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29eddc0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29eddc0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d29eddc077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d29eddc077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2b989ebd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02b989ebd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db88b9db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2db88b9db3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db88b9db3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db88b9db3a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db88b9db3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db88b9db3a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d29eddc077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d29eddc077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dba905bc4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dba905bc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db88b9db3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2db88b9db3a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29eddc077_0_8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2d29eddc077_0_8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29eddc077_0_6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d29eddc077_0_6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29eddc077_0_80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d29eddc077_0_80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29eddc077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d29eddc077_0_6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29eddc077_0_162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d29eddc077_0_162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29eddc077_0_267:notes"/>
          <p:cNvSpPr txBox="1"/>
          <p:nvPr>
            <p:ph idx="1" type="body"/>
          </p:nvPr>
        </p:nvSpPr>
        <p:spPr>
          <a:xfrm>
            <a:off x="685797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d29eddc077_0_267:notes"/>
          <p:cNvSpPr/>
          <p:nvPr>
            <p:ph idx="2" type="sldImg"/>
          </p:nvPr>
        </p:nvSpPr>
        <p:spPr>
          <a:xfrm>
            <a:off x="1143855" y="685774"/>
            <a:ext cx="45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29eddc077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d29eddc077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d29eddc077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d29eddc077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231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172" y="120231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2336800" y="4966343"/>
            <a:ext cx="4316400" cy="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1pPr>
            <a:lvl2pPr indent="0" lvl="1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2pPr>
            <a:lvl3pPr indent="0" lvl="2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3pPr>
            <a:lvl4pPr indent="0" lvl="3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4pPr>
            <a:lvl5pPr indent="0" lvl="4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5pPr>
            <a:lvl6pPr indent="0" lvl="5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6pPr>
            <a:lvl7pPr indent="0" lvl="6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7pPr>
            <a:lvl8pPr indent="0" lvl="7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8pPr>
            <a:lvl9pPr indent="0" lvl="8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png"/><Relationship Id="rId4" Type="http://schemas.openxmlformats.org/officeDocument/2006/relationships/image" Target="../media/image79.png"/><Relationship Id="rId5" Type="http://schemas.openxmlformats.org/officeDocument/2006/relationships/image" Target="../media/image7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6.png"/><Relationship Id="rId4" Type="http://schemas.openxmlformats.org/officeDocument/2006/relationships/image" Target="../media/image60.png"/><Relationship Id="rId5" Type="http://schemas.openxmlformats.org/officeDocument/2006/relationships/image" Target="../media/image6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1.png"/><Relationship Id="rId4" Type="http://schemas.openxmlformats.org/officeDocument/2006/relationships/image" Target="../media/image67.png"/><Relationship Id="rId5" Type="http://schemas.openxmlformats.org/officeDocument/2006/relationships/image" Target="../media/image6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5.png"/><Relationship Id="rId4" Type="http://schemas.openxmlformats.org/officeDocument/2006/relationships/image" Target="../media/image72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44.png"/><Relationship Id="rId20" Type="http://schemas.openxmlformats.org/officeDocument/2006/relationships/image" Target="../media/image14.png"/><Relationship Id="rId42" Type="http://schemas.openxmlformats.org/officeDocument/2006/relationships/image" Target="../media/image69.png"/><Relationship Id="rId41" Type="http://schemas.openxmlformats.org/officeDocument/2006/relationships/image" Target="../media/image31.png"/><Relationship Id="rId22" Type="http://schemas.openxmlformats.org/officeDocument/2006/relationships/image" Target="../media/image37.png"/><Relationship Id="rId21" Type="http://schemas.openxmlformats.org/officeDocument/2006/relationships/image" Target="../media/image22.png"/><Relationship Id="rId24" Type="http://schemas.openxmlformats.org/officeDocument/2006/relationships/image" Target="../media/image26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26" Type="http://schemas.openxmlformats.org/officeDocument/2006/relationships/image" Target="../media/image28.png"/><Relationship Id="rId25" Type="http://schemas.openxmlformats.org/officeDocument/2006/relationships/image" Target="../media/image29.png"/><Relationship Id="rId28" Type="http://schemas.openxmlformats.org/officeDocument/2006/relationships/image" Target="../media/image57.png"/><Relationship Id="rId27" Type="http://schemas.openxmlformats.org/officeDocument/2006/relationships/image" Target="../media/image34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29" Type="http://schemas.openxmlformats.org/officeDocument/2006/relationships/image" Target="../media/image42.png"/><Relationship Id="rId7" Type="http://schemas.openxmlformats.org/officeDocument/2006/relationships/image" Target="../media/image52.png"/><Relationship Id="rId8" Type="http://schemas.openxmlformats.org/officeDocument/2006/relationships/image" Target="../media/image17.png"/><Relationship Id="rId31" Type="http://schemas.openxmlformats.org/officeDocument/2006/relationships/image" Target="../media/image32.png"/><Relationship Id="rId30" Type="http://schemas.openxmlformats.org/officeDocument/2006/relationships/image" Target="../media/image30.png"/><Relationship Id="rId11" Type="http://schemas.openxmlformats.org/officeDocument/2006/relationships/image" Target="../media/image11.png"/><Relationship Id="rId33" Type="http://schemas.openxmlformats.org/officeDocument/2006/relationships/image" Target="../media/image35.png"/><Relationship Id="rId10" Type="http://schemas.openxmlformats.org/officeDocument/2006/relationships/image" Target="../media/image45.png"/><Relationship Id="rId32" Type="http://schemas.openxmlformats.org/officeDocument/2006/relationships/image" Target="../media/image50.png"/><Relationship Id="rId13" Type="http://schemas.openxmlformats.org/officeDocument/2006/relationships/image" Target="../media/image24.png"/><Relationship Id="rId35" Type="http://schemas.openxmlformats.org/officeDocument/2006/relationships/image" Target="../media/image38.png"/><Relationship Id="rId12" Type="http://schemas.openxmlformats.org/officeDocument/2006/relationships/image" Target="../media/image8.png"/><Relationship Id="rId34" Type="http://schemas.openxmlformats.org/officeDocument/2006/relationships/image" Target="../media/image73.png"/><Relationship Id="rId15" Type="http://schemas.openxmlformats.org/officeDocument/2006/relationships/image" Target="../media/image13.png"/><Relationship Id="rId37" Type="http://schemas.openxmlformats.org/officeDocument/2006/relationships/image" Target="../media/image56.png"/><Relationship Id="rId14" Type="http://schemas.openxmlformats.org/officeDocument/2006/relationships/image" Target="../media/image20.png"/><Relationship Id="rId36" Type="http://schemas.openxmlformats.org/officeDocument/2006/relationships/image" Target="../media/image59.png"/><Relationship Id="rId17" Type="http://schemas.openxmlformats.org/officeDocument/2006/relationships/image" Target="../media/image25.png"/><Relationship Id="rId39" Type="http://schemas.openxmlformats.org/officeDocument/2006/relationships/image" Target="../media/image54.png"/><Relationship Id="rId16" Type="http://schemas.openxmlformats.org/officeDocument/2006/relationships/image" Target="../media/image18.png"/><Relationship Id="rId38" Type="http://schemas.openxmlformats.org/officeDocument/2006/relationships/image" Target="../media/image48.png"/><Relationship Id="rId19" Type="http://schemas.openxmlformats.org/officeDocument/2006/relationships/image" Target="../media/image33.png"/><Relationship Id="rId18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25.png"/><Relationship Id="rId11" Type="http://schemas.openxmlformats.org/officeDocument/2006/relationships/image" Target="../media/image14.png"/><Relationship Id="rId10" Type="http://schemas.openxmlformats.org/officeDocument/2006/relationships/image" Target="../media/image33.png"/><Relationship Id="rId13" Type="http://schemas.openxmlformats.org/officeDocument/2006/relationships/image" Target="../media/image37.png"/><Relationship Id="rId12" Type="http://schemas.openxmlformats.org/officeDocument/2006/relationships/image" Target="../media/image22.png"/><Relationship Id="rId15" Type="http://schemas.openxmlformats.org/officeDocument/2006/relationships/image" Target="../media/image80.png"/><Relationship Id="rId14" Type="http://schemas.openxmlformats.org/officeDocument/2006/relationships/image" Target="../media/image23.png"/><Relationship Id="rId17" Type="http://schemas.openxmlformats.org/officeDocument/2006/relationships/image" Target="../media/image74.png"/><Relationship Id="rId16" Type="http://schemas.openxmlformats.org/officeDocument/2006/relationships/image" Target="../media/image7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35543" y="555178"/>
            <a:ext cx="9072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lang="ru" sz="2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Review of methods for measuring collective flow and global polarization of </a:t>
            </a:r>
            <a:r>
              <a:rPr b="1"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="1" lang="ru" sz="2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hyperons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/>
          </a:p>
        </p:txBody>
      </p:sp>
      <p:sp>
        <p:nvSpPr>
          <p:cNvPr id="64" name="Google Shape;64;p15"/>
          <p:cNvSpPr txBox="1"/>
          <p:nvPr/>
        </p:nvSpPr>
        <p:spPr>
          <a:xfrm>
            <a:off x="310375" y="2308900"/>
            <a:ext cx="8424600" cy="20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u="sng">
                <a:latin typeface="Times New Roman"/>
                <a:ea typeface="Times New Roman"/>
                <a:cs typeface="Times New Roman"/>
                <a:sym typeface="Times New Roman"/>
              </a:rPr>
              <a:t>Troshin V.</a:t>
            </a:r>
            <a:r>
              <a:rPr baseline="30000" lang="ru" sz="1700"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,Parfenov P.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Taranenko A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(1- JINR, 2 - MEPhI)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12th Collaboration Meeting of the BM@N Experiment at the NICA Facility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3626725"/>
            <a:ext cx="1737966" cy="15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22" y="3430226"/>
            <a:ext cx="1737975" cy="171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624"/>
            <a:ext cx="4653825" cy="3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4"/>
          <p:cNvSpPr txBox="1"/>
          <p:nvPr/>
        </p:nvSpPr>
        <p:spPr>
          <a:xfrm>
            <a:off x="4806225" y="487625"/>
            <a:ext cx="4187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&lt;sin(𝚿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bins of φ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η&gt;0, η&lt;0 using formula: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24"/>
          <p:cNvSpPr txBox="1"/>
          <p:nvPr/>
        </p:nvSpPr>
        <p:spPr>
          <a:xfrm>
            <a:off x="724475" y="3998250"/>
            <a:ext cx="3000000" cy="55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M.S. Abdallah et al. (STAR Collaboration), Phys. Rev. C </a:t>
            </a:r>
            <a:r>
              <a:rPr lang="ru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104, L061901 (2021)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24"/>
          <p:cNvSpPr txBox="1"/>
          <p:nvPr>
            <p:ph type="title"/>
          </p:nvPr>
        </p:nvSpPr>
        <p:spPr>
          <a:xfrm>
            <a:off x="468750" y="0"/>
            <a:ext cx="47487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Generalized inv. mass fit 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\frac{8}{\pi\alpha_{\Lambda}}\frac{1}{R_{EP}^{(1)}}\langle \sin(\Psi_1-\phi_p^\star)\rangle^{sig} = \overline{P_{\Lambda}}^{true} + cv_1\sin(\phi_{\Lambda}-\phi_p^{\star})&#10;%0e421ca4-669e-4ab5-85fb-82cd9c298390" id="357" name="Google Shape;3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749"/>
            <a:ext cx="4369876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P}_H = \frac{1}{2}[\bar{P}_H(\eta&gt;0)+\bar{P}_H(\eta&lt;0)]&#10;%7eee9a01-bfe4-4651-8cb8-3928626223ed" id="358" name="Google Shape;3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027075"/>
            <a:ext cx="3000001" cy="27222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4"/>
          <p:cNvSpPr txBox="1"/>
          <p:nvPr/>
        </p:nvSpPr>
        <p:spPr>
          <a:xfrm>
            <a:off x="4581850" y="2497850"/>
            <a:ext cx="4293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fit corrects effects of directed flow and acceptance contributions to P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24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/>
          <p:nvPr/>
        </p:nvSpPr>
        <p:spPr>
          <a:xfrm>
            <a:off x="724475" y="3998250"/>
            <a:ext cx="3000000" cy="55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M.S. Abdallah et al. (STAR Collaboration), Phys. Rev. C </a:t>
            </a:r>
            <a:r>
              <a:rPr lang="ru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104, L061901 (2021)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25"/>
          <p:cNvSpPr txBox="1"/>
          <p:nvPr>
            <p:ph type="title"/>
          </p:nvPr>
        </p:nvSpPr>
        <p:spPr>
          <a:xfrm>
            <a:off x="468750" y="0"/>
            <a:ext cx="5775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Global polarization:  STAR results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5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68" name="Google Shape;3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25" y="494525"/>
            <a:ext cx="4328365" cy="340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298" y="494525"/>
            <a:ext cx="3242101" cy="23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7400" y="2853600"/>
            <a:ext cx="3315999" cy="226352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5"/>
          <p:cNvSpPr txBox="1"/>
          <p:nvPr/>
        </p:nvSpPr>
        <p:spPr>
          <a:xfrm>
            <a:off x="724225" y="4604025"/>
            <a:ext cx="38058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dependence within uncertainties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"/>
          <p:cNvSpPr txBox="1"/>
          <p:nvPr>
            <p:ph type="title"/>
          </p:nvPr>
        </p:nvSpPr>
        <p:spPr>
          <a:xfrm>
            <a:off x="94700" y="182925"/>
            <a:ext cx="9012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Corrections for reconstruction efficiency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6"/>
          <p:cNvSpPr txBox="1"/>
          <p:nvPr>
            <p:ph idx="12" type="sldNum"/>
          </p:nvPr>
        </p:nvSpPr>
        <p:spPr>
          <a:xfrm>
            <a:off x="8384034" y="4778776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8" name="Google Shape;378;p26"/>
          <p:cNvSpPr txBox="1"/>
          <p:nvPr/>
        </p:nvSpPr>
        <p:spPr>
          <a:xfrm>
            <a:off x="4490725" y="4650100"/>
            <a:ext cx="4244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Frédéric Julian Kornas</a:t>
            </a:r>
            <a:r>
              <a:rPr lang="ru" sz="12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Thesis: PhD Dortmund U. (2021)</a:t>
            </a:r>
            <a:endParaRPr sz="12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155175" y="607725"/>
            <a:ext cx="39462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collective flow and global polarization are the observables with amplitude ~ 10</a:t>
            </a:r>
            <a:r>
              <a:rPr baseline="30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baseline="30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10</a:t>
            </a:r>
            <a:r>
              <a:rPr baseline="30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correspondingly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limited acceptance leads to increasing the fluctuations of the mean due to low efficiency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weighting with relative reconstruction efficiency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26"/>
          <p:cNvSpPr txBox="1"/>
          <p:nvPr/>
        </p:nvSpPr>
        <p:spPr>
          <a:xfrm>
            <a:off x="285775" y="4190100"/>
            <a:ext cx="39462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Avoiding the shift of the mean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facing with the increasing of fluctuations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1" name="Google Shape;3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25" y="3248025"/>
            <a:ext cx="3128350" cy="11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100" y="316700"/>
            <a:ext cx="3128350" cy="210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8103" y="2418475"/>
            <a:ext cx="3128351" cy="212596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6"/>
          <p:cNvSpPr/>
          <p:nvPr/>
        </p:nvSpPr>
        <p:spPr>
          <a:xfrm rot="5400000">
            <a:off x="5266825" y="2185495"/>
            <a:ext cx="982800" cy="21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30000"/>
          </a:solidFill>
          <a:ln cap="flat" cmpd="sng" w="9525">
            <a:solidFill>
              <a:srgbClr val="C3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3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 txBox="1"/>
          <p:nvPr>
            <p:ph type="title"/>
          </p:nvPr>
        </p:nvSpPr>
        <p:spPr>
          <a:xfrm>
            <a:off x="94700" y="182925"/>
            <a:ext cx="9012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Corrections for the radial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distance asymmetry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7"/>
          <p:cNvSpPr txBox="1"/>
          <p:nvPr>
            <p:ph idx="12" type="sldNum"/>
          </p:nvPr>
        </p:nvSpPr>
        <p:spPr>
          <a:xfrm>
            <a:off x="8384034" y="4778776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91" name="Google Shape;391;p27"/>
          <p:cNvSpPr txBox="1"/>
          <p:nvPr/>
        </p:nvSpPr>
        <p:spPr>
          <a:xfrm>
            <a:off x="4490725" y="4524475"/>
            <a:ext cx="4244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Frédéric Julian Kornas</a:t>
            </a:r>
            <a:r>
              <a:rPr lang="ru" sz="12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Thesis: PhD Dortmund U. (2021)</a:t>
            </a:r>
            <a:endParaRPr sz="12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27"/>
          <p:cNvSpPr txBox="1"/>
          <p:nvPr/>
        </p:nvSpPr>
        <p:spPr>
          <a:xfrm>
            <a:off x="235125" y="702075"/>
            <a:ext cx="87291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Radial distance R - is the minimum distance of the reconstructed track to the beam axis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3" name="Google Shape;3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825" y="1204575"/>
            <a:ext cx="4381500" cy="32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7"/>
          <p:cNvSpPr txBox="1"/>
          <p:nvPr/>
        </p:nvSpPr>
        <p:spPr>
          <a:xfrm>
            <a:off x="384275" y="1315425"/>
            <a:ext cx="34299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asymmetry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radial distance wrt. vertex.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take the R distribution in the inv. mass range under the peak of Λ and calculate the weights that do this distribution flat after the correction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"/>
          <p:cNvSpPr txBox="1"/>
          <p:nvPr>
            <p:ph type="title"/>
          </p:nvPr>
        </p:nvSpPr>
        <p:spPr>
          <a:xfrm>
            <a:off x="94700" y="182925"/>
            <a:ext cx="9012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Corrections for detector occupancy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28"/>
          <p:cNvSpPr txBox="1"/>
          <p:nvPr>
            <p:ph idx="12" type="sldNum"/>
          </p:nvPr>
        </p:nvSpPr>
        <p:spPr>
          <a:xfrm>
            <a:off x="8384034" y="4778776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01" name="Google Shape;401;p28"/>
          <p:cNvSpPr txBox="1"/>
          <p:nvPr/>
        </p:nvSpPr>
        <p:spPr>
          <a:xfrm>
            <a:off x="4498100" y="4600900"/>
            <a:ext cx="4244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Frédéric Julian Kornas</a:t>
            </a:r>
            <a:r>
              <a:rPr lang="ru" sz="12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Thesis: PhD Dortmund U. (2021)</a:t>
            </a:r>
            <a:endParaRPr sz="12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28"/>
          <p:cNvSpPr txBox="1"/>
          <p:nvPr/>
        </p:nvSpPr>
        <p:spPr>
          <a:xfrm>
            <a:off x="155200" y="637350"/>
            <a:ext cx="5283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efficiency loss due to strong varying track densities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effect on v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pseudorapidity dependence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03" name="Google Shape;403;p28"/>
          <p:cNvSpPr txBox="1"/>
          <p:nvPr/>
        </p:nvSpPr>
        <p:spPr>
          <a:xfrm>
            <a:off x="184775" y="1545800"/>
            <a:ext cx="55278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centrality bins for occupancy</a:t>
            </a:r>
            <a:b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4" name="Google Shape;4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772" y="76425"/>
            <a:ext cx="2353828" cy="222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00" y="2300839"/>
            <a:ext cx="2789191" cy="4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6866" y="2377275"/>
            <a:ext cx="2121634" cy="21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8"/>
          <p:cNvSpPr txBox="1"/>
          <p:nvPr/>
        </p:nvSpPr>
        <p:spPr>
          <a:xfrm>
            <a:off x="94700" y="2733575"/>
            <a:ext cx="50106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obtain corrections due to occupancy for Λ the multiplication of proton and pion occupancy is used: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8" name="Google Shape;40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700" y="3345900"/>
            <a:ext cx="2121625" cy="48763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8"/>
          <p:cNvSpPr txBox="1"/>
          <p:nvPr/>
        </p:nvSpPr>
        <p:spPr>
          <a:xfrm>
            <a:off x="266025" y="3652650"/>
            <a:ext cx="3864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high effect on v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slope that cannot be explained with systematics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Occupancy corrections for Λ is not working correctly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29"/>
          <p:cNvSpPr txBox="1"/>
          <p:nvPr>
            <p:ph idx="1" type="body"/>
          </p:nvPr>
        </p:nvSpPr>
        <p:spPr>
          <a:xfrm>
            <a:off x="412872" y="471319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Inv. mass fit method is a standard method for v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measurements of V0 particles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Δφ-method and inv. mass fit method gives reasonable result for global polarization measurements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Generalized inv. mass fit method is possible to correct acceptance effects and directed flow contribution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Corrections reconstructed efficiency and radial distance asymmetry provides a reasonable effects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Corrections for detector occupancy are still important to be studied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1551900" y="3702425"/>
            <a:ext cx="65475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29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/>
          <p:nvPr>
            <p:ph idx="1" type="body"/>
          </p:nvPr>
        </p:nvSpPr>
        <p:spPr>
          <a:xfrm>
            <a:off x="457172" y="1202319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BACKUP</a:t>
            </a:r>
            <a:endParaRPr sz="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/>
          <p:nvPr>
            <p:ph type="title"/>
          </p:nvPr>
        </p:nvSpPr>
        <p:spPr>
          <a:xfrm>
            <a:off x="94700" y="182925"/>
            <a:ext cx="9012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Corrections for reconstruction efficiency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1"/>
          <p:cNvSpPr txBox="1"/>
          <p:nvPr>
            <p:ph idx="12" type="sldNum"/>
          </p:nvPr>
        </p:nvSpPr>
        <p:spPr>
          <a:xfrm>
            <a:off x="8384034" y="4778776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29" name="Google Shape;429;p31"/>
          <p:cNvSpPr txBox="1"/>
          <p:nvPr/>
        </p:nvSpPr>
        <p:spPr>
          <a:xfrm>
            <a:off x="4490725" y="4524475"/>
            <a:ext cx="4244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Frédéric Julian Kornas</a:t>
            </a:r>
            <a:r>
              <a:rPr lang="ru" sz="12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Thesis: PhD Dortmund U. (2021)</a:t>
            </a:r>
            <a:endParaRPr sz="12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413825" y="3126000"/>
            <a:ext cx="40830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efficiency &lt;0.3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 relative efficiency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Smooth it by Savitzky-Golay filter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31" name="Google Shape;4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4900"/>
            <a:ext cx="4129851" cy="24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867" y="774900"/>
            <a:ext cx="4082858" cy="24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1"/>
          <p:cNvSpPr/>
          <p:nvPr/>
        </p:nvSpPr>
        <p:spPr>
          <a:xfrm>
            <a:off x="4034975" y="1648000"/>
            <a:ext cx="912900" cy="32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30000"/>
          </a:solidFill>
          <a:ln cap="flat" cmpd="sng" w="9525">
            <a:solidFill>
              <a:srgbClr val="C3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3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331776" y="360173"/>
            <a:ext cx="8294400" cy="4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Anisotropic flow and global polarization measurements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Track crossing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Reconstructed efficiency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Radial distance asymmetry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Detector occupancy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D1F63"/>
              </a:buClr>
              <a:buSzPts val="1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331775" y="65575"/>
            <a:ext cx="6957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08344" y="25241"/>
            <a:ext cx="86901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Anisotropic transverse flow in heavy-ion collisions at Nuclotron-NICA energies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01902"/>
            <a:ext cx="3086100" cy="3881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7"/>
          <p:cNvCxnSpPr/>
          <p:nvPr/>
        </p:nvCxnSpPr>
        <p:spPr>
          <a:xfrm rot="10800000">
            <a:off x="1267458" y="2571750"/>
            <a:ext cx="946200" cy="0"/>
          </a:xfrm>
          <a:prstGeom prst="straightConnector1">
            <a:avLst/>
          </a:prstGeom>
          <a:noFill/>
          <a:ln cap="flat" cmpd="sng" w="5715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7"/>
          <p:cNvCxnSpPr/>
          <p:nvPr/>
        </p:nvCxnSpPr>
        <p:spPr>
          <a:xfrm rot="10800000">
            <a:off x="721975" y="2571750"/>
            <a:ext cx="4326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7"/>
          <p:cNvSpPr txBox="1"/>
          <p:nvPr/>
        </p:nvSpPr>
        <p:spPr>
          <a:xfrm>
            <a:off x="1531774" y="2548334"/>
            <a:ext cx="452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MPD</a:t>
            </a:r>
            <a:endParaRPr b="1" sz="1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95861" y="2548334"/>
            <a:ext cx="599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BM@N</a:t>
            </a:r>
            <a:endParaRPr b="1"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105237" y="4860220"/>
            <a:ext cx="3828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Abdallah et al. [STAR Collaboration] 2108.00908 [nucl-ex]</a:t>
            </a:r>
            <a:endParaRPr sz="1100"/>
          </a:p>
        </p:txBody>
      </p:sp>
      <p:sp>
        <p:nvSpPr>
          <p:cNvPr id="85" name="Google Shape;85;p17"/>
          <p:cNvSpPr txBox="1"/>
          <p:nvPr/>
        </p:nvSpPr>
        <p:spPr>
          <a:xfrm>
            <a:off x="1107233" y="2548427"/>
            <a:ext cx="441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CBM</a:t>
            </a:r>
            <a:endParaRPr b="1"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7"/>
          <p:cNvCxnSpPr/>
          <p:nvPr/>
        </p:nvCxnSpPr>
        <p:spPr>
          <a:xfrm rot="10800000">
            <a:off x="985200" y="2472238"/>
            <a:ext cx="462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17"/>
          <p:cNvSpPr txBox="1"/>
          <p:nvPr/>
        </p:nvSpPr>
        <p:spPr>
          <a:xfrm>
            <a:off x="3513575" y="754775"/>
            <a:ext cx="52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3409475" y="815500"/>
            <a:ext cx="5453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Strong energy dependence of d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i="1" lang="ru" sz="15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/d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i="1" lang="ru" sz="1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 at SNN  =4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-11 GeV.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Anisotropic flow at FAIR/NICA energies is a delicate balance between: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The ability of pressure developed early in the reaction zone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Long passage time (strong shadowing by spectators).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Differential flow measurements 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i="1" lang="ru" sz="15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( SNN , centrality, pid, 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i="1" lang="ru" sz="15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) will help to study: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effects of collective (radial) expansion on anisotropic flow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interaction between collision spectators and produced matter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baryon number transport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Several experiments (MPD, BM@N, STAR FXT, CBM, HADES, NA61/SHINE) aim to study properties of the strongly-interacted matter in this energy region.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525" y="901911"/>
            <a:ext cx="432600" cy="2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5269" y="2506262"/>
            <a:ext cx="432600" cy="2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384034" y="4778776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200" y="379439"/>
            <a:ext cx="4996058" cy="353022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75031" y="445400"/>
            <a:ext cx="57315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Predicted and observed </a:t>
            </a:r>
            <a:r>
              <a:rPr b="0" i="0" lang="ru" sz="2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polarization signals rise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the collision energy is reduced: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NICA energy range will provide new insight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splitting of global polarization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of models, detailed study of energy and kinematical dependences, improving precision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Probing the vortical structure using various observables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18"/>
          <p:cNvGrpSpPr/>
          <p:nvPr/>
        </p:nvGrpSpPr>
        <p:grpSpPr>
          <a:xfrm>
            <a:off x="365416" y="1798670"/>
            <a:ext cx="514326" cy="276593"/>
            <a:chOff x="402840" y="1982880"/>
            <a:chExt cx="567000" cy="304920"/>
          </a:xfrm>
        </p:grpSpPr>
        <p:sp>
          <p:nvSpPr>
            <p:cNvPr id="99" name="Google Shape;99;p18"/>
            <p:cNvSpPr/>
            <p:nvPr/>
          </p:nvSpPr>
          <p:spPr>
            <a:xfrm>
              <a:off x="407880" y="1996920"/>
              <a:ext cx="547920" cy="277200"/>
            </a:xfrm>
            <a:custGeom>
              <a:rect b="b" l="l" r="r" t="t"/>
              <a:pathLst>
                <a:path extrusionOk="0" h="770" w="1522">
                  <a:moveTo>
                    <a:pt x="760" y="770"/>
                  </a:moveTo>
                  <a:lnTo>
                    <a:pt x="0" y="770"/>
                  </a:lnTo>
                  <a:lnTo>
                    <a:pt x="0" y="0"/>
                  </a:lnTo>
                  <a:lnTo>
                    <a:pt x="1522" y="0"/>
                  </a:lnTo>
                  <a:lnTo>
                    <a:pt x="1522" y="770"/>
                  </a:lnTo>
                  <a:lnTo>
                    <a:pt x="760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402840" y="2018520"/>
              <a:ext cx="175320" cy="200160"/>
            </a:xfrm>
            <a:custGeom>
              <a:rect b="b" l="l" r="r" t="t"/>
              <a:pathLst>
                <a:path extrusionOk="0" h="556" w="487">
                  <a:moveTo>
                    <a:pt x="262" y="16"/>
                  </a:moveTo>
                  <a:cubicBezTo>
                    <a:pt x="257" y="2"/>
                    <a:pt x="253" y="0"/>
                    <a:pt x="245" y="0"/>
                  </a:cubicBezTo>
                  <a:cubicBezTo>
                    <a:pt x="232" y="0"/>
                    <a:pt x="231" y="4"/>
                    <a:pt x="227" y="16"/>
                  </a:cubicBezTo>
                  <a:lnTo>
                    <a:pt x="77" y="477"/>
                  </a:lnTo>
                  <a:cubicBezTo>
                    <a:pt x="70" y="502"/>
                    <a:pt x="55" y="532"/>
                    <a:pt x="0" y="532"/>
                  </a:cubicBezTo>
                  <a:lnTo>
                    <a:pt x="0" y="556"/>
                  </a:lnTo>
                  <a:cubicBezTo>
                    <a:pt x="26" y="555"/>
                    <a:pt x="65" y="553"/>
                    <a:pt x="72" y="553"/>
                  </a:cubicBezTo>
                  <a:cubicBezTo>
                    <a:pt x="95" y="553"/>
                    <a:pt x="136" y="555"/>
                    <a:pt x="160" y="556"/>
                  </a:cubicBezTo>
                  <a:lnTo>
                    <a:pt x="160" y="532"/>
                  </a:lnTo>
                  <a:cubicBezTo>
                    <a:pt x="118" y="530"/>
                    <a:pt x="100" y="511"/>
                    <a:pt x="100" y="491"/>
                  </a:cubicBezTo>
                  <a:cubicBezTo>
                    <a:pt x="100" y="488"/>
                    <a:pt x="100" y="484"/>
                    <a:pt x="104" y="474"/>
                  </a:cubicBezTo>
                  <a:lnTo>
                    <a:pt x="220" y="113"/>
                  </a:lnTo>
                  <a:lnTo>
                    <a:pt x="343" y="495"/>
                  </a:lnTo>
                  <a:cubicBezTo>
                    <a:pt x="347" y="505"/>
                    <a:pt x="347" y="507"/>
                    <a:pt x="347" y="509"/>
                  </a:cubicBezTo>
                  <a:cubicBezTo>
                    <a:pt x="347" y="532"/>
                    <a:pt x="301" y="532"/>
                    <a:pt x="282" y="532"/>
                  </a:cubicBezTo>
                  <a:lnTo>
                    <a:pt x="282" y="556"/>
                  </a:lnTo>
                  <a:cubicBezTo>
                    <a:pt x="308" y="553"/>
                    <a:pt x="363" y="553"/>
                    <a:pt x="392" y="553"/>
                  </a:cubicBezTo>
                  <a:cubicBezTo>
                    <a:pt x="422" y="553"/>
                    <a:pt x="458" y="555"/>
                    <a:pt x="487" y="556"/>
                  </a:cubicBezTo>
                  <a:lnTo>
                    <a:pt x="487" y="532"/>
                  </a:lnTo>
                  <a:cubicBezTo>
                    <a:pt x="429" y="532"/>
                    <a:pt x="428" y="527"/>
                    <a:pt x="417" y="498"/>
                  </a:cubicBezTo>
                  <a:lnTo>
                    <a:pt x="26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15240" y="200880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768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4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5"/>
                    <a:pt x="172" y="775"/>
                  </a:cubicBezTo>
                  <a:cubicBezTo>
                    <a:pt x="178" y="775"/>
                    <a:pt x="181" y="773"/>
                    <a:pt x="181" y="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741600" y="1982880"/>
              <a:ext cx="101520" cy="9360"/>
            </a:xfrm>
            <a:custGeom>
              <a:rect b="b" l="l" r="r" t="t"/>
              <a:pathLst>
                <a:path extrusionOk="0" h="26" w="282">
                  <a:moveTo>
                    <a:pt x="282" y="26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8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704520" y="2018520"/>
              <a:ext cx="175320" cy="200160"/>
            </a:xfrm>
            <a:custGeom>
              <a:rect b="b" l="l" r="r" t="t"/>
              <a:pathLst>
                <a:path extrusionOk="0" h="556" w="487">
                  <a:moveTo>
                    <a:pt x="262" y="16"/>
                  </a:moveTo>
                  <a:cubicBezTo>
                    <a:pt x="257" y="2"/>
                    <a:pt x="253" y="0"/>
                    <a:pt x="245" y="0"/>
                  </a:cubicBezTo>
                  <a:cubicBezTo>
                    <a:pt x="232" y="0"/>
                    <a:pt x="231" y="4"/>
                    <a:pt x="227" y="16"/>
                  </a:cubicBezTo>
                  <a:lnTo>
                    <a:pt x="77" y="477"/>
                  </a:lnTo>
                  <a:cubicBezTo>
                    <a:pt x="70" y="502"/>
                    <a:pt x="55" y="532"/>
                    <a:pt x="0" y="532"/>
                  </a:cubicBezTo>
                  <a:lnTo>
                    <a:pt x="0" y="556"/>
                  </a:lnTo>
                  <a:cubicBezTo>
                    <a:pt x="26" y="555"/>
                    <a:pt x="65" y="553"/>
                    <a:pt x="72" y="553"/>
                  </a:cubicBezTo>
                  <a:cubicBezTo>
                    <a:pt x="95" y="553"/>
                    <a:pt x="136" y="555"/>
                    <a:pt x="160" y="556"/>
                  </a:cubicBezTo>
                  <a:lnTo>
                    <a:pt x="160" y="532"/>
                  </a:lnTo>
                  <a:cubicBezTo>
                    <a:pt x="118" y="530"/>
                    <a:pt x="100" y="511"/>
                    <a:pt x="100" y="491"/>
                  </a:cubicBezTo>
                  <a:cubicBezTo>
                    <a:pt x="100" y="488"/>
                    <a:pt x="100" y="484"/>
                    <a:pt x="104" y="474"/>
                  </a:cubicBezTo>
                  <a:lnTo>
                    <a:pt x="220" y="113"/>
                  </a:lnTo>
                  <a:lnTo>
                    <a:pt x="343" y="495"/>
                  </a:lnTo>
                  <a:cubicBezTo>
                    <a:pt x="347" y="505"/>
                    <a:pt x="347" y="507"/>
                    <a:pt x="347" y="509"/>
                  </a:cubicBezTo>
                  <a:cubicBezTo>
                    <a:pt x="347" y="532"/>
                    <a:pt x="301" y="532"/>
                    <a:pt x="282" y="532"/>
                  </a:cubicBezTo>
                  <a:lnTo>
                    <a:pt x="282" y="556"/>
                  </a:lnTo>
                  <a:cubicBezTo>
                    <a:pt x="308" y="553"/>
                    <a:pt x="363" y="553"/>
                    <a:pt x="392" y="553"/>
                  </a:cubicBezTo>
                  <a:cubicBezTo>
                    <a:pt x="422" y="553"/>
                    <a:pt x="458" y="555"/>
                    <a:pt x="487" y="556"/>
                  </a:cubicBezTo>
                  <a:lnTo>
                    <a:pt x="487" y="532"/>
                  </a:lnTo>
                  <a:cubicBezTo>
                    <a:pt x="429" y="532"/>
                    <a:pt x="428" y="527"/>
                    <a:pt x="417" y="498"/>
                  </a:cubicBezTo>
                  <a:lnTo>
                    <a:pt x="26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904680" y="200880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387"/>
                  </a:moveTo>
                  <a:cubicBezTo>
                    <a:pt x="181" y="328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4"/>
                  </a:cubicBezTo>
                  <a:cubicBezTo>
                    <a:pt x="0" y="764"/>
                    <a:pt x="0" y="766"/>
                    <a:pt x="0" y="768"/>
                  </a:cubicBezTo>
                  <a:cubicBezTo>
                    <a:pt x="0" y="773"/>
                    <a:pt x="4" y="775"/>
                    <a:pt x="7" y="775"/>
                  </a:cubicBezTo>
                  <a:cubicBezTo>
                    <a:pt x="16" y="775"/>
                    <a:pt x="86" y="722"/>
                    <a:pt x="132" y="623"/>
                  </a:cubicBezTo>
                  <a:cubicBezTo>
                    <a:pt x="172" y="539"/>
                    <a:pt x="181" y="453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5" name="Google Shape;105;p18"/>
          <p:cNvSpPr txBox="1"/>
          <p:nvPr/>
        </p:nvSpPr>
        <p:spPr>
          <a:xfrm>
            <a:off x="6026111" y="3419656"/>
            <a:ext cx="33177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Singha, EPJ Web Conf. 276 (2023) 06012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8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Global Polarization at Nuclotron-NICA energies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08" name="Google Shape;108;p18"/>
          <p:cNvCxnSpPr/>
          <p:nvPr/>
        </p:nvCxnSpPr>
        <p:spPr>
          <a:xfrm>
            <a:off x="6453075" y="2874750"/>
            <a:ext cx="384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8"/>
          <p:cNvSpPr txBox="1"/>
          <p:nvPr/>
        </p:nvSpPr>
        <p:spPr>
          <a:xfrm>
            <a:off x="6453075" y="2874750"/>
            <a:ext cx="8277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MPD</a:t>
            </a:r>
            <a:endParaRPr sz="1000"/>
          </a:p>
        </p:txBody>
      </p:sp>
      <p:sp>
        <p:nvSpPr>
          <p:cNvPr id="110" name="Google Shape;110;p18"/>
          <p:cNvSpPr txBox="1"/>
          <p:nvPr/>
        </p:nvSpPr>
        <p:spPr>
          <a:xfrm>
            <a:off x="284775" y="3909650"/>
            <a:ext cx="4281300" cy="98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Adam et al. (STAR Collaboration), Phys. Rev. C 98, 014910 (2018)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O. Teryaev and R. Usubov, Phys. Rev. C 92, 014906 (2015)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6227100" y="2812500"/>
            <a:ext cx="240900" cy="124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988700" y="2874750"/>
            <a:ext cx="917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BM@N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37" y="4561077"/>
            <a:ext cx="3992292" cy="49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>
            <p:ph type="title"/>
          </p:nvPr>
        </p:nvSpPr>
        <p:spPr>
          <a:xfrm>
            <a:off x="94700" y="182925"/>
            <a:ext cx="9012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lang="ru" sz="27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of V0 particles: invariant mass fit method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384034" y="4778776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4490725" y="4524475"/>
            <a:ext cx="4244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Frédéric Julian Kornas</a:t>
            </a:r>
            <a:r>
              <a:rPr lang="ru" sz="12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Thesis: PhD Dortmund U. (2021)</a:t>
            </a:r>
            <a:endParaRPr sz="12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135975" y="3787700"/>
            <a:ext cx="47967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Reasonable directed flow measurements for reconstructed Λ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5400" rtl="0" algn="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00" y="563375"/>
            <a:ext cx="2720624" cy="201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700" y="2527400"/>
            <a:ext cx="2833225" cy="19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5978" y="631950"/>
            <a:ext cx="3524450" cy="31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35725" y="21622"/>
            <a:ext cx="74640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/>
              <a:t>Measurements of g</a:t>
            </a:r>
            <a:r>
              <a:rPr b="0" lang="ru" sz="2700" strike="noStrike">
                <a:latin typeface="Arial"/>
                <a:ea typeface="Arial"/>
                <a:cs typeface="Arial"/>
                <a:sym typeface="Arial"/>
              </a:rPr>
              <a:t>lobal hyperon polarization</a:t>
            </a:r>
            <a:endParaRPr b="0" sz="27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472" y="414705"/>
            <a:ext cx="3844353" cy="203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5288170" y="2516968"/>
            <a:ext cx="37326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PV — primary vertex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vertex of hyperon decay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dca — distance of closest approach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 — decay length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640" y="488177"/>
            <a:ext cx="38985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Polarization can be measured using the azimuthal angle of proton in Lambda rest frame </a:t>
            </a:r>
            <a:r>
              <a:rPr b="0" i="1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</a:t>
            </a:r>
            <a:r>
              <a:rPr b="0" baseline="30000" i="1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20"/>
          <p:cNvGrpSpPr/>
          <p:nvPr/>
        </p:nvGrpSpPr>
        <p:grpSpPr>
          <a:xfrm>
            <a:off x="262224" y="1587389"/>
            <a:ext cx="3656774" cy="586821"/>
            <a:chOff x="289080" y="1749960"/>
            <a:chExt cx="4031280" cy="646920"/>
          </a:xfrm>
        </p:grpSpPr>
        <p:sp>
          <p:nvSpPr>
            <p:cNvPr id="134" name="Google Shape;134;p20"/>
            <p:cNvSpPr/>
            <p:nvPr/>
          </p:nvSpPr>
          <p:spPr>
            <a:xfrm>
              <a:off x="303120" y="1764000"/>
              <a:ext cx="4002840" cy="619200"/>
            </a:xfrm>
            <a:custGeom>
              <a:rect b="b" l="l" r="r" t="t"/>
              <a:pathLst>
                <a:path extrusionOk="0" h="1720" w="11119">
                  <a:moveTo>
                    <a:pt x="5559" y="1720"/>
                  </a:moveTo>
                  <a:lnTo>
                    <a:pt x="0" y="1720"/>
                  </a:lnTo>
                  <a:lnTo>
                    <a:pt x="0" y="0"/>
                  </a:lnTo>
                  <a:lnTo>
                    <a:pt x="11119" y="0"/>
                  </a:lnTo>
                  <a:lnTo>
                    <a:pt x="11119" y="1720"/>
                  </a:lnTo>
                  <a:lnTo>
                    <a:pt x="5559" y="1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289080" y="1888560"/>
              <a:ext cx="217800" cy="11880"/>
            </a:xfrm>
            <a:custGeom>
              <a:rect b="b" l="l" r="r" t="t"/>
              <a:pathLst>
                <a:path extrusionOk="0" h="33" w="605">
                  <a:moveTo>
                    <a:pt x="303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605" y="0"/>
                  </a:lnTo>
                  <a:lnTo>
                    <a:pt x="605" y="33"/>
                  </a:lnTo>
                  <a:lnTo>
                    <a:pt x="30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300600" y="1933560"/>
              <a:ext cx="199440" cy="190800"/>
            </a:xfrm>
            <a:custGeom>
              <a:rect b="b" l="l" r="r" t="t"/>
              <a:pathLst>
                <a:path extrusionOk="0" h="530" w="554">
                  <a:moveTo>
                    <a:pt x="204" y="285"/>
                  </a:moveTo>
                  <a:lnTo>
                    <a:pt x="336" y="285"/>
                  </a:lnTo>
                  <a:cubicBezTo>
                    <a:pt x="445" y="285"/>
                    <a:pt x="554" y="204"/>
                    <a:pt x="554" y="118"/>
                  </a:cubicBezTo>
                  <a:cubicBezTo>
                    <a:pt x="554" y="58"/>
                    <a:pt x="503" y="0"/>
                    <a:pt x="401" y="0"/>
                  </a:cubicBezTo>
                  <a:lnTo>
                    <a:pt x="150" y="0"/>
                  </a:lnTo>
                  <a:cubicBezTo>
                    <a:pt x="136" y="0"/>
                    <a:pt x="127" y="0"/>
                    <a:pt x="127" y="14"/>
                  </a:cubicBezTo>
                  <a:cubicBezTo>
                    <a:pt x="127" y="25"/>
                    <a:pt x="134" y="25"/>
                    <a:pt x="150" y="25"/>
                  </a:cubicBezTo>
                  <a:cubicBezTo>
                    <a:pt x="158" y="25"/>
                    <a:pt x="172" y="25"/>
                    <a:pt x="183" y="26"/>
                  </a:cubicBezTo>
                  <a:cubicBezTo>
                    <a:pt x="195" y="26"/>
                    <a:pt x="199" y="30"/>
                    <a:pt x="199" y="39"/>
                  </a:cubicBezTo>
                  <a:cubicBezTo>
                    <a:pt x="199" y="40"/>
                    <a:pt x="199" y="44"/>
                    <a:pt x="197" y="53"/>
                  </a:cubicBezTo>
                  <a:lnTo>
                    <a:pt x="92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9" y="505"/>
                    <a:pt x="0" y="505"/>
                    <a:pt x="0" y="521"/>
                  </a:cubicBezTo>
                  <a:cubicBezTo>
                    <a:pt x="0" y="530"/>
                    <a:pt x="9" y="530"/>
                    <a:pt x="12" y="530"/>
                  </a:cubicBezTo>
                  <a:cubicBezTo>
                    <a:pt x="33" y="530"/>
                    <a:pt x="88" y="528"/>
                    <a:pt x="111" y="528"/>
                  </a:cubicBezTo>
                  <a:cubicBezTo>
                    <a:pt x="127" y="528"/>
                    <a:pt x="144" y="528"/>
                    <a:pt x="160" y="528"/>
                  </a:cubicBezTo>
                  <a:cubicBezTo>
                    <a:pt x="176" y="528"/>
                    <a:pt x="194" y="530"/>
                    <a:pt x="209" y="530"/>
                  </a:cubicBezTo>
                  <a:cubicBezTo>
                    <a:pt x="216" y="530"/>
                    <a:pt x="225" y="530"/>
                    <a:pt x="225" y="514"/>
                  </a:cubicBezTo>
                  <a:cubicBezTo>
                    <a:pt x="225" y="505"/>
                    <a:pt x="218" y="505"/>
                    <a:pt x="204" y="505"/>
                  </a:cubicBezTo>
                  <a:cubicBezTo>
                    <a:pt x="176" y="505"/>
                    <a:pt x="153" y="505"/>
                    <a:pt x="153" y="491"/>
                  </a:cubicBezTo>
                  <a:cubicBezTo>
                    <a:pt x="153" y="488"/>
                    <a:pt x="155" y="484"/>
                    <a:pt x="157" y="479"/>
                  </a:cubicBezTo>
                  <a:lnTo>
                    <a:pt x="204" y="285"/>
                  </a:lnTo>
                  <a:moveTo>
                    <a:pt x="260" y="53"/>
                  </a:moveTo>
                  <a:cubicBezTo>
                    <a:pt x="267" y="26"/>
                    <a:pt x="267" y="25"/>
                    <a:pt x="301" y="25"/>
                  </a:cubicBezTo>
                  <a:lnTo>
                    <a:pt x="377" y="25"/>
                  </a:lnTo>
                  <a:cubicBezTo>
                    <a:pt x="440" y="25"/>
                    <a:pt x="482" y="46"/>
                    <a:pt x="482" y="99"/>
                  </a:cubicBezTo>
                  <a:cubicBezTo>
                    <a:pt x="482" y="128"/>
                    <a:pt x="466" y="195"/>
                    <a:pt x="436" y="224"/>
                  </a:cubicBezTo>
                  <a:cubicBezTo>
                    <a:pt x="398" y="259"/>
                    <a:pt x="350" y="264"/>
                    <a:pt x="317" y="264"/>
                  </a:cubicBezTo>
                  <a:lnTo>
                    <a:pt x="208" y="264"/>
                  </a:lnTo>
                  <a:lnTo>
                    <a:pt x="26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515160" y="2050200"/>
              <a:ext cx="135000" cy="139320"/>
            </a:xfrm>
            <a:custGeom>
              <a:rect b="b" l="l" r="r" t="t"/>
              <a:pathLst>
                <a:path extrusionOk="0" h="387" w="375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5"/>
                    <a:pt x="33" y="385"/>
                    <a:pt x="51" y="385"/>
                  </a:cubicBezTo>
                  <a:cubicBezTo>
                    <a:pt x="69" y="385"/>
                    <a:pt x="107" y="387"/>
                    <a:pt x="116" y="387"/>
                  </a:cubicBezTo>
                  <a:lnTo>
                    <a:pt x="116" y="368"/>
                  </a:lnTo>
                  <a:cubicBezTo>
                    <a:pt x="86" y="368"/>
                    <a:pt x="76" y="354"/>
                    <a:pt x="76" y="341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5"/>
                    <a:pt x="308" y="385"/>
                  </a:cubicBezTo>
                  <a:cubicBezTo>
                    <a:pt x="331" y="385"/>
                    <a:pt x="370" y="387"/>
                    <a:pt x="375" y="387"/>
                  </a:cubicBezTo>
                  <a:lnTo>
                    <a:pt x="375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673560" y="2042640"/>
              <a:ext cx="84240" cy="195840"/>
            </a:xfrm>
            <a:custGeom>
              <a:rect b="b" l="l" r="r" t="t"/>
              <a:pathLst>
                <a:path extrusionOk="0" h="544" w="234">
                  <a:moveTo>
                    <a:pt x="231" y="25"/>
                  </a:moveTo>
                  <a:cubicBezTo>
                    <a:pt x="234" y="18"/>
                    <a:pt x="234" y="16"/>
                    <a:pt x="234" y="14"/>
                  </a:cubicBezTo>
                  <a:cubicBezTo>
                    <a:pt x="234" y="5"/>
                    <a:pt x="227" y="0"/>
                    <a:pt x="222" y="0"/>
                  </a:cubicBezTo>
                  <a:cubicBezTo>
                    <a:pt x="213" y="0"/>
                    <a:pt x="209" y="7"/>
                    <a:pt x="206" y="14"/>
                  </a:cubicBezTo>
                  <a:lnTo>
                    <a:pt x="4" y="519"/>
                  </a:lnTo>
                  <a:cubicBezTo>
                    <a:pt x="0" y="526"/>
                    <a:pt x="0" y="528"/>
                    <a:pt x="0" y="530"/>
                  </a:cubicBezTo>
                  <a:cubicBezTo>
                    <a:pt x="0" y="539"/>
                    <a:pt x="7" y="544"/>
                    <a:pt x="12" y="544"/>
                  </a:cubicBezTo>
                  <a:cubicBezTo>
                    <a:pt x="23" y="544"/>
                    <a:pt x="25" y="537"/>
                    <a:pt x="28" y="530"/>
                  </a:cubicBezTo>
                  <a:lnTo>
                    <a:pt x="2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810000" y="2023560"/>
              <a:ext cx="77760" cy="8280"/>
            </a:xfrm>
            <a:custGeom>
              <a:rect b="b" l="l" r="r" t="t"/>
              <a:pathLst>
                <a:path extrusionOk="0" h="23" w="216">
                  <a:moveTo>
                    <a:pt x="216" y="23"/>
                  </a:moveTo>
                  <a:lnTo>
                    <a:pt x="21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1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781200" y="2050200"/>
              <a:ext cx="135000" cy="139320"/>
            </a:xfrm>
            <a:custGeom>
              <a:rect b="b" l="l" r="r" t="t"/>
              <a:pathLst>
                <a:path extrusionOk="0" h="387" w="375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5"/>
                    <a:pt x="33" y="385"/>
                    <a:pt x="51" y="385"/>
                  </a:cubicBezTo>
                  <a:cubicBezTo>
                    <a:pt x="69" y="385"/>
                    <a:pt x="107" y="387"/>
                    <a:pt x="114" y="387"/>
                  </a:cubicBezTo>
                  <a:lnTo>
                    <a:pt x="114" y="368"/>
                  </a:lnTo>
                  <a:cubicBezTo>
                    <a:pt x="86" y="368"/>
                    <a:pt x="76" y="354"/>
                    <a:pt x="76" y="341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5"/>
                    <a:pt x="308" y="385"/>
                  </a:cubicBezTo>
                  <a:cubicBezTo>
                    <a:pt x="331" y="385"/>
                    <a:pt x="370" y="387"/>
                    <a:pt x="375" y="387"/>
                  </a:cubicBezTo>
                  <a:lnTo>
                    <a:pt x="375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1031760" y="2021759"/>
              <a:ext cx="185760" cy="65880"/>
            </a:xfrm>
            <a:custGeom>
              <a:rect b="b" l="l" r="r" t="t"/>
              <a:pathLst>
                <a:path extrusionOk="0" h="183" w="516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8925" lIns="81625" spcFirstLastPara="1" rIns="81625" wrap="square" tIns="18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1459080" y="1749960"/>
              <a:ext cx="115920" cy="191880"/>
            </a:xfrm>
            <a:custGeom>
              <a:rect b="b" l="l" r="r" t="t"/>
              <a:pathLst>
                <a:path extrusionOk="0" h="533" w="322">
                  <a:moveTo>
                    <a:pt x="93" y="162"/>
                  </a:moveTo>
                  <a:cubicBezTo>
                    <a:pt x="58" y="139"/>
                    <a:pt x="55" y="113"/>
                    <a:pt x="55" y="99"/>
                  </a:cubicBezTo>
                  <a:cubicBezTo>
                    <a:pt x="55" y="53"/>
                    <a:pt x="106" y="19"/>
                    <a:pt x="160" y="19"/>
                  </a:cubicBezTo>
                  <a:cubicBezTo>
                    <a:pt x="218" y="19"/>
                    <a:pt x="267" y="60"/>
                    <a:pt x="267" y="116"/>
                  </a:cubicBezTo>
                  <a:cubicBezTo>
                    <a:pt x="267" y="160"/>
                    <a:pt x="238" y="197"/>
                    <a:pt x="190" y="224"/>
                  </a:cubicBezTo>
                  <a:lnTo>
                    <a:pt x="93" y="162"/>
                  </a:lnTo>
                  <a:moveTo>
                    <a:pt x="208" y="236"/>
                  </a:moveTo>
                  <a:cubicBezTo>
                    <a:pt x="264" y="208"/>
                    <a:pt x="301" y="167"/>
                    <a:pt x="301" y="116"/>
                  </a:cubicBezTo>
                  <a:cubicBezTo>
                    <a:pt x="301" y="44"/>
                    <a:pt x="232" y="0"/>
                    <a:pt x="162" y="0"/>
                  </a:cubicBezTo>
                  <a:cubicBezTo>
                    <a:pt x="84" y="0"/>
                    <a:pt x="21" y="58"/>
                    <a:pt x="21" y="130"/>
                  </a:cubicBezTo>
                  <a:cubicBezTo>
                    <a:pt x="21" y="144"/>
                    <a:pt x="23" y="178"/>
                    <a:pt x="55" y="215"/>
                  </a:cubicBezTo>
                  <a:cubicBezTo>
                    <a:pt x="63" y="224"/>
                    <a:pt x="93" y="243"/>
                    <a:pt x="113" y="257"/>
                  </a:cubicBezTo>
                  <a:cubicBezTo>
                    <a:pt x="67" y="280"/>
                    <a:pt x="0" y="322"/>
                    <a:pt x="0" y="400"/>
                  </a:cubicBezTo>
                  <a:cubicBezTo>
                    <a:pt x="0" y="482"/>
                    <a:pt x="79" y="533"/>
                    <a:pt x="160" y="533"/>
                  </a:cubicBezTo>
                  <a:cubicBezTo>
                    <a:pt x="248" y="533"/>
                    <a:pt x="322" y="470"/>
                    <a:pt x="322" y="387"/>
                  </a:cubicBezTo>
                  <a:cubicBezTo>
                    <a:pt x="322" y="359"/>
                    <a:pt x="313" y="324"/>
                    <a:pt x="285" y="290"/>
                  </a:cubicBezTo>
                  <a:cubicBezTo>
                    <a:pt x="269" y="275"/>
                    <a:pt x="257" y="268"/>
                    <a:pt x="208" y="236"/>
                  </a:cubicBezTo>
                  <a:moveTo>
                    <a:pt x="130" y="269"/>
                  </a:moveTo>
                  <a:lnTo>
                    <a:pt x="225" y="329"/>
                  </a:lnTo>
                  <a:cubicBezTo>
                    <a:pt x="246" y="343"/>
                    <a:pt x="283" y="366"/>
                    <a:pt x="283" y="414"/>
                  </a:cubicBezTo>
                  <a:cubicBezTo>
                    <a:pt x="283" y="472"/>
                    <a:pt x="225" y="512"/>
                    <a:pt x="162" y="512"/>
                  </a:cubicBezTo>
                  <a:cubicBezTo>
                    <a:pt x="95" y="512"/>
                    <a:pt x="39" y="465"/>
                    <a:pt x="39" y="400"/>
                  </a:cubicBezTo>
                  <a:cubicBezTo>
                    <a:pt x="39" y="354"/>
                    <a:pt x="63" y="304"/>
                    <a:pt x="130" y="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343160" y="2048400"/>
              <a:ext cx="348480" cy="11880"/>
            </a:xfrm>
            <a:custGeom>
              <a:rect b="b" l="l" r="r" t="t"/>
              <a:pathLst>
                <a:path extrusionOk="0" h="33" w="968">
                  <a:moveTo>
                    <a:pt x="484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968" y="0"/>
                  </a:lnTo>
                  <a:lnTo>
                    <a:pt x="968" y="33"/>
                  </a:lnTo>
                  <a:lnTo>
                    <a:pt x="48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1351080" y="2194920"/>
              <a:ext cx="150840" cy="123480"/>
            </a:xfrm>
            <a:custGeom>
              <a:rect b="b" l="l" r="r" t="t"/>
              <a:pathLst>
                <a:path extrusionOk="0" h="343" w="419">
                  <a:moveTo>
                    <a:pt x="185" y="46"/>
                  </a:moveTo>
                  <a:lnTo>
                    <a:pt x="273" y="46"/>
                  </a:lnTo>
                  <a:cubicBezTo>
                    <a:pt x="246" y="160"/>
                    <a:pt x="239" y="194"/>
                    <a:pt x="239" y="246"/>
                  </a:cubicBezTo>
                  <a:cubicBezTo>
                    <a:pt x="239" y="257"/>
                    <a:pt x="239" y="278"/>
                    <a:pt x="246" y="304"/>
                  </a:cubicBezTo>
                  <a:cubicBezTo>
                    <a:pt x="253" y="340"/>
                    <a:pt x="262" y="343"/>
                    <a:pt x="275" y="343"/>
                  </a:cubicBezTo>
                  <a:cubicBezTo>
                    <a:pt x="290" y="343"/>
                    <a:pt x="306" y="329"/>
                    <a:pt x="306" y="313"/>
                  </a:cubicBezTo>
                  <a:cubicBezTo>
                    <a:pt x="306" y="310"/>
                    <a:pt x="306" y="308"/>
                    <a:pt x="301" y="297"/>
                  </a:cubicBezTo>
                  <a:cubicBezTo>
                    <a:pt x="278" y="241"/>
                    <a:pt x="278" y="190"/>
                    <a:pt x="278" y="169"/>
                  </a:cubicBezTo>
                  <a:cubicBezTo>
                    <a:pt x="278" y="127"/>
                    <a:pt x="283" y="86"/>
                    <a:pt x="292" y="46"/>
                  </a:cubicBezTo>
                  <a:lnTo>
                    <a:pt x="382" y="46"/>
                  </a:lnTo>
                  <a:cubicBezTo>
                    <a:pt x="391" y="46"/>
                    <a:pt x="419" y="46"/>
                    <a:pt x="419" y="19"/>
                  </a:cubicBezTo>
                  <a:cubicBezTo>
                    <a:pt x="419" y="0"/>
                    <a:pt x="403" y="0"/>
                    <a:pt x="389" y="0"/>
                  </a:cubicBezTo>
                  <a:lnTo>
                    <a:pt x="128" y="0"/>
                  </a:lnTo>
                  <a:cubicBezTo>
                    <a:pt x="111" y="0"/>
                    <a:pt x="81" y="0"/>
                    <a:pt x="48" y="37"/>
                  </a:cubicBezTo>
                  <a:cubicBezTo>
                    <a:pt x="19" y="67"/>
                    <a:pt x="0" y="102"/>
                    <a:pt x="0" y="106"/>
                  </a:cubicBezTo>
                  <a:cubicBezTo>
                    <a:pt x="0" y="107"/>
                    <a:pt x="0" y="114"/>
                    <a:pt x="9" y="114"/>
                  </a:cubicBezTo>
                  <a:cubicBezTo>
                    <a:pt x="16" y="114"/>
                    <a:pt x="18" y="111"/>
                    <a:pt x="21" y="106"/>
                  </a:cubicBezTo>
                  <a:cubicBezTo>
                    <a:pt x="60" y="46"/>
                    <a:pt x="106" y="46"/>
                    <a:pt x="120" y="46"/>
                  </a:cubicBezTo>
                  <a:lnTo>
                    <a:pt x="165" y="46"/>
                  </a:lnTo>
                  <a:cubicBezTo>
                    <a:pt x="139" y="139"/>
                    <a:pt x="99" y="232"/>
                    <a:pt x="65" y="304"/>
                  </a:cubicBezTo>
                  <a:cubicBezTo>
                    <a:pt x="60" y="315"/>
                    <a:pt x="60" y="317"/>
                    <a:pt x="60" y="322"/>
                  </a:cubicBezTo>
                  <a:cubicBezTo>
                    <a:pt x="60" y="338"/>
                    <a:pt x="72" y="343"/>
                    <a:pt x="81" y="343"/>
                  </a:cubicBezTo>
                  <a:cubicBezTo>
                    <a:pt x="106" y="343"/>
                    <a:pt x="111" y="322"/>
                    <a:pt x="120" y="292"/>
                  </a:cubicBezTo>
                  <a:cubicBezTo>
                    <a:pt x="132" y="257"/>
                    <a:pt x="132" y="255"/>
                    <a:pt x="141" y="216"/>
                  </a:cubicBezTo>
                  <a:lnTo>
                    <a:pt x="18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1523880" y="2191680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4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7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7"/>
                  </a:cubicBezTo>
                  <a:cubicBezTo>
                    <a:pt x="392" y="334"/>
                    <a:pt x="364" y="334"/>
                    <a:pt x="363" y="334"/>
                  </a:cubicBezTo>
                  <a:cubicBezTo>
                    <a:pt x="338" y="334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4"/>
                    <a:pt x="127" y="334"/>
                  </a:cubicBezTo>
                  <a:cubicBezTo>
                    <a:pt x="81" y="334"/>
                    <a:pt x="58" y="299"/>
                    <a:pt x="58" y="250"/>
                  </a:cubicBezTo>
                  <a:cubicBezTo>
                    <a:pt x="58" y="213"/>
                    <a:pt x="77" y="128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3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1975680" y="1749960"/>
              <a:ext cx="92520" cy="186120"/>
            </a:xfrm>
            <a:custGeom>
              <a:rect b="b" l="l" r="r" t="t"/>
              <a:pathLst>
                <a:path extrusionOk="0" h="517" w="257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7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7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1758240" y="2048400"/>
              <a:ext cx="525240" cy="11880"/>
            </a:xfrm>
            <a:custGeom>
              <a:rect b="b" l="l" r="r" t="t"/>
              <a:pathLst>
                <a:path extrusionOk="0" h="33" w="1459">
                  <a:moveTo>
                    <a:pt x="729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459" y="0"/>
                  </a:lnTo>
                  <a:lnTo>
                    <a:pt x="1459" y="33"/>
                  </a:lnTo>
                  <a:lnTo>
                    <a:pt x="7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769759" y="2124360"/>
              <a:ext cx="199440" cy="196920"/>
            </a:xfrm>
            <a:custGeom>
              <a:rect b="b" l="l" r="r" t="t"/>
              <a:pathLst>
                <a:path extrusionOk="0" h="547" w="554">
                  <a:moveTo>
                    <a:pt x="259" y="53"/>
                  </a:moveTo>
                  <a:cubicBezTo>
                    <a:pt x="264" y="35"/>
                    <a:pt x="266" y="26"/>
                    <a:pt x="282" y="25"/>
                  </a:cubicBezTo>
                  <a:cubicBezTo>
                    <a:pt x="289" y="25"/>
                    <a:pt x="313" y="25"/>
                    <a:pt x="327" y="25"/>
                  </a:cubicBezTo>
                  <a:cubicBezTo>
                    <a:pt x="384" y="25"/>
                    <a:pt x="470" y="25"/>
                    <a:pt x="470" y="100"/>
                  </a:cubicBezTo>
                  <a:cubicBezTo>
                    <a:pt x="470" y="127"/>
                    <a:pt x="458" y="181"/>
                    <a:pt x="426" y="211"/>
                  </a:cubicBezTo>
                  <a:cubicBezTo>
                    <a:pt x="407" y="231"/>
                    <a:pt x="366" y="255"/>
                    <a:pt x="296" y="255"/>
                  </a:cubicBezTo>
                  <a:lnTo>
                    <a:pt x="209" y="255"/>
                  </a:lnTo>
                  <a:lnTo>
                    <a:pt x="259" y="53"/>
                  </a:lnTo>
                  <a:moveTo>
                    <a:pt x="371" y="266"/>
                  </a:moveTo>
                  <a:cubicBezTo>
                    <a:pt x="449" y="248"/>
                    <a:pt x="542" y="195"/>
                    <a:pt x="542" y="116"/>
                  </a:cubicBezTo>
                  <a:cubicBezTo>
                    <a:pt x="542" y="49"/>
                    <a:pt x="472" y="0"/>
                    <a:pt x="370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50" y="25"/>
                    <a:pt x="164" y="25"/>
                    <a:pt x="178" y="26"/>
                  </a:cubicBezTo>
                  <a:cubicBezTo>
                    <a:pt x="192" y="26"/>
                    <a:pt x="199" y="28"/>
                    <a:pt x="199" y="39"/>
                  </a:cubicBezTo>
                  <a:cubicBezTo>
                    <a:pt x="199" y="40"/>
                    <a:pt x="197" y="44"/>
                    <a:pt x="195" y="53"/>
                  </a:cubicBezTo>
                  <a:lnTo>
                    <a:pt x="92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7" y="505"/>
                    <a:pt x="0" y="505"/>
                    <a:pt x="0" y="521"/>
                  </a:cubicBezTo>
                  <a:cubicBezTo>
                    <a:pt x="0" y="530"/>
                    <a:pt x="9" y="530"/>
                    <a:pt x="11" y="530"/>
                  </a:cubicBezTo>
                  <a:cubicBezTo>
                    <a:pt x="32" y="530"/>
                    <a:pt x="86" y="528"/>
                    <a:pt x="109" y="528"/>
                  </a:cubicBezTo>
                  <a:cubicBezTo>
                    <a:pt x="130" y="528"/>
                    <a:pt x="185" y="530"/>
                    <a:pt x="208" y="530"/>
                  </a:cubicBezTo>
                  <a:cubicBezTo>
                    <a:pt x="213" y="530"/>
                    <a:pt x="222" y="530"/>
                    <a:pt x="222" y="514"/>
                  </a:cubicBezTo>
                  <a:cubicBezTo>
                    <a:pt x="222" y="505"/>
                    <a:pt x="215" y="505"/>
                    <a:pt x="201" y="505"/>
                  </a:cubicBezTo>
                  <a:cubicBezTo>
                    <a:pt x="172" y="505"/>
                    <a:pt x="150" y="505"/>
                    <a:pt x="150" y="491"/>
                  </a:cubicBezTo>
                  <a:cubicBezTo>
                    <a:pt x="150" y="488"/>
                    <a:pt x="151" y="484"/>
                    <a:pt x="153" y="479"/>
                  </a:cubicBezTo>
                  <a:lnTo>
                    <a:pt x="204" y="273"/>
                  </a:lnTo>
                  <a:lnTo>
                    <a:pt x="296" y="273"/>
                  </a:lnTo>
                  <a:cubicBezTo>
                    <a:pt x="366" y="273"/>
                    <a:pt x="380" y="317"/>
                    <a:pt x="380" y="343"/>
                  </a:cubicBezTo>
                  <a:cubicBezTo>
                    <a:pt x="380" y="356"/>
                    <a:pt x="375" y="380"/>
                    <a:pt x="370" y="398"/>
                  </a:cubicBezTo>
                  <a:cubicBezTo>
                    <a:pt x="364" y="419"/>
                    <a:pt x="357" y="447"/>
                    <a:pt x="357" y="463"/>
                  </a:cubicBezTo>
                  <a:cubicBezTo>
                    <a:pt x="357" y="547"/>
                    <a:pt x="451" y="547"/>
                    <a:pt x="461" y="547"/>
                  </a:cubicBezTo>
                  <a:cubicBezTo>
                    <a:pt x="526" y="547"/>
                    <a:pt x="554" y="468"/>
                    <a:pt x="554" y="458"/>
                  </a:cubicBezTo>
                  <a:cubicBezTo>
                    <a:pt x="554" y="449"/>
                    <a:pt x="546" y="449"/>
                    <a:pt x="544" y="449"/>
                  </a:cubicBezTo>
                  <a:cubicBezTo>
                    <a:pt x="537" y="449"/>
                    <a:pt x="537" y="454"/>
                    <a:pt x="535" y="459"/>
                  </a:cubicBezTo>
                  <a:cubicBezTo>
                    <a:pt x="516" y="517"/>
                    <a:pt x="482" y="530"/>
                    <a:pt x="465" y="530"/>
                  </a:cubicBezTo>
                  <a:cubicBezTo>
                    <a:pt x="438" y="530"/>
                    <a:pt x="433" y="512"/>
                    <a:pt x="433" y="482"/>
                  </a:cubicBezTo>
                  <a:cubicBezTo>
                    <a:pt x="433" y="458"/>
                    <a:pt x="438" y="419"/>
                    <a:pt x="440" y="394"/>
                  </a:cubicBezTo>
                  <a:cubicBezTo>
                    <a:pt x="442" y="384"/>
                    <a:pt x="443" y="368"/>
                    <a:pt x="443" y="357"/>
                  </a:cubicBezTo>
                  <a:cubicBezTo>
                    <a:pt x="443" y="297"/>
                    <a:pt x="392" y="275"/>
                    <a:pt x="371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992600" y="208944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1980000" y="226368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9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9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2130120" y="2263320"/>
              <a:ext cx="124920" cy="133560"/>
            </a:xfrm>
            <a:custGeom>
              <a:rect b="b" l="l" r="r" t="t"/>
              <a:pathLst>
                <a:path extrusionOk="0" h="371" w="347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7" y="157"/>
                    <a:pt x="347" y="102"/>
                  </a:cubicBezTo>
                  <a:cubicBezTo>
                    <a:pt x="347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2389320" y="1886759"/>
              <a:ext cx="83160" cy="334440"/>
            </a:xfrm>
            <a:custGeom>
              <a:rect b="b" l="l" r="r" t="t"/>
              <a:pathLst>
                <a:path extrusionOk="0" h="929" w="231">
                  <a:moveTo>
                    <a:pt x="197" y="913"/>
                  </a:moveTo>
                  <a:cubicBezTo>
                    <a:pt x="202" y="926"/>
                    <a:pt x="204" y="929"/>
                    <a:pt x="215" y="929"/>
                  </a:cubicBezTo>
                  <a:cubicBezTo>
                    <a:pt x="224" y="929"/>
                    <a:pt x="231" y="922"/>
                    <a:pt x="231" y="913"/>
                  </a:cubicBezTo>
                  <a:cubicBezTo>
                    <a:pt x="231" y="913"/>
                    <a:pt x="231" y="910"/>
                    <a:pt x="225" y="899"/>
                  </a:cubicBezTo>
                  <a:lnTo>
                    <a:pt x="33" y="465"/>
                  </a:lnTo>
                  <a:lnTo>
                    <a:pt x="225" y="30"/>
                  </a:lnTo>
                  <a:cubicBezTo>
                    <a:pt x="231" y="19"/>
                    <a:pt x="231" y="16"/>
                    <a:pt x="231" y="16"/>
                  </a:cubicBezTo>
                  <a:cubicBezTo>
                    <a:pt x="231" y="7"/>
                    <a:pt x="224" y="0"/>
                    <a:pt x="215" y="0"/>
                  </a:cubicBezTo>
                  <a:cubicBezTo>
                    <a:pt x="204" y="0"/>
                    <a:pt x="202" y="7"/>
                    <a:pt x="197" y="16"/>
                  </a:cubicBezTo>
                  <a:lnTo>
                    <a:pt x="5" y="451"/>
                  </a:lnTo>
                  <a:cubicBezTo>
                    <a:pt x="0" y="459"/>
                    <a:pt x="0" y="465"/>
                    <a:pt x="0" y="465"/>
                  </a:cubicBezTo>
                  <a:cubicBezTo>
                    <a:pt x="0" y="466"/>
                    <a:pt x="0" y="470"/>
                    <a:pt x="5" y="479"/>
                  </a:cubicBezTo>
                  <a:lnTo>
                    <a:pt x="197" y="9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2502720" y="1999080"/>
              <a:ext cx="91800" cy="128520"/>
            </a:xfrm>
            <a:custGeom>
              <a:rect b="b" l="l" r="r" t="t"/>
              <a:pathLst>
                <a:path extrusionOk="0" h="357" w="255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6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6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7"/>
                    <a:pt x="136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612880" y="1937520"/>
              <a:ext cx="60120" cy="186840"/>
            </a:xfrm>
            <a:custGeom>
              <a:rect b="b" l="l" r="r" t="t"/>
              <a:pathLst>
                <a:path extrusionOk="0" h="519" w="167">
                  <a:moveTo>
                    <a:pt x="113" y="176"/>
                  </a:moveTo>
                  <a:lnTo>
                    <a:pt x="4" y="185"/>
                  </a:lnTo>
                  <a:lnTo>
                    <a:pt x="4" y="209"/>
                  </a:lnTo>
                  <a:cubicBezTo>
                    <a:pt x="55" y="209"/>
                    <a:pt x="62" y="213"/>
                    <a:pt x="62" y="252"/>
                  </a:cubicBezTo>
                  <a:lnTo>
                    <a:pt x="62" y="459"/>
                  </a:lnTo>
                  <a:cubicBezTo>
                    <a:pt x="62" y="495"/>
                    <a:pt x="53" y="495"/>
                    <a:pt x="0" y="495"/>
                  </a:cubicBezTo>
                  <a:lnTo>
                    <a:pt x="0" y="519"/>
                  </a:lnTo>
                  <a:cubicBezTo>
                    <a:pt x="25" y="517"/>
                    <a:pt x="67" y="517"/>
                    <a:pt x="86" y="517"/>
                  </a:cubicBezTo>
                  <a:cubicBezTo>
                    <a:pt x="113" y="517"/>
                    <a:pt x="141" y="517"/>
                    <a:pt x="167" y="519"/>
                  </a:cubicBezTo>
                  <a:lnTo>
                    <a:pt x="167" y="495"/>
                  </a:lnTo>
                  <a:cubicBezTo>
                    <a:pt x="116" y="495"/>
                    <a:pt x="113" y="491"/>
                    <a:pt x="113" y="461"/>
                  </a:cubicBezTo>
                  <a:lnTo>
                    <a:pt x="113" y="176"/>
                  </a:lnTo>
                  <a:moveTo>
                    <a:pt x="116" y="40"/>
                  </a:moveTo>
                  <a:cubicBezTo>
                    <a:pt x="116" y="16"/>
                    <a:pt x="97" y="0"/>
                    <a:pt x="74" y="0"/>
                  </a:cubicBezTo>
                  <a:cubicBezTo>
                    <a:pt x="49" y="0"/>
                    <a:pt x="33" y="21"/>
                    <a:pt x="33" y="40"/>
                  </a:cubicBezTo>
                  <a:cubicBezTo>
                    <a:pt x="33" y="62"/>
                    <a:pt x="49" y="83"/>
                    <a:pt x="74" y="83"/>
                  </a:cubicBezTo>
                  <a:cubicBezTo>
                    <a:pt x="97" y="83"/>
                    <a:pt x="116" y="65"/>
                    <a:pt x="116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2689560" y="2000880"/>
              <a:ext cx="140760" cy="123480"/>
            </a:xfrm>
            <a:custGeom>
              <a:rect b="b" l="l" r="r" t="t"/>
              <a:pathLst>
                <a:path extrusionOk="0" h="343" w="391">
                  <a:moveTo>
                    <a:pt x="60" y="76"/>
                  </a:moveTo>
                  <a:lnTo>
                    <a:pt x="60" y="285"/>
                  </a:lnTo>
                  <a:cubicBezTo>
                    <a:pt x="60" y="319"/>
                    <a:pt x="53" y="319"/>
                    <a:pt x="0" y="319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19"/>
                  </a:lnTo>
                  <a:cubicBezTo>
                    <a:pt x="123" y="319"/>
                    <a:pt x="114" y="319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7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19"/>
                    <a:pt x="267" y="319"/>
                    <a:pt x="216" y="319"/>
                  </a:cubicBezTo>
                  <a:lnTo>
                    <a:pt x="216" y="343"/>
                  </a:lnTo>
                  <a:cubicBezTo>
                    <a:pt x="243" y="343"/>
                    <a:pt x="283" y="341"/>
                    <a:pt x="304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19"/>
                  </a:lnTo>
                  <a:cubicBezTo>
                    <a:pt x="350" y="319"/>
                    <a:pt x="331" y="319"/>
                    <a:pt x="331" y="296"/>
                  </a:cubicBezTo>
                  <a:lnTo>
                    <a:pt x="331" y="148"/>
                  </a:lnTo>
                  <a:cubicBezTo>
                    <a:pt x="331" y="81"/>
                    <a:pt x="331" y="56"/>
                    <a:pt x="306" y="28"/>
                  </a:cubicBezTo>
                  <a:cubicBezTo>
                    <a:pt x="296" y="16"/>
                    <a:pt x="269" y="0"/>
                    <a:pt x="225" y="0"/>
                  </a:cubicBezTo>
                  <a:cubicBezTo>
                    <a:pt x="167" y="0"/>
                    <a:pt x="132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2863080" y="1914840"/>
              <a:ext cx="65160" cy="278640"/>
            </a:xfrm>
            <a:custGeom>
              <a:rect b="b" l="l" r="r" t="t"/>
              <a:pathLst>
                <a:path extrusionOk="0" h="774" w="181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2959560" y="1933560"/>
              <a:ext cx="185040" cy="190800"/>
            </a:xfrm>
            <a:custGeom>
              <a:rect b="b" l="l" r="r" t="t"/>
              <a:pathLst>
                <a:path extrusionOk="0" h="530" w="514">
                  <a:moveTo>
                    <a:pt x="287" y="62"/>
                  </a:moveTo>
                  <a:cubicBezTo>
                    <a:pt x="287" y="35"/>
                    <a:pt x="287" y="25"/>
                    <a:pt x="361" y="25"/>
                  </a:cubicBezTo>
                  <a:lnTo>
                    <a:pt x="387" y="25"/>
                  </a:lnTo>
                  <a:lnTo>
                    <a:pt x="387" y="0"/>
                  </a:lnTo>
                  <a:cubicBezTo>
                    <a:pt x="359" y="2"/>
                    <a:pt x="287" y="2"/>
                    <a:pt x="255" y="2"/>
                  </a:cubicBezTo>
                  <a:cubicBezTo>
                    <a:pt x="224" y="2"/>
                    <a:pt x="151" y="2"/>
                    <a:pt x="123" y="0"/>
                  </a:cubicBezTo>
                  <a:lnTo>
                    <a:pt x="123" y="25"/>
                  </a:lnTo>
                  <a:lnTo>
                    <a:pt x="150" y="25"/>
                  </a:lnTo>
                  <a:cubicBezTo>
                    <a:pt x="224" y="25"/>
                    <a:pt x="224" y="33"/>
                    <a:pt x="224" y="62"/>
                  </a:cubicBezTo>
                  <a:lnTo>
                    <a:pt x="224" y="407"/>
                  </a:lnTo>
                  <a:cubicBezTo>
                    <a:pt x="121" y="378"/>
                    <a:pt x="118" y="259"/>
                    <a:pt x="118" y="209"/>
                  </a:cubicBezTo>
                  <a:cubicBezTo>
                    <a:pt x="116" y="114"/>
                    <a:pt x="83" y="100"/>
                    <a:pt x="48" y="100"/>
                  </a:cubicBezTo>
                  <a:lnTo>
                    <a:pt x="19" y="100"/>
                  </a:lnTo>
                  <a:cubicBezTo>
                    <a:pt x="7" y="100"/>
                    <a:pt x="0" y="100"/>
                    <a:pt x="0" y="109"/>
                  </a:cubicBezTo>
                  <a:cubicBezTo>
                    <a:pt x="0" y="113"/>
                    <a:pt x="2" y="116"/>
                    <a:pt x="7" y="118"/>
                  </a:cubicBezTo>
                  <a:cubicBezTo>
                    <a:pt x="33" y="120"/>
                    <a:pt x="53" y="130"/>
                    <a:pt x="53" y="224"/>
                  </a:cubicBezTo>
                  <a:cubicBezTo>
                    <a:pt x="53" y="241"/>
                    <a:pt x="55" y="301"/>
                    <a:pt x="92" y="354"/>
                  </a:cubicBezTo>
                  <a:cubicBezTo>
                    <a:pt x="123" y="396"/>
                    <a:pt x="171" y="419"/>
                    <a:pt x="224" y="426"/>
                  </a:cubicBezTo>
                  <a:lnTo>
                    <a:pt x="224" y="468"/>
                  </a:lnTo>
                  <a:cubicBezTo>
                    <a:pt x="224" y="495"/>
                    <a:pt x="224" y="505"/>
                    <a:pt x="150" y="505"/>
                  </a:cubicBezTo>
                  <a:lnTo>
                    <a:pt x="123" y="505"/>
                  </a:lnTo>
                  <a:lnTo>
                    <a:pt x="123" y="530"/>
                  </a:lnTo>
                  <a:cubicBezTo>
                    <a:pt x="151" y="528"/>
                    <a:pt x="224" y="528"/>
                    <a:pt x="255" y="528"/>
                  </a:cubicBezTo>
                  <a:cubicBezTo>
                    <a:pt x="287" y="528"/>
                    <a:pt x="359" y="528"/>
                    <a:pt x="387" y="530"/>
                  </a:cubicBezTo>
                  <a:lnTo>
                    <a:pt x="387" y="505"/>
                  </a:lnTo>
                  <a:lnTo>
                    <a:pt x="361" y="505"/>
                  </a:lnTo>
                  <a:cubicBezTo>
                    <a:pt x="287" y="505"/>
                    <a:pt x="287" y="496"/>
                    <a:pt x="287" y="468"/>
                  </a:cubicBezTo>
                  <a:lnTo>
                    <a:pt x="287" y="426"/>
                  </a:lnTo>
                  <a:cubicBezTo>
                    <a:pt x="343" y="419"/>
                    <a:pt x="391" y="394"/>
                    <a:pt x="421" y="354"/>
                  </a:cubicBezTo>
                  <a:cubicBezTo>
                    <a:pt x="461" y="299"/>
                    <a:pt x="461" y="238"/>
                    <a:pt x="461" y="204"/>
                  </a:cubicBezTo>
                  <a:cubicBezTo>
                    <a:pt x="461" y="192"/>
                    <a:pt x="463" y="123"/>
                    <a:pt x="505" y="118"/>
                  </a:cubicBezTo>
                  <a:cubicBezTo>
                    <a:pt x="509" y="116"/>
                    <a:pt x="514" y="116"/>
                    <a:pt x="514" y="109"/>
                  </a:cubicBezTo>
                  <a:cubicBezTo>
                    <a:pt x="514" y="100"/>
                    <a:pt x="509" y="100"/>
                    <a:pt x="496" y="100"/>
                  </a:cubicBezTo>
                  <a:lnTo>
                    <a:pt x="466" y="100"/>
                  </a:lnTo>
                  <a:cubicBezTo>
                    <a:pt x="436" y="100"/>
                    <a:pt x="398" y="106"/>
                    <a:pt x="398" y="218"/>
                  </a:cubicBezTo>
                  <a:cubicBezTo>
                    <a:pt x="396" y="303"/>
                    <a:pt x="371" y="385"/>
                    <a:pt x="287" y="407"/>
                  </a:cubicBezTo>
                  <a:lnTo>
                    <a:pt x="28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3181320" y="187920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3171240" y="206028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9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9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3321360" y="2059200"/>
              <a:ext cx="124920" cy="133560"/>
            </a:xfrm>
            <a:custGeom>
              <a:rect b="b" l="l" r="r" t="t"/>
              <a:pathLst>
                <a:path extrusionOk="0" h="371" w="347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7" y="157"/>
                    <a:pt x="347" y="102"/>
                  </a:cubicBezTo>
                  <a:cubicBezTo>
                    <a:pt x="347" y="48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558240" y="2048400"/>
              <a:ext cx="170280" cy="11880"/>
            </a:xfrm>
            <a:custGeom>
              <a:rect b="b" l="l" r="r" t="t"/>
              <a:pathLst>
                <a:path extrusionOk="0" h="33" w="473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3827519" y="1930680"/>
              <a:ext cx="146520" cy="250920"/>
            </a:xfrm>
            <a:custGeom>
              <a:rect b="b" l="l" r="r" t="t"/>
              <a:pathLst>
                <a:path extrusionOk="0" h="697" w="407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20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2"/>
                    <a:pt x="137" y="674"/>
                    <a:pt x="139" y="664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9" y="195"/>
                  </a:cubicBezTo>
                  <a:lnTo>
                    <a:pt x="301" y="19"/>
                  </a:lnTo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moveTo>
                    <a:pt x="253" y="211"/>
                  </a:moveTo>
                  <a:cubicBezTo>
                    <a:pt x="311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3996720" y="1917720"/>
              <a:ext cx="79920" cy="84960"/>
            </a:xfrm>
            <a:custGeom>
              <a:rect b="b" l="l" r="r" t="t"/>
              <a:pathLst>
                <a:path extrusionOk="0" h="236" w="222">
                  <a:moveTo>
                    <a:pt x="127" y="118"/>
                  </a:moveTo>
                  <a:cubicBezTo>
                    <a:pt x="172" y="99"/>
                    <a:pt x="192" y="90"/>
                    <a:pt x="206" y="84"/>
                  </a:cubicBezTo>
                  <a:cubicBezTo>
                    <a:pt x="216" y="79"/>
                    <a:pt x="222" y="77"/>
                    <a:pt x="222" y="67"/>
                  </a:cubicBezTo>
                  <a:cubicBezTo>
                    <a:pt x="222" y="58"/>
                    <a:pt x="215" y="49"/>
                    <a:pt x="204" y="49"/>
                  </a:cubicBezTo>
                  <a:cubicBezTo>
                    <a:pt x="201" y="49"/>
                    <a:pt x="199" y="49"/>
                    <a:pt x="194" y="55"/>
                  </a:cubicBezTo>
                  <a:lnTo>
                    <a:pt x="120" y="104"/>
                  </a:lnTo>
                  <a:lnTo>
                    <a:pt x="127" y="23"/>
                  </a:lnTo>
                  <a:cubicBezTo>
                    <a:pt x="128" y="14"/>
                    <a:pt x="127" y="0"/>
                    <a:pt x="111" y="0"/>
                  </a:cubicBezTo>
                  <a:cubicBezTo>
                    <a:pt x="104" y="0"/>
                    <a:pt x="93" y="4"/>
                    <a:pt x="93" y="16"/>
                  </a:cubicBezTo>
                  <a:cubicBezTo>
                    <a:pt x="93" y="21"/>
                    <a:pt x="97" y="37"/>
                    <a:pt x="97" y="42"/>
                  </a:cubicBezTo>
                  <a:cubicBezTo>
                    <a:pt x="97" y="53"/>
                    <a:pt x="102" y="92"/>
                    <a:pt x="102" y="104"/>
                  </a:cubicBezTo>
                  <a:lnTo>
                    <a:pt x="28" y="55"/>
                  </a:lnTo>
                  <a:cubicBezTo>
                    <a:pt x="23" y="51"/>
                    <a:pt x="21" y="49"/>
                    <a:pt x="18" y="49"/>
                  </a:cubicBezTo>
                  <a:cubicBezTo>
                    <a:pt x="7" y="49"/>
                    <a:pt x="0" y="58"/>
                    <a:pt x="0" y="67"/>
                  </a:cubicBezTo>
                  <a:cubicBezTo>
                    <a:pt x="0" y="77"/>
                    <a:pt x="7" y="81"/>
                    <a:pt x="11" y="83"/>
                  </a:cubicBezTo>
                  <a:lnTo>
                    <a:pt x="93" y="118"/>
                  </a:lnTo>
                  <a:cubicBezTo>
                    <a:pt x="49" y="137"/>
                    <a:pt x="28" y="144"/>
                    <a:pt x="16" y="151"/>
                  </a:cubicBezTo>
                  <a:cubicBezTo>
                    <a:pt x="5" y="155"/>
                    <a:pt x="0" y="158"/>
                    <a:pt x="0" y="167"/>
                  </a:cubicBezTo>
                  <a:cubicBezTo>
                    <a:pt x="0" y="178"/>
                    <a:pt x="7" y="185"/>
                    <a:pt x="18" y="185"/>
                  </a:cubicBezTo>
                  <a:cubicBezTo>
                    <a:pt x="21" y="185"/>
                    <a:pt x="21" y="185"/>
                    <a:pt x="28" y="181"/>
                  </a:cubicBezTo>
                  <a:lnTo>
                    <a:pt x="102" y="130"/>
                  </a:lnTo>
                  <a:lnTo>
                    <a:pt x="93" y="218"/>
                  </a:lnTo>
                  <a:cubicBezTo>
                    <a:pt x="93" y="231"/>
                    <a:pt x="104" y="236"/>
                    <a:pt x="111" y="236"/>
                  </a:cubicBezTo>
                  <a:cubicBezTo>
                    <a:pt x="118" y="236"/>
                    <a:pt x="127" y="231"/>
                    <a:pt x="127" y="218"/>
                  </a:cubicBezTo>
                  <a:cubicBezTo>
                    <a:pt x="127" y="213"/>
                    <a:pt x="125" y="197"/>
                    <a:pt x="125" y="192"/>
                  </a:cubicBezTo>
                  <a:cubicBezTo>
                    <a:pt x="123" y="183"/>
                    <a:pt x="120" y="143"/>
                    <a:pt x="120" y="130"/>
                  </a:cubicBezTo>
                  <a:lnTo>
                    <a:pt x="185" y="174"/>
                  </a:lnTo>
                  <a:cubicBezTo>
                    <a:pt x="199" y="185"/>
                    <a:pt x="199" y="185"/>
                    <a:pt x="204" y="185"/>
                  </a:cubicBezTo>
                  <a:cubicBezTo>
                    <a:pt x="215" y="185"/>
                    <a:pt x="222" y="178"/>
                    <a:pt x="222" y="167"/>
                  </a:cubicBezTo>
                  <a:cubicBezTo>
                    <a:pt x="222" y="157"/>
                    <a:pt x="215" y="155"/>
                    <a:pt x="209" y="151"/>
                  </a:cubicBezTo>
                  <a:lnTo>
                    <a:pt x="12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6250" lIns="81625" spcFirstLastPara="1" rIns="81625" wrap="square" tIns="36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4123440" y="1914840"/>
              <a:ext cx="65160" cy="278640"/>
            </a:xfrm>
            <a:custGeom>
              <a:rect b="b" l="l" r="r" t="t"/>
              <a:pathLst>
                <a:path extrusionOk="0" h="774" w="181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4237200" y="1886759"/>
              <a:ext cx="83160" cy="334440"/>
            </a:xfrm>
            <a:custGeom>
              <a:rect b="b" l="l" r="r" t="t"/>
              <a:pathLst>
                <a:path extrusionOk="0" h="929" w="231">
                  <a:moveTo>
                    <a:pt x="197" y="465"/>
                  </a:moveTo>
                  <a:lnTo>
                    <a:pt x="5" y="899"/>
                  </a:lnTo>
                  <a:cubicBezTo>
                    <a:pt x="0" y="910"/>
                    <a:pt x="0" y="913"/>
                    <a:pt x="0" y="913"/>
                  </a:cubicBezTo>
                  <a:cubicBezTo>
                    <a:pt x="0" y="922"/>
                    <a:pt x="7" y="929"/>
                    <a:pt x="16" y="929"/>
                  </a:cubicBezTo>
                  <a:cubicBezTo>
                    <a:pt x="26" y="929"/>
                    <a:pt x="28" y="924"/>
                    <a:pt x="33" y="913"/>
                  </a:cubicBezTo>
                  <a:lnTo>
                    <a:pt x="225" y="479"/>
                  </a:lnTo>
                  <a:cubicBezTo>
                    <a:pt x="231" y="470"/>
                    <a:pt x="231" y="466"/>
                    <a:pt x="231" y="465"/>
                  </a:cubicBezTo>
                  <a:cubicBezTo>
                    <a:pt x="231" y="465"/>
                    <a:pt x="231" y="459"/>
                    <a:pt x="225" y="451"/>
                  </a:cubicBezTo>
                  <a:lnTo>
                    <a:pt x="33" y="18"/>
                  </a:lnTo>
                  <a:cubicBezTo>
                    <a:pt x="28" y="5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9"/>
                    <a:pt x="5" y="30"/>
                  </a:cubicBezTo>
                  <a:lnTo>
                    <a:pt x="197" y="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6" name="Google Shape;166;p20"/>
          <p:cNvSpPr/>
          <p:nvPr/>
        </p:nvSpPr>
        <p:spPr>
          <a:xfrm>
            <a:off x="165888" y="1507961"/>
            <a:ext cx="3898500" cy="746400"/>
          </a:xfrm>
          <a:prstGeom prst="rect">
            <a:avLst/>
          </a:pr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300" lIns="90125" spcFirstLastPara="1" rIns="90125" wrap="square" tIns="49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7" name="Google Shape;167;p20"/>
          <p:cNvCxnSpPr/>
          <p:nvPr/>
        </p:nvCxnSpPr>
        <p:spPr>
          <a:xfrm>
            <a:off x="331776" y="2865060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8" name="Google Shape;168;p20"/>
          <p:cNvSpPr txBox="1"/>
          <p:nvPr/>
        </p:nvSpPr>
        <p:spPr>
          <a:xfrm>
            <a:off x="947652" y="2699178"/>
            <a:ext cx="2571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centrality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" name="Google Shape;169;p20"/>
          <p:cNvCxnSpPr/>
          <p:nvPr/>
        </p:nvCxnSpPr>
        <p:spPr>
          <a:xfrm>
            <a:off x="323286" y="3289561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0" name="Google Shape;170;p20"/>
          <p:cNvSpPr txBox="1"/>
          <p:nvPr/>
        </p:nvSpPr>
        <p:spPr>
          <a:xfrm>
            <a:off x="939161" y="3123679"/>
            <a:ext cx="2571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event plane (        ,        )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1" name="Google Shape;171;p20"/>
          <p:cNvGrpSpPr/>
          <p:nvPr/>
        </p:nvGrpSpPr>
        <p:grpSpPr>
          <a:xfrm>
            <a:off x="1120087" y="3517008"/>
            <a:ext cx="444115" cy="284430"/>
            <a:chOff x="1234800" y="3877200"/>
            <a:chExt cx="489599" cy="313560"/>
          </a:xfrm>
        </p:grpSpPr>
        <p:sp>
          <p:nvSpPr>
            <p:cNvPr id="172" name="Google Shape;172;p20"/>
            <p:cNvSpPr/>
            <p:nvPr/>
          </p:nvSpPr>
          <p:spPr>
            <a:xfrm>
              <a:off x="1234800" y="3891240"/>
              <a:ext cx="474840" cy="285840"/>
            </a:xfrm>
            <a:custGeom>
              <a:rect b="b" l="l" r="r" t="t"/>
              <a:pathLst>
                <a:path extrusionOk="0" h="794" w="1319">
                  <a:moveTo>
                    <a:pt x="661" y="794"/>
                  </a:moveTo>
                  <a:lnTo>
                    <a:pt x="0" y="794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794"/>
                  </a:lnTo>
                  <a:lnTo>
                    <a:pt x="661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236600" y="3931560"/>
              <a:ext cx="185040" cy="190800"/>
            </a:xfrm>
            <a:custGeom>
              <a:rect b="b" l="l" r="r" t="t"/>
              <a:pathLst>
                <a:path extrusionOk="0" h="530" w="514">
                  <a:moveTo>
                    <a:pt x="287" y="62"/>
                  </a:moveTo>
                  <a:cubicBezTo>
                    <a:pt x="287" y="35"/>
                    <a:pt x="287" y="25"/>
                    <a:pt x="361" y="25"/>
                  </a:cubicBezTo>
                  <a:lnTo>
                    <a:pt x="388" y="25"/>
                  </a:lnTo>
                  <a:lnTo>
                    <a:pt x="388" y="0"/>
                  </a:lnTo>
                  <a:cubicBezTo>
                    <a:pt x="359" y="2"/>
                    <a:pt x="287" y="2"/>
                    <a:pt x="255" y="2"/>
                  </a:cubicBezTo>
                  <a:cubicBezTo>
                    <a:pt x="224" y="2"/>
                    <a:pt x="152" y="2"/>
                    <a:pt x="123" y="0"/>
                  </a:cubicBezTo>
                  <a:lnTo>
                    <a:pt x="123" y="25"/>
                  </a:lnTo>
                  <a:lnTo>
                    <a:pt x="150" y="25"/>
                  </a:lnTo>
                  <a:cubicBezTo>
                    <a:pt x="224" y="25"/>
                    <a:pt x="224" y="33"/>
                    <a:pt x="224" y="62"/>
                  </a:cubicBezTo>
                  <a:lnTo>
                    <a:pt x="224" y="406"/>
                  </a:lnTo>
                  <a:cubicBezTo>
                    <a:pt x="122" y="378"/>
                    <a:pt x="118" y="259"/>
                    <a:pt x="118" y="209"/>
                  </a:cubicBezTo>
                  <a:cubicBezTo>
                    <a:pt x="116" y="114"/>
                    <a:pt x="83" y="100"/>
                    <a:pt x="48" y="100"/>
                  </a:cubicBezTo>
                  <a:lnTo>
                    <a:pt x="19" y="100"/>
                  </a:lnTo>
                  <a:cubicBezTo>
                    <a:pt x="7" y="100"/>
                    <a:pt x="0" y="100"/>
                    <a:pt x="0" y="109"/>
                  </a:cubicBezTo>
                  <a:cubicBezTo>
                    <a:pt x="0" y="113"/>
                    <a:pt x="2" y="116"/>
                    <a:pt x="7" y="118"/>
                  </a:cubicBezTo>
                  <a:cubicBezTo>
                    <a:pt x="33" y="120"/>
                    <a:pt x="53" y="130"/>
                    <a:pt x="53" y="223"/>
                  </a:cubicBezTo>
                  <a:cubicBezTo>
                    <a:pt x="53" y="241"/>
                    <a:pt x="55" y="301"/>
                    <a:pt x="92" y="354"/>
                  </a:cubicBezTo>
                  <a:cubicBezTo>
                    <a:pt x="123" y="396"/>
                    <a:pt x="171" y="419"/>
                    <a:pt x="224" y="426"/>
                  </a:cubicBezTo>
                  <a:lnTo>
                    <a:pt x="224" y="468"/>
                  </a:lnTo>
                  <a:cubicBezTo>
                    <a:pt x="224" y="494"/>
                    <a:pt x="224" y="505"/>
                    <a:pt x="150" y="505"/>
                  </a:cubicBezTo>
                  <a:lnTo>
                    <a:pt x="123" y="505"/>
                  </a:lnTo>
                  <a:lnTo>
                    <a:pt x="123" y="530"/>
                  </a:lnTo>
                  <a:cubicBezTo>
                    <a:pt x="152" y="528"/>
                    <a:pt x="224" y="528"/>
                    <a:pt x="255" y="528"/>
                  </a:cubicBezTo>
                  <a:cubicBezTo>
                    <a:pt x="287" y="528"/>
                    <a:pt x="359" y="528"/>
                    <a:pt x="388" y="530"/>
                  </a:cubicBezTo>
                  <a:lnTo>
                    <a:pt x="388" y="505"/>
                  </a:lnTo>
                  <a:lnTo>
                    <a:pt x="361" y="505"/>
                  </a:lnTo>
                  <a:cubicBezTo>
                    <a:pt x="287" y="505"/>
                    <a:pt x="287" y="496"/>
                    <a:pt x="287" y="468"/>
                  </a:cubicBezTo>
                  <a:lnTo>
                    <a:pt x="287" y="426"/>
                  </a:lnTo>
                  <a:cubicBezTo>
                    <a:pt x="344" y="419"/>
                    <a:pt x="391" y="394"/>
                    <a:pt x="421" y="354"/>
                  </a:cubicBezTo>
                  <a:cubicBezTo>
                    <a:pt x="462" y="299"/>
                    <a:pt x="462" y="238"/>
                    <a:pt x="462" y="204"/>
                  </a:cubicBezTo>
                  <a:cubicBezTo>
                    <a:pt x="462" y="192"/>
                    <a:pt x="463" y="123"/>
                    <a:pt x="506" y="118"/>
                  </a:cubicBezTo>
                  <a:cubicBezTo>
                    <a:pt x="509" y="116"/>
                    <a:pt x="514" y="116"/>
                    <a:pt x="514" y="109"/>
                  </a:cubicBezTo>
                  <a:cubicBezTo>
                    <a:pt x="514" y="100"/>
                    <a:pt x="509" y="100"/>
                    <a:pt x="497" y="100"/>
                  </a:cubicBezTo>
                  <a:lnTo>
                    <a:pt x="467" y="100"/>
                  </a:lnTo>
                  <a:cubicBezTo>
                    <a:pt x="437" y="100"/>
                    <a:pt x="398" y="106"/>
                    <a:pt x="398" y="218"/>
                  </a:cubicBezTo>
                  <a:cubicBezTo>
                    <a:pt x="396" y="303"/>
                    <a:pt x="372" y="385"/>
                    <a:pt x="287" y="406"/>
                  </a:cubicBezTo>
                  <a:lnTo>
                    <a:pt x="28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1458720" y="387720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1448640" y="405756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1" y="350"/>
                    <a:pt x="220" y="350"/>
                  </a:cubicBezTo>
                  <a:lnTo>
                    <a:pt x="134" y="350"/>
                  </a:lnTo>
                  <a:cubicBezTo>
                    <a:pt x="107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7" y="19"/>
                    <a:pt x="134" y="19"/>
                  </a:cubicBezTo>
                  <a:lnTo>
                    <a:pt x="215" y="19"/>
                  </a:lnTo>
                  <a:cubicBezTo>
                    <a:pt x="305" y="19"/>
                    <a:pt x="321" y="49"/>
                    <a:pt x="331" y="125"/>
                  </a:cubicBezTo>
                  <a:lnTo>
                    <a:pt x="349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2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1598759" y="4057200"/>
              <a:ext cx="125640" cy="133560"/>
            </a:xfrm>
            <a:custGeom>
              <a:rect b="b" l="l" r="r" t="t"/>
              <a:pathLst>
                <a:path extrusionOk="0" h="371" w="349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9" y="157"/>
                    <a:pt x="349" y="102"/>
                  </a:cubicBezTo>
                  <a:cubicBezTo>
                    <a:pt x="349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2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4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7" name="Google Shape;177;p20"/>
          <p:cNvGrpSpPr/>
          <p:nvPr/>
        </p:nvGrpSpPr>
        <p:grpSpPr>
          <a:xfrm>
            <a:off x="1690580" y="3489577"/>
            <a:ext cx="441177" cy="284430"/>
            <a:chOff x="1863720" y="3846960"/>
            <a:chExt cx="486360" cy="313560"/>
          </a:xfrm>
        </p:grpSpPr>
        <p:sp>
          <p:nvSpPr>
            <p:cNvPr id="178" name="Google Shape;178;p20"/>
            <p:cNvSpPr/>
            <p:nvPr/>
          </p:nvSpPr>
          <p:spPr>
            <a:xfrm>
              <a:off x="1866240" y="3861000"/>
              <a:ext cx="469440" cy="285840"/>
            </a:xfrm>
            <a:custGeom>
              <a:rect b="b" l="l" r="r" t="t"/>
              <a:pathLst>
                <a:path extrusionOk="0" h="794" w="1304">
                  <a:moveTo>
                    <a:pt x="651" y="794"/>
                  </a:moveTo>
                  <a:lnTo>
                    <a:pt x="0" y="794"/>
                  </a:lnTo>
                  <a:lnTo>
                    <a:pt x="0" y="0"/>
                  </a:lnTo>
                  <a:lnTo>
                    <a:pt x="1304" y="0"/>
                  </a:lnTo>
                  <a:lnTo>
                    <a:pt x="1304" y="794"/>
                  </a:lnTo>
                  <a:lnTo>
                    <a:pt x="651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1863720" y="3901320"/>
              <a:ext cx="199440" cy="196920"/>
            </a:xfrm>
            <a:custGeom>
              <a:rect b="b" l="l" r="r" t="t"/>
              <a:pathLst>
                <a:path extrusionOk="0" h="547" w="554">
                  <a:moveTo>
                    <a:pt x="259" y="53"/>
                  </a:moveTo>
                  <a:cubicBezTo>
                    <a:pt x="264" y="35"/>
                    <a:pt x="266" y="26"/>
                    <a:pt x="281" y="25"/>
                  </a:cubicBezTo>
                  <a:cubicBezTo>
                    <a:pt x="288" y="25"/>
                    <a:pt x="313" y="25"/>
                    <a:pt x="327" y="25"/>
                  </a:cubicBezTo>
                  <a:cubicBezTo>
                    <a:pt x="383" y="25"/>
                    <a:pt x="470" y="25"/>
                    <a:pt x="470" y="100"/>
                  </a:cubicBezTo>
                  <a:cubicBezTo>
                    <a:pt x="470" y="127"/>
                    <a:pt x="457" y="181"/>
                    <a:pt x="426" y="211"/>
                  </a:cubicBezTo>
                  <a:cubicBezTo>
                    <a:pt x="406" y="231"/>
                    <a:pt x="366" y="255"/>
                    <a:pt x="296" y="255"/>
                  </a:cubicBezTo>
                  <a:lnTo>
                    <a:pt x="209" y="255"/>
                  </a:lnTo>
                  <a:lnTo>
                    <a:pt x="259" y="53"/>
                  </a:lnTo>
                  <a:moveTo>
                    <a:pt x="371" y="266"/>
                  </a:moveTo>
                  <a:cubicBezTo>
                    <a:pt x="449" y="248"/>
                    <a:pt x="542" y="195"/>
                    <a:pt x="542" y="116"/>
                  </a:cubicBezTo>
                  <a:cubicBezTo>
                    <a:pt x="542" y="49"/>
                    <a:pt x="471" y="0"/>
                    <a:pt x="369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50" y="25"/>
                    <a:pt x="164" y="25"/>
                    <a:pt x="178" y="26"/>
                  </a:cubicBezTo>
                  <a:cubicBezTo>
                    <a:pt x="192" y="26"/>
                    <a:pt x="199" y="28"/>
                    <a:pt x="199" y="39"/>
                  </a:cubicBezTo>
                  <a:cubicBezTo>
                    <a:pt x="199" y="40"/>
                    <a:pt x="197" y="44"/>
                    <a:pt x="195" y="53"/>
                  </a:cubicBezTo>
                  <a:lnTo>
                    <a:pt x="91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7" y="505"/>
                    <a:pt x="0" y="505"/>
                    <a:pt x="0" y="521"/>
                  </a:cubicBezTo>
                  <a:cubicBezTo>
                    <a:pt x="0" y="530"/>
                    <a:pt x="9" y="530"/>
                    <a:pt x="11" y="530"/>
                  </a:cubicBezTo>
                  <a:cubicBezTo>
                    <a:pt x="33" y="530"/>
                    <a:pt x="86" y="528"/>
                    <a:pt x="109" y="528"/>
                  </a:cubicBezTo>
                  <a:cubicBezTo>
                    <a:pt x="130" y="528"/>
                    <a:pt x="185" y="530"/>
                    <a:pt x="208" y="530"/>
                  </a:cubicBezTo>
                  <a:cubicBezTo>
                    <a:pt x="213" y="530"/>
                    <a:pt x="222" y="530"/>
                    <a:pt x="222" y="514"/>
                  </a:cubicBezTo>
                  <a:cubicBezTo>
                    <a:pt x="222" y="505"/>
                    <a:pt x="216" y="505"/>
                    <a:pt x="201" y="505"/>
                  </a:cubicBezTo>
                  <a:cubicBezTo>
                    <a:pt x="172" y="505"/>
                    <a:pt x="150" y="505"/>
                    <a:pt x="150" y="491"/>
                  </a:cubicBezTo>
                  <a:cubicBezTo>
                    <a:pt x="150" y="487"/>
                    <a:pt x="151" y="484"/>
                    <a:pt x="153" y="479"/>
                  </a:cubicBezTo>
                  <a:lnTo>
                    <a:pt x="204" y="273"/>
                  </a:lnTo>
                  <a:lnTo>
                    <a:pt x="296" y="273"/>
                  </a:lnTo>
                  <a:cubicBezTo>
                    <a:pt x="366" y="273"/>
                    <a:pt x="380" y="317"/>
                    <a:pt x="380" y="343"/>
                  </a:cubicBezTo>
                  <a:cubicBezTo>
                    <a:pt x="380" y="355"/>
                    <a:pt x="375" y="380"/>
                    <a:pt x="369" y="398"/>
                  </a:cubicBezTo>
                  <a:cubicBezTo>
                    <a:pt x="364" y="419"/>
                    <a:pt x="357" y="447"/>
                    <a:pt x="357" y="463"/>
                  </a:cubicBezTo>
                  <a:cubicBezTo>
                    <a:pt x="357" y="547"/>
                    <a:pt x="450" y="547"/>
                    <a:pt x="461" y="547"/>
                  </a:cubicBezTo>
                  <a:cubicBezTo>
                    <a:pt x="526" y="547"/>
                    <a:pt x="554" y="468"/>
                    <a:pt x="554" y="457"/>
                  </a:cubicBezTo>
                  <a:cubicBezTo>
                    <a:pt x="554" y="449"/>
                    <a:pt x="545" y="449"/>
                    <a:pt x="544" y="449"/>
                  </a:cubicBezTo>
                  <a:cubicBezTo>
                    <a:pt x="537" y="449"/>
                    <a:pt x="537" y="454"/>
                    <a:pt x="535" y="459"/>
                  </a:cubicBezTo>
                  <a:cubicBezTo>
                    <a:pt x="515" y="517"/>
                    <a:pt x="482" y="530"/>
                    <a:pt x="464" y="530"/>
                  </a:cubicBezTo>
                  <a:cubicBezTo>
                    <a:pt x="438" y="530"/>
                    <a:pt x="433" y="512"/>
                    <a:pt x="433" y="482"/>
                  </a:cubicBezTo>
                  <a:cubicBezTo>
                    <a:pt x="433" y="457"/>
                    <a:pt x="438" y="419"/>
                    <a:pt x="440" y="394"/>
                  </a:cubicBezTo>
                  <a:cubicBezTo>
                    <a:pt x="442" y="384"/>
                    <a:pt x="443" y="368"/>
                    <a:pt x="443" y="357"/>
                  </a:cubicBezTo>
                  <a:cubicBezTo>
                    <a:pt x="443" y="297"/>
                    <a:pt x="392" y="274"/>
                    <a:pt x="371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2086560" y="384696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6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074680" y="402732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2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7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7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224800" y="4026960"/>
              <a:ext cx="125280" cy="133560"/>
            </a:xfrm>
            <a:custGeom>
              <a:rect b="b" l="l" r="r" t="t"/>
              <a:pathLst>
                <a:path extrusionOk="0" h="371" w="348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8" y="157"/>
                    <a:pt x="348" y="102"/>
                  </a:cubicBezTo>
                  <a:cubicBezTo>
                    <a:pt x="348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8" y="70"/>
                    <a:pt x="288" y="102"/>
                  </a:cubicBezTo>
                  <a:cubicBezTo>
                    <a:pt x="288" y="127"/>
                    <a:pt x="288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183" name="Google Shape;183;p20"/>
          <p:cNvCxnSpPr/>
          <p:nvPr/>
        </p:nvCxnSpPr>
        <p:spPr>
          <a:xfrm>
            <a:off x="323286" y="4040603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4" name="Google Shape;184;p20"/>
          <p:cNvSpPr txBox="1"/>
          <p:nvPr/>
        </p:nvSpPr>
        <p:spPr>
          <a:xfrm>
            <a:off x="939161" y="3874721"/>
            <a:ext cx="2571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 Lambda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5" name="Google Shape;185;p20"/>
          <p:cNvCxnSpPr/>
          <p:nvPr/>
        </p:nvCxnSpPr>
        <p:spPr>
          <a:xfrm>
            <a:off x="314795" y="4432451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" name="Google Shape;186;p20"/>
          <p:cNvSpPr txBox="1"/>
          <p:nvPr/>
        </p:nvSpPr>
        <p:spPr>
          <a:xfrm>
            <a:off x="930676" y="4266575"/>
            <a:ext cx="3259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Measure g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lobal polarization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0"/>
          <p:cNvSpPr txBox="1"/>
          <p:nvPr>
            <p:ph idx="12" type="sldNum"/>
          </p:nvPr>
        </p:nvSpPr>
        <p:spPr>
          <a:xfrm>
            <a:off x="6965816" y="4876296"/>
            <a:ext cx="1757100" cy="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468733" y="0"/>
            <a:ext cx="81792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Δφ-method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3" name="Google Shape;193;p21"/>
          <p:cNvGrpSpPr/>
          <p:nvPr/>
        </p:nvGrpSpPr>
        <p:grpSpPr>
          <a:xfrm>
            <a:off x="5749293" y="855838"/>
            <a:ext cx="447985" cy="283396"/>
            <a:chOff x="5544820" y="606149"/>
            <a:chExt cx="494029" cy="312420"/>
          </a:xfrm>
        </p:grpSpPr>
        <p:pic>
          <p:nvPicPr>
            <p:cNvPr id="194" name="Google Shape;194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44820" y="612499"/>
              <a:ext cx="205739" cy="199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1"/>
            <p:cNvSpPr/>
            <p:nvPr/>
          </p:nvSpPr>
          <p:spPr>
            <a:xfrm>
              <a:off x="5777230" y="61884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20" y="0"/>
                  </a:moveTo>
                  <a:lnTo>
                    <a:pt x="102870" y="0"/>
                  </a:lnTo>
                  <a:lnTo>
                    <a:pt x="102870" y="1269"/>
                  </a:lnTo>
                  <a:lnTo>
                    <a:pt x="101600" y="6350"/>
                  </a:lnTo>
                  <a:lnTo>
                    <a:pt x="85090" y="69850"/>
                  </a:lnTo>
                  <a:lnTo>
                    <a:pt x="53042" y="76934"/>
                  </a:lnTo>
                  <a:lnTo>
                    <a:pt x="25876" y="94138"/>
                  </a:lnTo>
                  <a:lnTo>
                    <a:pt x="7044" y="118248"/>
                  </a:lnTo>
                  <a:lnTo>
                    <a:pt x="0" y="146050"/>
                  </a:lnTo>
                  <a:lnTo>
                    <a:pt x="3512" y="165060"/>
                  </a:lnTo>
                  <a:lnTo>
                    <a:pt x="13811" y="180975"/>
                  </a:lnTo>
                  <a:lnTo>
                    <a:pt x="30539" y="192127"/>
                  </a:lnTo>
                  <a:lnTo>
                    <a:pt x="53340" y="196850"/>
                  </a:lnTo>
                  <a:lnTo>
                    <a:pt x="51633" y="203517"/>
                  </a:lnTo>
                  <a:lnTo>
                    <a:pt x="48696" y="216852"/>
                  </a:lnTo>
                  <a:lnTo>
                    <a:pt x="46990" y="223519"/>
                  </a:lnTo>
                  <a:lnTo>
                    <a:pt x="43180" y="236219"/>
                  </a:lnTo>
                  <a:lnTo>
                    <a:pt x="40640" y="247650"/>
                  </a:lnTo>
                  <a:lnTo>
                    <a:pt x="40640" y="251460"/>
                  </a:lnTo>
                  <a:lnTo>
                    <a:pt x="45720" y="251460"/>
                  </a:lnTo>
                  <a:lnTo>
                    <a:pt x="46990" y="250189"/>
                  </a:lnTo>
                  <a:lnTo>
                    <a:pt x="46990" y="248919"/>
                  </a:lnTo>
                  <a:lnTo>
                    <a:pt x="49530" y="242569"/>
                  </a:lnTo>
                  <a:lnTo>
                    <a:pt x="49530" y="238760"/>
                  </a:lnTo>
                  <a:lnTo>
                    <a:pt x="60960" y="196850"/>
                  </a:lnTo>
                  <a:lnTo>
                    <a:pt x="88979" y="190500"/>
                  </a:lnTo>
                  <a:lnTo>
                    <a:pt x="54610" y="190500"/>
                  </a:lnTo>
                  <a:lnTo>
                    <a:pt x="41890" y="188475"/>
                  </a:lnTo>
                  <a:lnTo>
                    <a:pt x="30003" y="181927"/>
                  </a:lnTo>
                  <a:lnTo>
                    <a:pt x="21212" y="170140"/>
                  </a:lnTo>
                  <a:lnTo>
                    <a:pt x="17780" y="152400"/>
                  </a:lnTo>
                  <a:lnTo>
                    <a:pt x="22205" y="127099"/>
                  </a:lnTo>
                  <a:lnTo>
                    <a:pt x="35083" y="103346"/>
                  </a:lnTo>
                  <a:lnTo>
                    <a:pt x="55820" y="85070"/>
                  </a:lnTo>
                  <a:lnTo>
                    <a:pt x="83820" y="76200"/>
                  </a:lnTo>
                  <a:lnTo>
                    <a:pt x="118418" y="76200"/>
                  </a:lnTo>
                  <a:lnTo>
                    <a:pt x="117653" y="75644"/>
                  </a:lnTo>
                  <a:lnTo>
                    <a:pt x="92710" y="69850"/>
                  </a:lnTo>
                  <a:lnTo>
                    <a:pt x="107950" y="6350"/>
                  </a:lnTo>
                  <a:lnTo>
                    <a:pt x="109220" y="3810"/>
                  </a:lnTo>
                  <a:lnTo>
                    <a:pt x="109220" y="0"/>
                  </a:lnTo>
                  <a:close/>
                </a:path>
                <a:path extrusionOk="0" h="251459" w="146050">
                  <a:moveTo>
                    <a:pt x="90170" y="76200"/>
                  </a:moveTo>
                  <a:lnTo>
                    <a:pt x="83820" y="76200"/>
                  </a:lnTo>
                  <a:lnTo>
                    <a:pt x="54610" y="190500"/>
                  </a:lnTo>
                  <a:lnTo>
                    <a:pt x="62230" y="190500"/>
                  </a:lnTo>
                  <a:lnTo>
                    <a:pt x="90170" y="76200"/>
                  </a:lnTo>
                  <a:close/>
                </a:path>
                <a:path extrusionOk="0" h="251459" w="146050">
                  <a:moveTo>
                    <a:pt x="118418" y="76200"/>
                  </a:moveTo>
                  <a:lnTo>
                    <a:pt x="90170" y="76200"/>
                  </a:lnTo>
                  <a:lnTo>
                    <a:pt x="105231" y="79295"/>
                  </a:lnTo>
                  <a:lnTo>
                    <a:pt x="117316" y="86677"/>
                  </a:lnTo>
                  <a:lnTo>
                    <a:pt x="125352" y="98345"/>
                  </a:lnTo>
                  <a:lnTo>
                    <a:pt x="128270" y="114300"/>
                  </a:lnTo>
                  <a:lnTo>
                    <a:pt x="123844" y="139779"/>
                  </a:lnTo>
                  <a:lnTo>
                    <a:pt x="110966" y="163829"/>
                  </a:lnTo>
                  <a:lnTo>
                    <a:pt x="90229" y="182165"/>
                  </a:lnTo>
                  <a:lnTo>
                    <a:pt x="62230" y="190500"/>
                  </a:lnTo>
                  <a:lnTo>
                    <a:pt x="88979" y="190500"/>
                  </a:lnTo>
                  <a:lnTo>
                    <a:pt x="93007" y="189587"/>
                  </a:lnTo>
                  <a:lnTo>
                    <a:pt x="120173" y="172084"/>
                  </a:lnTo>
                  <a:lnTo>
                    <a:pt x="139005" y="147915"/>
                  </a:lnTo>
                  <a:lnTo>
                    <a:pt x="146050" y="120650"/>
                  </a:lnTo>
                  <a:lnTo>
                    <a:pt x="143252" y="103425"/>
                  </a:lnTo>
                  <a:lnTo>
                    <a:pt x="134143" y="87630"/>
                  </a:lnTo>
                  <a:lnTo>
                    <a:pt x="118418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196" name="Google Shape;19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140" y="606149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1"/>
            <p:cNvSpPr/>
            <p:nvPr/>
          </p:nvSpPr>
          <p:spPr>
            <a:xfrm>
              <a:off x="5928360" y="795379"/>
              <a:ext cx="110489" cy="123190"/>
            </a:xfrm>
            <a:custGeom>
              <a:rect b="b" l="l" r="r" t="t"/>
              <a:pathLst>
                <a:path extrusionOk="0" h="123190" w="110489">
                  <a:moveTo>
                    <a:pt x="44450" y="116839"/>
                  </a:moveTo>
                  <a:lnTo>
                    <a:pt x="0" y="116839"/>
                  </a:lnTo>
                  <a:lnTo>
                    <a:pt x="0" y="123189"/>
                  </a:lnTo>
                  <a:lnTo>
                    <a:pt x="44450" y="123189"/>
                  </a:lnTo>
                  <a:lnTo>
                    <a:pt x="44450" y="116839"/>
                  </a:lnTo>
                  <a:close/>
                </a:path>
                <a:path extrusionOk="0" h="123190" w="110489">
                  <a:moveTo>
                    <a:pt x="50094" y="5080"/>
                  </a:moveTo>
                  <a:lnTo>
                    <a:pt x="36829" y="5080"/>
                  </a:lnTo>
                  <a:lnTo>
                    <a:pt x="38100" y="8889"/>
                  </a:lnTo>
                  <a:lnTo>
                    <a:pt x="38100" y="20320"/>
                  </a:lnTo>
                  <a:lnTo>
                    <a:pt x="15239" y="109220"/>
                  </a:lnTo>
                  <a:lnTo>
                    <a:pt x="13969" y="115570"/>
                  </a:lnTo>
                  <a:lnTo>
                    <a:pt x="13969" y="116839"/>
                  </a:lnTo>
                  <a:lnTo>
                    <a:pt x="29210" y="116839"/>
                  </a:lnTo>
                  <a:lnTo>
                    <a:pt x="29210" y="113030"/>
                  </a:lnTo>
                  <a:lnTo>
                    <a:pt x="31750" y="107950"/>
                  </a:lnTo>
                  <a:lnTo>
                    <a:pt x="31750" y="105410"/>
                  </a:lnTo>
                  <a:lnTo>
                    <a:pt x="33654" y="97809"/>
                  </a:lnTo>
                  <a:lnTo>
                    <a:pt x="35559" y="90328"/>
                  </a:lnTo>
                  <a:lnTo>
                    <a:pt x="37464" y="83085"/>
                  </a:lnTo>
                  <a:lnTo>
                    <a:pt x="39369" y="76200"/>
                  </a:lnTo>
                  <a:lnTo>
                    <a:pt x="44132" y="76200"/>
                  </a:lnTo>
                  <a:lnTo>
                    <a:pt x="41910" y="67310"/>
                  </a:lnTo>
                  <a:lnTo>
                    <a:pt x="41910" y="62230"/>
                  </a:lnTo>
                  <a:lnTo>
                    <a:pt x="52069" y="22860"/>
                  </a:lnTo>
                  <a:lnTo>
                    <a:pt x="60078" y="13970"/>
                  </a:lnTo>
                  <a:lnTo>
                    <a:pt x="52069" y="13970"/>
                  </a:lnTo>
                  <a:lnTo>
                    <a:pt x="50094" y="5080"/>
                  </a:lnTo>
                  <a:close/>
                </a:path>
                <a:path extrusionOk="0" h="123190" w="110489">
                  <a:moveTo>
                    <a:pt x="44132" y="76200"/>
                  </a:moveTo>
                  <a:lnTo>
                    <a:pt x="39369" y="76200"/>
                  </a:lnTo>
                  <a:lnTo>
                    <a:pt x="41910" y="80010"/>
                  </a:lnTo>
                  <a:lnTo>
                    <a:pt x="48260" y="87630"/>
                  </a:lnTo>
                  <a:lnTo>
                    <a:pt x="59689" y="87630"/>
                  </a:lnTo>
                  <a:lnTo>
                    <a:pt x="77807" y="83204"/>
                  </a:lnTo>
                  <a:lnTo>
                    <a:pt x="78704" y="82550"/>
                  </a:lnTo>
                  <a:lnTo>
                    <a:pt x="45719" y="82550"/>
                  </a:lnTo>
                  <a:lnTo>
                    <a:pt x="44132" y="76200"/>
                  </a:lnTo>
                  <a:close/>
                </a:path>
                <a:path extrusionOk="0" h="123190" w="110489">
                  <a:moveTo>
                    <a:pt x="96381" y="5080"/>
                  </a:moveTo>
                  <a:lnTo>
                    <a:pt x="87629" y="5080"/>
                  </a:lnTo>
                  <a:lnTo>
                    <a:pt x="93979" y="11430"/>
                  </a:lnTo>
                  <a:lnTo>
                    <a:pt x="93979" y="24130"/>
                  </a:lnTo>
                  <a:lnTo>
                    <a:pt x="83819" y="63500"/>
                  </a:lnTo>
                  <a:lnTo>
                    <a:pt x="59689" y="82550"/>
                  </a:lnTo>
                  <a:lnTo>
                    <a:pt x="78704" y="82550"/>
                  </a:lnTo>
                  <a:lnTo>
                    <a:pt x="94138" y="71278"/>
                  </a:lnTo>
                  <a:lnTo>
                    <a:pt x="105945" y="53875"/>
                  </a:lnTo>
                  <a:lnTo>
                    <a:pt x="110489" y="33020"/>
                  </a:lnTo>
                  <a:lnTo>
                    <a:pt x="107692" y="17680"/>
                  </a:lnTo>
                  <a:lnTo>
                    <a:pt x="100488" y="7461"/>
                  </a:lnTo>
                  <a:lnTo>
                    <a:pt x="96381" y="5080"/>
                  </a:lnTo>
                  <a:close/>
                </a:path>
                <a:path extrusionOk="0" h="123190" w="110489">
                  <a:moveTo>
                    <a:pt x="38100" y="0"/>
                  </a:moveTo>
                  <a:lnTo>
                    <a:pt x="24129" y="0"/>
                  </a:lnTo>
                  <a:lnTo>
                    <a:pt x="16510" y="10160"/>
                  </a:lnTo>
                  <a:lnTo>
                    <a:pt x="12700" y="16510"/>
                  </a:lnTo>
                  <a:lnTo>
                    <a:pt x="10160" y="27939"/>
                  </a:lnTo>
                  <a:lnTo>
                    <a:pt x="10160" y="31750"/>
                  </a:lnTo>
                  <a:lnTo>
                    <a:pt x="16510" y="31750"/>
                  </a:lnTo>
                  <a:lnTo>
                    <a:pt x="17779" y="26670"/>
                  </a:lnTo>
                  <a:lnTo>
                    <a:pt x="19962" y="18474"/>
                  </a:lnTo>
                  <a:lnTo>
                    <a:pt x="22859" y="11588"/>
                  </a:lnTo>
                  <a:lnTo>
                    <a:pt x="26709" y="6846"/>
                  </a:lnTo>
                  <a:lnTo>
                    <a:pt x="31750" y="5080"/>
                  </a:lnTo>
                  <a:lnTo>
                    <a:pt x="50094" y="5080"/>
                  </a:lnTo>
                  <a:lnTo>
                    <a:pt x="49529" y="2539"/>
                  </a:lnTo>
                  <a:lnTo>
                    <a:pt x="38100" y="0"/>
                  </a:lnTo>
                  <a:close/>
                </a:path>
                <a:path extrusionOk="0" h="123190" w="110489">
                  <a:moveTo>
                    <a:pt x="80010" y="0"/>
                  </a:moveTo>
                  <a:lnTo>
                    <a:pt x="71715" y="1289"/>
                  </a:lnTo>
                  <a:lnTo>
                    <a:pt x="64134" y="4603"/>
                  </a:lnTo>
                  <a:lnTo>
                    <a:pt x="57507" y="9108"/>
                  </a:lnTo>
                  <a:lnTo>
                    <a:pt x="52069" y="13970"/>
                  </a:lnTo>
                  <a:lnTo>
                    <a:pt x="60078" y="13970"/>
                  </a:lnTo>
                  <a:lnTo>
                    <a:pt x="60364" y="13652"/>
                  </a:lnTo>
                  <a:lnTo>
                    <a:pt x="67945" y="8255"/>
                  </a:lnTo>
                  <a:lnTo>
                    <a:pt x="74572" y="5715"/>
                  </a:lnTo>
                  <a:lnTo>
                    <a:pt x="80010" y="5080"/>
                  </a:lnTo>
                  <a:lnTo>
                    <a:pt x="96381" y="5080"/>
                  </a:lnTo>
                  <a:lnTo>
                    <a:pt x="90666" y="1766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198" name="Google Shape;198;p21"/>
          <p:cNvSpPr/>
          <p:nvPr/>
        </p:nvSpPr>
        <p:spPr>
          <a:xfrm>
            <a:off x="6298629" y="949119"/>
            <a:ext cx="168269" cy="59931"/>
          </a:xfrm>
          <a:custGeom>
            <a:rect b="b" l="l" r="r" t="t"/>
            <a:pathLst>
              <a:path extrusionOk="0" h="66040" w="185420">
                <a:moveTo>
                  <a:pt x="185420" y="54610"/>
                </a:moveTo>
                <a:lnTo>
                  <a:pt x="0" y="54610"/>
                </a:lnTo>
                <a:lnTo>
                  <a:pt x="0" y="66040"/>
                </a:lnTo>
                <a:lnTo>
                  <a:pt x="185420" y="66040"/>
                </a:lnTo>
                <a:lnTo>
                  <a:pt x="185420" y="54610"/>
                </a:lnTo>
                <a:close/>
              </a:path>
              <a:path extrusionOk="0" h="66040" w="185420">
                <a:moveTo>
                  <a:pt x="185420" y="0"/>
                </a:moveTo>
                <a:lnTo>
                  <a:pt x="0" y="0"/>
                </a:lnTo>
                <a:lnTo>
                  <a:pt x="0" y="11430"/>
                </a:lnTo>
                <a:lnTo>
                  <a:pt x="185420" y="11430"/>
                </a:lnTo>
                <a:lnTo>
                  <a:pt x="1854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199" name="Google Shape;199;p21"/>
          <p:cNvGrpSpPr/>
          <p:nvPr/>
        </p:nvGrpSpPr>
        <p:grpSpPr>
          <a:xfrm>
            <a:off x="6564650" y="820125"/>
            <a:ext cx="441077" cy="285700"/>
            <a:chOff x="6443979" y="566779"/>
            <a:chExt cx="486410" cy="314960"/>
          </a:xfrm>
        </p:grpSpPr>
        <p:pic>
          <p:nvPicPr>
            <p:cNvPr id="200" name="Google Shape;200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43979" y="621389"/>
              <a:ext cx="18542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66229" y="566779"/>
              <a:ext cx="71120" cy="130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56069" y="747119"/>
              <a:ext cx="274320" cy="13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21"/>
          <p:cNvSpPr/>
          <p:nvPr/>
        </p:nvSpPr>
        <p:spPr>
          <a:xfrm>
            <a:off x="7108229" y="974462"/>
            <a:ext cx="154437" cy="10372"/>
          </a:xfrm>
          <a:custGeom>
            <a:rect b="b" l="l" r="r" t="t"/>
            <a:pathLst>
              <a:path extrusionOk="0" h="11429" w="170179">
                <a:moveTo>
                  <a:pt x="170179" y="0"/>
                </a:moveTo>
                <a:lnTo>
                  <a:pt x="0" y="0"/>
                </a:lnTo>
                <a:lnTo>
                  <a:pt x="0" y="11429"/>
                </a:lnTo>
                <a:lnTo>
                  <a:pt x="160020" y="11429"/>
                </a:lnTo>
                <a:lnTo>
                  <a:pt x="170179" y="11429"/>
                </a:lnTo>
                <a:lnTo>
                  <a:pt x="1701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204" name="Google Shape;204;p21"/>
          <p:cNvGrpSpPr/>
          <p:nvPr/>
        </p:nvGrpSpPr>
        <p:grpSpPr>
          <a:xfrm>
            <a:off x="7351218" y="855838"/>
            <a:ext cx="237237" cy="283396"/>
            <a:chOff x="7311390" y="606149"/>
            <a:chExt cx="261620" cy="312420"/>
          </a:xfrm>
        </p:grpSpPr>
        <p:sp>
          <p:nvSpPr>
            <p:cNvPr id="205" name="Google Shape;205;p21"/>
            <p:cNvSpPr/>
            <p:nvPr/>
          </p:nvSpPr>
          <p:spPr>
            <a:xfrm>
              <a:off x="7311390" y="61884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19" y="0"/>
                  </a:moveTo>
                  <a:lnTo>
                    <a:pt x="104139" y="0"/>
                  </a:lnTo>
                  <a:lnTo>
                    <a:pt x="102869" y="1269"/>
                  </a:lnTo>
                  <a:lnTo>
                    <a:pt x="101600" y="6350"/>
                  </a:lnTo>
                  <a:lnTo>
                    <a:pt x="86359" y="69850"/>
                  </a:lnTo>
                  <a:lnTo>
                    <a:pt x="53578" y="76934"/>
                  </a:lnTo>
                  <a:lnTo>
                    <a:pt x="26035" y="94138"/>
                  </a:lnTo>
                  <a:lnTo>
                    <a:pt x="7064" y="118248"/>
                  </a:lnTo>
                  <a:lnTo>
                    <a:pt x="0" y="146050"/>
                  </a:lnTo>
                  <a:lnTo>
                    <a:pt x="3710" y="165060"/>
                  </a:lnTo>
                  <a:lnTo>
                    <a:pt x="14446" y="180975"/>
                  </a:lnTo>
                  <a:lnTo>
                    <a:pt x="31611" y="192127"/>
                  </a:lnTo>
                  <a:lnTo>
                    <a:pt x="54609" y="196850"/>
                  </a:lnTo>
                  <a:lnTo>
                    <a:pt x="52724" y="203517"/>
                  </a:lnTo>
                  <a:lnTo>
                    <a:pt x="50958" y="210184"/>
                  </a:lnTo>
                  <a:lnTo>
                    <a:pt x="49430" y="216852"/>
                  </a:lnTo>
                  <a:lnTo>
                    <a:pt x="48259" y="223519"/>
                  </a:lnTo>
                  <a:lnTo>
                    <a:pt x="43179" y="236219"/>
                  </a:lnTo>
                  <a:lnTo>
                    <a:pt x="40639" y="247650"/>
                  </a:lnTo>
                  <a:lnTo>
                    <a:pt x="40639" y="251460"/>
                  </a:lnTo>
                  <a:lnTo>
                    <a:pt x="45719" y="251460"/>
                  </a:lnTo>
                  <a:lnTo>
                    <a:pt x="48259" y="250189"/>
                  </a:lnTo>
                  <a:lnTo>
                    <a:pt x="48259" y="248919"/>
                  </a:lnTo>
                  <a:lnTo>
                    <a:pt x="49529" y="242569"/>
                  </a:lnTo>
                  <a:lnTo>
                    <a:pt x="50800" y="238760"/>
                  </a:lnTo>
                  <a:lnTo>
                    <a:pt x="60959" y="196850"/>
                  </a:lnTo>
                  <a:lnTo>
                    <a:pt x="89448" y="190500"/>
                  </a:lnTo>
                  <a:lnTo>
                    <a:pt x="55879" y="190500"/>
                  </a:lnTo>
                  <a:lnTo>
                    <a:pt x="42624" y="188475"/>
                  </a:lnTo>
                  <a:lnTo>
                    <a:pt x="30797" y="181927"/>
                  </a:lnTo>
                  <a:lnTo>
                    <a:pt x="22304" y="170140"/>
                  </a:lnTo>
                  <a:lnTo>
                    <a:pt x="19050" y="152400"/>
                  </a:lnTo>
                  <a:lnTo>
                    <a:pt x="23455" y="127099"/>
                  </a:lnTo>
                  <a:lnTo>
                    <a:pt x="36194" y="103346"/>
                  </a:lnTo>
                  <a:lnTo>
                    <a:pt x="56554" y="85070"/>
                  </a:lnTo>
                  <a:lnTo>
                    <a:pt x="83819" y="76200"/>
                  </a:lnTo>
                  <a:lnTo>
                    <a:pt x="118418" y="76200"/>
                  </a:lnTo>
                  <a:lnTo>
                    <a:pt x="117653" y="75644"/>
                  </a:lnTo>
                  <a:lnTo>
                    <a:pt x="92709" y="69850"/>
                  </a:lnTo>
                  <a:lnTo>
                    <a:pt x="107950" y="6350"/>
                  </a:lnTo>
                  <a:lnTo>
                    <a:pt x="109219" y="3810"/>
                  </a:lnTo>
                  <a:lnTo>
                    <a:pt x="109219" y="0"/>
                  </a:lnTo>
                  <a:close/>
                </a:path>
                <a:path extrusionOk="0" h="251459" w="146050">
                  <a:moveTo>
                    <a:pt x="91439" y="76200"/>
                  </a:moveTo>
                  <a:lnTo>
                    <a:pt x="83819" y="76200"/>
                  </a:lnTo>
                  <a:lnTo>
                    <a:pt x="55879" y="190500"/>
                  </a:lnTo>
                  <a:lnTo>
                    <a:pt x="62229" y="190500"/>
                  </a:lnTo>
                  <a:lnTo>
                    <a:pt x="91439" y="76200"/>
                  </a:lnTo>
                  <a:close/>
                </a:path>
                <a:path extrusionOk="0" h="251459" w="146050">
                  <a:moveTo>
                    <a:pt x="118418" y="76200"/>
                  </a:moveTo>
                  <a:lnTo>
                    <a:pt x="91439" y="76200"/>
                  </a:lnTo>
                  <a:lnTo>
                    <a:pt x="105767" y="79295"/>
                  </a:lnTo>
                  <a:lnTo>
                    <a:pt x="117474" y="86677"/>
                  </a:lnTo>
                  <a:lnTo>
                    <a:pt x="125372" y="98345"/>
                  </a:lnTo>
                  <a:lnTo>
                    <a:pt x="128269" y="114300"/>
                  </a:lnTo>
                  <a:lnTo>
                    <a:pt x="123844" y="139779"/>
                  </a:lnTo>
                  <a:lnTo>
                    <a:pt x="110966" y="163829"/>
                  </a:lnTo>
                  <a:lnTo>
                    <a:pt x="90229" y="182165"/>
                  </a:lnTo>
                  <a:lnTo>
                    <a:pt x="62229" y="190500"/>
                  </a:lnTo>
                  <a:lnTo>
                    <a:pt x="89448" y="190500"/>
                  </a:lnTo>
                  <a:lnTo>
                    <a:pt x="93543" y="189587"/>
                  </a:lnTo>
                  <a:lnTo>
                    <a:pt x="120650" y="172084"/>
                  </a:lnTo>
                  <a:lnTo>
                    <a:pt x="139184" y="147915"/>
                  </a:lnTo>
                  <a:lnTo>
                    <a:pt x="146050" y="120650"/>
                  </a:lnTo>
                  <a:lnTo>
                    <a:pt x="143252" y="103425"/>
                  </a:lnTo>
                  <a:lnTo>
                    <a:pt x="134143" y="87630"/>
                  </a:lnTo>
                  <a:lnTo>
                    <a:pt x="118418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06" name="Google Shape;206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81570" y="606149"/>
              <a:ext cx="80009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1"/>
            <p:cNvSpPr/>
            <p:nvPr/>
          </p:nvSpPr>
          <p:spPr>
            <a:xfrm>
              <a:off x="7463790" y="795379"/>
              <a:ext cx="109220" cy="123190"/>
            </a:xfrm>
            <a:custGeom>
              <a:rect b="b" l="l" r="r" t="t"/>
              <a:pathLst>
                <a:path extrusionOk="0" h="123190" w="109220">
                  <a:moveTo>
                    <a:pt x="44450" y="116839"/>
                  </a:moveTo>
                  <a:lnTo>
                    <a:pt x="0" y="116839"/>
                  </a:lnTo>
                  <a:lnTo>
                    <a:pt x="0" y="123189"/>
                  </a:lnTo>
                  <a:lnTo>
                    <a:pt x="44450" y="123189"/>
                  </a:lnTo>
                  <a:lnTo>
                    <a:pt x="44450" y="116839"/>
                  </a:lnTo>
                  <a:close/>
                </a:path>
                <a:path extrusionOk="0" h="123190" w="109220">
                  <a:moveTo>
                    <a:pt x="49106" y="5080"/>
                  </a:moveTo>
                  <a:lnTo>
                    <a:pt x="36829" y="5080"/>
                  </a:lnTo>
                  <a:lnTo>
                    <a:pt x="38100" y="8889"/>
                  </a:lnTo>
                  <a:lnTo>
                    <a:pt x="38100" y="20320"/>
                  </a:lnTo>
                  <a:lnTo>
                    <a:pt x="15239" y="109220"/>
                  </a:lnTo>
                  <a:lnTo>
                    <a:pt x="13969" y="115570"/>
                  </a:lnTo>
                  <a:lnTo>
                    <a:pt x="13969" y="116839"/>
                  </a:lnTo>
                  <a:lnTo>
                    <a:pt x="29209" y="116839"/>
                  </a:lnTo>
                  <a:lnTo>
                    <a:pt x="29209" y="113030"/>
                  </a:lnTo>
                  <a:lnTo>
                    <a:pt x="30479" y="107950"/>
                  </a:lnTo>
                  <a:lnTo>
                    <a:pt x="38100" y="76200"/>
                  </a:lnTo>
                  <a:lnTo>
                    <a:pt x="44132" y="76200"/>
                  </a:lnTo>
                  <a:lnTo>
                    <a:pt x="41909" y="67310"/>
                  </a:lnTo>
                  <a:lnTo>
                    <a:pt x="41909" y="62230"/>
                  </a:lnTo>
                  <a:lnTo>
                    <a:pt x="43179" y="62230"/>
                  </a:lnTo>
                  <a:lnTo>
                    <a:pt x="52069" y="22860"/>
                  </a:lnTo>
                  <a:lnTo>
                    <a:pt x="59887" y="13970"/>
                  </a:lnTo>
                  <a:lnTo>
                    <a:pt x="52069" y="13970"/>
                  </a:lnTo>
                  <a:lnTo>
                    <a:pt x="49106" y="5080"/>
                  </a:lnTo>
                  <a:close/>
                </a:path>
                <a:path extrusionOk="0" h="123190" w="109220">
                  <a:moveTo>
                    <a:pt x="44132" y="76200"/>
                  </a:moveTo>
                  <a:lnTo>
                    <a:pt x="38100" y="76200"/>
                  </a:lnTo>
                  <a:lnTo>
                    <a:pt x="40639" y="80010"/>
                  </a:lnTo>
                  <a:lnTo>
                    <a:pt x="46989" y="87630"/>
                  </a:lnTo>
                  <a:lnTo>
                    <a:pt x="59689" y="87630"/>
                  </a:lnTo>
                  <a:lnTo>
                    <a:pt x="77608" y="83204"/>
                  </a:lnTo>
                  <a:lnTo>
                    <a:pt x="78481" y="82550"/>
                  </a:lnTo>
                  <a:lnTo>
                    <a:pt x="45719" y="82550"/>
                  </a:lnTo>
                  <a:lnTo>
                    <a:pt x="44132" y="76200"/>
                  </a:lnTo>
                  <a:close/>
                </a:path>
                <a:path extrusionOk="0" h="123190" w="109220">
                  <a:moveTo>
                    <a:pt x="95929" y="5080"/>
                  </a:moveTo>
                  <a:lnTo>
                    <a:pt x="86359" y="5080"/>
                  </a:lnTo>
                  <a:lnTo>
                    <a:pt x="93979" y="11430"/>
                  </a:lnTo>
                  <a:lnTo>
                    <a:pt x="93979" y="24130"/>
                  </a:lnTo>
                  <a:lnTo>
                    <a:pt x="83819" y="63500"/>
                  </a:lnTo>
                  <a:lnTo>
                    <a:pt x="59689" y="82550"/>
                  </a:lnTo>
                  <a:lnTo>
                    <a:pt x="78481" y="82550"/>
                  </a:lnTo>
                  <a:lnTo>
                    <a:pt x="93503" y="71278"/>
                  </a:lnTo>
                  <a:lnTo>
                    <a:pt x="104874" y="53875"/>
                  </a:lnTo>
                  <a:lnTo>
                    <a:pt x="109219" y="33020"/>
                  </a:lnTo>
                  <a:lnTo>
                    <a:pt x="106620" y="17680"/>
                  </a:lnTo>
                  <a:lnTo>
                    <a:pt x="99853" y="7461"/>
                  </a:lnTo>
                  <a:lnTo>
                    <a:pt x="95929" y="5080"/>
                  </a:lnTo>
                  <a:close/>
                </a:path>
                <a:path extrusionOk="0" h="123190" w="109220">
                  <a:moveTo>
                    <a:pt x="38100" y="0"/>
                  </a:moveTo>
                  <a:lnTo>
                    <a:pt x="24129" y="0"/>
                  </a:lnTo>
                  <a:lnTo>
                    <a:pt x="16509" y="10160"/>
                  </a:lnTo>
                  <a:lnTo>
                    <a:pt x="12700" y="16510"/>
                  </a:lnTo>
                  <a:lnTo>
                    <a:pt x="8889" y="27939"/>
                  </a:lnTo>
                  <a:lnTo>
                    <a:pt x="8889" y="31750"/>
                  </a:lnTo>
                  <a:lnTo>
                    <a:pt x="16509" y="31750"/>
                  </a:lnTo>
                  <a:lnTo>
                    <a:pt x="17779" y="26670"/>
                  </a:lnTo>
                  <a:lnTo>
                    <a:pt x="20319" y="15239"/>
                  </a:lnTo>
                  <a:lnTo>
                    <a:pt x="22859" y="5080"/>
                  </a:lnTo>
                  <a:lnTo>
                    <a:pt x="49106" y="5080"/>
                  </a:lnTo>
                  <a:lnTo>
                    <a:pt x="48259" y="2539"/>
                  </a:lnTo>
                  <a:lnTo>
                    <a:pt x="38100" y="0"/>
                  </a:lnTo>
                  <a:close/>
                </a:path>
                <a:path extrusionOk="0" h="123190" w="109220">
                  <a:moveTo>
                    <a:pt x="80009" y="0"/>
                  </a:moveTo>
                  <a:lnTo>
                    <a:pt x="71000" y="1289"/>
                  </a:lnTo>
                  <a:lnTo>
                    <a:pt x="63182" y="4603"/>
                  </a:lnTo>
                  <a:lnTo>
                    <a:pt x="56792" y="9108"/>
                  </a:lnTo>
                  <a:lnTo>
                    <a:pt x="52069" y="13970"/>
                  </a:lnTo>
                  <a:lnTo>
                    <a:pt x="59887" y="13970"/>
                  </a:lnTo>
                  <a:lnTo>
                    <a:pt x="60166" y="13652"/>
                  </a:lnTo>
                  <a:lnTo>
                    <a:pt x="67309" y="8255"/>
                  </a:lnTo>
                  <a:lnTo>
                    <a:pt x="73501" y="5715"/>
                  </a:lnTo>
                  <a:lnTo>
                    <a:pt x="78739" y="5080"/>
                  </a:lnTo>
                  <a:lnTo>
                    <a:pt x="95929" y="5080"/>
                  </a:lnTo>
                  <a:lnTo>
                    <a:pt x="90467" y="1766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208" name="Google Shape;208;p21"/>
          <p:cNvGrpSpPr/>
          <p:nvPr/>
        </p:nvGrpSpPr>
        <p:grpSpPr>
          <a:xfrm>
            <a:off x="2586126" y="1600459"/>
            <a:ext cx="992710" cy="285699"/>
            <a:chOff x="2446020" y="1280519"/>
            <a:chExt cx="1094740" cy="314959"/>
          </a:xfrm>
        </p:grpSpPr>
        <p:sp>
          <p:nvSpPr>
            <p:cNvPr id="209" name="Google Shape;209;p21"/>
            <p:cNvSpPr/>
            <p:nvPr/>
          </p:nvSpPr>
          <p:spPr>
            <a:xfrm>
              <a:off x="2448560" y="1294489"/>
              <a:ext cx="1078229" cy="288290"/>
            </a:xfrm>
            <a:custGeom>
              <a:rect b="b" l="l" r="r" t="t"/>
              <a:pathLst>
                <a:path extrusionOk="0" h="288290" w="1078229">
                  <a:moveTo>
                    <a:pt x="1078229" y="0"/>
                  </a:moveTo>
                  <a:lnTo>
                    <a:pt x="0" y="0"/>
                  </a:lnTo>
                  <a:lnTo>
                    <a:pt x="0" y="288289"/>
                  </a:lnTo>
                  <a:lnTo>
                    <a:pt x="539750" y="288289"/>
                  </a:lnTo>
                  <a:lnTo>
                    <a:pt x="1078229" y="288289"/>
                  </a:lnTo>
                  <a:lnTo>
                    <a:pt x="10782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10" name="Google Shape;210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46020" y="1298299"/>
              <a:ext cx="356869" cy="233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1"/>
            <p:cNvSpPr/>
            <p:nvPr/>
          </p:nvSpPr>
          <p:spPr>
            <a:xfrm>
              <a:off x="2852420" y="1280519"/>
              <a:ext cx="64769" cy="278130"/>
            </a:xfrm>
            <a:custGeom>
              <a:rect b="b" l="l" r="r" t="t"/>
              <a:pathLst>
                <a:path extrusionOk="0" h="278130" w="64769">
                  <a:moveTo>
                    <a:pt x="63500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175" y="99536"/>
                  </a:lnTo>
                  <a:lnTo>
                    <a:pt x="0" y="139700"/>
                  </a:lnTo>
                  <a:lnTo>
                    <a:pt x="635" y="158035"/>
                  </a:lnTo>
                  <a:lnTo>
                    <a:pt x="8572" y="203279"/>
                  </a:lnTo>
                  <a:lnTo>
                    <a:pt x="31869" y="249733"/>
                  </a:lnTo>
                  <a:lnTo>
                    <a:pt x="62230" y="278130"/>
                  </a:lnTo>
                  <a:lnTo>
                    <a:pt x="64769" y="278130"/>
                  </a:lnTo>
                  <a:lnTo>
                    <a:pt x="64769" y="274320"/>
                  </a:lnTo>
                  <a:lnTo>
                    <a:pt x="59690" y="269240"/>
                  </a:lnTo>
                  <a:lnTo>
                    <a:pt x="38477" y="240605"/>
                  </a:lnTo>
                  <a:lnTo>
                    <a:pt x="25241" y="207803"/>
                  </a:lnTo>
                  <a:lnTo>
                    <a:pt x="18434" y="173335"/>
                  </a:lnTo>
                  <a:lnTo>
                    <a:pt x="16510" y="139700"/>
                  </a:lnTo>
                  <a:lnTo>
                    <a:pt x="18633" y="103524"/>
                  </a:lnTo>
                  <a:lnTo>
                    <a:pt x="25876" y="68421"/>
                  </a:lnTo>
                  <a:lnTo>
                    <a:pt x="39548" y="35937"/>
                  </a:lnTo>
                  <a:lnTo>
                    <a:pt x="60960" y="7620"/>
                  </a:lnTo>
                  <a:lnTo>
                    <a:pt x="64769" y="3810"/>
                  </a:lnTo>
                  <a:lnTo>
                    <a:pt x="64769" y="127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12" name="Google Shape;212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46400" y="1289409"/>
              <a:ext cx="205739" cy="200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1"/>
            <p:cNvSpPr/>
            <p:nvPr/>
          </p:nvSpPr>
          <p:spPr>
            <a:xfrm>
              <a:off x="3178810" y="129575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19" y="0"/>
                  </a:moveTo>
                  <a:lnTo>
                    <a:pt x="102869" y="0"/>
                  </a:lnTo>
                  <a:lnTo>
                    <a:pt x="101600" y="1269"/>
                  </a:lnTo>
                  <a:lnTo>
                    <a:pt x="101600" y="6350"/>
                  </a:lnTo>
                  <a:lnTo>
                    <a:pt x="85089" y="71119"/>
                  </a:lnTo>
                  <a:lnTo>
                    <a:pt x="53042" y="78204"/>
                  </a:lnTo>
                  <a:lnTo>
                    <a:pt x="25876" y="95408"/>
                  </a:lnTo>
                  <a:lnTo>
                    <a:pt x="7044" y="119518"/>
                  </a:lnTo>
                  <a:lnTo>
                    <a:pt x="0" y="147319"/>
                  </a:lnTo>
                  <a:lnTo>
                    <a:pt x="3512" y="166151"/>
                  </a:lnTo>
                  <a:lnTo>
                    <a:pt x="13811" y="181768"/>
                  </a:lnTo>
                  <a:lnTo>
                    <a:pt x="30539" y="192861"/>
                  </a:lnTo>
                  <a:lnTo>
                    <a:pt x="53339" y="198119"/>
                  </a:lnTo>
                  <a:lnTo>
                    <a:pt x="51633" y="204589"/>
                  </a:lnTo>
                  <a:lnTo>
                    <a:pt x="48696" y="217050"/>
                  </a:lnTo>
                  <a:lnTo>
                    <a:pt x="46989" y="223519"/>
                  </a:lnTo>
                  <a:lnTo>
                    <a:pt x="43179" y="236219"/>
                  </a:lnTo>
                  <a:lnTo>
                    <a:pt x="40639" y="247650"/>
                  </a:lnTo>
                  <a:lnTo>
                    <a:pt x="40639" y="251459"/>
                  </a:lnTo>
                  <a:lnTo>
                    <a:pt x="45719" y="251459"/>
                  </a:lnTo>
                  <a:lnTo>
                    <a:pt x="46989" y="250189"/>
                  </a:lnTo>
                  <a:lnTo>
                    <a:pt x="46989" y="248919"/>
                  </a:lnTo>
                  <a:lnTo>
                    <a:pt x="49529" y="243839"/>
                  </a:lnTo>
                  <a:lnTo>
                    <a:pt x="49529" y="238759"/>
                  </a:lnTo>
                  <a:lnTo>
                    <a:pt x="60959" y="198119"/>
                  </a:lnTo>
                  <a:lnTo>
                    <a:pt x="93007" y="190837"/>
                  </a:lnTo>
                  <a:lnTo>
                    <a:pt x="93527" y="190500"/>
                  </a:lnTo>
                  <a:lnTo>
                    <a:pt x="54609" y="190500"/>
                  </a:lnTo>
                  <a:lnTo>
                    <a:pt x="41890" y="188475"/>
                  </a:lnTo>
                  <a:lnTo>
                    <a:pt x="30003" y="181927"/>
                  </a:lnTo>
                  <a:lnTo>
                    <a:pt x="21212" y="170140"/>
                  </a:lnTo>
                  <a:lnTo>
                    <a:pt x="17779" y="152400"/>
                  </a:lnTo>
                  <a:lnTo>
                    <a:pt x="22185" y="127099"/>
                  </a:lnTo>
                  <a:lnTo>
                    <a:pt x="34925" y="103346"/>
                  </a:lnTo>
                  <a:lnTo>
                    <a:pt x="55284" y="85070"/>
                  </a:lnTo>
                  <a:lnTo>
                    <a:pt x="82550" y="76200"/>
                  </a:lnTo>
                  <a:lnTo>
                    <a:pt x="114182" y="76200"/>
                  </a:lnTo>
                  <a:lnTo>
                    <a:pt x="92710" y="71119"/>
                  </a:lnTo>
                  <a:lnTo>
                    <a:pt x="107950" y="7619"/>
                  </a:lnTo>
                  <a:lnTo>
                    <a:pt x="109219" y="3809"/>
                  </a:lnTo>
                  <a:lnTo>
                    <a:pt x="109219" y="0"/>
                  </a:lnTo>
                  <a:close/>
                </a:path>
                <a:path extrusionOk="0" h="251459" w="146050">
                  <a:moveTo>
                    <a:pt x="90169" y="76200"/>
                  </a:moveTo>
                  <a:lnTo>
                    <a:pt x="82550" y="76200"/>
                  </a:lnTo>
                  <a:lnTo>
                    <a:pt x="54609" y="190500"/>
                  </a:lnTo>
                  <a:lnTo>
                    <a:pt x="60959" y="190500"/>
                  </a:lnTo>
                  <a:lnTo>
                    <a:pt x="90169" y="76200"/>
                  </a:lnTo>
                  <a:close/>
                </a:path>
                <a:path extrusionOk="0" h="251459" w="146050">
                  <a:moveTo>
                    <a:pt x="114182" y="76200"/>
                  </a:moveTo>
                  <a:lnTo>
                    <a:pt x="90169" y="76200"/>
                  </a:lnTo>
                  <a:lnTo>
                    <a:pt x="105231" y="79315"/>
                  </a:lnTo>
                  <a:lnTo>
                    <a:pt x="117316" y="86836"/>
                  </a:lnTo>
                  <a:lnTo>
                    <a:pt x="125352" y="98881"/>
                  </a:lnTo>
                  <a:lnTo>
                    <a:pt x="128269" y="115569"/>
                  </a:lnTo>
                  <a:lnTo>
                    <a:pt x="123824" y="140850"/>
                  </a:lnTo>
                  <a:lnTo>
                    <a:pt x="110807" y="164464"/>
                  </a:lnTo>
                  <a:lnTo>
                    <a:pt x="89693" y="182364"/>
                  </a:lnTo>
                  <a:lnTo>
                    <a:pt x="60959" y="190500"/>
                  </a:lnTo>
                  <a:lnTo>
                    <a:pt x="93527" y="190500"/>
                  </a:lnTo>
                  <a:lnTo>
                    <a:pt x="120173" y="173196"/>
                  </a:lnTo>
                  <a:lnTo>
                    <a:pt x="139005" y="148649"/>
                  </a:lnTo>
                  <a:lnTo>
                    <a:pt x="146050" y="120650"/>
                  </a:lnTo>
                  <a:lnTo>
                    <a:pt x="143073" y="104159"/>
                  </a:lnTo>
                  <a:lnTo>
                    <a:pt x="133667" y="88741"/>
                  </a:lnTo>
                  <a:lnTo>
                    <a:pt x="117117" y="76894"/>
                  </a:lnTo>
                  <a:lnTo>
                    <a:pt x="114182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14" name="Google Shape;214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47720" y="1284329"/>
              <a:ext cx="80009" cy="83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21"/>
            <p:cNvSpPr/>
            <p:nvPr/>
          </p:nvSpPr>
          <p:spPr>
            <a:xfrm>
              <a:off x="3331210" y="1280519"/>
              <a:ext cx="209550" cy="314959"/>
            </a:xfrm>
            <a:custGeom>
              <a:rect b="b" l="l" r="r" t="t"/>
              <a:pathLst>
                <a:path extrusionOk="0" h="314959" w="209550">
                  <a:moveTo>
                    <a:pt x="109220" y="223520"/>
                  </a:moveTo>
                  <a:lnTo>
                    <a:pt x="106438" y="208915"/>
                  </a:lnTo>
                  <a:lnTo>
                    <a:pt x="99377" y="199085"/>
                  </a:lnTo>
                  <a:lnTo>
                    <a:pt x="95592" y="196850"/>
                  </a:lnTo>
                  <a:lnTo>
                    <a:pt x="92710" y="195160"/>
                  </a:lnTo>
                  <a:lnTo>
                    <a:pt x="92710" y="203200"/>
                  </a:lnTo>
                  <a:lnTo>
                    <a:pt x="92595" y="217170"/>
                  </a:lnTo>
                  <a:lnTo>
                    <a:pt x="82550" y="255270"/>
                  </a:lnTo>
                  <a:lnTo>
                    <a:pt x="58420" y="274320"/>
                  </a:lnTo>
                  <a:lnTo>
                    <a:pt x="44450" y="274320"/>
                  </a:lnTo>
                  <a:lnTo>
                    <a:pt x="42862" y="267970"/>
                  </a:lnTo>
                  <a:lnTo>
                    <a:pt x="40640" y="259080"/>
                  </a:lnTo>
                  <a:lnTo>
                    <a:pt x="40640" y="254000"/>
                  </a:lnTo>
                  <a:lnTo>
                    <a:pt x="50800" y="214630"/>
                  </a:lnTo>
                  <a:lnTo>
                    <a:pt x="78740" y="196850"/>
                  </a:lnTo>
                  <a:lnTo>
                    <a:pt x="86360" y="196850"/>
                  </a:lnTo>
                  <a:lnTo>
                    <a:pt x="92710" y="203200"/>
                  </a:lnTo>
                  <a:lnTo>
                    <a:pt x="92710" y="195160"/>
                  </a:lnTo>
                  <a:lnTo>
                    <a:pt x="89928" y="193522"/>
                  </a:lnTo>
                  <a:lnTo>
                    <a:pt x="80010" y="191770"/>
                  </a:lnTo>
                  <a:lnTo>
                    <a:pt x="70980" y="193065"/>
                  </a:lnTo>
                  <a:lnTo>
                    <a:pt x="63017" y="196380"/>
                  </a:lnTo>
                  <a:lnTo>
                    <a:pt x="56248" y="200888"/>
                  </a:lnTo>
                  <a:lnTo>
                    <a:pt x="50800" y="205740"/>
                  </a:lnTo>
                  <a:lnTo>
                    <a:pt x="48818" y="196850"/>
                  </a:lnTo>
                  <a:lnTo>
                    <a:pt x="48260" y="194310"/>
                  </a:lnTo>
                  <a:lnTo>
                    <a:pt x="38100" y="191770"/>
                  </a:lnTo>
                  <a:lnTo>
                    <a:pt x="24130" y="191770"/>
                  </a:lnTo>
                  <a:lnTo>
                    <a:pt x="19050" y="195580"/>
                  </a:lnTo>
                  <a:lnTo>
                    <a:pt x="12700" y="208280"/>
                  </a:lnTo>
                  <a:lnTo>
                    <a:pt x="8890" y="219710"/>
                  </a:lnTo>
                  <a:lnTo>
                    <a:pt x="8890" y="223520"/>
                  </a:lnTo>
                  <a:lnTo>
                    <a:pt x="15240" y="223520"/>
                  </a:lnTo>
                  <a:lnTo>
                    <a:pt x="15240" y="222250"/>
                  </a:lnTo>
                  <a:lnTo>
                    <a:pt x="16510" y="217170"/>
                  </a:lnTo>
                  <a:lnTo>
                    <a:pt x="19050" y="205740"/>
                  </a:lnTo>
                  <a:lnTo>
                    <a:pt x="22860" y="196850"/>
                  </a:lnTo>
                  <a:lnTo>
                    <a:pt x="36830" y="196850"/>
                  </a:lnTo>
                  <a:lnTo>
                    <a:pt x="38100" y="200660"/>
                  </a:lnTo>
                  <a:lnTo>
                    <a:pt x="38100" y="208280"/>
                  </a:lnTo>
                  <a:lnTo>
                    <a:pt x="36830" y="210820"/>
                  </a:lnTo>
                  <a:lnTo>
                    <a:pt x="36830" y="212090"/>
                  </a:lnTo>
                  <a:lnTo>
                    <a:pt x="15240" y="300990"/>
                  </a:lnTo>
                  <a:lnTo>
                    <a:pt x="12700" y="307340"/>
                  </a:lnTo>
                  <a:lnTo>
                    <a:pt x="12700" y="308610"/>
                  </a:lnTo>
                  <a:lnTo>
                    <a:pt x="0" y="308610"/>
                  </a:lnTo>
                  <a:lnTo>
                    <a:pt x="0" y="314960"/>
                  </a:lnTo>
                  <a:lnTo>
                    <a:pt x="43180" y="314960"/>
                  </a:lnTo>
                  <a:lnTo>
                    <a:pt x="43180" y="308610"/>
                  </a:lnTo>
                  <a:lnTo>
                    <a:pt x="29210" y="308610"/>
                  </a:lnTo>
                  <a:lnTo>
                    <a:pt x="29210" y="304800"/>
                  </a:lnTo>
                  <a:lnTo>
                    <a:pt x="30480" y="299720"/>
                  </a:lnTo>
                  <a:lnTo>
                    <a:pt x="31750" y="297180"/>
                  </a:lnTo>
                  <a:lnTo>
                    <a:pt x="33096" y="289407"/>
                  </a:lnTo>
                  <a:lnTo>
                    <a:pt x="34925" y="281622"/>
                  </a:lnTo>
                  <a:lnTo>
                    <a:pt x="36741" y="274320"/>
                  </a:lnTo>
                  <a:lnTo>
                    <a:pt x="38100" y="267970"/>
                  </a:lnTo>
                  <a:lnTo>
                    <a:pt x="40640" y="271780"/>
                  </a:lnTo>
                  <a:lnTo>
                    <a:pt x="46990" y="279400"/>
                  </a:lnTo>
                  <a:lnTo>
                    <a:pt x="58420" y="279400"/>
                  </a:lnTo>
                  <a:lnTo>
                    <a:pt x="76530" y="274777"/>
                  </a:lnTo>
                  <a:lnTo>
                    <a:pt x="77139" y="274320"/>
                  </a:lnTo>
                  <a:lnTo>
                    <a:pt x="92862" y="262420"/>
                  </a:lnTo>
                  <a:lnTo>
                    <a:pt x="104673" y="244576"/>
                  </a:lnTo>
                  <a:lnTo>
                    <a:pt x="109220" y="223520"/>
                  </a:lnTo>
                  <a:close/>
                </a:path>
                <a:path extrusionOk="0" h="314959" w="209550">
                  <a:moveTo>
                    <a:pt x="209550" y="139700"/>
                  </a:moveTo>
                  <a:lnTo>
                    <a:pt x="205740" y="99695"/>
                  </a:lnTo>
                  <a:lnTo>
                    <a:pt x="190500" y="52070"/>
                  </a:lnTo>
                  <a:lnTo>
                    <a:pt x="163512" y="13182"/>
                  </a:lnTo>
                  <a:lnTo>
                    <a:pt x="146050" y="0"/>
                  </a:lnTo>
                  <a:lnTo>
                    <a:pt x="144780" y="0"/>
                  </a:lnTo>
                  <a:lnTo>
                    <a:pt x="143510" y="1270"/>
                  </a:lnTo>
                  <a:lnTo>
                    <a:pt x="143510" y="3810"/>
                  </a:lnTo>
                  <a:lnTo>
                    <a:pt x="148590" y="8890"/>
                  </a:lnTo>
                  <a:lnTo>
                    <a:pt x="167322" y="32905"/>
                  </a:lnTo>
                  <a:lnTo>
                    <a:pt x="181292" y="62865"/>
                  </a:lnTo>
                  <a:lnTo>
                    <a:pt x="190017" y="98552"/>
                  </a:lnTo>
                  <a:lnTo>
                    <a:pt x="193040" y="139700"/>
                  </a:lnTo>
                  <a:lnTo>
                    <a:pt x="190893" y="175145"/>
                  </a:lnTo>
                  <a:lnTo>
                    <a:pt x="183515" y="209867"/>
                  </a:lnTo>
                  <a:lnTo>
                    <a:pt x="169456" y="242214"/>
                  </a:lnTo>
                  <a:lnTo>
                    <a:pt x="147320" y="270510"/>
                  </a:lnTo>
                  <a:lnTo>
                    <a:pt x="143510" y="274320"/>
                  </a:lnTo>
                  <a:lnTo>
                    <a:pt x="143510" y="278130"/>
                  </a:lnTo>
                  <a:lnTo>
                    <a:pt x="146050" y="278130"/>
                  </a:lnTo>
                  <a:lnTo>
                    <a:pt x="152476" y="274624"/>
                  </a:lnTo>
                  <a:lnTo>
                    <a:pt x="191770" y="224790"/>
                  </a:lnTo>
                  <a:lnTo>
                    <a:pt x="205892" y="179387"/>
                  </a:lnTo>
                  <a:lnTo>
                    <a:pt x="208724" y="158356"/>
                  </a:lnTo>
                  <a:lnTo>
                    <a:pt x="209550" y="139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216" name="Google Shape;216;p21"/>
          <p:cNvGrpSpPr/>
          <p:nvPr/>
        </p:nvGrpSpPr>
        <p:grpSpPr>
          <a:xfrm>
            <a:off x="237920" y="3613676"/>
            <a:ext cx="3929382" cy="746507"/>
            <a:chOff x="238760" y="3840840"/>
            <a:chExt cx="4333240" cy="822960"/>
          </a:xfrm>
        </p:grpSpPr>
        <p:sp>
          <p:nvSpPr>
            <p:cNvPr id="217" name="Google Shape;217;p21"/>
            <p:cNvSpPr/>
            <p:nvPr/>
          </p:nvSpPr>
          <p:spPr>
            <a:xfrm>
              <a:off x="365760" y="4089760"/>
              <a:ext cx="218440" cy="12700"/>
            </a:xfrm>
            <a:custGeom>
              <a:rect b="b" l="l" r="r" t="t"/>
              <a:pathLst>
                <a:path extrusionOk="0" h="12700" w="218440">
                  <a:moveTo>
                    <a:pt x="21844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9219" y="12699"/>
                  </a:lnTo>
                  <a:lnTo>
                    <a:pt x="218440" y="12699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18" name="Google Shape;218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77190" y="4135480"/>
              <a:ext cx="350520" cy="25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50570" y="4244700"/>
              <a:ext cx="83820" cy="195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1"/>
            <p:cNvSpPr/>
            <p:nvPr/>
          </p:nvSpPr>
          <p:spPr>
            <a:xfrm>
              <a:off x="858520" y="4223110"/>
              <a:ext cx="435609" cy="167639"/>
            </a:xfrm>
            <a:custGeom>
              <a:rect b="b" l="l" r="r" t="t"/>
              <a:pathLst>
                <a:path extrusionOk="0" h="167639" w="435609">
                  <a:moveTo>
                    <a:pt x="106680" y="2540"/>
                  </a:moveTo>
                  <a:lnTo>
                    <a:pt x="27940" y="2540"/>
                  </a:lnTo>
                  <a:lnTo>
                    <a:pt x="27940" y="10160"/>
                  </a:lnTo>
                  <a:lnTo>
                    <a:pt x="106680" y="10160"/>
                  </a:lnTo>
                  <a:lnTo>
                    <a:pt x="106680" y="2540"/>
                  </a:lnTo>
                  <a:close/>
                </a:path>
                <a:path extrusionOk="0" h="167639" w="435609">
                  <a:moveTo>
                    <a:pt x="134620" y="161290"/>
                  </a:moveTo>
                  <a:lnTo>
                    <a:pt x="119380" y="161290"/>
                  </a:lnTo>
                  <a:lnTo>
                    <a:pt x="116840" y="153670"/>
                  </a:lnTo>
                  <a:lnTo>
                    <a:pt x="80810" y="55880"/>
                  </a:lnTo>
                  <a:lnTo>
                    <a:pt x="72390" y="33020"/>
                  </a:lnTo>
                  <a:lnTo>
                    <a:pt x="71120" y="29210"/>
                  </a:lnTo>
                  <a:lnTo>
                    <a:pt x="63500" y="29210"/>
                  </a:lnTo>
                  <a:lnTo>
                    <a:pt x="63500" y="30480"/>
                  </a:lnTo>
                  <a:lnTo>
                    <a:pt x="62230" y="33020"/>
                  </a:lnTo>
                  <a:lnTo>
                    <a:pt x="20320" y="148590"/>
                  </a:lnTo>
                  <a:lnTo>
                    <a:pt x="16510" y="158750"/>
                  </a:lnTo>
                  <a:lnTo>
                    <a:pt x="7620" y="161290"/>
                  </a:lnTo>
                  <a:lnTo>
                    <a:pt x="0" y="161290"/>
                  </a:lnTo>
                  <a:lnTo>
                    <a:pt x="0" y="167640"/>
                  </a:lnTo>
                  <a:lnTo>
                    <a:pt x="40640" y="167640"/>
                  </a:lnTo>
                  <a:lnTo>
                    <a:pt x="40640" y="161290"/>
                  </a:lnTo>
                  <a:lnTo>
                    <a:pt x="30480" y="161290"/>
                  </a:lnTo>
                  <a:lnTo>
                    <a:pt x="26670" y="156210"/>
                  </a:lnTo>
                  <a:lnTo>
                    <a:pt x="26670" y="151130"/>
                  </a:lnTo>
                  <a:lnTo>
                    <a:pt x="27940" y="148590"/>
                  </a:lnTo>
                  <a:lnTo>
                    <a:pt x="60960" y="55880"/>
                  </a:lnTo>
                  <a:lnTo>
                    <a:pt x="96520" y="152400"/>
                  </a:lnTo>
                  <a:lnTo>
                    <a:pt x="97790" y="154940"/>
                  </a:lnTo>
                  <a:lnTo>
                    <a:pt x="97790" y="161290"/>
                  </a:lnTo>
                  <a:lnTo>
                    <a:pt x="81280" y="161290"/>
                  </a:lnTo>
                  <a:lnTo>
                    <a:pt x="81280" y="167640"/>
                  </a:lnTo>
                  <a:lnTo>
                    <a:pt x="134620" y="167640"/>
                  </a:lnTo>
                  <a:lnTo>
                    <a:pt x="134620" y="161290"/>
                  </a:lnTo>
                  <a:close/>
                </a:path>
                <a:path extrusionOk="0" h="167639" w="435609">
                  <a:moveTo>
                    <a:pt x="435610" y="54610"/>
                  </a:moveTo>
                  <a:lnTo>
                    <a:pt x="250190" y="54610"/>
                  </a:lnTo>
                  <a:lnTo>
                    <a:pt x="250190" y="66040"/>
                  </a:lnTo>
                  <a:lnTo>
                    <a:pt x="435610" y="66040"/>
                  </a:lnTo>
                  <a:lnTo>
                    <a:pt x="435610" y="54610"/>
                  </a:lnTo>
                  <a:close/>
                </a:path>
                <a:path extrusionOk="0" h="167639" w="435609">
                  <a:moveTo>
                    <a:pt x="435610" y="0"/>
                  </a:moveTo>
                  <a:lnTo>
                    <a:pt x="250190" y="0"/>
                  </a:lnTo>
                  <a:lnTo>
                    <a:pt x="250190" y="11430"/>
                  </a:lnTo>
                  <a:lnTo>
                    <a:pt x="435610" y="1143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21" name="Google Shape;221;p2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536700" y="3951330"/>
              <a:ext cx="115569" cy="191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1"/>
            <p:cNvSpPr/>
            <p:nvPr/>
          </p:nvSpPr>
          <p:spPr>
            <a:xfrm>
              <a:off x="1419859" y="4249780"/>
              <a:ext cx="349250" cy="12700"/>
            </a:xfrm>
            <a:custGeom>
              <a:rect b="b" l="l" r="r" t="t"/>
              <a:pathLst>
                <a:path extrusionOk="0" h="12700" w="349250">
                  <a:moveTo>
                    <a:pt x="3492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73990" y="12700"/>
                  </a:lnTo>
                  <a:lnTo>
                    <a:pt x="349250" y="127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23" name="Google Shape;223;p2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428750" y="4397100"/>
              <a:ext cx="149859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601470" y="4393290"/>
              <a:ext cx="156210" cy="12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052320" y="3951330"/>
              <a:ext cx="92710" cy="186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21"/>
            <p:cNvSpPr/>
            <p:nvPr/>
          </p:nvSpPr>
          <p:spPr>
            <a:xfrm>
              <a:off x="1835150" y="4249780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4470" y="237490"/>
                  </a:lnTo>
                  <a:lnTo>
                    <a:pt x="204470" y="241300"/>
                  </a:lnTo>
                  <a:lnTo>
                    <a:pt x="198170" y="254381"/>
                  </a:lnTo>
                  <a:lnTo>
                    <a:pt x="191287" y="262102"/>
                  </a:lnTo>
                  <a:lnTo>
                    <a:pt x="184645" y="265772"/>
                  </a:lnTo>
                  <a:lnTo>
                    <a:pt x="179070" y="266700"/>
                  </a:lnTo>
                  <a:lnTo>
                    <a:pt x="168910" y="266700"/>
                  </a:lnTo>
                  <a:lnTo>
                    <a:pt x="167640" y="260350"/>
                  </a:lnTo>
                  <a:lnTo>
                    <a:pt x="167703" y="247878"/>
                  </a:lnTo>
                  <a:lnTo>
                    <a:pt x="167868" y="242570"/>
                  </a:lnTo>
                  <a:lnTo>
                    <a:pt x="168427" y="234315"/>
                  </a:lnTo>
                  <a:lnTo>
                    <a:pt x="169240" y="225907"/>
                  </a:lnTo>
                  <a:lnTo>
                    <a:pt x="170180" y="218440"/>
                  </a:lnTo>
                  <a:lnTo>
                    <a:pt x="170180" y="214630"/>
                  </a:lnTo>
                  <a:lnTo>
                    <a:pt x="171450" y="208280"/>
                  </a:lnTo>
                  <a:lnTo>
                    <a:pt x="171450" y="204470"/>
                  </a:lnTo>
                  <a:lnTo>
                    <a:pt x="168351" y="190766"/>
                  </a:lnTo>
                  <a:lnTo>
                    <a:pt x="160959" y="181457"/>
                  </a:lnTo>
                  <a:lnTo>
                    <a:pt x="152158" y="175717"/>
                  </a:lnTo>
                  <a:lnTo>
                    <a:pt x="147904" y="173990"/>
                  </a:lnTo>
                  <a:lnTo>
                    <a:pt x="144780" y="172720"/>
                  </a:lnTo>
                  <a:lnTo>
                    <a:pt x="158750" y="167640"/>
                  </a:lnTo>
                  <a:lnTo>
                    <a:pt x="166281" y="164909"/>
                  </a:lnTo>
                  <a:lnTo>
                    <a:pt x="186372" y="153035"/>
                  </a:lnTo>
                  <a:lnTo>
                    <a:pt x="201206" y="137363"/>
                  </a:lnTo>
                  <a:lnTo>
                    <a:pt x="207010" y="118110"/>
                  </a:lnTo>
                  <a:lnTo>
                    <a:pt x="202463" y="101384"/>
                  </a:lnTo>
                  <a:lnTo>
                    <a:pt x="189699" y="88112"/>
                  </a:lnTo>
                  <a:lnTo>
                    <a:pt x="180340" y="83947"/>
                  </a:lnTo>
                  <a:lnTo>
                    <a:pt x="180340" y="111760"/>
                  </a:lnTo>
                  <a:lnTo>
                    <a:pt x="179565" y="120789"/>
                  </a:lnTo>
                  <a:lnTo>
                    <a:pt x="158648" y="158000"/>
                  </a:lnTo>
                  <a:lnTo>
                    <a:pt x="118110" y="167640"/>
                  </a:lnTo>
                  <a:lnTo>
                    <a:pt x="86360" y="167640"/>
                  </a:lnTo>
                  <a:lnTo>
                    <a:pt x="105410" y="95250"/>
                  </a:lnTo>
                  <a:lnTo>
                    <a:pt x="106680" y="8890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050" y="85509"/>
                  </a:lnTo>
                  <a:lnTo>
                    <a:pt x="162560" y="88430"/>
                  </a:lnTo>
                  <a:lnTo>
                    <a:pt x="175260" y="96342"/>
                  </a:lnTo>
                  <a:lnTo>
                    <a:pt x="180340" y="111760"/>
                  </a:lnTo>
                  <a:lnTo>
                    <a:pt x="180340" y="83947"/>
                  </a:lnTo>
                  <a:lnTo>
                    <a:pt x="170040" y="79362"/>
                  </a:lnTo>
                  <a:lnTo>
                    <a:pt x="144780" y="76200"/>
                  </a:lnTo>
                  <a:lnTo>
                    <a:pt x="57150" y="76200"/>
                  </a:lnTo>
                  <a:lnTo>
                    <a:pt x="57150" y="85090"/>
                  </a:lnTo>
                  <a:lnTo>
                    <a:pt x="81280" y="85090"/>
                  </a:lnTo>
                  <a:lnTo>
                    <a:pt x="83820" y="86360"/>
                  </a:lnTo>
                  <a:lnTo>
                    <a:pt x="83820" y="90170"/>
                  </a:lnTo>
                  <a:lnTo>
                    <a:pt x="81280" y="95250"/>
                  </a:lnTo>
                  <a:lnTo>
                    <a:pt x="44450" y="245110"/>
                  </a:lnTo>
                  <a:lnTo>
                    <a:pt x="42621" y="251917"/>
                  </a:lnTo>
                  <a:lnTo>
                    <a:pt x="39370" y="255752"/>
                  </a:lnTo>
                  <a:lnTo>
                    <a:pt x="32296" y="257441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91440" y="266700"/>
                  </a:lnTo>
                  <a:lnTo>
                    <a:pt x="9144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892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720"/>
                  </a:lnTo>
                  <a:lnTo>
                    <a:pt x="142875" y="183362"/>
                  </a:lnTo>
                  <a:lnTo>
                    <a:pt x="147396" y="191681"/>
                  </a:lnTo>
                  <a:lnTo>
                    <a:pt x="148590" y="199390"/>
                  </a:lnTo>
                  <a:lnTo>
                    <a:pt x="148590" y="204470"/>
                  </a:lnTo>
                  <a:lnTo>
                    <a:pt x="146050" y="213360"/>
                  </a:lnTo>
                  <a:lnTo>
                    <a:pt x="144780" y="219710"/>
                  </a:lnTo>
                  <a:lnTo>
                    <a:pt x="142240" y="227330"/>
                  </a:lnTo>
                  <a:lnTo>
                    <a:pt x="139700" y="237490"/>
                  </a:lnTo>
                  <a:lnTo>
                    <a:pt x="139738" y="242735"/>
                  </a:lnTo>
                  <a:lnTo>
                    <a:pt x="145110" y="260197"/>
                  </a:lnTo>
                  <a:lnTo>
                    <a:pt x="157314" y="269240"/>
                  </a:lnTo>
                  <a:lnTo>
                    <a:pt x="170230" y="272580"/>
                  </a:lnTo>
                  <a:lnTo>
                    <a:pt x="177800" y="273050"/>
                  </a:lnTo>
                  <a:lnTo>
                    <a:pt x="192595" y="268630"/>
                  </a:lnTo>
                  <a:lnTo>
                    <a:pt x="194576" y="266700"/>
                  </a:lnTo>
                  <a:lnTo>
                    <a:pt x="202882" y="258610"/>
                  </a:lnTo>
                  <a:lnTo>
                    <a:pt x="208864" y="247878"/>
                  </a:lnTo>
                  <a:lnTo>
                    <a:pt x="210820" y="24130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62890" y="12700"/>
                  </a:lnTo>
                  <a:lnTo>
                    <a:pt x="525780" y="1270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27" name="Google Shape;227;p2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070100" y="4291690"/>
              <a:ext cx="71119" cy="129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1"/>
            <p:cNvSpPr/>
            <p:nvPr/>
          </p:nvSpPr>
          <p:spPr>
            <a:xfrm>
              <a:off x="2057400" y="4088490"/>
              <a:ext cx="491489" cy="510539"/>
            </a:xfrm>
            <a:custGeom>
              <a:rect b="b" l="l" r="r" t="t"/>
              <a:pathLst>
                <a:path extrusionOk="0" h="510539" w="491489">
                  <a:moveTo>
                    <a:pt x="130810" y="458470"/>
                  </a:moveTo>
                  <a:lnTo>
                    <a:pt x="124460" y="458470"/>
                  </a:lnTo>
                  <a:lnTo>
                    <a:pt x="120167" y="477748"/>
                  </a:lnTo>
                  <a:lnTo>
                    <a:pt x="113030" y="491655"/>
                  </a:lnTo>
                  <a:lnTo>
                    <a:pt x="100164" y="500087"/>
                  </a:lnTo>
                  <a:lnTo>
                    <a:pt x="78740" y="502920"/>
                  </a:lnTo>
                  <a:lnTo>
                    <a:pt x="39370" y="502920"/>
                  </a:lnTo>
                  <a:lnTo>
                    <a:pt x="38100" y="501650"/>
                  </a:lnTo>
                  <a:lnTo>
                    <a:pt x="38100" y="444500"/>
                  </a:lnTo>
                  <a:lnTo>
                    <a:pt x="58420" y="444500"/>
                  </a:lnTo>
                  <a:lnTo>
                    <a:pt x="70358" y="445757"/>
                  </a:lnTo>
                  <a:lnTo>
                    <a:pt x="76835" y="449745"/>
                  </a:lnTo>
                  <a:lnTo>
                    <a:pt x="79489" y="456831"/>
                  </a:lnTo>
                  <a:lnTo>
                    <a:pt x="80010" y="467360"/>
                  </a:lnTo>
                  <a:lnTo>
                    <a:pt x="87630" y="467360"/>
                  </a:lnTo>
                  <a:lnTo>
                    <a:pt x="87630" y="414020"/>
                  </a:lnTo>
                  <a:lnTo>
                    <a:pt x="80010" y="414020"/>
                  </a:lnTo>
                  <a:lnTo>
                    <a:pt x="79489" y="425094"/>
                  </a:lnTo>
                  <a:lnTo>
                    <a:pt x="76835" y="432117"/>
                  </a:lnTo>
                  <a:lnTo>
                    <a:pt x="70358" y="435813"/>
                  </a:lnTo>
                  <a:lnTo>
                    <a:pt x="58420" y="436880"/>
                  </a:lnTo>
                  <a:lnTo>
                    <a:pt x="38100" y="436880"/>
                  </a:lnTo>
                  <a:lnTo>
                    <a:pt x="38100" y="386080"/>
                  </a:lnTo>
                  <a:lnTo>
                    <a:pt x="39370" y="383540"/>
                  </a:lnTo>
                  <a:lnTo>
                    <a:pt x="77470" y="383540"/>
                  </a:lnTo>
                  <a:lnTo>
                    <a:pt x="96697" y="385749"/>
                  </a:lnTo>
                  <a:lnTo>
                    <a:pt x="108419" y="392595"/>
                  </a:lnTo>
                  <a:lnTo>
                    <a:pt x="115150" y="404444"/>
                  </a:lnTo>
                  <a:lnTo>
                    <a:pt x="119380" y="421640"/>
                  </a:lnTo>
                  <a:lnTo>
                    <a:pt x="124460" y="421640"/>
                  </a:lnTo>
                  <a:lnTo>
                    <a:pt x="119380" y="377190"/>
                  </a:lnTo>
                  <a:lnTo>
                    <a:pt x="0" y="377190"/>
                  </a:lnTo>
                  <a:lnTo>
                    <a:pt x="0" y="383540"/>
                  </a:lnTo>
                  <a:lnTo>
                    <a:pt x="19050" y="383540"/>
                  </a:lnTo>
                  <a:lnTo>
                    <a:pt x="20320" y="386080"/>
                  </a:lnTo>
                  <a:lnTo>
                    <a:pt x="20320" y="500380"/>
                  </a:lnTo>
                  <a:lnTo>
                    <a:pt x="19050" y="502920"/>
                  </a:lnTo>
                  <a:lnTo>
                    <a:pt x="0" y="502920"/>
                  </a:lnTo>
                  <a:lnTo>
                    <a:pt x="0" y="510540"/>
                  </a:lnTo>
                  <a:lnTo>
                    <a:pt x="121920" y="510540"/>
                  </a:lnTo>
                  <a:lnTo>
                    <a:pt x="130810" y="458470"/>
                  </a:lnTo>
                  <a:close/>
                </a:path>
                <a:path extrusionOk="0" h="510539" w="491489">
                  <a:moveTo>
                    <a:pt x="274320" y="412750"/>
                  </a:moveTo>
                  <a:lnTo>
                    <a:pt x="270484" y="399161"/>
                  </a:lnTo>
                  <a:lnTo>
                    <a:pt x="259867" y="387832"/>
                  </a:lnTo>
                  <a:lnTo>
                    <a:pt x="254000" y="385013"/>
                  </a:lnTo>
                  <a:lnTo>
                    <a:pt x="254000" y="412750"/>
                  </a:lnTo>
                  <a:lnTo>
                    <a:pt x="253453" y="421805"/>
                  </a:lnTo>
                  <a:lnTo>
                    <a:pt x="249707" y="431812"/>
                  </a:lnTo>
                  <a:lnTo>
                    <a:pt x="239522" y="439902"/>
                  </a:lnTo>
                  <a:lnTo>
                    <a:pt x="219710" y="443230"/>
                  </a:lnTo>
                  <a:lnTo>
                    <a:pt x="187960" y="443230"/>
                  </a:lnTo>
                  <a:lnTo>
                    <a:pt x="187960" y="383540"/>
                  </a:lnTo>
                  <a:lnTo>
                    <a:pt x="219710" y="383540"/>
                  </a:lnTo>
                  <a:lnTo>
                    <a:pt x="238455" y="386499"/>
                  </a:lnTo>
                  <a:lnTo>
                    <a:pt x="248754" y="393865"/>
                  </a:lnTo>
                  <a:lnTo>
                    <a:pt x="253098" y="403364"/>
                  </a:lnTo>
                  <a:lnTo>
                    <a:pt x="254000" y="412750"/>
                  </a:lnTo>
                  <a:lnTo>
                    <a:pt x="254000" y="385013"/>
                  </a:lnTo>
                  <a:lnTo>
                    <a:pt x="243776" y="380072"/>
                  </a:lnTo>
                  <a:lnTo>
                    <a:pt x="223520" y="377190"/>
                  </a:lnTo>
                  <a:lnTo>
                    <a:pt x="149860" y="377190"/>
                  </a:lnTo>
                  <a:lnTo>
                    <a:pt x="149860" y="383540"/>
                  </a:lnTo>
                  <a:lnTo>
                    <a:pt x="170180" y="383540"/>
                  </a:lnTo>
                  <a:lnTo>
                    <a:pt x="170180" y="502920"/>
                  </a:lnTo>
                  <a:lnTo>
                    <a:pt x="149860" y="502920"/>
                  </a:lnTo>
                  <a:lnTo>
                    <a:pt x="149860" y="510540"/>
                  </a:lnTo>
                  <a:lnTo>
                    <a:pt x="157099" y="509816"/>
                  </a:lnTo>
                  <a:lnTo>
                    <a:pt x="164934" y="509435"/>
                  </a:lnTo>
                  <a:lnTo>
                    <a:pt x="172529" y="509295"/>
                  </a:lnTo>
                  <a:lnTo>
                    <a:pt x="183578" y="509295"/>
                  </a:lnTo>
                  <a:lnTo>
                    <a:pt x="185597" y="509295"/>
                  </a:lnTo>
                  <a:lnTo>
                    <a:pt x="193192" y="509435"/>
                  </a:lnTo>
                  <a:lnTo>
                    <a:pt x="201028" y="509816"/>
                  </a:lnTo>
                  <a:lnTo>
                    <a:pt x="208280" y="510540"/>
                  </a:lnTo>
                  <a:lnTo>
                    <a:pt x="208280" y="509270"/>
                  </a:lnTo>
                  <a:lnTo>
                    <a:pt x="208280" y="502920"/>
                  </a:lnTo>
                  <a:lnTo>
                    <a:pt x="189230" y="502920"/>
                  </a:lnTo>
                  <a:lnTo>
                    <a:pt x="187960" y="501650"/>
                  </a:lnTo>
                  <a:lnTo>
                    <a:pt x="187960" y="449580"/>
                  </a:lnTo>
                  <a:lnTo>
                    <a:pt x="223520" y="449580"/>
                  </a:lnTo>
                  <a:lnTo>
                    <a:pt x="243776" y="446684"/>
                  </a:lnTo>
                  <a:lnTo>
                    <a:pt x="250812" y="443230"/>
                  </a:lnTo>
                  <a:lnTo>
                    <a:pt x="259867" y="438785"/>
                  </a:lnTo>
                  <a:lnTo>
                    <a:pt x="270484" y="427088"/>
                  </a:lnTo>
                  <a:lnTo>
                    <a:pt x="274320" y="412750"/>
                  </a:lnTo>
                  <a:close/>
                </a:path>
                <a:path extrusionOk="0" h="510539" w="491489">
                  <a:moveTo>
                    <a:pt x="491490" y="2540"/>
                  </a:moveTo>
                  <a:lnTo>
                    <a:pt x="490220" y="0"/>
                  </a:lnTo>
                  <a:lnTo>
                    <a:pt x="482600" y="0"/>
                  </a:lnTo>
                  <a:lnTo>
                    <a:pt x="481330" y="2540"/>
                  </a:lnTo>
                  <a:lnTo>
                    <a:pt x="480060" y="6350"/>
                  </a:lnTo>
                  <a:lnTo>
                    <a:pt x="410210" y="162560"/>
                  </a:lnTo>
                  <a:lnTo>
                    <a:pt x="408940" y="165100"/>
                  </a:lnTo>
                  <a:lnTo>
                    <a:pt x="408940" y="168910"/>
                  </a:lnTo>
                  <a:lnTo>
                    <a:pt x="410210" y="172720"/>
                  </a:lnTo>
                  <a:lnTo>
                    <a:pt x="480060" y="328930"/>
                  </a:lnTo>
                  <a:lnTo>
                    <a:pt x="481330" y="334010"/>
                  </a:lnTo>
                  <a:lnTo>
                    <a:pt x="490220" y="334010"/>
                  </a:lnTo>
                  <a:lnTo>
                    <a:pt x="491490" y="331470"/>
                  </a:lnTo>
                  <a:lnTo>
                    <a:pt x="491490" y="327660"/>
                  </a:lnTo>
                  <a:lnTo>
                    <a:pt x="490220" y="323850"/>
                  </a:lnTo>
                  <a:lnTo>
                    <a:pt x="420370" y="167640"/>
                  </a:lnTo>
                  <a:lnTo>
                    <a:pt x="490220" y="11430"/>
                  </a:lnTo>
                  <a:lnTo>
                    <a:pt x="491490" y="6350"/>
                  </a:lnTo>
                  <a:lnTo>
                    <a:pt x="491490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29" name="Google Shape;229;p2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579370" y="4139290"/>
              <a:ext cx="327660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21"/>
            <p:cNvSpPr/>
            <p:nvPr/>
          </p:nvSpPr>
          <p:spPr>
            <a:xfrm>
              <a:off x="2940050" y="4116430"/>
              <a:ext cx="64769" cy="279400"/>
            </a:xfrm>
            <a:custGeom>
              <a:rect b="b" l="l" r="r" t="t"/>
              <a:pathLst>
                <a:path extrusionOk="0" h="279400" w="64769">
                  <a:moveTo>
                    <a:pt x="64769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651" y="99536"/>
                  </a:lnTo>
                  <a:lnTo>
                    <a:pt x="0" y="139700"/>
                  </a:lnTo>
                  <a:lnTo>
                    <a:pt x="833" y="158035"/>
                  </a:lnTo>
                  <a:lnTo>
                    <a:pt x="9644" y="203279"/>
                  </a:lnTo>
                  <a:lnTo>
                    <a:pt x="32404" y="249932"/>
                  </a:lnTo>
                  <a:lnTo>
                    <a:pt x="62230" y="279400"/>
                  </a:lnTo>
                  <a:lnTo>
                    <a:pt x="64769" y="279400"/>
                  </a:lnTo>
                  <a:lnTo>
                    <a:pt x="64769" y="275590"/>
                  </a:lnTo>
                  <a:lnTo>
                    <a:pt x="59689" y="270510"/>
                  </a:lnTo>
                  <a:lnTo>
                    <a:pt x="38477" y="241141"/>
                  </a:lnTo>
                  <a:lnTo>
                    <a:pt x="25241" y="207962"/>
                  </a:lnTo>
                  <a:lnTo>
                    <a:pt x="18434" y="173355"/>
                  </a:lnTo>
                  <a:lnTo>
                    <a:pt x="16510" y="139700"/>
                  </a:lnTo>
                  <a:lnTo>
                    <a:pt x="18831" y="103703"/>
                  </a:lnTo>
                  <a:lnTo>
                    <a:pt x="26511" y="68897"/>
                  </a:lnTo>
                  <a:lnTo>
                    <a:pt x="40620" y="36472"/>
                  </a:lnTo>
                  <a:lnTo>
                    <a:pt x="62230" y="7620"/>
                  </a:lnTo>
                  <a:lnTo>
                    <a:pt x="64769" y="508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31" name="Google Shape;231;p2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258820" y="408087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036570" y="4135480"/>
              <a:ext cx="185419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3248660" y="4261210"/>
              <a:ext cx="274319" cy="134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1"/>
            <p:cNvSpPr/>
            <p:nvPr/>
          </p:nvSpPr>
          <p:spPr>
            <a:xfrm>
              <a:off x="3634740" y="4132940"/>
              <a:ext cx="416560" cy="250189"/>
            </a:xfrm>
            <a:custGeom>
              <a:rect b="b" l="l" r="r" t="t"/>
              <a:pathLst>
                <a:path extrusionOk="0" h="250189" w="416560">
                  <a:moveTo>
                    <a:pt x="171450" y="116840"/>
                  </a:moveTo>
                  <a:lnTo>
                    <a:pt x="0" y="116840"/>
                  </a:lnTo>
                  <a:lnTo>
                    <a:pt x="0" y="129540"/>
                  </a:lnTo>
                  <a:lnTo>
                    <a:pt x="161290" y="129540"/>
                  </a:lnTo>
                  <a:lnTo>
                    <a:pt x="171450" y="129540"/>
                  </a:lnTo>
                  <a:lnTo>
                    <a:pt x="171450" y="116840"/>
                  </a:lnTo>
                  <a:close/>
                </a:path>
                <a:path extrusionOk="0" h="250189" w="416560">
                  <a:moveTo>
                    <a:pt x="416560" y="119380"/>
                  </a:moveTo>
                  <a:lnTo>
                    <a:pt x="413575" y="102895"/>
                  </a:lnTo>
                  <a:lnTo>
                    <a:pt x="404177" y="87477"/>
                  </a:lnTo>
                  <a:lnTo>
                    <a:pt x="398780" y="83616"/>
                  </a:lnTo>
                  <a:lnTo>
                    <a:pt x="398780" y="114300"/>
                  </a:lnTo>
                  <a:lnTo>
                    <a:pt x="394335" y="139611"/>
                  </a:lnTo>
                  <a:lnTo>
                    <a:pt x="381304" y="163360"/>
                  </a:lnTo>
                  <a:lnTo>
                    <a:pt x="360197" y="181635"/>
                  </a:lnTo>
                  <a:lnTo>
                    <a:pt x="331470" y="190500"/>
                  </a:lnTo>
                  <a:lnTo>
                    <a:pt x="360680" y="74930"/>
                  </a:lnTo>
                  <a:lnTo>
                    <a:pt x="375729" y="78587"/>
                  </a:lnTo>
                  <a:lnTo>
                    <a:pt x="387819" y="86042"/>
                  </a:lnTo>
                  <a:lnTo>
                    <a:pt x="395859" y="97790"/>
                  </a:lnTo>
                  <a:lnTo>
                    <a:pt x="398780" y="114300"/>
                  </a:lnTo>
                  <a:lnTo>
                    <a:pt x="398780" y="83616"/>
                  </a:lnTo>
                  <a:lnTo>
                    <a:pt x="387616" y="75628"/>
                  </a:lnTo>
                  <a:lnTo>
                    <a:pt x="384683" y="74930"/>
                  </a:lnTo>
                  <a:lnTo>
                    <a:pt x="363220" y="69850"/>
                  </a:lnTo>
                  <a:lnTo>
                    <a:pt x="378460" y="6350"/>
                  </a:lnTo>
                  <a:lnTo>
                    <a:pt x="379730" y="2540"/>
                  </a:lnTo>
                  <a:lnTo>
                    <a:pt x="379730" y="0"/>
                  </a:lnTo>
                  <a:lnTo>
                    <a:pt x="372110" y="0"/>
                  </a:lnTo>
                  <a:lnTo>
                    <a:pt x="372110" y="5080"/>
                  </a:lnTo>
                  <a:lnTo>
                    <a:pt x="355600" y="69850"/>
                  </a:lnTo>
                  <a:lnTo>
                    <a:pt x="353060" y="70408"/>
                  </a:lnTo>
                  <a:lnTo>
                    <a:pt x="353060" y="74930"/>
                  </a:lnTo>
                  <a:lnTo>
                    <a:pt x="325120" y="190500"/>
                  </a:lnTo>
                  <a:lnTo>
                    <a:pt x="312394" y="187921"/>
                  </a:lnTo>
                  <a:lnTo>
                    <a:pt x="300507" y="181292"/>
                  </a:lnTo>
                  <a:lnTo>
                    <a:pt x="291719" y="169430"/>
                  </a:lnTo>
                  <a:lnTo>
                    <a:pt x="288290" y="151130"/>
                  </a:lnTo>
                  <a:lnTo>
                    <a:pt x="292684" y="126009"/>
                  </a:lnTo>
                  <a:lnTo>
                    <a:pt x="305435" y="102552"/>
                  </a:lnTo>
                  <a:lnTo>
                    <a:pt x="325793" y="84340"/>
                  </a:lnTo>
                  <a:lnTo>
                    <a:pt x="353060" y="74930"/>
                  </a:lnTo>
                  <a:lnTo>
                    <a:pt x="353060" y="70408"/>
                  </a:lnTo>
                  <a:lnTo>
                    <a:pt x="323342" y="76936"/>
                  </a:lnTo>
                  <a:lnTo>
                    <a:pt x="295744" y="94145"/>
                  </a:lnTo>
                  <a:lnTo>
                    <a:pt x="276479" y="118249"/>
                  </a:lnTo>
                  <a:lnTo>
                    <a:pt x="269240" y="146050"/>
                  </a:lnTo>
                  <a:lnTo>
                    <a:pt x="272948" y="164884"/>
                  </a:lnTo>
                  <a:lnTo>
                    <a:pt x="283679" y="180505"/>
                  </a:lnTo>
                  <a:lnTo>
                    <a:pt x="300850" y="191592"/>
                  </a:lnTo>
                  <a:lnTo>
                    <a:pt x="323850" y="196850"/>
                  </a:lnTo>
                  <a:lnTo>
                    <a:pt x="321957" y="203504"/>
                  </a:lnTo>
                  <a:lnTo>
                    <a:pt x="320192" y="210032"/>
                  </a:lnTo>
                  <a:lnTo>
                    <a:pt x="318668" y="216319"/>
                  </a:lnTo>
                  <a:lnTo>
                    <a:pt x="317500" y="222250"/>
                  </a:lnTo>
                  <a:lnTo>
                    <a:pt x="314896" y="231940"/>
                  </a:lnTo>
                  <a:lnTo>
                    <a:pt x="312889" y="239712"/>
                  </a:lnTo>
                  <a:lnTo>
                    <a:pt x="311594" y="245110"/>
                  </a:lnTo>
                  <a:lnTo>
                    <a:pt x="311150" y="247650"/>
                  </a:lnTo>
                  <a:lnTo>
                    <a:pt x="311150" y="250190"/>
                  </a:lnTo>
                  <a:lnTo>
                    <a:pt x="316230" y="250190"/>
                  </a:lnTo>
                  <a:lnTo>
                    <a:pt x="317500" y="248920"/>
                  </a:lnTo>
                  <a:lnTo>
                    <a:pt x="318770" y="242570"/>
                  </a:lnTo>
                  <a:lnTo>
                    <a:pt x="320040" y="238760"/>
                  </a:lnTo>
                  <a:lnTo>
                    <a:pt x="330200" y="196850"/>
                  </a:lnTo>
                  <a:lnTo>
                    <a:pt x="358775" y="190500"/>
                  </a:lnTo>
                  <a:lnTo>
                    <a:pt x="362978" y="189572"/>
                  </a:lnTo>
                  <a:lnTo>
                    <a:pt x="390525" y="171932"/>
                  </a:lnTo>
                  <a:lnTo>
                    <a:pt x="409486" y="147383"/>
                  </a:lnTo>
                  <a:lnTo>
                    <a:pt x="416560" y="119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35" name="Google Shape;235;p2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074159" y="411897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21"/>
            <p:cNvSpPr/>
            <p:nvPr/>
          </p:nvSpPr>
          <p:spPr>
            <a:xfrm>
              <a:off x="4056380" y="4088490"/>
              <a:ext cx="341629" cy="344170"/>
            </a:xfrm>
            <a:custGeom>
              <a:rect b="b" l="l" r="r" t="t"/>
              <a:pathLst>
                <a:path extrusionOk="0" h="344170" w="341629">
                  <a:moveTo>
                    <a:pt x="109220" y="252730"/>
                  </a:moveTo>
                  <a:lnTo>
                    <a:pt x="106438" y="237934"/>
                  </a:lnTo>
                  <a:lnTo>
                    <a:pt x="99377" y="227647"/>
                  </a:lnTo>
                  <a:lnTo>
                    <a:pt x="96862" y="226060"/>
                  </a:lnTo>
                  <a:lnTo>
                    <a:pt x="92710" y="223431"/>
                  </a:lnTo>
                  <a:lnTo>
                    <a:pt x="92710" y="231140"/>
                  </a:lnTo>
                  <a:lnTo>
                    <a:pt x="92595" y="246380"/>
                  </a:lnTo>
                  <a:lnTo>
                    <a:pt x="83820" y="284480"/>
                  </a:lnTo>
                  <a:lnTo>
                    <a:pt x="58420" y="303530"/>
                  </a:lnTo>
                  <a:lnTo>
                    <a:pt x="44450" y="303530"/>
                  </a:lnTo>
                  <a:lnTo>
                    <a:pt x="43383" y="297180"/>
                  </a:lnTo>
                  <a:lnTo>
                    <a:pt x="41910" y="288290"/>
                  </a:lnTo>
                  <a:lnTo>
                    <a:pt x="41910" y="283210"/>
                  </a:lnTo>
                  <a:lnTo>
                    <a:pt x="52070" y="243840"/>
                  </a:lnTo>
                  <a:lnTo>
                    <a:pt x="86360" y="226060"/>
                  </a:lnTo>
                  <a:lnTo>
                    <a:pt x="92710" y="231140"/>
                  </a:lnTo>
                  <a:lnTo>
                    <a:pt x="92710" y="223431"/>
                  </a:lnTo>
                  <a:lnTo>
                    <a:pt x="89928" y="221665"/>
                  </a:lnTo>
                  <a:lnTo>
                    <a:pt x="80010" y="219710"/>
                  </a:lnTo>
                  <a:lnTo>
                    <a:pt x="70993" y="221183"/>
                  </a:lnTo>
                  <a:lnTo>
                    <a:pt x="63169" y="224790"/>
                  </a:lnTo>
                  <a:lnTo>
                    <a:pt x="56781" y="229362"/>
                  </a:lnTo>
                  <a:lnTo>
                    <a:pt x="52070" y="233680"/>
                  </a:lnTo>
                  <a:lnTo>
                    <a:pt x="49530" y="226060"/>
                  </a:lnTo>
                  <a:lnTo>
                    <a:pt x="48260" y="222250"/>
                  </a:lnTo>
                  <a:lnTo>
                    <a:pt x="38100" y="219710"/>
                  </a:lnTo>
                  <a:lnTo>
                    <a:pt x="24130" y="219710"/>
                  </a:lnTo>
                  <a:lnTo>
                    <a:pt x="19050" y="224790"/>
                  </a:lnTo>
                  <a:lnTo>
                    <a:pt x="12700" y="237490"/>
                  </a:lnTo>
                  <a:lnTo>
                    <a:pt x="8890" y="248920"/>
                  </a:lnTo>
                  <a:lnTo>
                    <a:pt x="8890" y="252730"/>
                  </a:lnTo>
                  <a:lnTo>
                    <a:pt x="15240" y="252730"/>
                  </a:lnTo>
                  <a:lnTo>
                    <a:pt x="15240" y="251460"/>
                  </a:lnTo>
                  <a:lnTo>
                    <a:pt x="16510" y="246380"/>
                  </a:lnTo>
                  <a:lnTo>
                    <a:pt x="20320" y="234950"/>
                  </a:lnTo>
                  <a:lnTo>
                    <a:pt x="22860" y="226060"/>
                  </a:lnTo>
                  <a:lnTo>
                    <a:pt x="36830" y="226060"/>
                  </a:lnTo>
                  <a:lnTo>
                    <a:pt x="38100" y="229870"/>
                  </a:lnTo>
                  <a:lnTo>
                    <a:pt x="38100" y="237490"/>
                  </a:lnTo>
                  <a:lnTo>
                    <a:pt x="36830" y="240030"/>
                  </a:lnTo>
                  <a:lnTo>
                    <a:pt x="36830" y="241300"/>
                  </a:lnTo>
                  <a:lnTo>
                    <a:pt x="15240" y="330200"/>
                  </a:lnTo>
                  <a:lnTo>
                    <a:pt x="12700" y="335280"/>
                  </a:lnTo>
                  <a:lnTo>
                    <a:pt x="12700" y="337820"/>
                  </a:lnTo>
                  <a:lnTo>
                    <a:pt x="0" y="337820"/>
                  </a:lnTo>
                  <a:lnTo>
                    <a:pt x="0" y="342900"/>
                  </a:lnTo>
                  <a:lnTo>
                    <a:pt x="1270" y="344170"/>
                  </a:lnTo>
                  <a:lnTo>
                    <a:pt x="7620" y="344170"/>
                  </a:lnTo>
                  <a:lnTo>
                    <a:pt x="13970" y="342900"/>
                  </a:lnTo>
                  <a:lnTo>
                    <a:pt x="25400" y="342900"/>
                  </a:lnTo>
                  <a:lnTo>
                    <a:pt x="33020" y="344170"/>
                  </a:lnTo>
                  <a:lnTo>
                    <a:pt x="41910" y="344170"/>
                  </a:lnTo>
                  <a:lnTo>
                    <a:pt x="44450" y="342900"/>
                  </a:lnTo>
                  <a:lnTo>
                    <a:pt x="44450" y="337820"/>
                  </a:lnTo>
                  <a:lnTo>
                    <a:pt x="29210" y="337820"/>
                  </a:lnTo>
                  <a:lnTo>
                    <a:pt x="29210" y="334010"/>
                  </a:lnTo>
                  <a:lnTo>
                    <a:pt x="30480" y="328930"/>
                  </a:lnTo>
                  <a:lnTo>
                    <a:pt x="31750" y="326390"/>
                  </a:lnTo>
                  <a:lnTo>
                    <a:pt x="33096" y="318617"/>
                  </a:lnTo>
                  <a:lnTo>
                    <a:pt x="34925" y="310845"/>
                  </a:lnTo>
                  <a:lnTo>
                    <a:pt x="36741" y="303530"/>
                  </a:lnTo>
                  <a:lnTo>
                    <a:pt x="38100" y="297180"/>
                  </a:lnTo>
                  <a:lnTo>
                    <a:pt x="40640" y="300990"/>
                  </a:lnTo>
                  <a:lnTo>
                    <a:pt x="46990" y="308610"/>
                  </a:lnTo>
                  <a:lnTo>
                    <a:pt x="58420" y="308610"/>
                  </a:lnTo>
                  <a:lnTo>
                    <a:pt x="76530" y="303987"/>
                  </a:lnTo>
                  <a:lnTo>
                    <a:pt x="77139" y="303530"/>
                  </a:lnTo>
                  <a:lnTo>
                    <a:pt x="92862" y="291630"/>
                  </a:lnTo>
                  <a:lnTo>
                    <a:pt x="104673" y="273786"/>
                  </a:lnTo>
                  <a:lnTo>
                    <a:pt x="109220" y="252730"/>
                  </a:lnTo>
                  <a:close/>
                </a:path>
                <a:path extrusionOk="0" h="344170" w="341629">
                  <a:moveTo>
                    <a:pt x="209550" y="167640"/>
                  </a:moveTo>
                  <a:lnTo>
                    <a:pt x="206375" y="127800"/>
                  </a:lnTo>
                  <a:lnTo>
                    <a:pt x="191770" y="81280"/>
                  </a:lnTo>
                  <a:lnTo>
                    <a:pt x="164782" y="41757"/>
                  </a:lnTo>
                  <a:lnTo>
                    <a:pt x="147320" y="27940"/>
                  </a:lnTo>
                  <a:lnTo>
                    <a:pt x="146050" y="27940"/>
                  </a:lnTo>
                  <a:lnTo>
                    <a:pt x="144780" y="29210"/>
                  </a:lnTo>
                  <a:lnTo>
                    <a:pt x="144780" y="33020"/>
                  </a:lnTo>
                  <a:lnTo>
                    <a:pt x="149860" y="38100"/>
                  </a:lnTo>
                  <a:lnTo>
                    <a:pt x="168592" y="61379"/>
                  </a:lnTo>
                  <a:lnTo>
                    <a:pt x="182562" y="90970"/>
                  </a:lnTo>
                  <a:lnTo>
                    <a:pt x="191287" y="126504"/>
                  </a:lnTo>
                  <a:lnTo>
                    <a:pt x="194310" y="167640"/>
                  </a:lnTo>
                  <a:lnTo>
                    <a:pt x="191985" y="203111"/>
                  </a:lnTo>
                  <a:lnTo>
                    <a:pt x="184302" y="237972"/>
                  </a:lnTo>
                  <a:lnTo>
                    <a:pt x="170192" y="270700"/>
                  </a:lnTo>
                  <a:lnTo>
                    <a:pt x="148590" y="299720"/>
                  </a:lnTo>
                  <a:lnTo>
                    <a:pt x="144780" y="303530"/>
                  </a:lnTo>
                  <a:lnTo>
                    <a:pt x="144780" y="306070"/>
                  </a:lnTo>
                  <a:lnTo>
                    <a:pt x="146050" y="307340"/>
                  </a:lnTo>
                  <a:lnTo>
                    <a:pt x="147320" y="307340"/>
                  </a:lnTo>
                  <a:lnTo>
                    <a:pt x="178384" y="276275"/>
                  </a:lnTo>
                  <a:lnTo>
                    <a:pt x="200964" y="229793"/>
                  </a:lnTo>
                  <a:lnTo>
                    <a:pt x="208902" y="186296"/>
                  </a:lnTo>
                  <a:lnTo>
                    <a:pt x="209550" y="167640"/>
                  </a:lnTo>
                  <a:close/>
                </a:path>
                <a:path extrusionOk="0" h="344170" w="341629">
                  <a:moveTo>
                    <a:pt x="341630" y="165100"/>
                  </a:moveTo>
                  <a:lnTo>
                    <a:pt x="339090" y="162560"/>
                  </a:lnTo>
                  <a:lnTo>
                    <a:pt x="270510" y="6350"/>
                  </a:lnTo>
                  <a:lnTo>
                    <a:pt x="269240" y="1270"/>
                  </a:lnTo>
                  <a:lnTo>
                    <a:pt x="267970" y="0"/>
                  </a:lnTo>
                  <a:lnTo>
                    <a:pt x="261620" y="0"/>
                  </a:lnTo>
                  <a:lnTo>
                    <a:pt x="259080" y="2540"/>
                  </a:lnTo>
                  <a:lnTo>
                    <a:pt x="259080" y="6350"/>
                  </a:lnTo>
                  <a:lnTo>
                    <a:pt x="260350" y="11430"/>
                  </a:lnTo>
                  <a:lnTo>
                    <a:pt x="328930" y="167640"/>
                  </a:lnTo>
                  <a:lnTo>
                    <a:pt x="260350" y="323850"/>
                  </a:lnTo>
                  <a:lnTo>
                    <a:pt x="259080" y="327660"/>
                  </a:lnTo>
                  <a:lnTo>
                    <a:pt x="259080" y="331470"/>
                  </a:lnTo>
                  <a:lnTo>
                    <a:pt x="261620" y="334010"/>
                  </a:lnTo>
                  <a:lnTo>
                    <a:pt x="267970" y="334010"/>
                  </a:lnTo>
                  <a:lnTo>
                    <a:pt x="269240" y="332740"/>
                  </a:lnTo>
                  <a:lnTo>
                    <a:pt x="270510" y="328930"/>
                  </a:lnTo>
                  <a:lnTo>
                    <a:pt x="339090" y="172720"/>
                  </a:lnTo>
                  <a:lnTo>
                    <a:pt x="341630" y="168910"/>
                  </a:lnTo>
                  <a:lnTo>
                    <a:pt x="341630" y="165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238760" y="3840840"/>
              <a:ext cx="4333240" cy="822960"/>
            </a:xfrm>
            <a:custGeom>
              <a:rect b="b" l="l" r="r" t="t"/>
              <a:pathLst>
                <a:path extrusionOk="0" h="822960" w="4333240">
                  <a:moveTo>
                    <a:pt x="2166620" y="822960"/>
                  </a:moveTo>
                  <a:lnTo>
                    <a:pt x="0" y="822960"/>
                  </a:lnTo>
                  <a:lnTo>
                    <a:pt x="0" y="0"/>
                  </a:lnTo>
                  <a:lnTo>
                    <a:pt x="4333240" y="0"/>
                  </a:lnTo>
                  <a:lnTo>
                    <a:pt x="4333240" y="822960"/>
                  </a:lnTo>
                  <a:lnTo>
                    <a:pt x="2166620" y="82296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238" name="Google Shape;238;p21"/>
          <p:cNvGrpSpPr/>
          <p:nvPr/>
        </p:nvGrpSpPr>
        <p:grpSpPr>
          <a:xfrm>
            <a:off x="6027657" y="1214649"/>
            <a:ext cx="2841364" cy="2399035"/>
            <a:chOff x="6647174" y="1339046"/>
            <a:chExt cx="3133396" cy="2644730"/>
          </a:xfrm>
        </p:grpSpPr>
        <p:sp>
          <p:nvSpPr>
            <p:cNvPr id="239" name="Google Shape;239;p21"/>
            <p:cNvSpPr/>
            <p:nvPr/>
          </p:nvSpPr>
          <p:spPr>
            <a:xfrm>
              <a:off x="7885430" y="2833729"/>
              <a:ext cx="1837690" cy="5080"/>
            </a:xfrm>
            <a:custGeom>
              <a:rect b="b" l="l" r="r" t="t"/>
              <a:pathLst>
                <a:path extrusionOk="0" h="5080" w="1837690">
                  <a:moveTo>
                    <a:pt x="0" y="0"/>
                  </a:moveTo>
                  <a:lnTo>
                    <a:pt x="1837690" y="5080"/>
                  </a:lnTo>
                </a:path>
              </a:pathLst>
            </a:custGeom>
            <a:noFill/>
            <a:ln cap="flat" cmpd="sng" w="40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40" name="Google Shape;240;p2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628839" y="2792789"/>
              <a:ext cx="151731" cy="92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1"/>
            <p:cNvSpPr/>
            <p:nvPr/>
          </p:nvSpPr>
          <p:spPr>
            <a:xfrm>
              <a:off x="7877810" y="2855319"/>
              <a:ext cx="10159" cy="1080770"/>
            </a:xfrm>
            <a:custGeom>
              <a:rect b="b" l="l" r="r" t="t"/>
              <a:pathLst>
                <a:path extrusionOk="0" h="1080770" w="10159">
                  <a:moveTo>
                    <a:pt x="0" y="0"/>
                  </a:moveTo>
                  <a:lnTo>
                    <a:pt x="10160" y="1080770"/>
                  </a:lnTo>
                </a:path>
              </a:pathLst>
            </a:custGeom>
            <a:noFill/>
            <a:ln cap="flat" cmpd="sng" w="337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42" name="Google Shape;242;p2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7849174" y="3856654"/>
              <a:ext cx="76322" cy="12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21"/>
            <p:cNvSpPr/>
            <p:nvPr/>
          </p:nvSpPr>
          <p:spPr>
            <a:xfrm>
              <a:off x="6690360" y="2845159"/>
              <a:ext cx="1188720" cy="1005839"/>
            </a:xfrm>
            <a:custGeom>
              <a:rect b="b" l="l" r="r" t="t"/>
              <a:pathLst>
                <a:path extrusionOk="0" h="1005839" w="1188720">
                  <a:moveTo>
                    <a:pt x="1188720" y="0"/>
                  </a:moveTo>
                  <a:lnTo>
                    <a:pt x="0" y="1005840"/>
                  </a:lnTo>
                </a:path>
              </a:pathLst>
            </a:custGeom>
            <a:noFill/>
            <a:ln cap="flat" cmpd="sng" w="38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44" name="Google Shape;244;p2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6647174" y="3762094"/>
              <a:ext cx="137170" cy="1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1"/>
            <p:cNvSpPr/>
            <p:nvPr/>
          </p:nvSpPr>
          <p:spPr>
            <a:xfrm>
              <a:off x="7875270" y="1392279"/>
              <a:ext cx="3809" cy="1455420"/>
            </a:xfrm>
            <a:custGeom>
              <a:rect b="b" l="l" r="r" t="t"/>
              <a:pathLst>
                <a:path extrusionOk="0" h="1455420" w="3809">
                  <a:moveTo>
                    <a:pt x="3809" y="1455420"/>
                  </a:moveTo>
                  <a:lnTo>
                    <a:pt x="0" y="0"/>
                  </a:lnTo>
                </a:path>
              </a:pathLst>
            </a:custGeom>
            <a:noFill/>
            <a:ln cap="flat" cmpd="sng" w="37275">
              <a:solidFill>
                <a:srgbClr val="0000A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46" name="Google Shape;246;p2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7833467" y="1339046"/>
              <a:ext cx="84876" cy="140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1"/>
            <p:cNvSpPr/>
            <p:nvPr/>
          </p:nvSpPr>
          <p:spPr>
            <a:xfrm>
              <a:off x="7872730" y="1892659"/>
              <a:ext cx="746759" cy="967739"/>
            </a:xfrm>
            <a:custGeom>
              <a:rect b="b" l="l" r="r" t="t"/>
              <a:pathLst>
                <a:path extrusionOk="0" h="967739" w="746759">
                  <a:moveTo>
                    <a:pt x="0" y="967739"/>
                  </a:moveTo>
                  <a:lnTo>
                    <a:pt x="746760" y="0"/>
                  </a:lnTo>
                </a:path>
              </a:pathLst>
            </a:custGeom>
            <a:noFill/>
            <a:ln cap="flat" cmpd="sng" w="26575">
              <a:solidFill>
                <a:srgbClr val="C3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48" name="Google Shape;248;p2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8478613" y="1859733"/>
              <a:ext cx="167452" cy="187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21"/>
            <p:cNvSpPr/>
            <p:nvPr/>
          </p:nvSpPr>
          <p:spPr>
            <a:xfrm>
              <a:off x="7364730" y="1871069"/>
              <a:ext cx="519429" cy="985519"/>
            </a:xfrm>
            <a:custGeom>
              <a:rect b="b" l="l" r="r" t="t"/>
              <a:pathLst>
                <a:path extrusionOk="0" h="985519" w="519429">
                  <a:moveTo>
                    <a:pt x="519429" y="985520"/>
                  </a:moveTo>
                  <a:lnTo>
                    <a:pt x="0" y="0"/>
                  </a:lnTo>
                </a:path>
              </a:pathLst>
            </a:custGeom>
            <a:noFill/>
            <a:ln cap="flat" cmpd="sng" w="269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7348220" y="1840589"/>
              <a:ext cx="67309" cy="95250"/>
            </a:xfrm>
            <a:custGeom>
              <a:rect b="b" l="l" r="r" t="t"/>
              <a:pathLst>
                <a:path extrusionOk="0" h="95250" w="67309">
                  <a:moveTo>
                    <a:pt x="0" y="0"/>
                  </a:moveTo>
                  <a:lnTo>
                    <a:pt x="20320" y="95250"/>
                  </a:lnTo>
                  <a:lnTo>
                    <a:pt x="31750" y="59689"/>
                  </a:lnTo>
                  <a:lnTo>
                    <a:pt x="67309" y="7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7348220" y="1840589"/>
              <a:ext cx="67309" cy="95250"/>
            </a:xfrm>
            <a:custGeom>
              <a:rect b="b" l="l" r="r" t="t"/>
              <a:pathLst>
                <a:path extrusionOk="0" h="95250" w="67309">
                  <a:moveTo>
                    <a:pt x="31750" y="59689"/>
                  </a:moveTo>
                  <a:lnTo>
                    <a:pt x="67309" y="71120"/>
                  </a:lnTo>
                  <a:lnTo>
                    <a:pt x="0" y="0"/>
                  </a:lnTo>
                  <a:lnTo>
                    <a:pt x="20320" y="95250"/>
                  </a:lnTo>
                  <a:lnTo>
                    <a:pt x="31750" y="59689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7364095" y="1871069"/>
              <a:ext cx="0" cy="1357630"/>
            </a:xfrm>
            <a:custGeom>
              <a:rect b="b" l="l" r="r" t="t"/>
              <a:pathLst>
                <a:path extrusionOk="0" h="1357630" w="120000">
                  <a:moveTo>
                    <a:pt x="0" y="0"/>
                  </a:moveTo>
                  <a:lnTo>
                    <a:pt x="0" y="1357630"/>
                  </a:lnTo>
                </a:path>
              </a:pathLst>
            </a:custGeom>
            <a:noFill/>
            <a:ln cap="flat" cmpd="sng" w="1687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8569960" y="189011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8469630" y="188630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8368030" y="1883769"/>
              <a:ext cx="50800" cy="1269"/>
            </a:xfrm>
            <a:custGeom>
              <a:rect b="b" l="l" r="r" t="t"/>
              <a:pathLst>
                <a:path extrusionOk="0" h="1269" w="50800">
                  <a:moveTo>
                    <a:pt x="-8446" y="635"/>
                  </a:moveTo>
                  <a:lnTo>
                    <a:pt x="59246" y="635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8158924" y="1876149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0329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8067040" y="1871069"/>
              <a:ext cx="50800" cy="2539"/>
            </a:xfrm>
            <a:custGeom>
              <a:rect b="b" l="l" r="r" t="t"/>
              <a:pathLst>
                <a:path extrusionOk="0" h="2539" w="50800">
                  <a:moveTo>
                    <a:pt x="-8446" y="1270"/>
                  </a:moveTo>
                  <a:lnTo>
                    <a:pt x="5924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7857934" y="1864084"/>
              <a:ext cx="167004" cy="3810"/>
            </a:xfrm>
            <a:custGeom>
              <a:rect b="b" l="l" r="r" t="t"/>
              <a:pathLst>
                <a:path extrusionOk="0" h="3810" w="167004">
                  <a:moveTo>
                    <a:pt x="100330" y="3809"/>
                  </a:moveTo>
                  <a:lnTo>
                    <a:pt x="166752" y="3809"/>
                  </a:lnTo>
                </a:path>
                <a:path extrusionOk="0" h="3810" w="167004">
                  <a:moveTo>
                    <a:pt x="0" y="0"/>
                  </a:moveTo>
                  <a:lnTo>
                    <a:pt x="66422" y="0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7766050" y="185963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7555674" y="1852654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1599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7355014" y="1844399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0330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7352030" y="1670409"/>
              <a:ext cx="520700" cy="175260"/>
            </a:xfrm>
            <a:custGeom>
              <a:rect b="b" l="l" r="r" t="t"/>
              <a:pathLst>
                <a:path extrusionOk="0" h="175260" w="520700">
                  <a:moveTo>
                    <a:pt x="520700" y="0"/>
                  </a:moveTo>
                  <a:lnTo>
                    <a:pt x="473710" y="16509"/>
                  </a:lnTo>
                </a:path>
                <a:path extrusionOk="0" h="175260" w="520700">
                  <a:moveTo>
                    <a:pt x="425450" y="31750"/>
                  </a:moveTo>
                  <a:lnTo>
                    <a:pt x="378460" y="48259"/>
                  </a:lnTo>
                </a:path>
                <a:path extrusionOk="0" h="175260" w="520700">
                  <a:moveTo>
                    <a:pt x="330200" y="63500"/>
                  </a:moveTo>
                  <a:lnTo>
                    <a:pt x="283210" y="80009"/>
                  </a:lnTo>
                </a:path>
                <a:path extrusionOk="0" h="175260" w="520700">
                  <a:moveTo>
                    <a:pt x="234950" y="96519"/>
                  </a:moveTo>
                  <a:lnTo>
                    <a:pt x="187960" y="111759"/>
                  </a:lnTo>
                </a:path>
                <a:path extrusionOk="0" h="175260" w="520700">
                  <a:moveTo>
                    <a:pt x="139700" y="128269"/>
                  </a:moveTo>
                  <a:lnTo>
                    <a:pt x="91440" y="143509"/>
                  </a:lnTo>
                </a:path>
                <a:path extrusionOk="0" h="175260" w="520700">
                  <a:moveTo>
                    <a:pt x="44450" y="160019"/>
                  </a:moveTo>
                  <a:lnTo>
                    <a:pt x="0" y="175259"/>
                  </a:lnTo>
                </a:path>
              </a:pathLst>
            </a:custGeom>
            <a:noFill/>
            <a:ln cap="flat" cmpd="sng" w="16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7482602" y="2400659"/>
              <a:ext cx="145415" cy="755650"/>
            </a:xfrm>
            <a:custGeom>
              <a:rect b="b" l="l" r="r" t="t"/>
              <a:pathLst>
                <a:path extrusionOk="0" h="755650" w="145415">
                  <a:moveTo>
                    <a:pt x="145018" y="0"/>
                  </a:moveTo>
                  <a:lnTo>
                    <a:pt x="102889" y="53878"/>
                  </a:lnTo>
                  <a:lnTo>
                    <a:pt x="67310" y="120749"/>
                  </a:lnTo>
                  <a:lnTo>
                    <a:pt x="52124" y="158838"/>
                  </a:lnTo>
                  <a:lnTo>
                    <a:pt x="38754" y="199913"/>
                  </a:lnTo>
                  <a:lnTo>
                    <a:pt x="27260" y="243886"/>
                  </a:lnTo>
                  <a:lnTo>
                    <a:pt x="17700" y="290671"/>
                  </a:lnTo>
                  <a:lnTo>
                    <a:pt x="10135" y="340179"/>
                  </a:lnTo>
                  <a:lnTo>
                    <a:pt x="4623" y="392323"/>
                  </a:lnTo>
                  <a:lnTo>
                    <a:pt x="1225" y="447016"/>
                  </a:lnTo>
                  <a:lnTo>
                    <a:pt x="0" y="504170"/>
                  </a:lnTo>
                  <a:lnTo>
                    <a:pt x="1007" y="563697"/>
                  </a:lnTo>
                  <a:lnTo>
                    <a:pt x="4306" y="625512"/>
                  </a:lnTo>
                  <a:lnTo>
                    <a:pt x="9956" y="689525"/>
                  </a:lnTo>
                  <a:lnTo>
                    <a:pt x="18018" y="755649"/>
                  </a:lnTo>
                </a:path>
              </a:pathLst>
            </a:custGeom>
            <a:noFill/>
            <a:ln cap="flat" cmpd="sng" w="20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7879080" y="2244450"/>
              <a:ext cx="238759" cy="281939"/>
            </a:xfrm>
            <a:custGeom>
              <a:rect b="b" l="l" r="r" t="t"/>
              <a:pathLst>
                <a:path extrusionOk="0" h="281939" w="238759">
                  <a:moveTo>
                    <a:pt x="238760" y="281939"/>
                  </a:moveTo>
                  <a:lnTo>
                    <a:pt x="212705" y="208418"/>
                  </a:lnTo>
                  <a:lnTo>
                    <a:pt x="191008" y="171412"/>
                  </a:lnTo>
                  <a:lnTo>
                    <a:pt x="163671" y="134778"/>
                  </a:lnTo>
                  <a:lnTo>
                    <a:pt x="130797" y="98918"/>
                  </a:lnTo>
                  <a:lnTo>
                    <a:pt x="92491" y="64234"/>
                  </a:lnTo>
                  <a:lnTo>
                    <a:pt x="48857" y="31127"/>
                  </a:lnTo>
                  <a:lnTo>
                    <a:pt x="0" y="0"/>
                  </a:lnTo>
                </a:path>
              </a:pathLst>
            </a:custGeom>
            <a:noFill/>
            <a:ln cap="flat" cmpd="sng" w="16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265" name="Google Shape;265;p21"/>
          <p:cNvSpPr txBox="1"/>
          <p:nvPr/>
        </p:nvSpPr>
        <p:spPr>
          <a:xfrm>
            <a:off x="7512125" y="2583025"/>
            <a:ext cx="1589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beam direction (z)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7254163" y="3391695"/>
            <a:ext cx="129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5811162" y="3352529"/>
            <a:ext cx="137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68" name="Google Shape;268;p21"/>
          <p:cNvGrpSpPr/>
          <p:nvPr/>
        </p:nvGrpSpPr>
        <p:grpSpPr>
          <a:xfrm>
            <a:off x="5799638" y="3319287"/>
            <a:ext cx="171594" cy="40321"/>
            <a:chOff x="6395719" y="3659229"/>
            <a:chExt cx="189230" cy="44450"/>
          </a:xfrm>
        </p:grpSpPr>
        <p:sp>
          <p:nvSpPr>
            <p:cNvPr id="269" name="Google Shape;269;p21"/>
            <p:cNvSpPr/>
            <p:nvPr/>
          </p:nvSpPr>
          <p:spPr>
            <a:xfrm>
              <a:off x="6395719" y="3678279"/>
              <a:ext cx="161290" cy="3810"/>
            </a:xfrm>
            <a:custGeom>
              <a:rect b="b" l="l" r="r" t="t"/>
              <a:pathLst>
                <a:path extrusionOk="0" h="3810" w="161290">
                  <a:moveTo>
                    <a:pt x="-11150" y="1905"/>
                  </a:moveTo>
                  <a:lnTo>
                    <a:pt x="172440" y="1905"/>
                  </a:lnTo>
                </a:path>
              </a:pathLst>
            </a:custGeom>
            <a:noFill/>
            <a:ln cap="flat" cmpd="sng" w="26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6507479" y="3659229"/>
              <a:ext cx="77470" cy="44450"/>
            </a:xfrm>
            <a:custGeom>
              <a:rect b="b" l="l" r="r" t="t"/>
              <a:pathLst>
                <a:path extrusionOk="0" h="44450" w="77470">
                  <a:moveTo>
                    <a:pt x="0" y="0"/>
                  </a:moveTo>
                  <a:lnTo>
                    <a:pt x="21590" y="22860"/>
                  </a:lnTo>
                  <a:lnTo>
                    <a:pt x="0" y="44450"/>
                  </a:lnTo>
                  <a:lnTo>
                    <a:pt x="77470" y="2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6507479" y="3659229"/>
              <a:ext cx="77470" cy="44450"/>
            </a:xfrm>
            <a:custGeom>
              <a:rect b="b" l="l" r="r" t="t"/>
              <a:pathLst>
                <a:path extrusionOk="0" h="44450" w="77470">
                  <a:moveTo>
                    <a:pt x="21590" y="22860"/>
                  </a:moveTo>
                  <a:lnTo>
                    <a:pt x="0" y="44450"/>
                  </a:lnTo>
                  <a:lnTo>
                    <a:pt x="77470" y="24130"/>
                  </a:lnTo>
                  <a:lnTo>
                    <a:pt x="0" y="0"/>
                  </a:lnTo>
                  <a:lnTo>
                    <a:pt x="21590" y="2286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272" name="Google Shape;272;p21"/>
          <p:cNvSpPr txBox="1"/>
          <p:nvPr/>
        </p:nvSpPr>
        <p:spPr>
          <a:xfrm rot="-2400458">
            <a:off x="5675963" y="3235996"/>
            <a:ext cx="1535722" cy="146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7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impact parameter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6070279" y="3009244"/>
            <a:ext cx="129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74" name="Google Shape;274;p21"/>
          <p:cNvGrpSpPr/>
          <p:nvPr/>
        </p:nvGrpSpPr>
        <p:grpSpPr>
          <a:xfrm>
            <a:off x="7201432" y="1048268"/>
            <a:ext cx="962185" cy="792651"/>
            <a:chOff x="7941588" y="1155626"/>
            <a:chExt cx="1061078" cy="873830"/>
          </a:xfrm>
        </p:grpSpPr>
        <p:pic>
          <p:nvPicPr>
            <p:cNvPr id="275" name="Google Shape;275;p2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7941588" y="1155626"/>
              <a:ext cx="204624" cy="23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2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8705849" y="1781736"/>
              <a:ext cx="296817" cy="247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21"/>
          <p:cNvSpPr txBox="1"/>
          <p:nvPr/>
        </p:nvSpPr>
        <p:spPr>
          <a:xfrm>
            <a:off x="7246102" y="1819270"/>
            <a:ext cx="293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ru" sz="2100">
                <a:latin typeface="Trebuchet MS"/>
                <a:ea typeface="Trebuchet MS"/>
                <a:cs typeface="Trebuchet MS"/>
                <a:sym typeface="Trebuchet MS"/>
              </a:rPr>
              <a:t>θ </a:t>
            </a:r>
            <a:r>
              <a:rPr b="1" lang="ru" sz="1400"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21"/>
          <p:cNvSpPr txBox="1"/>
          <p:nvPr>
            <p:ph idx="12" type="sldNum"/>
          </p:nvPr>
        </p:nvSpPr>
        <p:spPr>
          <a:xfrm>
            <a:off x="7246091" y="4955171"/>
            <a:ext cx="175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79" name="Google Shape;279;p21"/>
          <p:cNvSpPr txBox="1"/>
          <p:nvPr/>
        </p:nvSpPr>
        <p:spPr>
          <a:xfrm>
            <a:off x="6134530" y="2272333"/>
            <a:ext cx="442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i="1" lang="ru" sz="1700">
                <a:latin typeface="Trebuchet MS"/>
                <a:ea typeface="Trebuchet MS"/>
                <a:cs typeface="Trebuchet MS"/>
                <a:sym typeface="Trebuchet MS"/>
              </a:rPr>
              <a:t>φ</a:t>
            </a:r>
            <a:r>
              <a:rPr b="1" baseline="30000" lang="ru" sz="2100"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baseline="30000"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6490627" y="2421746"/>
            <a:ext cx="137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81" name="Google Shape;281;p21"/>
          <p:cNvGrpSpPr/>
          <p:nvPr/>
        </p:nvGrpSpPr>
        <p:grpSpPr>
          <a:xfrm>
            <a:off x="3928912" y="1944426"/>
            <a:ext cx="1123997" cy="286852"/>
            <a:chOff x="3774440" y="1590399"/>
            <a:chExt cx="1239520" cy="316230"/>
          </a:xfrm>
        </p:grpSpPr>
        <p:sp>
          <p:nvSpPr>
            <p:cNvPr id="282" name="Google Shape;282;p21"/>
            <p:cNvSpPr/>
            <p:nvPr/>
          </p:nvSpPr>
          <p:spPr>
            <a:xfrm>
              <a:off x="3774440" y="1590400"/>
              <a:ext cx="62229" cy="279400"/>
            </a:xfrm>
            <a:custGeom>
              <a:rect b="b" l="l" r="r" t="t"/>
              <a:pathLst>
                <a:path extrusionOk="0" h="279400" w="62229">
                  <a:moveTo>
                    <a:pt x="59689" y="0"/>
                  </a:moveTo>
                  <a:lnTo>
                    <a:pt x="53339" y="0"/>
                  </a:lnTo>
                  <a:lnTo>
                    <a:pt x="52070" y="1269"/>
                  </a:lnTo>
                  <a:lnTo>
                    <a:pt x="50800" y="6350"/>
                  </a:lnTo>
                  <a:lnTo>
                    <a:pt x="1270" y="134619"/>
                  </a:lnTo>
                  <a:lnTo>
                    <a:pt x="0" y="135889"/>
                  </a:lnTo>
                  <a:lnTo>
                    <a:pt x="0" y="140969"/>
                  </a:lnTo>
                  <a:lnTo>
                    <a:pt x="1270" y="144779"/>
                  </a:lnTo>
                  <a:lnTo>
                    <a:pt x="50800" y="273050"/>
                  </a:lnTo>
                  <a:lnTo>
                    <a:pt x="50800" y="275589"/>
                  </a:lnTo>
                  <a:lnTo>
                    <a:pt x="53339" y="279400"/>
                  </a:lnTo>
                  <a:lnTo>
                    <a:pt x="59689" y="279400"/>
                  </a:lnTo>
                  <a:lnTo>
                    <a:pt x="62230" y="276860"/>
                  </a:lnTo>
                  <a:lnTo>
                    <a:pt x="62230" y="271779"/>
                  </a:lnTo>
                  <a:lnTo>
                    <a:pt x="60960" y="269239"/>
                  </a:lnTo>
                  <a:lnTo>
                    <a:pt x="11430" y="139700"/>
                  </a:lnTo>
                  <a:lnTo>
                    <a:pt x="60960" y="11429"/>
                  </a:lnTo>
                  <a:lnTo>
                    <a:pt x="62230" y="7619"/>
                  </a:lnTo>
                  <a:lnTo>
                    <a:pt x="62230" y="25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4221480" y="1590400"/>
              <a:ext cx="64770" cy="279400"/>
            </a:xfrm>
            <a:custGeom>
              <a:rect b="b" l="l" r="r" t="t"/>
              <a:pathLst>
                <a:path extrusionOk="0" h="279400" w="64770">
                  <a:moveTo>
                    <a:pt x="63500" y="0"/>
                  </a:moveTo>
                  <a:lnTo>
                    <a:pt x="60960" y="0"/>
                  </a:lnTo>
                  <a:lnTo>
                    <a:pt x="55463" y="3532"/>
                  </a:lnTo>
                  <a:lnTo>
                    <a:pt x="17780" y="54610"/>
                  </a:lnTo>
                  <a:lnTo>
                    <a:pt x="3175" y="100012"/>
                  </a:lnTo>
                  <a:lnTo>
                    <a:pt x="0" y="139700"/>
                  </a:lnTo>
                  <a:lnTo>
                    <a:pt x="635" y="158571"/>
                  </a:lnTo>
                  <a:lnTo>
                    <a:pt x="8572" y="203457"/>
                  </a:lnTo>
                  <a:lnTo>
                    <a:pt x="31670" y="249932"/>
                  </a:lnTo>
                  <a:lnTo>
                    <a:pt x="60960" y="279400"/>
                  </a:lnTo>
                  <a:lnTo>
                    <a:pt x="63500" y="279400"/>
                  </a:lnTo>
                  <a:lnTo>
                    <a:pt x="64770" y="278129"/>
                  </a:lnTo>
                  <a:lnTo>
                    <a:pt x="64770" y="275589"/>
                  </a:lnTo>
                  <a:lnTo>
                    <a:pt x="59690" y="270510"/>
                  </a:lnTo>
                  <a:lnTo>
                    <a:pt x="37941" y="241141"/>
                  </a:lnTo>
                  <a:lnTo>
                    <a:pt x="24764" y="207962"/>
                  </a:lnTo>
                  <a:lnTo>
                    <a:pt x="18256" y="173354"/>
                  </a:lnTo>
                  <a:lnTo>
                    <a:pt x="16510" y="139700"/>
                  </a:lnTo>
                  <a:lnTo>
                    <a:pt x="18633" y="103703"/>
                  </a:lnTo>
                  <a:lnTo>
                    <a:pt x="25876" y="68897"/>
                  </a:lnTo>
                  <a:lnTo>
                    <a:pt x="39548" y="36472"/>
                  </a:lnTo>
                  <a:lnTo>
                    <a:pt x="60960" y="7619"/>
                  </a:lnTo>
                  <a:lnTo>
                    <a:pt x="64770" y="5079"/>
                  </a:lnTo>
                  <a:lnTo>
                    <a:pt x="64770" y="1269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84" name="Google Shape;284;p2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4314190" y="1600560"/>
              <a:ext cx="205739" cy="199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21"/>
            <p:cNvSpPr/>
            <p:nvPr/>
          </p:nvSpPr>
          <p:spPr>
            <a:xfrm>
              <a:off x="4546600" y="1606910"/>
              <a:ext cx="147320" cy="250189"/>
            </a:xfrm>
            <a:custGeom>
              <a:rect b="b" l="l" r="r" t="t"/>
              <a:pathLst>
                <a:path extrusionOk="0" h="250189" w="147320">
                  <a:moveTo>
                    <a:pt x="110489" y="0"/>
                  </a:moveTo>
                  <a:lnTo>
                    <a:pt x="102870" y="0"/>
                  </a:lnTo>
                  <a:lnTo>
                    <a:pt x="102870" y="5079"/>
                  </a:lnTo>
                  <a:lnTo>
                    <a:pt x="86360" y="69850"/>
                  </a:lnTo>
                  <a:lnTo>
                    <a:pt x="54113" y="76934"/>
                  </a:lnTo>
                  <a:lnTo>
                    <a:pt x="26511" y="94138"/>
                  </a:lnTo>
                  <a:lnTo>
                    <a:pt x="7242" y="118248"/>
                  </a:lnTo>
                  <a:lnTo>
                    <a:pt x="0" y="146050"/>
                  </a:lnTo>
                  <a:lnTo>
                    <a:pt x="3710" y="164881"/>
                  </a:lnTo>
                  <a:lnTo>
                    <a:pt x="14446" y="180498"/>
                  </a:lnTo>
                  <a:lnTo>
                    <a:pt x="31611" y="191591"/>
                  </a:lnTo>
                  <a:lnTo>
                    <a:pt x="54610" y="196850"/>
                  </a:lnTo>
                  <a:lnTo>
                    <a:pt x="52724" y="203497"/>
                  </a:lnTo>
                  <a:lnTo>
                    <a:pt x="50958" y="210026"/>
                  </a:lnTo>
                  <a:lnTo>
                    <a:pt x="49430" y="216316"/>
                  </a:lnTo>
                  <a:lnTo>
                    <a:pt x="48260" y="222250"/>
                  </a:lnTo>
                  <a:lnTo>
                    <a:pt x="45660" y="231933"/>
                  </a:lnTo>
                  <a:lnTo>
                    <a:pt x="43656" y="239712"/>
                  </a:lnTo>
                  <a:lnTo>
                    <a:pt x="42366" y="245110"/>
                  </a:lnTo>
                  <a:lnTo>
                    <a:pt x="41910" y="247650"/>
                  </a:lnTo>
                  <a:lnTo>
                    <a:pt x="41910" y="250189"/>
                  </a:lnTo>
                  <a:lnTo>
                    <a:pt x="46989" y="250189"/>
                  </a:lnTo>
                  <a:lnTo>
                    <a:pt x="48260" y="248919"/>
                  </a:lnTo>
                  <a:lnTo>
                    <a:pt x="49529" y="242569"/>
                  </a:lnTo>
                  <a:lnTo>
                    <a:pt x="50800" y="238759"/>
                  </a:lnTo>
                  <a:lnTo>
                    <a:pt x="60960" y="196850"/>
                  </a:lnTo>
                  <a:lnTo>
                    <a:pt x="89543" y="190500"/>
                  </a:lnTo>
                  <a:lnTo>
                    <a:pt x="55879" y="190500"/>
                  </a:lnTo>
                  <a:lnTo>
                    <a:pt x="42624" y="187920"/>
                  </a:lnTo>
                  <a:lnTo>
                    <a:pt x="30797" y="181292"/>
                  </a:lnTo>
                  <a:lnTo>
                    <a:pt x="22304" y="169425"/>
                  </a:lnTo>
                  <a:lnTo>
                    <a:pt x="19050" y="151129"/>
                  </a:lnTo>
                  <a:lnTo>
                    <a:pt x="23455" y="126563"/>
                  </a:lnTo>
                  <a:lnTo>
                    <a:pt x="36195" y="103187"/>
                  </a:lnTo>
                  <a:lnTo>
                    <a:pt x="56554" y="85050"/>
                  </a:lnTo>
                  <a:lnTo>
                    <a:pt x="83820" y="76200"/>
                  </a:lnTo>
                  <a:lnTo>
                    <a:pt x="119191" y="76200"/>
                  </a:lnTo>
                  <a:lnTo>
                    <a:pt x="118387" y="75624"/>
                  </a:lnTo>
                  <a:lnTo>
                    <a:pt x="93979" y="69850"/>
                  </a:lnTo>
                  <a:lnTo>
                    <a:pt x="109220" y="6350"/>
                  </a:lnTo>
                  <a:lnTo>
                    <a:pt x="110489" y="2539"/>
                  </a:lnTo>
                  <a:lnTo>
                    <a:pt x="110489" y="0"/>
                  </a:lnTo>
                  <a:close/>
                </a:path>
                <a:path extrusionOk="0" h="250189" w="147320">
                  <a:moveTo>
                    <a:pt x="91439" y="76200"/>
                  </a:moveTo>
                  <a:lnTo>
                    <a:pt x="83820" y="76200"/>
                  </a:lnTo>
                  <a:lnTo>
                    <a:pt x="55879" y="190500"/>
                  </a:lnTo>
                  <a:lnTo>
                    <a:pt x="62229" y="190500"/>
                  </a:lnTo>
                  <a:lnTo>
                    <a:pt x="91439" y="76200"/>
                  </a:lnTo>
                  <a:close/>
                </a:path>
                <a:path extrusionOk="0" h="250189" w="147320">
                  <a:moveTo>
                    <a:pt x="119191" y="76200"/>
                  </a:moveTo>
                  <a:lnTo>
                    <a:pt x="91439" y="76200"/>
                  </a:lnTo>
                  <a:lnTo>
                    <a:pt x="106501" y="79295"/>
                  </a:lnTo>
                  <a:lnTo>
                    <a:pt x="118586" y="86677"/>
                  </a:lnTo>
                  <a:lnTo>
                    <a:pt x="126622" y="98345"/>
                  </a:lnTo>
                  <a:lnTo>
                    <a:pt x="129539" y="114300"/>
                  </a:lnTo>
                  <a:lnTo>
                    <a:pt x="125094" y="139779"/>
                  </a:lnTo>
                  <a:lnTo>
                    <a:pt x="112077" y="163829"/>
                  </a:lnTo>
                  <a:lnTo>
                    <a:pt x="90963" y="182165"/>
                  </a:lnTo>
                  <a:lnTo>
                    <a:pt x="62229" y="190500"/>
                  </a:lnTo>
                  <a:lnTo>
                    <a:pt x="89543" y="190500"/>
                  </a:lnTo>
                  <a:lnTo>
                    <a:pt x="93741" y="189567"/>
                  </a:lnTo>
                  <a:lnTo>
                    <a:pt x="121285" y="171926"/>
                  </a:lnTo>
                  <a:lnTo>
                    <a:pt x="140255" y="147379"/>
                  </a:lnTo>
                  <a:lnTo>
                    <a:pt x="147320" y="119379"/>
                  </a:lnTo>
                  <a:lnTo>
                    <a:pt x="144343" y="102889"/>
                  </a:lnTo>
                  <a:lnTo>
                    <a:pt x="134937" y="87471"/>
                  </a:lnTo>
                  <a:lnTo>
                    <a:pt x="119191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286" name="Google Shape;286;p2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4716780" y="159421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1"/>
            <p:cNvSpPr/>
            <p:nvPr/>
          </p:nvSpPr>
          <p:spPr>
            <a:xfrm>
              <a:off x="4699000" y="1590399"/>
              <a:ext cx="314960" cy="316230"/>
            </a:xfrm>
            <a:custGeom>
              <a:rect b="b" l="l" r="r" t="t"/>
              <a:pathLst>
                <a:path extrusionOk="0" h="316230" w="314960">
                  <a:moveTo>
                    <a:pt x="109220" y="224790"/>
                  </a:moveTo>
                  <a:lnTo>
                    <a:pt x="106616" y="209461"/>
                  </a:lnTo>
                  <a:lnTo>
                    <a:pt x="99847" y="199237"/>
                  </a:lnTo>
                  <a:lnTo>
                    <a:pt x="95923" y="196850"/>
                  </a:lnTo>
                  <a:lnTo>
                    <a:pt x="93980" y="195681"/>
                  </a:lnTo>
                  <a:lnTo>
                    <a:pt x="93980" y="203200"/>
                  </a:lnTo>
                  <a:lnTo>
                    <a:pt x="93980" y="215900"/>
                  </a:lnTo>
                  <a:lnTo>
                    <a:pt x="83820" y="255270"/>
                  </a:lnTo>
                  <a:lnTo>
                    <a:pt x="59690" y="274320"/>
                  </a:lnTo>
                  <a:lnTo>
                    <a:pt x="44450" y="274320"/>
                  </a:lnTo>
                  <a:lnTo>
                    <a:pt x="43383" y="267970"/>
                  </a:lnTo>
                  <a:lnTo>
                    <a:pt x="41910" y="259080"/>
                  </a:lnTo>
                  <a:lnTo>
                    <a:pt x="41910" y="255270"/>
                  </a:lnTo>
                  <a:lnTo>
                    <a:pt x="43180" y="254000"/>
                  </a:lnTo>
                  <a:lnTo>
                    <a:pt x="52070" y="214630"/>
                  </a:lnTo>
                  <a:lnTo>
                    <a:pt x="78740" y="196850"/>
                  </a:lnTo>
                  <a:lnTo>
                    <a:pt x="86360" y="196850"/>
                  </a:lnTo>
                  <a:lnTo>
                    <a:pt x="93980" y="203200"/>
                  </a:lnTo>
                  <a:lnTo>
                    <a:pt x="93980" y="195681"/>
                  </a:lnTo>
                  <a:lnTo>
                    <a:pt x="90462" y="193548"/>
                  </a:lnTo>
                  <a:lnTo>
                    <a:pt x="80010" y="191770"/>
                  </a:lnTo>
                  <a:lnTo>
                    <a:pt x="70993" y="193065"/>
                  </a:lnTo>
                  <a:lnTo>
                    <a:pt x="63169" y="196380"/>
                  </a:lnTo>
                  <a:lnTo>
                    <a:pt x="56781" y="200888"/>
                  </a:lnTo>
                  <a:lnTo>
                    <a:pt x="52070" y="205740"/>
                  </a:lnTo>
                  <a:lnTo>
                    <a:pt x="49098" y="196850"/>
                  </a:lnTo>
                  <a:lnTo>
                    <a:pt x="48260" y="194310"/>
                  </a:lnTo>
                  <a:lnTo>
                    <a:pt x="38100" y="191770"/>
                  </a:lnTo>
                  <a:lnTo>
                    <a:pt x="24130" y="191770"/>
                  </a:lnTo>
                  <a:lnTo>
                    <a:pt x="16510" y="201930"/>
                  </a:lnTo>
                  <a:lnTo>
                    <a:pt x="12700" y="208280"/>
                  </a:lnTo>
                  <a:lnTo>
                    <a:pt x="8890" y="219710"/>
                  </a:lnTo>
                  <a:lnTo>
                    <a:pt x="8890" y="223520"/>
                  </a:lnTo>
                  <a:lnTo>
                    <a:pt x="16510" y="223520"/>
                  </a:lnTo>
                  <a:lnTo>
                    <a:pt x="17780" y="218440"/>
                  </a:lnTo>
                  <a:lnTo>
                    <a:pt x="20320" y="207010"/>
                  </a:lnTo>
                  <a:lnTo>
                    <a:pt x="22860" y="196850"/>
                  </a:lnTo>
                  <a:lnTo>
                    <a:pt x="36830" y="196850"/>
                  </a:lnTo>
                  <a:lnTo>
                    <a:pt x="38100" y="200660"/>
                  </a:lnTo>
                  <a:lnTo>
                    <a:pt x="38100" y="212090"/>
                  </a:lnTo>
                  <a:lnTo>
                    <a:pt x="15240" y="302260"/>
                  </a:lnTo>
                  <a:lnTo>
                    <a:pt x="13970" y="307340"/>
                  </a:lnTo>
                  <a:lnTo>
                    <a:pt x="13970" y="308610"/>
                  </a:lnTo>
                  <a:lnTo>
                    <a:pt x="0" y="308610"/>
                  </a:lnTo>
                  <a:lnTo>
                    <a:pt x="0" y="314960"/>
                  </a:lnTo>
                  <a:lnTo>
                    <a:pt x="1270" y="316230"/>
                  </a:lnTo>
                  <a:lnTo>
                    <a:pt x="7620" y="316230"/>
                  </a:lnTo>
                  <a:lnTo>
                    <a:pt x="13970" y="314960"/>
                  </a:lnTo>
                  <a:lnTo>
                    <a:pt x="25400" y="314960"/>
                  </a:lnTo>
                  <a:lnTo>
                    <a:pt x="33020" y="316230"/>
                  </a:lnTo>
                  <a:lnTo>
                    <a:pt x="41910" y="316230"/>
                  </a:lnTo>
                  <a:lnTo>
                    <a:pt x="44450" y="314960"/>
                  </a:lnTo>
                  <a:lnTo>
                    <a:pt x="44450" y="308610"/>
                  </a:lnTo>
                  <a:lnTo>
                    <a:pt x="29210" y="308610"/>
                  </a:lnTo>
                  <a:lnTo>
                    <a:pt x="29210" y="306070"/>
                  </a:lnTo>
                  <a:lnTo>
                    <a:pt x="30480" y="300990"/>
                  </a:lnTo>
                  <a:lnTo>
                    <a:pt x="31750" y="297180"/>
                  </a:lnTo>
                  <a:lnTo>
                    <a:pt x="33629" y="289585"/>
                  </a:lnTo>
                  <a:lnTo>
                    <a:pt x="35394" y="282105"/>
                  </a:lnTo>
                  <a:lnTo>
                    <a:pt x="36893" y="274980"/>
                  </a:lnTo>
                  <a:lnTo>
                    <a:pt x="38100" y="267970"/>
                  </a:lnTo>
                  <a:lnTo>
                    <a:pt x="40640" y="271780"/>
                  </a:lnTo>
                  <a:lnTo>
                    <a:pt x="46990" y="279400"/>
                  </a:lnTo>
                  <a:lnTo>
                    <a:pt x="59690" y="279400"/>
                  </a:lnTo>
                  <a:lnTo>
                    <a:pt x="77597" y="274980"/>
                  </a:lnTo>
                  <a:lnTo>
                    <a:pt x="78473" y="274320"/>
                  </a:lnTo>
                  <a:lnTo>
                    <a:pt x="93497" y="263055"/>
                  </a:lnTo>
                  <a:lnTo>
                    <a:pt x="104863" y="245656"/>
                  </a:lnTo>
                  <a:lnTo>
                    <a:pt x="109220" y="224790"/>
                  </a:lnTo>
                  <a:close/>
                </a:path>
                <a:path extrusionOk="0" h="316230" w="314960">
                  <a:moveTo>
                    <a:pt x="209550" y="139700"/>
                  </a:moveTo>
                  <a:lnTo>
                    <a:pt x="206375" y="100330"/>
                  </a:lnTo>
                  <a:lnTo>
                    <a:pt x="191770" y="53340"/>
                  </a:lnTo>
                  <a:lnTo>
                    <a:pt x="164769" y="13817"/>
                  </a:lnTo>
                  <a:lnTo>
                    <a:pt x="147320" y="0"/>
                  </a:lnTo>
                  <a:lnTo>
                    <a:pt x="146050" y="0"/>
                  </a:lnTo>
                  <a:lnTo>
                    <a:pt x="144780" y="1270"/>
                  </a:lnTo>
                  <a:lnTo>
                    <a:pt x="144780" y="5080"/>
                  </a:lnTo>
                  <a:lnTo>
                    <a:pt x="149860" y="10160"/>
                  </a:lnTo>
                  <a:lnTo>
                    <a:pt x="168389" y="33439"/>
                  </a:lnTo>
                  <a:lnTo>
                    <a:pt x="181927" y="63030"/>
                  </a:lnTo>
                  <a:lnTo>
                    <a:pt x="190220" y="98564"/>
                  </a:lnTo>
                  <a:lnTo>
                    <a:pt x="193040" y="139700"/>
                  </a:lnTo>
                  <a:lnTo>
                    <a:pt x="190906" y="175171"/>
                  </a:lnTo>
                  <a:lnTo>
                    <a:pt x="183667" y="210032"/>
                  </a:lnTo>
                  <a:lnTo>
                    <a:pt x="169989" y="242760"/>
                  </a:lnTo>
                  <a:lnTo>
                    <a:pt x="148590" y="271780"/>
                  </a:lnTo>
                  <a:lnTo>
                    <a:pt x="144780" y="275590"/>
                  </a:lnTo>
                  <a:lnTo>
                    <a:pt x="144780" y="278130"/>
                  </a:lnTo>
                  <a:lnTo>
                    <a:pt x="146050" y="279400"/>
                  </a:lnTo>
                  <a:lnTo>
                    <a:pt x="147320" y="279400"/>
                  </a:lnTo>
                  <a:lnTo>
                    <a:pt x="178384" y="248335"/>
                  </a:lnTo>
                  <a:lnTo>
                    <a:pt x="200977" y="201853"/>
                  </a:lnTo>
                  <a:lnTo>
                    <a:pt x="208915" y="158356"/>
                  </a:lnTo>
                  <a:lnTo>
                    <a:pt x="209550" y="139700"/>
                  </a:lnTo>
                  <a:close/>
                </a:path>
                <a:path extrusionOk="0" h="316230" w="314960">
                  <a:moveTo>
                    <a:pt x="314960" y="138430"/>
                  </a:moveTo>
                  <a:lnTo>
                    <a:pt x="313690" y="135890"/>
                  </a:lnTo>
                  <a:lnTo>
                    <a:pt x="264160" y="6350"/>
                  </a:lnTo>
                  <a:lnTo>
                    <a:pt x="262890" y="2540"/>
                  </a:lnTo>
                  <a:lnTo>
                    <a:pt x="261620" y="0"/>
                  </a:lnTo>
                  <a:lnTo>
                    <a:pt x="255270" y="0"/>
                  </a:lnTo>
                  <a:lnTo>
                    <a:pt x="252730" y="2540"/>
                  </a:lnTo>
                  <a:lnTo>
                    <a:pt x="252730" y="7620"/>
                  </a:lnTo>
                  <a:lnTo>
                    <a:pt x="254000" y="10160"/>
                  </a:lnTo>
                  <a:lnTo>
                    <a:pt x="303530" y="139700"/>
                  </a:lnTo>
                  <a:lnTo>
                    <a:pt x="254000" y="269240"/>
                  </a:lnTo>
                  <a:lnTo>
                    <a:pt x="252730" y="271780"/>
                  </a:lnTo>
                  <a:lnTo>
                    <a:pt x="252730" y="276860"/>
                  </a:lnTo>
                  <a:lnTo>
                    <a:pt x="255270" y="279400"/>
                  </a:lnTo>
                  <a:lnTo>
                    <a:pt x="261620" y="279400"/>
                  </a:lnTo>
                  <a:lnTo>
                    <a:pt x="264160" y="274320"/>
                  </a:lnTo>
                  <a:lnTo>
                    <a:pt x="313690" y="144780"/>
                  </a:lnTo>
                  <a:lnTo>
                    <a:pt x="314960" y="140970"/>
                  </a:lnTo>
                  <a:lnTo>
                    <a:pt x="314960" y="138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pic>
        <p:nvPicPr>
          <p:cNvPr id="288" name="Google Shape;288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976648" y="1984663"/>
            <a:ext cx="297122" cy="17280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1"/>
          <p:cNvSpPr txBox="1"/>
          <p:nvPr/>
        </p:nvSpPr>
        <p:spPr>
          <a:xfrm>
            <a:off x="309680" y="668445"/>
            <a:ext cx="57606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-219599" lvl="0" marL="21959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 invariant mass distribution in bins of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 amount of Λ in each bin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 of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599" lvl="0" marL="2195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of the distribution to get                    → </a:t>
            </a:r>
            <a:r>
              <a:rPr b="0" i="1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baseline="-2500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Char char="○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dN/dΔφ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b="0" baseline="3000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spcBef>
                <a:spcPts val="145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spcBef>
                <a:spcPts val="145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\frac{dN}{d\Delta \phi^*_P}=p_0(1+2p_1\sin{\Delta \phi_p^*}+2p_2\cos{\Delta \phi_p^*}+2p_3\sin{2\Delta \phi_p^*}+2p_4\cos{2\Delta \phi_p^*}+...)&#10;%92865ebe-643d-4c0e-ac1d-8ac1d97fdd93" id="290" name="Google Shape;290;p21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14325" y="4622725"/>
            <a:ext cx="8660570" cy="37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37525" y="2772888"/>
            <a:ext cx="243524" cy="15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1"/>
          <p:cNvSpPr/>
          <p:nvPr/>
        </p:nvSpPr>
        <p:spPr>
          <a:xfrm>
            <a:off x="1170519" y="2871166"/>
            <a:ext cx="146085" cy="7830"/>
          </a:xfrm>
          <a:custGeom>
            <a:rect b="b" l="l" r="r" t="t"/>
            <a:pathLst>
              <a:path extrusionOk="0" h="11430" w="186690">
                <a:moveTo>
                  <a:pt x="186690" y="0"/>
                </a:moveTo>
                <a:lnTo>
                  <a:pt x="0" y="0"/>
                </a:lnTo>
                <a:lnTo>
                  <a:pt x="0" y="11429"/>
                </a:lnTo>
                <a:lnTo>
                  <a:pt x="186690" y="11429"/>
                </a:lnTo>
                <a:lnTo>
                  <a:pt x="1866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93" name="Google Shape;293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70111" y="2647650"/>
            <a:ext cx="90451" cy="13128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1"/>
          <p:cNvSpPr/>
          <p:nvPr/>
        </p:nvSpPr>
        <p:spPr>
          <a:xfrm>
            <a:off x="1415045" y="2852032"/>
            <a:ext cx="401485" cy="7830"/>
          </a:xfrm>
          <a:custGeom>
            <a:rect b="b" l="l" r="r" t="t"/>
            <a:pathLst>
              <a:path extrusionOk="0" h="11430" w="513080">
                <a:moveTo>
                  <a:pt x="513080" y="0"/>
                </a:moveTo>
                <a:lnTo>
                  <a:pt x="0" y="0"/>
                </a:lnTo>
                <a:lnTo>
                  <a:pt x="0" y="11430"/>
                </a:lnTo>
                <a:lnTo>
                  <a:pt x="256539" y="11430"/>
                </a:lnTo>
                <a:lnTo>
                  <a:pt x="513080" y="11430"/>
                </a:lnTo>
                <a:lnTo>
                  <a:pt x="5130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295" name="Google Shape;295;p21"/>
          <p:cNvGrpSpPr/>
          <p:nvPr/>
        </p:nvGrpSpPr>
        <p:grpSpPr>
          <a:xfrm>
            <a:off x="1421075" y="2950319"/>
            <a:ext cx="378725" cy="113027"/>
            <a:chOff x="1524000" y="2709269"/>
            <a:chExt cx="483870" cy="165100"/>
          </a:xfrm>
        </p:grpSpPr>
        <p:pic>
          <p:nvPicPr>
            <p:cNvPr id="296" name="Google Shape;296;p21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524000" y="2711809"/>
              <a:ext cx="151130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1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696720" y="2709269"/>
              <a:ext cx="311150" cy="165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21"/>
          <p:cNvGrpSpPr/>
          <p:nvPr/>
        </p:nvGrpSpPr>
        <p:grpSpPr>
          <a:xfrm>
            <a:off x="1963773" y="2689601"/>
            <a:ext cx="188865" cy="121775"/>
            <a:chOff x="2217420" y="2328269"/>
            <a:chExt cx="241299" cy="177800"/>
          </a:xfrm>
        </p:grpSpPr>
        <p:pic>
          <p:nvPicPr>
            <p:cNvPr id="299" name="Google Shape;299;p21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2217420" y="2328269"/>
              <a:ext cx="144780" cy="1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1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2386330" y="2365099"/>
              <a:ext cx="72389" cy="1295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21"/>
          <p:cNvGrpSpPr/>
          <p:nvPr/>
        </p:nvGrpSpPr>
        <p:grpSpPr>
          <a:xfrm>
            <a:off x="1868346" y="2852258"/>
            <a:ext cx="411528" cy="238332"/>
            <a:chOff x="2095500" y="2565759"/>
            <a:chExt cx="525780" cy="347980"/>
          </a:xfrm>
        </p:grpSpPr>
        <p:sp>
          <p:nvSpPr>
            <p:cNvPr id="302" name="Google Shape;302;p21"/>
            <p:cNvSpPr/>
            <p:nvPr/>
          </p:nvSpPr>
          <p:spPr>
            <a:xfrm>
              <a:off x="2095500" y="2565759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5740" y="237490"/>
                  </a:lnTo>
                  <a:lnTo>
                    <a:pt x="205740" y="238760"/>
                  </a:lnTo>
                  <a:lnTo>
                    <a:pt x="204393" y="241465"/>
                  </a:lnTo>
                  <a:lnTo>
                    <a:pt x="198704" y="253847"/>
                  </a:lnTo>
                  <a:lnTo>
                    <a:pt x="191770" y="261632"/>
                  </a:lnTo>
                  <a:lnTo>
                    <a:pt x="184823" y="265595"/>
                  </a:lnTo>
                  <a:lnTo>
                    <a:pt x="179070" y="266700"/>
                  </a:lnTo>
                  <a:lnTo>
                    <a:pt x="170180" y="266700"/>
                  </a:lnTo>
                  <a:lnTo>
                    <a:pt x="167640" y="260350"/>
                  </a:lnTo>
                  <a:lnTo>
                    <a:pt x="167741" y="246799"/>
                  </a:lnTo>
                  <a:lnTo>
                    <a:pt x="168046" y="241300"/>
                  </a:lnTo>
                  <a:lnTo>
                    <a:pt x="169773" y="224637"/>
                  </a:lnTo>
                  <a:lnTo>
                    <a:pt x="170180" y="217170"/>
                  </a:lnTo>
                  <a:lnTo>
                    <a:pt x="171450" y="213360"/>
                  </a:lnTo>
                  <a:lnTo>
                    <a:pt x="171450" y="204470"/>
                  </a:lnTo>
                  <a:lnTo>
                    <a:pt x="146050" y="171450"/>
                  </a:lnTo>
                  <a:lnTo>
                    <a:pt x="157467" y="167640"/>
                  </a:lnTo>
                  <a:lnTo>
                    <a:pt x="167360" y="164350"/>
                  </a:lnTo>
                  <a:lnTo>
                    <a:pt x="187007" y="152717"/>
                  </a:lnTo>
                  <a:lnTo>
                    <a:pt x="201409" y="136804"/>
                  </a:lnTo>
                  <a:lnTo>
                    <a:pt x="207010" y="116840"/>
                  </a:lnTo>
                  <a:lnTo>
                    <a:pt x="202463" y="100114"/>
                  </a:lnTo>
                  <a:lnTo>
                    <a:pt x="189699" y="86842"/>
                  </a:lnTo>
                  <a:lnTo>
                    <a:pt x="181610" y="83248"/>
                  </a:lnTo>
                  <a:lnTo>
                    <a:pt x="181610" y="111760"/>
                  </a:lnTo>
                  <a:lnTo>
                    <a:pt x="180632" y="120243"/>
                  </a:lnTo>
                  <a:lnTo>
                    <a:pt x="158115" y="156933"/>
                  </a:lnTo>
                  <a:lnTo>
                    <a:pt x="118110" y="167640"/>
                  </a:lnTo>
                  <a:lnTo>
                    <a:pt x="87630" y="167640"/>
                  </a:lnTo>
                  <a:lnTo>
                    <a:pt x="105410" y="95250"/>
                  </a:lnTo>
                  <a:lnTo>
                    <a:pt x="106680" y="8763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240" y="85509"/>
                  </a:lnTo>
                  <a:lnTo>
                    <a:pt x="163195" y="88430"/>
                  </a:lnTo>
                  <a:lnTo>
                    <a:pt x="176326" y="96342"/>
                  </a:lnTo>
                  <a:lnTo>
                    <a:pt x="181610" y="111760"/>
                  </a:lnTo>
                  <a:lnTo>
                    <a:pt x="181610" y="83248"/>
                  </a:lnTo>
                  <a:lnTo>
                    <a:pt x="170040" y="78092"/>
                  </a:lnTo>
                  <a:lnTo>
                    <a:pt x="144780" y="74930"/>
                  </a:lnTo>
                  <a:lnTo>
                    <a:pt x="57150" y="74930"/>
                  </a:lnTo>
                  <a:lnTo>
                    <a:pt x="57150" y="85090"/>
                  </a:lnTo>
                  <a:lnTo>
                    <a:pt x="83820" y="85090"/>
                  </a:lnTo>
                  <a:lnTo>
                    <a:pt x="83820" y="90170"/>
                  </a:lnTo>
                  <a:lnTo>
                    <a:pt x="82550" y="91440"/>
                  </a:lnTo>
                  <a:lnTo>
                    <a:pt x="82550" y="95250"/>
                  </a:lnTo>
                  <a:lnTo>
                    <a:pt x="44450" y="245110"/>
                  </a:lnTo>
                  <a:lnTo>
                    <a:pt x="42621" y="251383"/>
                  </a:lnTo>
                  <a:lnTo>
                    <a:pt x="39370" y="255282"/>
                  </a:lnTo>
                  <a:lnTo>
                    <a:pt x="32296" y="257263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16510" y="266700"/>
                  </a:lnTo>
                  <a:lnTo>
                    <a:pt x="24003" y="266509"/>
                  </a:lnTo>
                  <a:lnTo>
                    <a:pt x="43294" y="265633"/>
                  </a:lnTo>
                  <a:lnTo>
                    <a:pt x="50800" y="265430"/>
                  </a:lnTo>
                  <a:lnTo>
                    <a:pt x="58496" y="265633"/>
                  </a:lnTo>
                  <a:lnTo>
                    <a:pt x="78651" y="266509"/>
                  </a:lnTo>
                  <a:lnTo>
                    <a:pt x="86360" y="266700"/>
                  </a:lnTo>
                  <a:lnTo>
                    <a:pt x="92710" y="266700"/>
                  </a:lnTo>
                  <a:lnTo>
                    <a:pt x="92710" y="265430"/>
                  </a:lnTo>
                  <a:lnTo>
                    <a:pt x="9271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765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530"/>
                  </a:lnTo>
                  <a:lnTo>
                    <a:pt x="142875" y="182880"/>
                  </a:lnTo>
                  <a:lnTo>
                    <a:pt x="147396" y="191135"/>
                  </a:lnTo>
                  <a:lnTo>
                    <a:pt x="148590" y="199390"/>
                  </a:lnTo>
                  <a:lnTo>
                    <a:pt x="148590" y="203200"/>
                  </a:lnTo>
                  <a:lnTo>
                    <a:pt x="147320" y="212090"/>
                  </a:lnTo>
                  <a:lnTo>
                    <a:pt x="144780" y="218440"/>
                  </a:lnTo>
                  <a:lnTo>
                    <a:pt x="143510" y="226060"/>
                  </a:lnTo>
                  <a:lnTo>
                    <a:pt x="140970" y="236220"/>
                  </a:lnTo>
                  <a:lnTo>
                    <a:pt x="140970" y="242570"/>
                  </a:lnTo>
                  <a:lnTo>
                    <a:pt x="146177" y="260197"/>
                  </a:lnTo>
                  <a:lnTo>
                    <a:pt x="157949" y="269240"/>
                  </a:lnTo>
                  <a:lnTo>
                    <a:pt x="170434" y="272580"/>
                  </a:lnTo>
                  <a:lnTo>
                    <a:pt x="177800" y="273050"/>
                  </a:lnTo>
                  <a:lnTo>
                    <a:pt x="193128" y="268427"/>
                  </a:lnTo>
                  <a:lnTo>
                    <a:pt x="194818" y="266700"/>
                  </a:lnTo>
                  <a:lnTo>
                    <a:pt x="203352" y="257975"/>
                  </a:lnTo>
                  <a:lnTo>
                    <a:pt x="209042" y="246799"/>
                  </a:lnTo>
                  <a:lnTo>
                    <a:pt x="210820" y="24003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262890" y="11430"/>
                  </a:lnTo>
                  <a:lnTo>
                    <a:pt x="525780" y="1143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03" name="Google Shape;303;p21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2330450" y="260640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21"/>
            <p:cNvSpPr/>
            <p:nvPr/>
          </p:nvSpPr>
          <p:spPr>
            <a:xfrm>
              <a:off x="2319020" y="2780389"/>
              <a:ext cx="274319" cy="133350"/>
            </a:xfrm>
            <a:custGeom>
              <a:rect b="b" l="l" r="r" t="t"/>
              <a:pathLst>
                <a:path extrusionOk="0" h="133350" w="274319">
                  <a:moveTo>
                    <a:pt x="130810" y="82550"/>
                  </a:moveTo>
                  <a:lnTo>
                    <a:pt x="124460" y="82550"/>
                  </a:lnTo>
                  <a:lnTo>
                    <a:pt x="120167" y="101625"/>
                  </a:lnTo>
                  <a:lnTo>
                    <a:pt x="113030" y="115100"/>
                  </a:lnTo>
                  <a:lnTo>
                    <a:pt x="100164" y="123101"/>
                  </a:lnTo>
                  <a:lnTo>
                    <a:pt x="78740" y="125730"/>
                  </a:lnTo>
                  <a:lnTo>
                    <a:pt x="38100" y="125730"/>
                  </a:lnTo>
                  <a:lnTo>
                    <a:pt x="38100" y="67310"/>
                  </a:lnTo>
                  <a:lnTo>
                    <a:pt x="57150" y="67310"/>
                  </a:lnTo>
                  <a:lnTo>
                    <a:pt x="69291" y="68567"/>
                  </a:lnTo>
                  <a:lnTo>
                    <a:pt x="76200" y="72555"/>
                  </a:lnTo>
                  <a:lnTo>
                    <a:pt x="79286" y="79641"/>
                  </a:lnTo>
                  <a:lnTo>
                    <a:pt x="80010" y="90170"/>
                  </a:lnTo>
                  <a:lnTo>
                    <a:pt x="87630" y="90170"/>
                  </a:lnTo>
                  <a:lnTo>
                    <a:pt x="87630" y="38100"/>
                  </a:lnTo>
                  <a:lnTo>
                    <a:pt x="80010" y="38100"/>
                  </a:lnTo>
                  <a:lnTo>
                    <a:pt x="79286" y="48641"/>
                  </a:lnTo>
                  <a:lnTo>
                    <a:pt x="76200" y="55727"/>
                  </a:lnTo>
                  <a:lnTo>
                    <a:pt x="69291" y="59715"/>
                  </a:lnTo>
                  <a:lnTo>
                    <a:pt x="57150" y="60960"/>
                  </a:lnTo>
                  <a:lnTo>
                    <a:pt x="38100" y="60960"/>
                  </a:lnTo>
                  <a:lnTo>
                    <a:pt x="38100" y="7620"/>
                  </a:lnTo>
                  <a:lnTo>
                    <a:pt x="76200" y="7620"/>
                  </a:lnTo>
                  <a:lnTo>
                    <a:pt x="96139" y="9652"/>
                  </a:lnTo>
                  <a:lnTo>
                    <a:pt x="108102" y="16192"/>
                  </a:lnTo>
                  <a:lnTo>
                    <a:pt x="114592" y="27990"/>
                  </a:lnTo>
                  <a:lnTo>
                    <a:pt x="118110" y="45720"/>
                  </a:lnTo>
                  <a:lnTo>
                    <a:pt x="124460" y="45720"/>
                  </a:lnTo>
                  <a:lnTo>
                    <a:pt x="11938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19050" y="7620"/>
                  </a:lnTo>
                  <a:lnTo>
                    <a:pt x="19050" y="125730"/>
                  </a:lnTo>
                  <a:lnTo>
                    <a:pt x="0" y="125730"/>
                  </a:lnTo>
                  <a:lnTo>
                    <a:pt x="0" y="133350"/>
                  </a:lnTo>
                  <a:lnTo>
                    <a:pt x="121920" y="133350"/>
                  </a:lnTo>
                  <a:lnTo>
                    <a:pt x="130810" y="82550"/>
                  </a:lnTo>
                  <a:close/>
                </a:path>
                <a:path extrusionOk="0" h="133350" w="274319">
                  <a:moveTo>
                    <a:pt x="274320" y="36830"/>
                  </a:moveTo>
                  <a:lnTo>
                    <a:pt x="270484" y="23050"/>
                  </a:lnTo>
                  <a:lnTo>
                    <a:pt x="259867" y="11277"/>
                  </a:lnTo>
                  <a:lnTo>
                    <a:pt x="254000" y="8293"/>
                  </a:lnTo>
                  <a:lnTo>
                    <a:pt x="254000" y="36830"/>
                  </a:lnTo>
                  <a:lnTo>
                    <a:pt x="253453" y="45148"/>
                  </a:lnTo>
                  <a:lnTo>
                    <a:pt x="249707" y="54775"/>
                  </a:lnTo>
                  <a:lnTo>
                    <a:pt x="239522" y="62738"/>
                  </a:lnTo>
                  <a:lnTo>
                    <a:pt x="219710" y="66040"/>
                  </a:lnTo>
                  <a:lnTo>
                    <a:pt x="187960" y="66040"/>
                  </a:lnTo>
                  <a:lnTo>
                    <a:pt x="187960" y="6350"/>
                  </a:lnTo>
                  <a:lnTo>
                    <a:pt x="219710" y="6350"/>
                  </a:lnTo>
                  <a:lnTo>
                    <a:pt x="238455" y="9512"/>
                  </a:lnTo>
                  <a:lnTo>
                    <a:pt x="248754" y="17310"/>
                  </a:lnTo>
                  <a:lnTo>
                    <a:pt x="253098" y="27254"/>
                  </a:lnTo>
                  <a:lnTo>
                    <a:pt x="254000" y="36830"/>
                  </a:lnTo>
                  <a:lnTo>
                    <a:pt x="254000" y="8293"/>
                  </a:lnTo>
                  <a:lnTo>
                    <a:pt x="243776" y="3086"/>
                  </a:lnTo>
                  <a:lnTo>
                    <a:pt x="223520" y="0"/>
                  </a:lnTo>
                  <a:lnTo>
                    <a:pt x="149860" y="0"/>
                  </a:lnTo>
                  <a:lnTo>
                    <a:pt x="149860" y="6350"/>
                  </a:lnTo>
                  <a:lnTo>
                    <a:pt x="168910" y="6350"/>
                  </a:lnTo>
                  <a:lnTo>
                    <a:pt x="170180" y="8890"/>
                  </a:lnTo>
                  <a:lnTo>
                    <a:pt x="170180" y="124460"/>
                  </a:lnTo>
                  <a:lnTo>
                    <a:pt x="168910" y="127000"/>
                  </a:lnTo>
                  <a:lnTo>
                    <a:pt x="149860" y="127000"/>
                  </a:lnTo>
                  <a:lnTo>
                    <a:pt x="149860" y="133350"/>
                  </a:lnTo>
                  <a:lnTo>
                    <a:pt x="208280" y="133350"/>
                  </a:lnTo>
                  <a:lnTo>
                    <a:pt x="208280" y="127000"/>
                  </a:lnTo>
                  <a:lnTo>
                    <a:pt x="189230" y="127000"/>
                  </a:lnTo>
                  <a:lnTo>
                    <a:pt x="187960" y="124460"/>
                  </a:lnTo>
                  <a:lnTo>
                    <a:pt x="187960" y="72390"/>
                  </a:lnTo>
                  <a:lnTo>
                    <a:pt x="223520" y="72390"/>
                  </a:lnTo>
                  <a:lnTo>
                    <a:pt x="243776" y="69519"/>
                  </a:lnTo>
                  <a:lnTo>
                    <a:pt x="250977" y="66040"/>
                  </a:lnTo>
                  <a:lnTo>
                    <a:pt x="259867" y="61760"/>
                  </a:lnTo>
                  <a:lnTo>
                    <a:pt x="270484" y="50431"/>
                  </a:lnTo>
                  <a:lnTo>
                    <a:pt x="274320" y="36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305" name="Google Shape;305;p21"/>
          <p:cNvSpPr/>
          <p:nvPr/>
        </p:nvSpPr>
        <p:spPr>
          <a:xfrm>
            <a:off x="1170519" y="2931991"/>
            <a:ext cx="146085" cy="7830"/>
          </a:xfrm>
          <a:custGeom>
            <a:rect b="b" l="l" r="r" t="t"/>
            <a:pathLst>
              <a:path extrusionOk="0" h="11430" w="186690">
                <a:moveTo>
                  <a:pt x="186690" y="0"/>
                </a:moveTo>
                <a:lnTo>
                  <a:pt x="0" y="0"/>
                </a:lnTo>
                <a:lnTo>
                  <a:pt x="0" y="11429"/>
                </a:lnTo>
                <a:lnTo>
                  <a:pt x="186690" y="11429"/>
                </a:lnTo>
                <a:lnTo>
                  <a:pt x="1866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06" name="Google Shape;306;p21"/>
          <p:cNvPicPr preferRelativeResize="0"/>
          <p:nvPr/>
        </p:nvPicPr>
        <p:blipFill rotWithShape="1">
          <a:blip r:embed="rId42">
            <a:alphaModFix/>
          </a:blip>
          <a:srcRect b="0" l="0" r="49949" t="49106"/>
          <a:stretch/>
        </p:blipFill>
        <p:spPr>
          <a:xfrm>
            <a:off x="2932975" y="2292615"/>
            <a:ext cx="2225062" cy="125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 txBox="1"/>
          <p:nvPr/>
        </p:nvSpPr>
        <p:spPr>
          <a:xfrm>
            <a:off x="125600" y="982925"/>
            <a:ext cx="6917100" cy="1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invariant mass distribution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Sig/All, Bg/All ratios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&lt;sin(𝚿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 as a function of inv. mass: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&lt;sin(𝚿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find P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2" name="Google Shape;312;p22"/>
          <p:cNvGrpSpPr/>
          <p:nvPr/>
        </p:nvGrpSpPr>
        <p:grpSpPr>
          <a:xfrm>
            <a:off x="266045" y="3561951"/>
            <a:ext cx="3929382" cy="746507"/>
            <a:chOff x="238760" y="3840840"/>
            <a:chExt cx="4333240" cy="822960"/>
          </a:xfrm>
        </p:grpSpPr>
        <p:sp>
          <p:nvSpPr>
            <p:cNvPr id="313" name="Google Shape;313;p22"/>
            <p:cNvSpPr/>
            <p:nvPr/>
          </p:nvSpPr>
          <p:spPr>
            <a:xfrm>
              <a:off x="365760" y="4089760"/>
              <a:ext cx="218440" cy="12700"/>
            </a:xfrm>
            <a:custGeom>
              <a:rect b="b" l="l" r="r" t="t"/>
              <a:pathLst>
                <a:path extrusionOk="0" h="12700" w="218440">
                  <a:moveTo>
                    <a:pt x="21844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9219" y="12699"/>
                  </a:lnTo>
                  <a:lnTo>
                    <a:pt x="218440" y="12699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14" name="Google Shape;314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7190" y="4135480"/>
              <a:ext cx="350520" cy="25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570" y="4244700"/>
              <a:ext cx="83820" cy="195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22"/>
            <p:cNvSpPr/>
            <p:nvPr/>
          </p:nvSpPr>
          <p:spPr>
            <a:xfrm>
              <a:off x="858520" y="4223110"/>
              <a:ext cx="435609" cy="167639"/>
            </a:xfrm>
            <a:custGeom>
              <a:rect b="b" l="l" r="r" t="t"/>
              <a:pathLst>
                <a:path extrusionOk="0" h="167639" w="435609">
                  <a:moveTo>
                    <a:pt x="106680" y="2540"/>
                  </a:moveTo>
                  <a:lnTo>
                    <a:pt x="27940" y="2540"/>
                  </a:lnTo>
                  <a:lnTo>
                    <a:pt x="27940" y="10160"/>
                  </a:lnTo>
                  <a:lnTo>
                    <a:pt x="106680" y="10160"/>
                  </a:lnTo>
                  <a:lnTo>
                    <a:pt x="106680" y="2540"/>
                  </a:lnTo>
                  <a:close/>
                </a:path>
                <a:path extrusionOk="0" h="167639" w="435609">
                  <a:moveTo>
                    <a:pt x="134620" y="161290"/>
                  </a:moveTo>
                  <a:lnTo>
                    <a:pt x="119380" y="161290"/>
                  </a:lnTo>
                  <a:lnTo>
                    <a:pt x="116840" y="153670"/>
                  </a:lnTo>
                  <a:lnTo>
                    <a:pt x="80810" y="55880"/>
                  </a:lnTo>
                  <a:lnTo>
                    <a:pt x="72390" y="33020"/>
                  </a:lnTo>
                  <a:lnTo>
                    <a:pt x="71120" y="29210"/>
                  </a:lnTo>
                  <a:lnTo>
                    <a:pt x="63500" y="29210"/>
                  </a:lnTo>
                  <a:lnTo>
                    <a:pt x="63500" y="30480"/>
                  </a:lnTo>
                  <a:lnTo>
                    <a:pt x="62230" y="33020"/>
                  </a:lnTo>
                  <a:lnTo>
                    <a:pt x="20320" y="148590"/>
                  </a:lnTo>
                  <a:lnTo>
                    <a:pt x="16510" y="158750"/>
                  </a:lnTo>
                  <a:lnTo>
                    <a:pt x="7620" y="161290"/>
                  </a:lnTo>
                  <a:lnTo>
                    <a:pt x="0" y="161290"/>
                  </a:lnTo>
                  <a:lnTo>
                    <a:pt x="0" y="167640"/>
                  </a:lnTo>
                  <a:lnTo>
                    <a:pt x="40640" y="167640"/>
                  </a:lnTo>
                  <a:lnTo>
                    <a:pt x="40640" y="161290"/>
                  </a:lnTo>
                  <a:lnTo>
                    <a:pt x="30480" y="161290"/>
                  </a:lnTo>
                  <a:lnTo>
                    <a:pt x="26670" y="156210"/>
                  </a:lnTo>
                  <a:lnTo>
                    <a:pt x="26670" y="151130"/>
                  </a:lnTo>
                  <a:lnTo>
                    <a:pt x="27940" y="148590"/>
                  </a:lnTo>
                  <a:lnTo>
                    <a:pt x="60960" y="55880"/>
                  </a:lnTo>
                  <a:lnTo>
                    <a:pt x="96520" y="152400"/>
                  </a:lnTo>
                  <a:lnTo>
                    <a:pt x="97790" y="154940"/>
                  </a:lnTo>
                  <a:lnTo>
                    <a:pt x="97790" y="161290"/>
                  </a:lnTo>
                  <a:lnTo>
                    <a:pt x="81280" y="161290"/>
                  </a:lnTo>
                  <a:lnTo>
                    <a:pt x="81280" y="167640"/>
                  </a:lnTo>
                  <a:lnTo>
                    <a:pt x="134620" y="167640"/>
                  </a:lnTo>
                  <a:lnTo>
                    <a:pt x="134620" y="161290"/>
                  </a:lnTo>
                  <a:close/>
                </a:path>
                <a:path extrusionOk="0" h="167639" w="435609">
                  <a:moveTo>
                    <a:pt x="435610" y="54610"/>
                  </a:moveTo>
                  <a:lnTo>
                    <a:pt x="250190" y="54610"/>
                  </a:lnTo>
                  <a:lnTo>
                    <a:pt x="250190" y="66040"/>
                  </a:lnTo>
                  <a:lnTo>
                    <a:pt x="435610" y="66040"/>
                  </a:lnTo>
                  <a:lnTo>
                    <a:pt x="435610" y="54610"/>
                  </a:lnTo>
                  <a:close/>
                </a:path>
                <a:path extrusionOk="0" h="167639" w="435609">
                  <a:moveTo>
                    <a:pt x="435610" y="0"/>
                  </a:moveTo>
                  <a:lnTo>
                    <a:pt x="250190" y="0"/>
                  </a:lnTo>
                  <a:lnTo>
                    <a:pt x="250190" y="11430"/>
                  </a:lnTo>
                  <a:lnTo>
                    <a:pt x="435610" y="1143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17" name="Google Shape;317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36700" y="3951330"/>
              <a:ext cx="115569" cy="191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22"/>
            <p:cNvSpPr/>
            <p:nvPr/>
          </p:nvSpPr>
          <p:spPr>
            <a:xfrm>
              <a:off x="1419859" y="4249780"/>
              <a:ext cx="349250" cy="12700"/>
            </a:xfrm>
            <a:custGeom>
              <a:rect b="b" l="l" r="r" t="t"/>
              <a:pathLst>
                <a:path extrusionOk="0" h="12700" w="349250">
                  <a:moveTo>
                    <a:pt x="3492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73990" y="12700"/>
                  </a:lnTo>
                  <a:lnTo>
                    <a:pt x="349250" y="127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19" name="Google Shape;319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28750" y="4397100"/>
              <a:ext cx="149859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01470" y="4393290"/>
              <a:ext cx="156210" cy="12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52320" y="3951330"/>
              <a:ext cx="92710" cy="186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22"/>
            <p:cNvSpPr/>
            <p:nvPr/>
          </p:nvSpPr>
          <p:spPr>
            <a:xfrm>
              <a:off x="1835150" y="4249780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4470" y="237490"/>
                  </a:lnTo>
                  <a:lnTo>
                    <a:pt x="204470" y="241300"/>
                  </a:lnTo>
                  <a:lnTo>
                    <a:pt x="198170" y="254381"/>
                  </a:lnTo>
                  <a:lnTo>
                    <a:pt x="191287" y="262102"/>
                  </a:lnTo>
                  <a:lnTo>
                    <a:pt x="184645" y="265772"/>
                  </a:lnTo>
                  <a:lnTo>
                    <a:pt x="179070" y="266700"/>
                  </a:lnTo>
                  <a:lnTo>
                    <a:pt x="168910" y="266700"/>
                  </a:lnTo>
                  <a:lnTo>
                    <a:pt x="167640" y="260350"/>
                  </a:lnTo>
                  <a:lnTo>
                    <a:pt x="167703" y="247878"/>
                  </a:lnTo>
                  <a:lnTo>
                    <a:pt x="167868" y="242570"/>
                  </a:lnTo>
                  <a:lnTo>
                    <a:pt x="168427" y="234315"/>
                  </a:lnTo>
                  <a:lnTo>
                    <a:pt x="169240" y="225907"/>
                  </a:lnTo>
                  <a:lnTo>
                    <a:pt x="170180" y="218440"/>
                  </a:lnTo>
                  <a:lnTo>
                    <a:pt x="170180" y="214630"/>
                  </a:lnTo>
                  <a:lnTo>
                    <a:pt x="171450" y="208280"/>
                  </a:lnTo>
                  <a:lnTo>
                    <a:pt x="171450" y="204470"/>
                  </a:lnTo>
                  <a:lnTo>
                    <a:pt x="168351" y="190766"/>
                  </a:lnTo>
                  <a:lnTo>
                    <a:pt x="160959" y="181457"/>
                  </a:lnTo>
                  <a:lnTo>
                    <a:pt x="152158" y="175717"/>
                  </a:lnTo>
                  <a:lnTo>
                    <a:pt x="147904" y="173990"/>
                  </a:lnTo>
                  <a:lnTo>
                    <a:pt x="144780" y="172720"/>
                  </a:lnTo>
                  <a:lnTo>
                    <a:pt x="158750" y="167640"/>
                  </a:lnTo>
                  <a:lnTo>
                    <a:pt x="166281" y="164909"/>
                  </a:lnTo>
                  <a:lnTo>
                    <a:pt x="186372" y="153035"/>
                  </a:lnTo>
                  <a:lnTo>
                    <a:pt x="201206" y="137363"/>
                  </a:lnTo>
                  <a:lnTo>
                    <a:pt x="207010" y="118110"/>
                  </a:lnTo>
                  <a:lnTo>
                    <a:pt x="202463" y="101384"/>
                  </a:lnTo>
                  <a:lnTo>
                    <a:pt x="189699" y="88112"/>
                  </a:lnTo>
                  <a:lnTo>
                    <a:pt x="180340" y="83947"/>
                  </a:lnTo>
                  <a:lnTo>
                    <a:pt x="180340" y="111760"/>
                  </a:lnTo>
                  <a:lnTo>
                    <a:pt x="179565" y="120789"/>
                  </a:lnTo>
                  <a:lnTo>
                    <a:pt x="158648" y="158000"/>
                  </a:lnTo>
                  <a:lnTo>
                    <a:pt x="118110" y="167640"/>
                  </a:lnTo>
                  <a:lnTo>
                    <a:pt x="86360" y="167640"/>
                  </a:lnTo>
                  <a:lnTo>
                    <a:pt x="105410" y="95250"/>
                  </a:lnTo>
                  <a:lnTo>
                    <a:pt x="106680" y="8890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050" y="85509"/>
                  </a:lnTo>
                  <a:lnTo>
                    <a:pt x="162560" y="88430"/>
                  </a:lnTo>
                  <a:lnTo>
                    <a:pt x="175260" y="96342"/>
                  </a:lnTo>
                  <a:lnTo>
                    <a:pt x="180340" y="111760"/>
                  </a:lnTo>
                  <a:lnTo>
                    <a:pt x="180340" y="83947"/>
                  </a:lnTo>
                  <a:lnTo>
                    <a:pt x="170040" y="79362"/>
                  </a:lnTo>
                  <a:lnTo>
                    <a:pt x="144780" y="76200"/>
                  </a:lnTo>
                  <a:lnTo>
                    <a:pt x="57150" y="76200"/>
                  </a:lnTo>
                  <a:lnTo>
                    <a:pt x="57150" y="85090"/>
                  </a:lnTo>
                  <a:lnTo>
                    <a:pt x="81280" y="85090"/>
                  </a:lnTo>
                  <a:lnTo>
                    <a:pt x="83820" y="86360"/>
                  </a:lnTo>
                  <a:lnTo>
                    <a:pt x="83820" y="90170"/>
                  </a:lnTo>
                  <a:lnTo>
                    <a:pt x="81280" y="95250"/>
                  </a:lnTo>
                  <a:lnTo>
                    <a:pt x="44450" y="245110"/>
                  </a:lnTo>
                  <a:lnTo>
                    <a:pt x="42621" y="251917"/>
                  </a:lnTo>
                  <a:lnTo>
                    <a:pt x="39370" y="255752"/>
                  </a:lnTo>
                  <a:lnTo>
                    <a:pt x="32296" y="257441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91440" y="266700"/>
                  </a:lnTo>
                  <a:lnTo>
                    <a:pt x="9144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892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720"/>
                  </a:lnTo>
                  <a:lnTo>
                    <a:pt x="142875" y="183362"/>
                  </a:lnTo>
                  <a:lnTo>
                    <a:pt x="147396" y="191681"/>
                  </a:lnTo>
                  <a:lnTo>
                    <a:pt x="148590" y="199390"/>
                  </a:lnTo>
                  <a:lnTo>
                    <a:pt x="148590" y="204470"/>
                  </a:lnTo>
                  <a:lnTo>
                    <a:pt x="146050" y="213360"/>
                  </a:lnTo>
                  <a:lnTo>
                    <a:pt x="144780" y="219710"/>
                  </a:lnTo>
                  <a:lnTo>
                    <a:pt x="142240" y="227330"/>
                  </a:lnTo>
                  <a:lnTo>
                    <a:pt x="139700" y="237490"/>
                  </a:lnTo>
                  <a:lnTo>
                    <a:pt x="139738" y="242735"/>
                  </a:lnTo>
                  <a:lnTo>
                    <a:pt x="145110" y="260197"/>
                  </a:lnTo>
                  <a:lnTo>
                    <a:pt x="157314" y="269240"/>
                  </a:lnTo>
                  <a:lnTo>
                    <a:pt x="170230" y="272580"/>
                  </a:lnTo>
                  <a:lnTo>
                    <a:pt x="177800" y="273050"/>
                  </a:lnTo>
                  <a:lnTo>
                    <a:pt x="192595" y="268630"/>
                  </a:lnTo>
                  <a:lnTo>
                    <a:pt x="194576" y="266700"/>
                  </a:lnTo>
                  <a:lnTo>
                    <a:pt x="202882" y="258610"/>
                  </a:lnTo>
                  <a:lnTo>
                    <a:pt x="208864" y="247878"/>
                  </a:lnTo>
                  <a:lnTo>
                    <a:pt x="210820" y="24130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62890" y="12700"/>
                  </a:lnTo>
                  <a:lnTo>
                    <a:pt x="525780" y="1270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23" name="Google Shape;323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070100" y="4291690"/>
              <a:ext cx="71119" cy="129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22"/>
            <p:cNvSpPr/>
            <p:nvPr/>
          </p:nvSpPr>
          <p:spPr>
            <a:xfrm>
              <a:off x="2057400" y="4088490"/>
              <a:ext cx="491489" cy="510539"/>
            </a:xfrm>
            <a:custGeom>
              <a:rect b="b" l="l" r="r" t="t"/>
              <a:pathLst>
                <a:path extrusionOk="0" h="510539" w="491489">
                  <a:moveTo>
                    <a:pt x="130810" y="458470"/>
                  </a:moveTo>
                  <a:lnTo>
                    <a:pt x="124460" y="458470"/>
                  </a:lnTo>
                  <a:lnTo>
                    <a:pt x="120167" y="477748"/>
                  </a:lnTo>
                  <a:lnTo>
                    <a:pt x="113030" y="491655"/>
                  </a:lnTo>
                  <a:lnTo>
                    <a:pt x="100164" y="500087"/>
                  </a:lnTo>
                  <a:lnTo>
                    <a:pt x="78740" y="502920"/>
                  </a:lnTo>
                  <a:lnTo>
                    <a:pt x="39370" y="502920"/>
                  </a:lnTo>
                  <a:lnTo>
                    <a:pt x="38100" y="501650"/>
                  </a:lnTo>
                  <a:lnTo>
                    <a:pt x="38100" y="444500"/>
                  </a:lnTo>
                  <a:lnTo>
                    <a:pt x="58420" y="444500"/>
                  </a:lnTo>
                  <a:lnTo>
                    <a:pt x="70358" y="445757"/>
                  </a:lnTo>
                  <a:lnTo>
                    <a:pt x="76835" y="449745"/>
                  </a:lnTo>
                  <a:lnTo>
                    <a:pt x="79489" y="456831"/>
                  </a:lnTo>
                  <a:lnTo>
                    <a:pt x="80010" y="467360"/>
                  </a:lnTo>
                  <a:lnTo>
                    <a:pt x="87630" y="467360"/>
                  </a:lnTo>
                  <a:lnTo>
                    <a:pt x="87630" y="414020"/>
                  </a:lnTo>
                  <a:lnTo>
                    <a:pt x="80010" y="414020"/>
                  </a:lnTo>
                  <a:lnTo>
                    <a:pt x="79489" y="425094"/>
                  </a:lnTo>
                  <a:lnTo>
                    <a:pt x="76835" y="432117"/>
                  </a:lnTo>
                  <a:lnTo>
                    <a:pt x="70358" y="435813"/>
                  </a:lnTo>
                  <a:lnTo>
                    <a:pt x="58420" y="436880"/>
                  </a:lnTo>
                  <a:lnTo>
                    <a:pt x="38100" y="436880"/>
                  </a:lnTo>
                  <a:lnTo>
                    <a:pt x="38100" y="386080"/>
                  </a:lnTo>
                  <a:lnTo>
                    <a:pt x="39370" y="383540"/>
                  </a:lnTo>
                  <a:lnTo>
                    <a:pt x="77470" y="383540"/>
                  </a:lnTo>
                  <a:lnTo>
                    <a:pt x="96697" y="385749"/>
                  </a:lnTo>
                  <a:lnTo>
                    <a:pt x="108419" y="392595"/>
                  </a:lnTo>
                  <a:lnTo>
                    <a:pt x="115150" y="404444"/>
                  </a:lnTo>
                  <a:lnTo>
                    <a:pt x="119380" y="421640"/>
                  </a:lnTo>
                  <a:lnTo>
                    <a:pt x="124460" y="421640"/>
                  </a:lnTo>
                  <a:lnTo>
                    <a:pt x="119380" y="377190"/>
                  </a:lnTo>
                  <a:lnTo>
                    <a:pt x="0" y="377190"/>
                  </a:lnTo>
                  <a:lnTo>
                    <a:pt x="0" y="383540"/>
                  </a:lnTo>
                  <a:lnTo>
                    <a:pt x="19050" y="383540"/>
                  </a:lnTo>
                  <a:lnTo>
                    <a:pt x="20320" y="386080"/>
                  </a:lnTo>
                  <a:lnTo>
                    <a:pt x="20320" y="500380"/>
                  </a:lnTo>
                  <a:lnTo>
                    <a:pt x="19050" y="502920"/>
                  </a:lnTo>
                  <a:lnTo>
                    <a:pt x="0" y="502920"/>
                  </a:lnTo>
                  <a:lnTo>
                    <a:pt x="0" y="510540"/>
                  </a:lnTo>
                  <a:lnTo>
                    <a:pt x="121920" y="510540"/>
                  </a:lnTo>
                  <a:lnTo>
                    <a:pt x="130810" y="458470"/>
                  </a:lnTo>
                  <a:close/>
                </a:path>
                <a:path extrusionOk="0" h="510539" w="491489">
                  <a:moveTo>
                    <a:pt x="274320" y="412750"/>
                  </a:moveTo>
                  <a:lnTo>
                    <a:pt x="270484" y="399161"/>
                  </a:lnTo>
                  <a:lnTo>
                    <a:pt x="259867" y="387832"/>
                  </a:lnTo>
                  <a:lnTo>
                    <a:pt x="254000" y="385013"/>
                  </a:lnTo>
                  <a:lnTo>
                    <a:pt x="254000" y="412750"/>
                  </a:lnTo>
                  <a:lnTo>
                    <a:pt x="253453" y="421805"/>
                  </a:lnTo>
                  <a:lnTo>
                    <a:pt x="249707" y="431812"/>
                  </a:lnTo>
                  <a:lnTo>
                    <a:pt x="239522" y="439902"/>
                  </a:lnTo>
                  <a:lnTo>
                    <a:pt x="219710" y="443230"/>
                  </a:lnTo>
                  <a:lnTo>
                    <a:pt x="187960" y="443230"/>
                  </a:lnTo>
                  <a:lnTo>
                    <a:pt x="187960" y="383540"/>
                  </a:lnTo>
                  <a:lnTo>
                    <a:pt x="219710" y="383540"/>
                  </a:lnTo>
                  <a:lnTo>
                    <a:pt x="238455" y="386499"/>
                  </a:lnTo>
                  <a:lnTo>
                    <a:pt x="248754" y="393865"/>
                  </a:lnTo>
                  <a:lnTo>
                    <a:pt x="253098" y="403364"/>
                  </a:lnTo>
                  <a:lnTo>
                    <a:pt x="254000" y="412750"/>
                  </a:lnTo>
                  <a:lnTo>
                    <a:pt x="254000" y="385013"/>
                  </a:lnTo>
                  <a:lnTo>
                    <a:pt x="243776" y="380072"/>
                  </a:lnTo>
                  <a:lnTo>
                    <a:pt x="223520" y="377190"/>
                  </a:lnTo>
                  <a:lnTo>
                    <a:pt x="149860" y="377190"/>
                  </a:lnTo>
                  <a:lnTo>
                    <a:pt x="149860" y="383540"/>
                  </a:lnTo>
                  <a:lnTo>
                    <a:pt x="170180" y="383540"/>
                  </a:lnTo>
                  <a:lnTo>
                    <a:pt x="170180" y="502920"/>
                  </a:lnTo>
                  <a:lnTo>
                    <a:pt x="149860" y="502920"/>
                  </a:lnTo>
                  <a:lnTo>
                    <a:pt x="149860" y="510540"/>
                  </a:lnTo>
                  <a:lnTo>
                    <a:pt x="157099" y="509816"/>
                  </a:lnTo>
                  <a:lnTo>
                    <a:pt x="164934" y="509435"/>
                  </a:lnTo>
                  <a:lnTo>
                    <a:pt x="172529" y="509295"/>
                  </a:lnTo>
                  <a:lnTo>
                    <a:pt x="183578" y="509295"/>
                  </a:lnTo>
                  <a:lnTo>
                    <a:pt x="185597" y="509295"/>
                  </a:lnTo>
                  <a:lnTo>
                    <a:pt x="193192" y="509435"/>
                  </a:lnTo>
                  <a:lnTo>
                    <a:pt x="201028" y="509816"/>
                  </a:lnTo>
                  <a:lnTo>
                    <a:pt x="208280" y="510540"/>
                  </a:lnTo>
                  <a:lnTo>
                    <a:pt x="208280" y="509270"/>
                  </a:lnTo>
                  <a:lnTo>
                    <a:pt x="208280" y="502920"/>
                  </a:lnTo>
                  <a:lnTo>
                    <a:pt x="189230" y="502920"/>
                  </a:lnTo>
                  <a:lnTo>
                    <a:pt x="187960" y="501650"/>
                  </a:lnTo>
                  <a:lnTo>
                    <a:pt x="187960" y="449580"/>
                  </a:lnTo>
                  <a:lnTo>
                    <a:pt x="223520" y="449580"/>
                  </a:lnTo>
                  <a:lnTo>
                    <a:pt x="243776" y="446684"/>
                  </a:lnTo>
                  <a:lnTo>
                    <a:pt x="250812" y="443230"/>
                  </a:lnTo>
                  <a:lnTo>
                    <a:pt x="259867" y="438785"/>
                  </a:lnTo>
                  <a:lnTo>
                    <a:pt x="270484" y="427088"/>
                  </a:lnTo>
                  <a:lnTo>
                    <a:pt x="274320" y="412750"/>
                  </a:lnTo>
                  <a:close/>
                </a:path>
                <a:path extrusionOk="0" h="510539" w="491489">
                  <a:moveTo>
                    <a:pt x="491490" y="2540"/>
                  </a:moveTo>
                  <a:lnTo>
                    <a:pt x="490220" y="0"/>
                  </a:lnTo>
                  <a:lnTo>
                    <a:pt x="482600" y="0"/>
                  </a:lnTo>
                  <a:lnTo>
                    <a:pt x="481330" y="2540"/>
                  </a:lnTo>
                  <a:lnTo>
                    <a:pt x="480060" y="6350"/>
                  </a:lnTo>
                  <a:lnTo>
                    <a:pt x="410210" y="162560"/>
                  </a:lnTo>
                  <a:lnTo>
                    <a:pt x="408940" y="165100"/>
                  </a:lnTo>
                  <a:lnTo>
                    <a:pt x="408940" y="168910"/>
                  </a:lnTo>
                  <a:lnTo>
                    <a:pt x="410210" y="172720"/>
                  </a:lnTo>
                  <a:lnTo>
                    <a:pt x="480060" y="328930"/>
                  </a:lnTo>
                  <a:lnTo>
                    <a:pt x="481330" y="334010"/>
                  </a:lnTo>
                  <a:lnTo>
                    <a:pt x="490220" y="334010"/>
                  </a:lnTo>
                  <a:lnTo>
                    <a:pt x="491490" y="331470"/>
                  </a:lnTo>
                  <a:lnTo>
                    <a:pt x="491490" y="327660"/>
                  </a:lnTo>
                  <a:lnTo>
                    <a:pt x="490220" y="323850"/>
                  </a:lnTo>
                  <a:lnTo>
                    <a:pt x="420370" y="167640"/>
                  </a:lnTo>
                  <a:lnTo>
                    <a:pt x="490220" y="11430"/>
                  </a:lnTo>
                  <a:lnTo>
                    <a:pt x="491490" y="6350"/>
                  </a:lnTo>
                  <a:lnTo>
                    <a:pt x="491490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25" name="Google Shape;325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79370" y="4139290"/>
              <a:ext cx="327660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22"/>
            <p:cNvSpPr/>
            <p:nvPr/>
          </p:nvSpPr>
          <p:spPr>
            <a:xfrm>
              <a:off x="2940050" y="4116430"/>
              <a:ext cx="64769" cy="279400"/>
            </a:xfrm>
            <a:custGeom>
              <a:rect b="b" l="l" r="r" t="t"/>
              <a:pathLst>
                <a:path extrusionOk="0" h="279400" w="64769">
                  <a:moveTo>
                    <a:pt x="64769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651" y="99536"/>
                  </a:lnTo>
                  <a:lnTo>
                    <a:pt x="0" y="139700"/>
                  </a:lnTo>
                  <a:lnTo>
                    <a:pt x="833" y="158035"/>
                  </a:lnTo>
                  <a:lnTo>
                    <a:pt x="9644" y="203279"/>
                  </a:lnTo>
                  <a:lnTo>
                    <a:pt x="32404" y="249932"/>
                  </a:lnTo>
                  <a:lnTo>
                    <a:pt x="62230" y="279400"/>
                  </a:lnTo>
                  <a:lnTo>
                    <a:pt x="64769" y="279400"/>
                  </a:lnTo>
                  <a:lnTo>
                    <a:pt x="64769" y="275590"/>
                  </a:lnTo>
                  <a:lnTo>
                    <a:pt x="59689" y="270510"/>
                  </a:lnTo>
                  <a:lnTo>
                    <a:pt x="38477" y="241141"/>
                  </a:lnTo>
                  <a:lnTo>
                    <a:pt x="25241" y="207962"/>
                  </a:lnTo>
                  <a:lnTo>
                    <a:pt x="18434" y="173355"/>
                  </a:lnTo>
                  <a:lnTo>
                    <a:pt x="16510" y="139700"/>
                  </a:lnTo>
                  <a:lnTo>
                    <a:pt x="18831" y="103703"/>
                  </a:lnTo>
                  <a:lnTo>
                    <a:pt x="26511" y="68897"/>
                  </a:lnTo>
                  <a:lnTo>
                    <a:pt x="40620" y="36472"/>
                  </a:lnTo>
                  <a:lnTo>
                    <a:pt x="62230" y="7620"/>
                  </a:lnTo>
                  <a:lnTo>
                    <a:pt x="64769" y="508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27" name="Google Shape;327;p2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258820" y="408087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036570" y="4135480"/>
              <a:ext cx="185419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248660" y="4261210"/>
              <a:ext cx="274319" cy="134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22"/>
            <p:cNvSpPr/>
            <p:nvPr/>
          </p:nvSpPr>
          <p:spPr>
            <a:xfrm>
              <a:off x="3634740" y="4132940"/>
              <a:ext cx="416560" cy="250189"/>
            </a:xfrm>
            <a:custGeom>
              <a:rect b="b" l="l" r="r" t="t"/>
              <a:pathLst>
                <a:path extrusionOk="0" h="250189" w="416560">
                  <a:moveTo>
                    <a:pt x="171450" y="116840"/>
                  </a:moveTo>
                  <a:lnTo>
                    <a:pt x="0" y="116840"/>
                  </a:lnTo>
                  <a:lnTo>
                    <a:pt x="0" y="129540"/>
                  </a:lnTo>
                  <a:lnTo>
                    <a:pt x="161290" y="129540"/>
                  </a:lnTo>
                  <a:lnTo>
                    <a:pt x="171450" y="129540"/>
                  </a:lnTo>
                  <a:lnTo>
                    <a:pt x="171450" y="116840"/>
                  </a:lnTo>
                  <a:close/>
                </a:path>
                <a:path extrusionOk="0" h="250189" w="416560">
                  <a:moveTo>
                    <a:pt x="416560" y="119380"/>
                  </a:moveTo>
                  <a:lnTo>
                    <a:pt x="413575" y="102895"/>
                  </a:lnTo>
                  <a:lnTo>
                    <a:pt x="404177" y="87477"/>
                  </a:lnTo>
                  <a:lnTo>
                    <a:pt x="398780" y="83616"/>
                  </a:lnTo>
                  <a:lnTo>
                    <a:pt x="398780" y="114300"/>
                  </a:lnTo>
                  <a:lnTo>
                    <a:pt x="394335" y="139611"/>
                  </a:lnTo>
                  <a:lnTo>
                    <a:pt x="381304" y="163360"/>
                  </a:lnTo>
                  <a:lnTo>
                    <a:pt x="360197" y="181635"/>
                  </a:lnTo>
                  <a:lnTo>
                    <a:pt x="331470" y="190500"/>
                  </a:lnTo>
                  <a:lnTo>
                    <a:pt x="360680" y="74930"/>
                  </a:lnTo>
                  <a:lnTo>
                    <a:pt x="375729" y="78587"/>
                  </a:lnTo>
                  <a:lnTo>
                    <a:pt x="387819" y="86042"/>
                  </a:lnTo>
                  <a:lnTo>
                    <a:pt x="395859" y="97790"/>
                  </a:lnTo>
                  <a:lnTo>
                    <a:pt x="398780" y="114300"/>
                  </a:lnTo>
                  <a:lnTo>
                    <a:pt x="398780" y="83616"/>
                  </a:lnTo>
                  <a:lnTo>
                    <a:pt x="387616" y="75628"/>
                  </a:lnTo>
                  <a:lnTo>
                    <a:pt x="384683" y="74930"/>
                  </a:lnTo>
                  <a:lnTo>
                    <a:pt x="363220" y="69850"/>
                  </a:lnTo>
                  <a:lnTo>
                    <a:pt x="378460" y="6350"/>
                  </a:lnTo>
                  <a:lnTo>
                    <a:pt x="379730" y="2540"/>
                  </a:lnTo>
                  <a:lnTo>
                    <a:pt x="379730" y="0"/>
                  </a:lnTo>
                  <a:lnTo>
                    <a:pt x="372110" y="0"/>
                  </a:lnTo>
                  <a:lnTo>
                    <a:pt x="372110" y="5080"/>
                  </a:lnTo>
                  <a:lnTo>
                    <a:pt x="355600" y="69850"/>
                  </a:lnTo>
                  <a:lnTo>
                    <a:pt x="353060" y="70408"/>
                  </a:lnTo>
                  <a:lnTo>
                    <a:pt x="353060" y="74930"/>
                  </a:lnTo>
                  <a:lnTo>
                    <a:pt x="325120" y="190500"/>
                  </a:lnTo>
                  <a:lnTo>
                    <a:pt x="312394" y="187921"/>
                  </a:lnTo>
                  <a:lnTo>
                    <a:pt x="300507" y="181292"/>
                  </a:lnTo>
                  <a:lnTo>
                    <a:pt x="291719" y="169430"/>
                  </a:lnTo>
                  <a:lnTo>
                    <a:pt x="288290" y="151130"/>
                  </a:lnTo>
                  <a:lnTo>
                    <a:pt x="292684" y="126009"/>
                  </a:lnTo>
                  <a:lnTo>
                    <a:pt x="305435" y="102552"/>
                  </a:lnTo>
                  <a:lnTo>
                    <a:pt x="325793" y="84340"/>
                  </a:lnTo>
                  <a:lnTo>
                    <a:pt x="353060" y="74930"/>
                  </a:lnTo>
                  <a:lnTo>
                    <a:pt x="353060" y="70408"/>
                  </a:lnTo>
                  <a:lnTo>
                    <a:pt x="323342" y="76936"/>
                  </a:lnTo>
                  <a:lnTo>
                    <a:pt x="295744" y="94145"/>
                  </a:lnTo>
                  <a:lnTo>
                    <a:pt x="276479" y="118249"/>
                  </a:lnTo>
                  <a:lnTo>
                    <a:pt x="269240" y="146050"/>
                  </a:lnTo>
                  <a:lnTo>
                    <a:pt x="272948" y="164884"/>
                  </a:lnTo>
                  <a:lnTo>
                    <a:pt x="283679" y="180505"/>
                  </a:lnTo>
                  <a:lnTo>
                    <a:pt x="300850" y="191592"/>
                  </a:lnTo>
                  <a:lnTo>
                    <a:pt x="323850" y="196850"/>
                  </a:lnTo>
                  <a:lnTo>
                    <a:pt x="321957" y="203504"/>
                  </a:lnTo>
                  <a:lnTo>
                    <a:pt x="320192" y="210032"/>
                  </a:lnTo>
                  <a:lnTo>
                    <a:pt x="318668" y="216319"/>
                  </a:lnTo>
                  <a:lnTo>
                    <a:pt x="317500" y="222250"/>
                  </a:lnTo>
                  <a:lnTo>
                    <a:pt x="314896" y="231940"/>
                  </a:lnTo>
                  <a:lnTo>
                    <a:pt x="312889" y="239712"/>
                  </a:lnTo>
                  <a:lnTo>
                    <a:pt x="311594" y="245110"/>
                  </a:lnTo>
                  <a:lnTo>
                    <a:pt x="311150" y="247650"/>
                  </a:lnTo>
                  <a:lnTo>
                    <a:pt x="311150" y="250190"/>
                  </a:lnTo>
                  <a:lnTo>
                    <a:pt x="316230" y="250190"/>
                  </a:lnTo>
                  <a:lnTo>
                    <a:pt x="317500" y="248920"/>
                  </a:lnTo>
                  <a:lnTo>
                    <a:pt x="318770" y="242570"/>
                  </a:lnTo>
                  <a:lnTo>
                    <a:pt x="320040" y="238760"/>
                  </a:lnTo>
                  <a:lnTo>
                    <a:pt x="330200" y="196850"/>
                  </a:lnTo>
                  <a:lnTo>
                    <a:pt x="358775" y="190500"/>
                  </a:lnTo>
                  <a:lnTo>
                    <a:pt x="362978" y="189572"/>
                  </a:lnTo>
                  <a:lnTo>
                    <a:pt x="390525" y="171932"/>
                  </a:lnTo>
                  <a:lnTo>
                    <a:pt x="409486" y="147383"/>
                  </a:lnTo>
                  <a:lnTo>
                    <a:pt x="416560" y="119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31" name="Google Shape;331;p2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74159" y="411897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22"/>
            <p:cNvSpPr/>
            <p:nvPr/>
          </p:nvSpPr>
          <p:spPr>
            <a:xfrm>
              <a:off x="4056380" y="4088490"/>
              <a:ext cx="341629" cy="344170"/>
            </a:xfrm>
            <a:custGeom>
              <a:rect b="b" l="l" r="r" t="t"/>
              <a:pathLst>
                <a:path extrusionOk="0" h="344170" w="341629">
                  <a:moveTo>
                    <a:pt x="109220" y="252730"/>
                  </a:moveTo>
                  <a:lnTo>
                    <a:pt x="106438" y="237934"/>
                  </a:lnTo>
                  <a:lnTo>
                    <a:pt x="99377" y="227647"/>
                  </a:lnTo>
                  <a:lnTo>
                    <a:pt x="96862" y="226060"/>
                  </a:lnTo>
                  <a:lnTo>
                    <a:pt x="92710" y="223431"/>
                  </a:lnTo>
                  <a:lnTo>
                    <a:pt x="92710" y="231140"/>
                  </a:lnTo>
                  <a:lnTo>
                    <a:pt x="92595" y="246380"/>
                  </a:lnTo>
                  <a:lnTo>
                    <a:pt x="83820" y="284480"/>
                  </a:lnTo>
                  <a:lnTo>
                    <a:pt x="58420" y="303530"/>
                  </a:lnTo>
                  <a:lnTo>
                    <a:pt x="44450" y="303530"/>
                  </a:lnTo>
                  <a:lnTo>
                    <a:pt x="43383" y="297180"/>
                  </a:lnTo>
                  <a:lnTo>
                    <a:pt x="41910" y="288290"/>
                  </a:lnTo>
                  <a:lnTo>
                    <a:pt x="41910" y="283210"/>
                  </a:lnTo>
                  <a:lnTo>
                    <a:pt x="52070" y="243840"/>
                  </a:lnTo>
                  <a:lnTo>
                    <a:pt x="86360" y="226060"/>
                  </a:lnTo>
                  <a:lnTo>
                    <a:pt x="92710" y="231140"/>
                  </a:lnTo>
                  <a:lnTo>
                    <a:pt x="92710" y="223431"/>
                  </a:lnTo>
                  <a:lnTo>
                    <a:pt x="89928" y="221665"/>
                  </a:lnTo>
                  <a:lnTo>
                    <a:pt x="80010" y="219710"/>
                  </a:lnTo>
                  <a:lnTo>
                    <a:pt x="70993" y="221183"/>
                  </a:lnTo>
                  <a:lnTo>
                    <a:pt x="63169" y="224790"/>
                  </a:lnTo>
                  <a:lnTo>
                    <a:pt x="56781" y="229362"/>
                  </a:lnTo>
                  <a:lnTo>
                    <a:pt x="52070" y="233680"/>
                  </a:lnTo>
                  <a:lnTo>
                    <a:pt x="49530" y="226060"/>
                  </a:lnTo>
                  <a:lnTo>
                    <a:pt x="48260" y="222250"/>
                  </a:lnTo>
                  <a:lnTo>
                    <a:pt x="38100" y="219710"/>
                  </a:lnTo>
                  <a:lnTo>
                    <a:pt x="24130" y="219710"/>
                  </a:lnTo>
                  <a:lnTo>
                    <a:pt x="19050" y="224790"/>
                  </a:lnTo>
                  <a:lnTo>
                    <a:pt x="12700" y="237490"/>
                  </a:lnTo>
                  <a:lnTo>
                    <a:pt x="8890" y="248920"/>
                  </a:lnTo>
                  <a:lnTo>
                    <a:pt x="8890" y="252730"/>
                  </a:lnTo>
                  <a:lnTo>
                    <a:pt x="15240" y="252730"/>
                  </a:lnTo>
                  <a:lnTo>
                    <a:pt x="15240" y="251460"/>
                  </a:lnTo>
                  <a:lnTo>
                    <a:pt x="16510" y="246380"/>
                  </a:lnTo>
                  <a:lnTo>
                    <a:pt x="20320" y="234950"/>
                  </a:lnTo>
                  <a:lnTo>
                    <a:pt x="22860" y="226060"/>
                  </a:lnTo>
                  <a:lnTo>
                    <a:pt x="36830" y="226060"/>
                  </a:lnTo>
                  <a:lnTo>
                    <a:pt x="38100" y="229870"/>
                  </a:lnTo>
                  <a:lnTo>
                    <a:pt x="38100" y="237490"/>
                  </a:lnTo>
                  <a:lnTo>
                    <a:pt x="36830" y="240030"/>
                  </a:lnTo>
                  <a:lnTo>
                    <a:pt x="36830" y="241300"/>
                  </a:lnTo>
                  <a:lnTo>
                    <a:pt x="15240" y="330200"/>
                  </a:lnTo>
                  <a:lnTo>
                    <a:pt x="12700" y="335280"/>
                  </a:lnTo>
                  <a:lnTo>
                    <a:pt x="12700" y="337820"/>
                  </a:lnTo>
                  <a:lnTo>
                    <a:pt x="0" y="337820"/>
                  </a:lnTo>
                  <a:lnTo>
                    <a:pt x="0" y="342900"/>
                  </a:lnTo>
                  <a:lnTo>
                    <a:pt x="1270" y="344170"/>
                  </a:lnTo>
                  <a:lnTo>
                    <a:pt x="7620" y="344170"/>
                  </a:lnTo>
                  <a:lnTo>
                    <a:pt x="13970" y="342900"/>
                  </a:lnTo>
                  <a:lnTo>
                    <a:pt x="25400" y="342900"/>
                  </a:lnTo>
                  <a:lnTo>
                    <a:pt x="33020" y="344170"/>
                  </a:lnTo>
                  <a:lnTo>
                    <a:pt x="41910" y="344170"/>
                  </a:lnTo>
                  <a:lnTo>
                    <a:pt x="44450" y="342900"/>
                  </a:lnTo>
                  <a:lnTo>
                    <a:pt x="44450" y="337820"/>
                  </a:lnTo>
                  <a:lnTo>
                    <a:pt x="29210" y="337820"/>
                  </a:lnTo>
                  <a:lnTo>
                    <a:pt x="29210" y="334010"/>
                  </a:lnTo>
                  <a:lnTo>
                    <a:pt x="30480" y="328930"/>
                  </a:lnTo>
                  <a:lnTo>
                    <a:pt x="31750" y="326390"/>
                  </a:lnTo>
                  <a:lnTo>
                    <a:pt x="33096" y="318617"/>
                  </a:lnTo>
                  <a:lnTo>
                    <a:pt x="34925" y="310845"/>
                  </a:lnTo>
                  <a:lnTo>
                    <a:pt x="36741" y="303530"/>
                  </a:lnTo>
                  <a:lnTo>
                    <a:pt x="38100" y="297180"/>
                  </a:lnTo>
                  <a:lnTo>
                    <a:pt x="40640" y="300990"/>
                  </a:lnTo>
                  <a:lnTo>
                    <a:pt x="46990" y="308610"/>
                  </a:lnTo>
                  <a:lnTo>
                    <a:pt x="58420" y="308610"/>
                  </a:lnTo>
                  <a:lnTo>
                    <a:pt x="76530" y="303987"/>
                  </a:lnTo>
                  <a:lnTo>
                    <a:pt x="77139" y="303530"/>
                  </a:lnTo>
                  <a:lnTo>
                    <a:pt x="92862" y="291630"/>
                  </a:lnTo>
                  <a:lnTo>
                    <a:pt x="104673" y="273786"/>
                  </a:lnTo>
                  <a:lnTo>
                    <a:pt x="109220" y="252730"/>
                  </a:lnTo>
                  <a:close/>
                </a:path>
                <a:path extrusionOk="0" h="344170" w="341629">
                  <a:moveTo>
                    <a:pt x="209550" y="167640"/>
                  </a:moveTo>
                  <a:lnTo>
                    <a:pt x="206375" y="127800"/>
                  </a:lnTo>
                  <a:lnTo>
                    <a:pt x="191770" y="81280"/>
                  </a:lnTo>
                  <a:lnTo>
                    <a:pt x="164782" y="41757"/>
                  </a:lnTo>
                  <a:lnTo>
                    <a:pt x="147320" y="27940"/>
                  </a:lnTo>
                  <a:lnTo>
                    <a:pt x="146050" y="27940"/>
                  </a:lnTo>
                  <a:lnTo>
                    <a:pt x="144780" y="29210"/>
                  </a:lnTo>
                  <a:lnTo>
                    <a:pt x="144780" y="33020"/>
                  </a:lnTo>
                  <a:lnTo>
                    <a:pt x="149860" y="38100"/>
                  </a:lnTo>
                  <a:lnTo>
                    <a:pt x="168592" y="61379"/>
                  </a:lnTo>
                  <a:lnTo>
                    <a:pt x="182562" y="90970"/>
                  </a:lnTo>
                  <a:lnTo>
                    <a:pt x="191287" y="126504"/>
                  </a:lnTo>
                  <a:lnTo>
                    <a:pt x="194310" y="167640"/>
                  </a:lnTo>
                  <a:lnTo>
                    <a:pt x="191985" y="203111"/>
                  </a:lnTo>
                  <a:lnTo>
                    <a:pt x="184302" y="237972"/>
                  </a:lnTo>
                  <a:lnTo>
                    <a:pt x="170192" y="270700"/>
                  </a:lnTo>
                  <a:lnTo>
                    <a:pt x="148590" y="299720"/>
                  </a:lnTo>
                  <a:lnTo>
                    <a:pt x="144780" y="303530"/>
                  </a:lnTo>
                  <a:lnTo>
                    <a:pt x="144780" y="306070"/>
                  </a:lnTo>
                  <a:lnTo>
                    <a:pt x="146050" y="307340"/>
                  </a:lnTo>
                  <a:lnTo>
                    <a:pt x="147320" y="307340"/>
                  </a:lnTo>
                  <a:lnTo>
                    <a:pt x="178384" y="276275"/>
                  </a:lnTo>
                  <a:lnTo>
                    <a:pt x="200964" y="229793"/>
                  </a:lnTo>
                  <a:lnTo>
                    <a:pt x="208902" y="186296"/>
                  </a:lnTo>
                  <a:lnTo>
                    <a:pt x="209550" y="167640"/>
                  </a:lnTo>
                  <a:close/>
                </a:path>
                <a:path extrusionOk="0" h="344170" w="341629">
                  <a:moveTo>
                    <a:pt x="341630" y="165100"/>
                  </a:moveTo>
                  <a:lnTo>
                    <a:pt x="339090" y="162560"/>
                  </a:lnTo>
                  <a:lnTo>
                    <a:pt x="270510" y="6350"/>
                  </a:lnTo>
                  <a:lnTo>
                    <a:pt x="269240" y="1270"/>
                  </a:lnTo>
                  <a:lnTo>
                    <a:pt x="267970" y="0"/>
                  </a:lnTo>
                  <a:lnTo>
                    <a:pt x="261620" y="0"/>
                  </a:lnTo>
                  <a:lnTo>
                    <a:pt x="259080" y="2540"/>
                  </a:lnTo>
                  <a:lnTo>
                    <a:pt x="259080" y="6350"/>
                  </a:lnTo>
                  <a:lnTo>
                    <a:pt x="260350" y="11430"/>
                  </a:lnTo>
                  <a:lnTo>
                    <a:pt x="328930" y="167640"/>
                  </a:lnTo>
                  <a:lnTo>
                    <a:pt x="260350" y="323850"/>
                  </a:lnTo>
                  <a:lnTo>
                    <a:pt x="259080" y="327660"/>
                  </a:lnTo>
                  <a:lnTo>
                    <a:pt x="259080" y="331470"/>
                  </a:lnTo>
                  <a:lnTo>
                    <a:pt x="261620" y="334010"/>
                  </a:lnTo>
                  <a:lnTo>
                    <a:pt x="267970" y="334010"/>
                  </a:lnTo>
                  <a:lnTo>
                    <a:pt x="269240" y="332740"/>
                  </a:lnTo>
                  <a:lnTo>
                    <a:pt x="270510" y="328930"/>
                  </a:lnTo>
                  <a:lnTo>
                    <a:pt x="339090" y="172720"/>
                  </a:lnTo>
                  <a:lnTo>
                    <a:pt x="341630" y="168910"/>
                  </a:lnTo>
                  <a:lnTo>
                    <a:pt x="341630" y="165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238760" y="3840840"/>
              <a:ext cx="4333240" cy="822960"/>
            </a:xfrm>
            <a:custGeom>
              <a:rect b="b" l="l" r="r" t="t"/>
              <a:pathLst>
                <a:path extrusionOk="0" h="822960" w="4333240">
                  <a:moveTo>
                    <a:pt x="2166620" y="822960"/>
                  </a:moveTo>
                  <a:lnTo>
                    <a:pt x="0" y="822960"/>
                  </a:lnTo>
                  <a:lnTo>
                    <a:pt x="0" y="0"/>
                  </a:lnTo>
                  <a:lnTo>
                    <a:pt x="4333240" y="0"/>
                  </a:lnTo>
                  <a:lnTo>
                    <a:pt x="4333240" y="822960"/>
                  </a:lnTo>
                  <a:lnTo>
                    <a:pt x="2166620" y="82296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pic>
        <p:nvPicPr>
          <p:cNvPr descr="P^{SB}(m_{inv},p_T)=P^S(p_T)\frac{N^S(m_{inv},p_T)}{N^{SB}(m_{inv},p_T)}+P^B(m_{inv},p_T)\frac{N^B(m_{inv},p_T)}{N^{SB}(m_{inv},p_T)}&#10;%f5ad7bdd-a5ca-4407-affa-9277891880eb" id="334" name="Google Shape;334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6050" y="2504975"/>
            <a:ext cx="5993338" cy="3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2"/>
          <p:cNvSpPr txBox="1"/>
          <p:nvPr>
            <p:ph type="title"/>
          </p:nvPr>
        </p:nvSpPr>
        <p:spPr>
          <a:xfrm>
            <a:off x="468741" y="0"/>
            <a:ext cx="82374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Inv. mass fit 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22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37" name="Google Shape;337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26563" y="0"/>
            <a:ext cx="2507259" cy="241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26575" y="2175875"/>
            <a:ext cx="2543925" cy="24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637"/>
            <a:ext cx="4375402" cy="450346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3"/>
          <p:cNvSpPr txBox="1"/>
          <p:nvPr/>
        </p:nvSpPr>
        <p:spPr>
          <a:xfrm>
            <a:off x="4108900" y="620775"/>
            <a:ext cx="4478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aughter particles tracks with opposite charges are bended in the opposite directions in the magnetic field, and these tracks may cross each other that leads 2 peaks distribution.</a:t>
            </a:r>
            <a:b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fit signal with 2 gausses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4108900" y="3000375"/>
            <a:ext cx="491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Warning: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detector asymmetry it would provide the effect of v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the polarization measurements and odd pseudorapidity dependence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23"/>
          <p:cNvSpPr txBox="1"/>
          <p:nvPr>
            <p:ph type="title"/>
          </p:nvPr>
        </p:nvSpPr>
        <p:spPr>
          <a:xfrm>
            <a:off x="468760" y="0"/>
            <a:ext cx="7047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Track crossing and v</a:t>
            </a:r>
            <a:r>
              <a:rPr baseline="-25000" lang="ru" sz="27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 contribution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3"/>
          <p:cNvSpPr txBox="1"/>
          <p:nvPr/>
        </p:nvSpPr>
        <p:spPr>
          <a:xfrm>
            <a:off x="5372825" y="4278850"/>
            <a:ext cx="3000000" cy="55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M.S. Abdallah et al. (STAR Collaboration), Phys. Rev. C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104, L061901 (2021)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23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