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notesSlides/notesSlide1.xml" ContentType="application/vnd.openxmlformats-officedocument.presentationml.notesSlide+xml"/>
  <Override PartName="/ppt/notesSlides/_rels/notesSlide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media/image1.png" ContentType="image/pn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sldImg"/>
          </p:nvPr>
        </p:nvSpPr>
        <p:spPr>
          <a:xfrm>
            <a:off x="533520" y="764280"/>
            <a:ext cx="6704640" cy="3771360"/>
          </a:xfrm>
          <a:prstGeom prst="rect">
            <a:avLst/>
          </a:prstGeom>
        </p:spPr>
        <p:txBody>
          <a:bodyPr lIns="0" rIns="0" tIns="0" bIns="0" anchor="ctr"/>
          <a:p>
            <a:r>
              <a:rPr b="0" lang="en-GB" sz="1600" spc="-1" strike="noStrike">
                <a:solidFill>
                  <a:srgbClr val="ffffff"/>
                </a:solidFill>
                <a:latin typeface="Tahoma"/>
              </a:rPr>
              <a:t>Click to move the slide</a:t>
            </a:r>
            <a:endParaRPr b="0" lang="en-GB" sz="1600" spc="-1" strike="noStrike">
              <a:solidFill>
                <a:srgbClr val="ffffff"/>
              </a:solidFill>
              <a:latin typeface="Tahoma"/>
            </a:endParaRPr>
          </a:p>
        </p:txBody>
      </p:sp>
      <p:sp>
        <p:nvSpPr>
          <p:cNvPr id="154" name="PlaceHolder 2"/>
          <p:cNvSpPr>
            <a:spLocks noGrp="1"/>
          </p:cNvSpPr>
          <p:nvPr>
            <p:ph type="body"/>
          </p:nvPr>
        </p:nvSpPr>
        <p:spPr>
          <a:xfrm>
            <a:off x="777240" y="4777560"/>
            <a:ext cx="6217560" cy="4525920"/>
          </a:xfrm>
          <a:prstGeom prst="rect">
            <a:avLst/>
          </a:prstGeom>
        </p:spPr>
        <p:txBody>
          <a:bodyPr lIns="0" rIns="0" tIns="0" bIns="0"/>
          <a:p>
            <a:r>
              <a:rPr b="0" lang="en-US" sz="2000" spc="-1" strike="noStrike">
                <a:latin typeface="Arial"/>
              </a:rPr>
              <a:t>Click to edit the notes format</a:t>
            </a:r>
            <a:endParaRPr b="0" lang="en-US" sz="2000" spc="-1" strike="noStrike">
              <a:latin typeface="Arial"/>
            </a:endParaRPr>
          </a:p>
        </p:txBody>
      </p:sp>
      <p:sp>
        <p:nvSpPr>
          <p:cNvPr id="155" name="PlaceHolder 3"/>
          <p:cNvSpPr>
            <a:spLocks noGrp="1"/>
          </p:cNvSpPr>
          <p:nvPr>
            <p:ph type="hdr"/>
          </p:nvPr>
        </p:nvSpPr>
        <p:spPr>
          <a:xfrm>
            <a:off x="0" y="0"/>
            <a:ext cx="3372840" cy="502560"/>
          </a:xfrm>
          <a:prstGeom prst="rect">
            <a:avLst/>
          </a:prstGeom>
        </p:spPr>
        <p:txBody>
          <a:bodyPr lIns="0" rIns="0" tIns="0" bIns="0"/>
          <a:p>
            <a:r>
              <a:rPr b="0" lang="en-US" sz="1400" spc="-1" strike="noStrike">
                <a:latin typeface="Times New Roman"/>
              </a:rPr>
              <a:t> </a:t>
            </a:r>
            <a:endParaRPr b="0" lang="en-US" sz="1400" spc="-1" strike="noStrike">
              <a:latin typeface="Times New Roman"/>
            </a:endParaRPr>
          </a:p>
        </p:txBody>
      </p:sp>
      <p:sp>
        <p:nvSpPr>
          <p:cNvPr id="156" name="PlaceHolder 4"/>
          <p:cNvSpPr>
            <a:spLocks noGrp="1"/>
          </p:cNvSpPr>
          <p:nvPr>
            <p:ph type="dt"/>
          </p:nvPr>
        </p:nvSpPr>
        <p:spPr>
          <a:xfrm>
            <a:off x="4399200" y="0"/>
            <a:ext cx="3372840" cy="502560"/>
          </a:xfrm>
          <a:prstGeom prst="rect">
            <a:avLst/>
          </a:prstGeom>
        </p:spPr>
        <p:txBody>
          <a:bodyPr lIns="0" rIns="0" tIns="0" bIns="0"/>
          <a:p>
            <a:pPr algn="r"/>
            <a:r>
              <a:rPr b="0" lang="en-US" sz="1400" spc="-1" strike="noStrike">
                <a:latin typeface="Times New Roman"/>
              </a:rPr>
              <a:t> </a:t>
            </a:r>
            <a:endParaRPr b="0" lang="en-US" sz="1400" spc="-1" strike="noStrike">
              <a:latin typeface="Times New Roman"/>
            </a:endParaRPr>
          </a:p>
        </p:txBody>
      </p:sp>
      <p:sp>
        <p:nvSpPr>
          <p:cNvPr id="157" name="PlaceHolder 5"/>
          <p:cNvSpPr>
            <a:spLocks noGrp="1"/>
          </p:cNvSpPr>
          <p:nvPr>
            <p:ph type="ftr"/>
          </p:nvPr>
        </p:nvSpPr>
        <p:spPr>
          <a:xfrm>
            <a:off x="0" y="9555480"/>
            <a:ext cx="3372840" cy="502560"/>
          </a:xfrm>
          <a:prstGeom prst="rect">
            <a:avLst/>
          </a:prstGeom>
        </p:spPr>
        <p:txBody>
          <a:bodyPr lIns="0" rIns="0" tIns="0" bIns="0" anchor="b"/>
          <a:p>
            <a:r>
              <a:rPr b="0" lang="en-US" sz="1400" spc="-1" strike="noStrike">
                <a:latin typeface="Times New Roman"/>
              </a:rPr>
              <a:t> </a:t>
            </a:r>
            <a:endParaRPr b="0" lang="en-US" sz="1400" spc="-1" strike="noStrike">
              <a:latin typeface="Times New Roman"/>
            </a:endParaRPr>
          </a:p>
        </p:txBody>
      </p:sp>
      <p:sp>
        <p:nvSpPr>
          <p:cNvPr id="158" name="PlaceHolder 6"/>
          <p:cNvSpPr>
            <a:spLocks noGrp="1"/>
          </p:cNvSpPr>
          <p:nvPr>
            <p:ph type="sldNum"/>
          </p:nvPr>
        </p:nvSpPr>
        <p:spPr>
          <a:xfrm>
            <a:off x="4399200" y="9555480"/>
            <a:ext cx="3372840" cy="502560"/>
          </a:xfrm>
          <a:prstGeom prst="rect">
            <a:avLst/>
          </a:prstGeom>
        </p:spPr>
        <p:txBody>
          <a:bodyPr lIns="0" rIns="0" tIns="0" bIns="0" anchor="b"/>
          <a:p>
            <a:pPr algn="r"/>
            <a:fld id="{A0A7D758-002A-4DD7-B352-960FF57F91F3}" type="slidenum">
              <a:rPr b="0" lang="en-US" sz="1400" spc="-1" strike="noStrike">
                <a:latin typeface="Times New Roman"/>
              </a:rPr>
              <a:t>1</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TextShape 1"/>
          <p:cNvSpPr txBox="1"/>
          <p:nvPr/>
        </p:nvSpPr>
        <p:spPr>
          <a:xfrm>
            <a:off x="3884760" y="8685360"/>
            <a:ext cx="2962080" cy="447480"/>
          </a:xfrm>
          <a:prstGeom prst="rect">
            <a:avLst/>
          </a:prstGeom>
          <a:noFill/>
          <a:ln w="9360">
            <a:noFill/>
          </a:ln>
        </p:spPr>
        <p:txBody>
          <a:bodyPr lIns="90000" rIns="90000" tIns="46800" bIns="46800" anchor="b"/>
          <a:p>
            <a:pPr algn="r">
              <a:lnSpc>
                <a:spcPct val="100000"/>
              </a:lnSpc>
            </a:pPr>
            <a:fld id="{ACB72BE0-E0FC-4CFD-B262-F0E672AAEFB4}" type="slidenum">
              <a:rPr b="0" i="1" lang="en-US" sz="1200" spc="-1" strike="noStrike">
                <a:solidFill>
                  <a:srgbClr val="000000"/>
                </a:solidFill>
                <a:latin typeface="Arial"/>
                <a:ea typeface="Microsoft YaHei"/>
              </a:rPr>
              <a:t>&lt;number&gt;</a:t>
            </a:fld>
            <a:endParaRPr b="0" lang="en-US" sz="1200" spc="-1" strike="noStrike">
              <a:latin typeface="Times New Roman"/>
            </a:endParaRPr>
          </a:p>
        </p:txBody>
      </p:sp>
      <p:sp>
        <p:nvSpPr>
          <p:cNvPr id="198" name="CustomShape 2"/>
          <p:cNvSpPr/>
          <p:nvPr/>
        </p:nvSpPr>
        <p:spPr>
          <a:xfrm>
            <a:off x="3884760" y="8685360"/>
            <a:ext cx="2971440" cy="456840"/>
          </a:xfrm>
          <a:prstGeom prst="rect">
            <a:avLst/>
          </a:prstGeom>
          <a:noFill/>
          <a:ln w="9360">
            <a:noFill/>
          </a:ln>
        </p:spPr>
        <p:style>
          <a:lnRef idx="0"/>
          <a:fillRef idx="0"/>
          <a:effectRef idx="0"/>
          <a:fontRef idx="minor"/>
        </p:style>
        <p:txBody>
          <a:bodyPr lIns="90000" rIns="90000" tIns="46800" bIns="46800" anchor="b"/>
          <a:p>
            <a:pPr algn="r">
              <a:lnSpc>
                <a:spcPct val="100000"/>
              </a:lnSpc>
            </a:pPr>
            <a:fld id="{E859F0AE-C54C-4D2D-A128-9FC1D3CE9F17}" type="slidenum">
              <a:rPr b="0" lang="en-US" sz="1200" spc="-1" strike="noStrike">
                <a:solidFill>
                  <a:srgbClr val="000000"/>
                </a:solidFill>
                <a:latin typeface="Arial"/>
                <a:ea typeface="Microsoft YaHei"/>
              </a:rPr>
              <a:t>&lt;number&gt;</a:t>
            </a:fld>
            <a:endParaRPr b="0" lang="en-US" sz="1200" spc="-1" strike="noStrike">
              <a:latin typeface="Arial"/>
            </a:endParaRPr>
          </a:p>
        </p:txBody>
      </p:sp>
      <p:sp>
        <p:nvSpPr>
          <p:cNvPr id="199" name="PlaceHolder 3"/>
          <p:cNvSpPr>
            <a:spLocks noGrp="1"/>
          </p:cNvSpPr>
          <p:nvPr>
            <p:ph type="sldImg"/>
          </p:nvPr>
        </p:nvSpPr>
        <p:spPr>
          <a:xfrm>
            <a:off x="1143000" y="685800"/>
            <a:ext cx="4571640" cy="3428640"/>
          </a:xfrm>
          <a:prstGeom prst="rect">
            <a:avLst/>
          </a:prstGeom>
        </p:spPr>
      </p:sp>
      <p:sp>
        <p:nvSpPr>
          <p:cNvPr id="200" name="PlaceHolder 4"/>
          <p:cNvSpPr>
            <a:spLocks noGrp="1"/>
          </p:cNvSpPr>
          <p:nvPr>
            <p:ph type="body"/>
          </p:nvPr>
        </p:nvSpPr>
        <p:spPr>
          <a:xfrm>
            <a:off x="685800" y="4343400"/>
            <a:ext cx="5486040" cy="4114440"/>
          </a:xfrm>
          <a:prstGeom prst="rect">
            <a:avLst/>
          </a:prstGeom>
        </p:spPr>
        <p:txBody>
          <a:bodyPr lIns="90000" rIns="90000" tIns="46800" bIns="46800" anchor="ctr"/>
          <a:p>
            <a:endParaRPr b="0" lang="en-US"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37" name="PlaceHolder 2"/>
          <p:cNvSpPr>
            <a:spLocks noGrp="1"/>
          </p:cNvSpPr>
          <p:nvPr>
            <p:ph type="body"/>
          </p:nvPr>
        </p:nvSpPr>
        <p:spPr>
          <a:xfrm>
            <a:off x="1182600" y="2017800"/>
            <a:ext cx="77626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38" name="PlaceHolder 3"/>
          <p:cNvSpPr>
            <a:spLocks noGrp="1"/>
          </p:cNvSpPr>
          <p:nvPr>
            <p:ph type="body"/>
          </p:nvPr>
        </p:nvSpPr>
        <p:spPr>
          <a:xfrm>
            <a:off x="1182600" y="4162320"/>
            <a:ext cx="776268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40" name="PlaceHolder 2"/>
          <p:cNvSpPr>
            <a:spLocks noGrp="1"/>
          </p:cNvSpPr>
          <p:nvPr>
            <p:ph type="body"/>
          </p:nvPr>
        </p:nvSpPr>
        <p:spPr>
          <a:xfrm>
            <a:off x="118260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41" name="PlaceHolder 3"/>
          <p:cNvSpPr>
            <a:spLocks noGrp="1"/>
          </p:cNvSpPr>
          <p:nvPr>
            <p:ph type="body"/>
          </p:nvPr>
        </p:nvSpPr>
        <p:spPr>
          <a:xfrm>
            <a:off x="516024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42" name="PlaceHolder 4"/>
          <p:cNvSpPr>
            <a:spLocks noGrp="1"/>
          </p:cNvSpPr>
          <p:nvPr>
            <p:ph type="body"/>
          </p:nvPr>
        </p:nvSpPr>
        <p:spPr>
          <a:xfrm>
            <a:off x="118260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43" name="PlaceHolder 5"/>
          <p:cNvSpPr>
            <a:spLocks noGrp="1"/>
          </p:cNvSpPr>
          <p:nvPr>
            <p:ph type="body"/>
          </p:nvPr>
        </p:nvSpPr>
        <p:spPr>
          <a:xfrm>
            <a:off x="516024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45" name="PlaceHolder 2"/>
          <p:cNvSpPr>
            <a:spLocks noGrp="1"/>
          </p:cNvSpPr>
          <p:nvPr>
            <p:ph type="body"/>
          </p:nvPr>
        </p:nvSpPr>
        <p:spPr>
          <a:xfrm>
            <a:off x="1182600" y="201780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46" name="PlaceHolder 3"/>
          <p:cNvSpPr>
            <a:spLocks noGrp="1"/>
          </p:cNvSpPr>
          <p:nvPr>
            <p:ph type="body"/>
          </p:nvPr>
        </p:nvSpPr>
        <p:spPr>
          <a:xfrm>
            <a:off x="3807360" y="201780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47" name="PlaceHolder 4"/>
          <p:cNvSpPr>
            <a:spLocks noGrp="1"/>
          </p:cNvSpPr>
          <p:nvPr>
            <p:ph type="body"/>
          </p:nvPr>
        </p:nvSpPr>
        <p:spPr>
          <a:xfrm>
            <a:off x="6432120" y="201780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48" name="PlaceHolder 5"/>
          <p:cNvSpPr>
            <a:spLocks noGrp="1"/>
          </p:cNvSpPr>
          <p:nvPr>
            <p:ph type="body"/>
          </p:nvPr>
        </p:nvSpPr>
        <p:spPr>
          <a:xfrm>
            <a:off x="1182600" y="416232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49" name="PlaceHolder 6"/>
          <p:cNvSpPr>
            <a:spLocks noGrp="1"/>
          </p:cNvSpPr>
          <p:nvPr>
            <p:ph type="body"/>
          </p:nvPr>
        </p:nvSpPr>
        <p:spPr>
          <a:xfrm>
            <a:off x="3807360" y="416232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50" name="PlaceHolder 7"/>
          <p:cNvSpPr>
            <a:spLocks noGrp="1"/>
          </p:cNvSpPr>
          <p:nvPr>
            <p:ph type="body"/>
          </p:nvPr>
        </p:nvSpPr>
        <p:spPr>
          <a:xfrm>
            <a:off x="6432120" y="416232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6"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67" name="PlaceHolder 2"/>
          <p:cNvSpPr>
            <a:spLocks noGrp="1"/>
          </p:cNvSpPr>
          <p:nvPr>
            <p:ph type="subTitle"/>
          </p:nvPr>
        </p:nvSpPr>
        <p:spPr>
          <a:xfrm>
            <a:off x="1182600" y="2017800"/>
            <a:ext cx="7762680" cy="41050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69" name="PlaceHolder 2"/>
          <p:cNvSpPr>
            <a:spLocks noGrp="1"/>
          </p:cNvSpPr>
          <p:nvPr>
            <p:ph type="body"/>
          </p:nvPr>
        </p:nvSpPr>
        <p:spPr>
          <a:xfrm>
            <a:off x="1182600" y="2017800"/>
            <a:ext cx="7762680" cy="410508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71" name="PlaceHolder 2"/>
          <p:cNvSpPr>
            <a:spLocks noGrp="1"/>
          </p:cNvSpPr>
          <p:nvPr>
            <p:ph type="body"/>
          </p:nvPr>
        </p:nvSpPr>
        <p:spPr>
          <a:xfrm>
            <a:off x="118260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
        <p:nvSpPr>
          <p:cNvPr id="72" name="PlaceHolder 3"/>
          <p:cNvSpPr>
            <a:spLocks noGrp="1"/>
          </p:cNvSpPr>
          <p:nvPr>
            <p:ph type="body"/>
          </p:nvPr>
        </p:nvSpPr>
        <p:spPr>
          <a:xfrm>
            <a:off x="516024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73"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74" name="PlaceHolder 1"/>
          <p:cNvSpPr>
            <a:spLocks noGrp="1"/>
          </p:cNvSpPr>
          <p:nvPr>
            <p:ph type="subTitle"/>
          </p:nvPr>
        </p:nvSpPr>
        <p:spPr>
          <a:xfrm>
            <a:off x="1150920" y="214200"/>
            <a:ext cx="7783200" cy="67330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76" name="PlaceHolder 2"/>
          <p:cNvSpPr>
            <a:spLocks noGrp="1"/>
          </p:cNvSpPr>
          <p:nvPr>
            <p:ph type="body"/>
          </p:nvPr>
        </p:nvSpPr>
        <p:spPr>
          <a:xfrm>
            <a:off x="118260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77" name="PlaceHolder 3"/>
          <p:cNvSpPr>
            <a:spLocks noGrp="1"/>
          </p:cNvSpPr>
          <p:nvPr>
            <p:ph type="body"/>
          </p:nvPr>
        </p:nvSpPr>
        <p:spPr>
          <a:xfrm>
            <a:off x="516024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
        <p:nvSpPr>
          <p:cNvPr id="78" name="PlaceHolder 4"/>
          <p:cNvSpPr>
            <a:spLocks noGrp="1"/>
          </p:cNvSpPr>
          <p:nvPr>
            <p:ph type="body"/>
          </p:nvPr>
        </p:nvSpPr>
        <p:spPr>
          <a:xfrm>
            <a:off x="118260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5"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6" name="PlaceHolder 2"/>
          <p:cNvSpPr>
            <a:spLocks noGrp="1"/>
          </p:cNvSpPr>
          <p:nvPr>
            <p:ph type="subTitle"/>
          </p:nvPr>
        </p:nvSpPr>
        <p:spPr>
          <a:xfrm>
            <a:off x="1182600" y="2017800"/>
            <a:ext cx="7762680" cy="41050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80" name="PlaceHolder 2"/>
          <p:cNvSpPr>
            <a:spLocks noGrp="1"/>
          </p:cNvSpPr>
          <p:nvPr>
            <p:ph type="body"/>
          </p:nvPr>
        </p:nvSpPr>
        <p:spPr>
          <a:xfrm>
            <a:off x="118260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
        <p:nvSpPr>
          <p:cNvPr id="81" name="PlaceHolder 3"/>
          <p:cNvSpPr>
            <a:spLocks noGrp="1"/>
          </p:cNvSpPr>
          <p:nvPr>
            <p:ph type="body"/>
          </p:nvPr>
        </p:nvSpPr>
        <p:spPr>
          <a:xfrm>
            <a:off x="516024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82" name="PlaceHolder 4"/>
          <p:cNvSpPr>
            <a:spLocks noGrp="1"/>
          </p:cNvSpPr>
          <p:nvPr>
            <p:ph type="body"/>
          </p:nvPr>
        </p:nvSpPr>
        <p:spPr>
          <a:xfrm>
            <a:off x="516024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84" name="PlaceHolder 2"/>
          <p:cNvSpPr>
            <a:spLocks noGrp="1"/>
          </p:cNvSpPr>
          <p:nvPr>
            <p:ph type="body"/>
          </p:nvPr>
        </p:nvSpPr>
        <p:spPr>
          <a:xfrm>
            <a:off x="118260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85" name="PlaceHolder 3"/>
          <p:cNvSpPr>
            <a:spLocks noGrp="1"/>
          </p:cNvSpPr>
          <p:nvPr>
            <p:ph type="body"/>
          </p:nvPr>
        </p:nvSpPr>
        <p:spPr>
          <a:xfrm>
            <a:off x="516024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86" name="PlaceHolder 4"/>
          <p:cNvSpPr>
            <a:spLocks noGrp="1"/>
          </p:cNvSpPr>
          <p:nvPr>
            <p:ph type="body"/>
          </p:nvPr>
        </p:nvSpPr>
        <p:spPr>
          <a:xfrm>
            <a:off x="1182600" y="4162320"/>
            <a:ext cx="776268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88" name="PlaceHolder 2"/>
          <p:cNvSpPr>
            <a:spLocks noGrp="1"/>
          </p:cNvSpPr>
          <p:nvPr>
            <p:ph type="body"/>
          </p:nvPr>
        </p:nvSpPr>
        <p:spPr>
          <a:xfrm>
            <a:off x="1182600" y="2017800"/>
            <a:ext cx="77626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89" name="PlaceHolder 3"/>
          <p:cNvSpPr>
            <a:spLocks noGrp="1"/>
          </p:cNvSpPr>
          <p:nvPr>
            <p:ph type="body"/>
          </p:nvPr>
        </p:nvSpPr>
        <p:spPr>
          <a:xfrm>
            <a:off x="1182600" y="4162320"/>
            <a:ext cx="776268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91" name="PlaceHolder 2"/>
          <p:cNvSpPr>
            <a:spLocks noGrp="1"/>
          </p:cNvSpPr>
          <p:nvPr>
            <p:ph type="body"/>
          </p:nvPr>
        </p:nvSpPr>
        <p:spPr>
          <a:xfrm>
            <a:off x="118260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92" name="PlaceHolder 3"/>
          <p:cNvSpPr>
            <a:spLocks noGrp="1"/>
          </p:cNvSpPr>
          <p:nvPr>
            <p:ph type="body"/>
          </p:nvPr>
        </p:nvSpPr>
        <p:spPr>
          <a:xfrm>
            <a:off x="516024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93" name="PlaceHolder 4"/>
          <p:cNvSpPr>
            <a:spLocks noGrp="1"/>
          </p:cNvSpPr>
          <p:nvPr>
            <p:ph type="body"/>
          </p:nvPr>
        </p:nvSpPr>
        <p:spPr>
          <a:xfrm>
            <a:off x="118260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94" name="PlaceHolder 5"/>
          <p:cNvSpPr>
            <a:spLocks noGrp="1"/>
          </p:cNvSpPr>
          <p:nvPr>
            <p:ph type="body"/>
          </p:nvPr>
        </p:nvSpPr>
        <p:spPr>
          <a:xfrm>
            <a:off x="516024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96" name="PlaceHolder 2"/>
          <p:cNvSpPr>
            <a:spLocks noGrp="1"/>
          </p:cNvSpPr>
          <p:nvPr>
            <p:ph type="body"/>
          </p:nvPr>
        </p:nvSpPr>
        <p:spPr>
          <a:xfrm>
            <a:off x="1182600" y="201780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97" name="PlaceHolder 3"/>
          <p:cNvSpPr>
            <a:spLocks noGrp="1"/>
          </p:cNvSpPr>
          <p:nvPr>
            <p:ph type="body"/>
          </p:nvPr>
        </p:nvSpPr>
        <p:spPr>
          <a:xfrm>
            <a:off x="3807360" y="201780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98" name="PlaceHolder 4"/>
          <p:cNvSpPr>
            <a:spLocks noGrp="1"/>
          </p:cNvSpPr>
          <p:nvPr>
            <p:ph type="body"/>
          </p:nvPr>
        </p:nvSpPr>
        <p:spPr>
          <a:xfrm>
            <a:off x="6432120" y="201780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99" name="PlaceHolder 5"/>
          <p:cNvSpPr>
            <a:spLocks noGrp="1"/>
          </p:cNvSpPr>
          <p:nvPr>
            <p:ph type="body"/>
          </p:nvPr>
        </p:nvSpPr>
        <p:spPr>
          <a:xfrm>
            <a:off x="1182600" y="416232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00" name="PlaceHolder 6"/>
          <p:cNvSpPr>
            <a:spLocks noGrp="1"/>
          </p:cNvSpPr>
          <p:nvPr>
            <p:ph type="body"/>
          </p:nvPr>
        </p:nvSpPr>
        <p:spPr>
          <a:xfrm>
            <a:off x="3807360" y="416232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01" name="PlaceHolder 7"/>
          <p:cNvSpPr>
            <a:spLocks noGrp="1"/>
          </p:cNvSpPr>
          <p:nvPr>
            <p:ph type="body"/>
          </p:nvPr>
        </p:nvSpPr>
        <p:spPr>
          <a:xfrm>
            <a:off x="6432120" y="416232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7"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18" name="PlaceHolder 2"/>
          <p:cNvSpPr>
            <a:spLocks noGrp="1"/>
          </p:cNvSpPr>
          <p:nvPr>
            <p:ph type="subTitle"/>
          </p:nvPr>
        </p:nvSpPr>
        <p:spPr>
          <a:xfrm>
            <a:off x="1182600" y="2017800"/>
            <a:ext cx="7762680" cy="41050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20" name="PlaceHolder 2"/>
          <p:cNvSpPr>
            <a:spLocks noGrp="1"/>
          </p:cNvSpPr>
          <p:nvPr>
            <p:ph type="body"/>
          </p:nvPr>
        </p:nvSpPr>
        <p:spPr>
          <a:xfrm>
            <a:off x="1182600" y="2017800"/>
            <a:ext cx="7762680" cy="410508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22" name="PlaceHolder 2"/>
          <p:cNvSpPr>
            <a:spLocks noGrp="1"/>
          </p:cNvSpPr>
          <p:nvPr>
            <p:ph type="body"/>
          </p:nvPr>
        </p:nvSpPr>
        <p:spPr>
          <a:xfrm>
            <a:off x="118260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
        <p:nvSpPr>
          <p:cNvPr id="123" name="PlaceHolder 3"/>
          <p:cNvSpPr>
            <a:spLocks noGrp="1"/>
          </p:cNvSpPr>
          <p:nvPr>
            <p:ph type="body"/>
          </p:nvPr>
        </p:nvSpPr>
        <p:spPr>
          <a:xfrm>
            <a:off x="516024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8" name="PlaceHolder 2"/>
          <p:cNvSpPr>
            <a:spLocks noGrp="1"/>
          </p:cNvSpPr>
          <p:nvPr>
            <p:ph type="body"/>
          </p:nvPr>
        </p:nvSpPr>
        <p:spPr>
          <a:xfrm>
            <a:off x="1182600" y="2017800"/>
            <a:ext cx="7762680" cy="410508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5" name="PlaceHolder 1"/>
          <p:cNvSpPr>
            <a:spLocks noGrp="1"/>
          </p:cNvSpPr>
          <p:nvPr>
            <p:ph type="subTitle"/>
          </p:nvPr>
        </p:nvSpPr>
        <p:spPr>
          <a:xfrm>
            <a:off x="1150920" y="214200"/>
            <a:ext cx="7783200" cy="67330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27" name="PlaceHolder 2"/>
          <p:cNvSpPr>
            <a:spLocks noGrp="1"/>
          </p:cNvSpPr>
          <p:nvPr>
            <p:ph type="body"/>
          </p:nvPr>
        </p:nvSpPr>
        <p:spPr>
          <a:xfrm>
            <a:off x="118260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28" name="PlaceHolder 3"/>
          <p:cNvSpPr>
            <a:spLocks noGrp="1"/>
          </p:cNvSpPr>
          <p:nvPr>
            <p:ph type="body"/>
          </p:nvPr>
        </p:nvSpPr>
        <p:spPr>
          <a:xfrm>
            <a:off x="516024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
        <p:nvSpPr>
          <p:cNvPr id="129" name="PlaceHolder 4"/>
          <p:cNvSpPr>
            <a:spLocks noGrp="1"/>
          </p:cNvSpPr>
          <p:nvPr>
            <p:ph type="body"/>
          </p:nvPr>
        </p:nvSpPr>
        <p:spPr>
          <a:xfrm>
            <a:off x="118260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31" name="PlaceHolder 2"/>
          <p:cNvSpPr>
            <a:spLocks noGrp="1"/>
          </p:cNvSpPr>
          <p:nvPr>
            <p:ph type="body"/>
          </p:nvPr>
        </p:nvSpPr>
        <p:spPr>
          <a:xfrm>
            <a:off x="118260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
        <p:nvSpPr>
          <p:cNvPr id="132" name="PlaceHolder 3"/>
          <p:cNvSpPr>
            <a:spLocks noGrp="1"/>
          </p:cNvSpPr>
          <p:nvPr>
            <p:ph type="body"/>
          </p:nvPr>
        </p:nvSpPr>
        <p:spPr>
          <a:xfrm>
            <a:off x="516024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33" name="PlaceHolder 4"/>
          <p:cNvSpPr>
            <a:spLocks noGrp="1"/>
          </p:cNvSpPr>
          <p:nvPr>
            <p:ph type="body"/>
          </p:nvPr>
        </p:nvSpPr>
        <p:spPr>
          <a:xfrm>
            <a:off x="516024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35" name="PlaceHolder 2"/>
          <p:cNvSpPr>
            <a:spLocks noGrp="1"/>
          </p:cNvSpPr>
          <p:nvPr>
            <p:ph type="body"/>
          </p:nvPr>
        </p:nvSpPr>
        <p:spPr>
          <a:xfrm>
            <a:off x="118260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36" name="PlaceHolder 3"/>
          <p:cNvSpPr>
            <a:spLocks noGrp="1"/>
          </p:cNvSpPr>
          <p:nvPr>
            <p:ph type="body"/>
          </p:nvPr>
        </p:nvSpPr>
        <p:spPr>
          <a:xfrm>
            <a:off x="516024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37" name="PlaceHolder 4"/>
          <p:cNvSpPr>
            <a:spLocks noGrp="1"/>
          </p:cNvSpPr>
          <p:nvPr>
            <p:ph type="body"/>
          </p:nvPr>
        </p:nvSpPr>
        <p:spPr>
          <a:xfrm>
            <a:off x="1182600" y="4162320"/>
            <a:ext cx="776268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39" name="PlaceHolder 2"/>
          <p:cNvSpPr>
            <a:spLocks noGrp="1"/>
          </p:cNvSpPr>
          <p:nvPr>
            <p:ph type="body"/>
          </p:nvPr>
        </p:nvSpPr>
        <p:spPr>
          <a:xfrm>
            <a:off x="1182600" y="2017800"/>
            <a:ext cx="77626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40" name="PlaceHolder 3"/>
          <p:cNvSpPr>
            <a:spLocks noGrp="1"/>
          </p:cNvSpPr>
          <p:nvPr>
            <p:ph type="body"/>
          </p:nvPr>
        </p:nvSpPr>
        <p:spPr>
          <a:xfrm>
            <a:off x="1182600" y="4162320"/>
            <a:ext cx="776268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42" name="PlaceHolder 2"/>
          <p:cNvSpPr>
            <a:spLocks noGrp="1"/>
          </p:cNvSpPr>
          <p:nvPr>
            <p:ph type="body"/>
          </p:nvPr>
        </p:nvSpPr>
        <p:spPr>
          <a:xfrm>
            <a:off x="118260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43" name="PlaceHolder 3"/>
          <p:cNvSpPr>
            <a:spLocks noGrp="1"/>
          </p:cNvSpPr>
          <p:nvPr>
            <p:ph type="body"/>
          </p:nvPr>
        </p:nvSpPr>
        <p:spPr>
          <a:xfrm>
            <a:off x="516024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44" name="PlaceHolder 4"/>
          <p:cNvSpPr>
            <a:spLocks noGrp="1"/>
          </p:cNvSpPr>
          <p:nvPr>
            <p:ph type="body"/>
          </p:nvPr>
        </p:nvSpPr>
        <p:spPr>
          <a:xfrm>
            <a:off x="118260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45" name="PlaceHolder 5"/>
          <p:cNvSpPr>
            <a:spLocks noGrp="1"/>
          </p:cNvSpPr>
          <p:nvPr>
            <p:ph type="body"/>
          </p:nvPr>
        </p:nvSpPr>
        <p:spPr>
          <a:xfrm>
            <a:off x="516024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147" name="PlaceHolder 2"/>
          <p:cNvSpPr>
            <a:spLocks noGrp="1"/>
          </p:cNvSpPr>
          <p:nvPr>
            <p:ph type="body"/>
          </p:nvPr>
        </p:nvSpPr>
        <p:spPr>
          <a:xfrm>
            <a:off x="1182600" y="201780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48" name="PlaceHolder 3"/>
          <p:cNvSpPr>
            <a:spLocks noGrp="1"/>
          </p:cNvSpPr>
          <p:nvPr>
            <p:ph type="body"/>
          </p:nvPr>
        </p:nvSpPr>
        <p:spPr>
          <a:xfrm>
            <a:off x="3807360" y="201780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49" name="PlaceHolder 4"/>
          <p:cNvSpPr>
            <a:spLocks noGrp="1"/>
          </p:cNvSpPr>
          <p:nvPr>
            <p:ph type="body"/>
          </p:nvPr>
        </p:nvSpPr>
        <p:spPr>
          <a:xfrm>
            <a:off x="6432120" y="201780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50" name="PlaceHolder 5"/>
          <p:cNvSpPr>
            <a:spLocks noGrp="1"/>
          </p:cNvSpPr>
          <p:nvPr>
            <p:ph type="body"/>
          </p:nvPr>
        </p:nvSpPr>
        <p:spPr>
          <a:xfrm>
            <a:off x="1182600" y="416232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51" name="PlaceHolder 6"/>
          <p:cNvSpPr>
            <a:spLocks noGrp="1"/>
          </p:cNvSpPr>
          <p:nvPr>
            <p:ph type="body"/>
          </p:nvPr>
        </p:nvSpPr>
        <p:spPr>
          <a:xfrm>
            <a:off x="3807360" y="416232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152" name="PlaceHolder 7"/>
          <p:cNvSpPr>
            <a:spLocks noGrp="1"/>
          </p:cNvSpPr>
          <p:nvPr>
            <p:ph type="body"/>
          </p:nvPr>
        </p:nvSpPr>
        <p:spPr>
          <a:xfrm>
            <a:off x="6432120" y="4162320"/>
            <a:ext cx="249948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20" name="PlaceHolder 2"/>
          <p:cNvSpPr>
            <a:spLocks noGrp="1"/>
          </p:cNvSpPr>
          <p:nvPr>
            <p:ph type="body"/>
          </p:nvPr>
        </p:nvSpPr>
        <p:spPr>
          <a:xfrm>
            <a:off x="118260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
        <p:nvSpPr>
          <p:cNvPr id="21" name="PlaceHolder 3"/>
          <p:cNvSpPr>
            <a:spLocks noGrp="1"/>
          </p:cNvSpPr>
          <p:nvPr>
            <p:ph type="body"/>
          </p:nvPr>
        </p:nvSpPr>
        <p:spPr>
          <a:xfrm>
            <a:off x="516024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3" name="PlaceHolder 1"/>
          <p:cNvSpPr>
            <a:spLocks noGrp="1"/>
          </p:cNvSpPr>
          <p:nvPr>
            <p:ph type="subTitle"/>
          </p:nvPr>
        </p:nvSpPr>
        <p:spPr>
          <a:xfrm>
            <a:off x="1150920" y="214200"/>
            <a:ext cx="7783200" cy="67330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25" name="PlaceHolder 2"/>
          <p:cNvSpPr>
            <a:spLocks noGrp="1"/>
          </p:cNvSpPr>
          <p:nvPr>
            <p:ph type="body"/>
          </p:nvPr>
        </p:nvSpPr>
        <p:spPr>
          <a:xfrm>
            <a:off x="118260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26" name="PlaceHolder 3"/>
          <p:cNvSpPr>
            <a:spLocks noGrp="1"/>
          </p:cNvSpPr>
          <p:nvPr>
            <p:ph type="body"/>
          </p:nvPr>
        </p:nvSpPr>
        <p:spPr>
          <a:xfrm>
            <a:off x="516024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
        <p:nvSpPr>
          <p:cNvPr id="27" name="PlaceHolder 4"/>
          <p:cNvSpPr>
            <a:spLocks noGrp="1"/>
          </p:cNvSpPr>
          <p:nvPr>
            <p:ph type="body"/>
          </p:nvPr>
        </p:nvSpPr>
        <p:spPr>
          <a:xfrm>
            <a:off x="118260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29" name="PlaceHolder 2"/>
          <p:cNvSpPr>
            <a:spLocks noGrp="1"/>
          </p:cNvSpPr>
          <p:nvPr>
            <p:ph type="body"/>
          </p:nvPr>
        </p:nvSpPr>
        <p:spPr>
          <a:xfrm>
            <a:off x="1182600" y="2017800"/>
            <a:ext cx="3787920" cy="4105080"/>
          </a:xfrm>
          <a:prstGeom prst="rect">
            <a:avLst/>
          </a:prstGeom>
        </p:spPr>
        <p:txBody>
          <a:bodyPr lIns="0" rIns="0" tIns="0" bIns="0">
            <a:normAutofit/>
          </a:bodyPr>
          <a:p>
            <a:endParaRPr b="0" lang="en-GB" sz="3200" spc="-1" strike="noStrike">
              <a:solidFill>
                <a:srgbClr val="000000"/>
              </a:solidFill>
              <a:latin typeface="Tahoma"/>
            </a:endParaRPr>
          </a:p>
        </p:txBody>
      </p:sp>
      <p:sp>
        <p:nvSpPr>
          <p:cNvPr id="30" name="PlaceHolder 3"/>
          <p:cNvSpPr>
            <a:spLocks noGrp="1"/>
          </p:cNvSpPr>
          <p:nvPr>
            <p:ph type="body"/>
          </p:nvPr>
        </p:nvSpPr>
        <p:spPr>
          <a:xfrm>
            <a:off x="516024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31" name="PlaceHolder 4"/>
          <p:cNvSpPr>
            <a:spLocks noGrp="1"/>
          </p:cNvSpPr>
          <p:nvPr>
            <p:ph type="body"/>
          </p:nvPr>
        </p:nvSpPr>
        <p:spPr>
          <a:xfrm>
            <a:off x="5160240" y="416232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1150920" y="214200"/>
            <a:ext cx="7783200" cy="1452240"/>
          </a:xfrm>
          <a:prstGeom prst="rect">
            <a:avLst/>
          </a:prstGeom>
        </p:spPr>
        <p:txBody>
          <a:bodyPr lIns="0" rIns="0" tIns="0" bIns="0" anchor="ctr"/>
          <a:p>
            <a:endParaRPr b="0" lang="en-GB" sz="1600" spc="-1" strike="noStrike">
              <a:solidFill>
                <a:srgbClr val="ffffff"/>
              </a:solidFill>
              <a:latin typeface="Tahoma"/>
            </a:endParaRPr>
          </a:p>
        </p:txBody>
      </p:sp>
      <p:sp>
        <p:nvSpPr>
          <p:cNvPr id="33" name="PlaceHolder 2"/>
          <p:cNvSpPr>
            <a:spLocks noGrp="1"/>
          </p:cNvSpPr>
          <p:nvPr>
            <p:ph type="body"/>
          </p:nvPr>
        </p:nvSpPr>
        <p:spPr>
          <a:xfrm>
            <a:off x="118260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34" name="PlaceHolder 3"/>
          <p:cNvSpPr>
            <a:spLocks noGrp="1"/>
          </p:cNvSpPr>
          <p:nvPr>
            <p:ph type="body"/>
          </p:nvPr>
        </p:nvSpPr>
        <p:spPr>
          <a:xfrm>
            <a:off x="5160240" y="2017800"/>
            <a:ext cx="3787920" cy="1958040"/>
          </a:xfrm>
          <a:prstGeom prst="rect">
            <a:avLst/>
          </a:prstGeom>
        </p:spPr>
        <p:txBody>
          <a:bodyPr lIns="0" rIns="0" tIns="0" bIns="0">
            <a:normAutofit/>
          </a:bodyPr>
          <a:p>
            <a:endParaRPr b="0" lang="en-GB" sz="3200" spc="-1" strike="noStrike">
              <a:solidFill>
                <a:srgbClr val="000000"/>
              </a:solidFill>
              <a:latin typeface="Tahoma"/>
            </a:endParaRPr>
          </a:p>
        </p:txBody>
      </p:sp>
      <p:sp>
        <p:nvSpPr>
          <p:cNvPr id="35" name="PlaceHolder 4"/>
          <p:cNvSpPr>
            <a:spLocks noGrp="1"/>
          </p:cNvSpPr>
          <p:nvPr>
            <p:ph type="body"/>
          </p:nvPr>
        </p:nvSpPr>
        <p:spPr>
          <a:xfrm>
            <a:off x="1182600" y="4162320"/>
            <a:ext cx="7762680" cy="1958040"/>
          </a:xfrm>
          <a:prstGeom prst="rect">
            <a:avLst/>
          </a:prstGeom>
        </p:spPr>
        <p:txBody>
          <a:bodyPr lIns="0" rIns="0" tIns="0" bIns="0">
            <a:normAutofit/>
          </a:bodyPr>
          <a:p>
            <a:endParaRPr b="0" lang="en-GB" sz="3200" spc="-1" strike="noStrike">
              <a:solidFill>
                <a:srgbClr val="000000"/>
              </a:solidFill>
              <a:latin typeface="Tahoma"/>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0" name="Group 1"/>
          <p:cNvGrpSpPr/>
          <p:nvPr/>
        </p:nvGrpSpPr>
        <p:grpSpPr>
          <a:xfrm>
            <a:off x="0" y="2438280"/>
            <a:ext cx="8999280" cy="1042560"/>
            <a:chOff x="0" y="2438280"/>
            <a:chExt cx="8999280" cy="1042560"/>
          </a:xfrm>
        </p:grpSpPr>
        <p:grpSp>
          <p:nvGrpSpPr>
            <p:cNvPr id="1" name="Group 2"/>
            <p:cNvGrpSpPr/>
            <p:nvPr/>
          </p:nvGrpSpPr>
          <p:grpSpPr>
            <a:xfrm>
              <a:off x="290520" y="2546280"/>
              <a:ext cx="701280" cy="464760"/>
              <a:chOff x="290520" y="2546280"/>
              <a:chExt cx="701280" cy="464760"/>
            </a:xfrm>
          </p:grpSpPr>
          <p:sp>
            <p:nvSpPr>
              <p:cNvPr id="2" name="CustomShape 3"/>
              <p:cNvSpPr/>
              <p:nvPr/>
            </p:nvSpPr>
            <p:spPr>
              <a:xfrm>
                <a:off x="290520" y="2546280"/>
                <a:ext cx="428400" cy="464760"/>
              </a:xfrm>
              <a:prstGeom prst="rect">
                <a:avLst/>
              </a:prstGeom>
              <a:solidFill>
                <a:srgbClr val="3333cc"/>
              </a:solidFill>
              <a:ln w="9360">
                <a:noFill/>
              </a:ln>
            </p:spPr>
            <p:style>
              <a:lnRef idx="0"/>
              <a:fillRef idx="0"/>
              <a:effectRef idx="0"/>
              <a:fontRef idx="minor"/>
            </p:style>
          </p:sp>
          <p:sp>
            <p:nvSpPr>
              <p:cNvPr id="3" name="CustomShape 4"/>
              <p:cNvSpPr/>
              <p:nvPr/>
            </p:nvSpPr>
            <p:spPr>
              <a:xfrm>
                <a:off x="673200" y="2546280"/>
                <a:ext cx="318600" cy="464760"/>
              </a:xfrm>
              <a:prstGeom prst="rect">
                <a:avLst/>
              </a:prstGeom>
              <a:gradFill rotWithShape="0">
                <a:gsLst>
                  <a:gs pos="0">
                    <a:srgbClr val="ffffff"/>
                  </a:gs>
                  <a:gs pos="100000">
                    <a:srgbClr val="3333cc"/>
                  </a:gs>
                </a:gsLst>
                <a:lin ang="10800000"/>
              </a:gradFill>
              <a:ln w="9360">
                <a:noFill/>
              </a:ln>
            </p:spPr>
            <p:style>
              <a:lnRef idx="0"/>
              <a:fillRef idx="0"/>
              <a:effectRef idx="0"/>
              <a:fontRef idx="minor"/>
            </p:style>
          </p:sp>
        </p:grpSp>
        <p:grpSp>
          <p:nvGrpSpPr>
            <p:cNvPr id="4" name="Group 5"/>
            <p:cNvGrpSpPr/>
            <p:nvPr/>
          </p:nvGrpSpPr>
          <p:grpSpPr>
            <a:xfrm>
              <a:off x="414360" y="2968560"/>
              <a:ext cx="728280" cy="464760"/>
              <a:chOff x="414360" y="2968560"/>
              <a:chExt cx="728280" cy="464760"/>
            </a:xfrm>
          </p:grpSpPr>
          <p:sp>
            <p:nvSpPr>
              <p:cNvPr id="5" name="CustomShape 6"/>
              <p:cNvSpPr/>
              <p:nvPr/>
            </p:nvSpPr>
            <p:spPr>
              <a:xfrm>
                <a:off x="414360" y="2968560"/>
                <a:ext cx="412560" cy="464760"/>
              </a:xfrm>
              <a:prstGeom prst="rect">
                <a:avLst/>
              </a:prstGeom>
              <a:solidFill>
                <a:srgbClr val="ffcf01"/>
              </a:solidFill>
              <a:ln w="9360">
                <a:noFill/>
              </a:ln>
            </p:spPr>
            <p:style>
              <a:lnRef idx="0"/>
              <a:fillRef idx="0"/>
              <a:effectRef idx="0"/>
              <a:fontRef idx="minor"/>
            </p:style>
          </p:sp>
          <p:sp>
            <p:nvSpPr>
              <p:cNvPr id="6" name="CustomShape 7"/>
              <p:cNvSpPr/>
              <p:nvPr/>
            </p:nvSpPr>
            <p:spPr>
              <a:xfrm>
                <a:off x="784080" y="2968560"/>
                <a:ext cx="358560" cy="464760"/>
              </a:xfrm>
              <a:prstGeom prst="rect">
                <a:avLst/>
              </a:prstGeom>
              <a:gradFill rotWithShape="0">
                <a:gsLst>
                  <a:gs pos="0">
                    <a:srgbClr val="ffffff"/>
                  </a:gs>
                  <a:gs pos="100000">
                    <a:srgbClr val="ffcf01"/>
                  </a:gs>
                </a:gsLst>
                <a:lin ang="10800000"/>
              </a:gradFill>
              <a:ln w="9360">
                <a:noFill/>
              </a:ln>
            </p:spPr>
            <p:style>
              <a:lnRef idx="0"/>
              <a:fillRef idx="0"/>
              <a:effectRef idx="0"/>
              <a:fontRef idx="minor"/>
            </p:style>
          </p:sp>
        </p:grpSp>
        <p:sp>
          <p:nvSpPr>
            <p:cNvPr id="7" name="CustomShape 8"/>
            <p:cNvSpPr/>
            <p:nvPr/>
          </p:nvSpPr>
          <p:spPr>
            <a:xfrm>
              <a:off x="0" y="2895480"/>
              <a:ext cx="550440" cy="412560"/>
            </a:xfrm>
            <a:prstGeom prst="rect">
              <a:avLst/>
            </a:prstGeom>
            <a:gradFill rotWithShape="0">
              <a:gsLst>
                <a:gs pos="0">
                  <a:srgbClr val="ff0000"/>
                </a:gs>
                <a:gs pos="100000">
                  <a:srgbClr val="ffffff"/>
                </a:gs>
              </a:gsLst>
              <a:lin ang="8100000"/>
            </a:gradFill>
            <a:ln w="9360">
              <a:noFill/>
            </a:ln>
          </p:spPr>
          <p:style>
            <a:lnRef idx="0"/>
            <a:fillRef idx="0"/>
            <a:effectRef idx="0"/>
            <a:fontRef idx="minor"/>
          </p:style>
        </p:sp>
        <p:sp>
          <p:nvSpPr>
            <p:cNvPr id="8" name="CustomShape 9"/>
            <p:cNvSpPr/>
            <p:nvPr/>
          </p:nvSpPr>
          <p:spPr>
            <a:xfrm>
              <a:off x="635040" y="2438280"/>
              <a:ext cx="21960" cy="1042560"/>
            </a:xfrm>
            <a:prstGeom prst="rect">
              <a:avLst/>
            </a:prstGeom>
            <a:solidFill>
              <a:srgbClr val="1c1c1c"/>
            </a:solidFill>
            <a:ln w="9360">
              <a:noFill/>
            </a:ln>
          </p:spPr>
          <p:style>
            <a:lnRef idx="0"/>
            <a:fillRef idx="0"/>
            <a:effectRef idx="0"/>
            <a:fontRef idx="minor"/>
          </p:style>
        </p:sp>
        <p:sp>
          <p:nvSpPr>
            <p:cNvPr id="9" name="CustomShape 10"/>
            <p:cNvSpPr/>
            <p:nvPr/>
          </p:nvSpPr>
          <p:spPr>
            <a:xfrm flipV="1">
              <a:off x="316080" y="3214440"/>
              <a:ext cx="8683200" cy="45720"/>
            </a:xfrm>
            <a:prstGeom prst="rect">
              <a:avLst/>
            </a:prstGeom>
            <a:gradFill rotWithShape="0">
              <a:gsLst>
                <a:gs pos="0">
                  <a:srgbClr val="ffffff"/>
                </a:gs>
                <a:gs pos="100000">
                  <a:srgbClr val="1c1c1c"/>
                </a:gs>
              </a:gsLst>
              <a:lin ang="10800000"/>
            </a:gradFill>
            <a:ln w="9360">
              <a:noFill/>
            </a:ln>
          </p:spPr>
          <p:style>
            <a:lnRef idx="0"/>
            <a:fillRef idx="0"/>
            <a:effectRef idx="0"/>
            <a:fontRef idx="minor"/>
          </p:style>
        </p:sp>
      </p:grpSp>
      <p:sp>
        <p:nvSpPr>
          <p:cNvPr id="10" name="CustomShape 11"/>
          <p:cNvSpPr/>
          <p:nvPr/>
        </p:nvSpPr>
        <p:spPr>
          <a:xfrm>
            <a:off x="990720" y="6248520"/>
            <a:ext cx="1904760" cy="456840"/>
          </a:xfrm>
          <a:prstGeom prst="rect">
            <a:avLst/>
          </a:prstGeom>
          <a:noFill/>
          <a:ln w="9360">
            <a:noFill/>
          </a:ln>
        </p:spPr>
        <p:style>
          <a:lnRef idx="0"/>
          <a:fillRef idx="0"/>
          <a:effectRef idx="0"/>
          <a:fontRef idx="minor"/>
        </p:style>
      </p:sp>
      <p:sp>
        <p:nvSpPr>
          <p:cNvPr id="11" name="CustomShape 12"/>
          <p:cNvSpPr/>
          <p:nvPr/>
        </p:nvSpPr>
        <p:spPr>
          <a:xfrm>
            <a:off x="3429000" y="6248520"/>
            <a:ext cx="2895120" cy="456840"/>
          </a:xfrm>
          <a:prstGeom prst="rect">
            <a:avLst/>
          </a:prstGeom>
          <a:noFill/>
          <a:ln w="9360">
            <a:noFill/>
          </a:ln>
        </p:spPr>
        <p:style>
          <a:lnRef idx="0"/>
          <a:fillRef idx="0"/>
          <a:effectRef idx="0"/>
          <a:fontRef idx="minor"/>
        </p:style>
      </p:sp>
      <p:sp>
        <p:nvSpPr>
          <p:cNvPr id="12" name="PlaceHolder 13"/>
          <p:cNvSpPr>
            <a:spLocks noGrp="1"/>
          </p:cNvSpPr>
          <p:nvPr>
            <p:ph type="title"/>
          </p:nvPr>
        </p:nvSpPr>
        <p:spPr>
          <a:xfrm>
            <a:off x="685800" y="2130480"/>
            <a:ext cx="7772040" cy="1469520"/>
          </a:xfrm>
          <a:prstGeom prst="rect">
            <a:avLst/>
          </a:prstGeom>
        </p:spPr>
        <p:txBody>
          <a:bodyPr lIns="90000" rIns="90000" tIns="46800" bIns="46800" anchor="b"/>
          <a:p>
            <a:pPr>
              <a:lnSpc>
                <a:spcPct val="100000"/>
              </a:lnSpc>
            </a:pPr>
            <a:r>
              <a:rPr b="0" lang="en-GB" sz="4400" spc="-1" strike="noStrike">
                <a:solidFill>
                  <a:srgbClr val="333399"/>
                </a:solidFill>
                <a:latin typeface="Tahoma"/>
                <a:ea typeface="Microsoft YaHei"/>
              </a:rPr>
              <a:t>Образец заголовка</a:t>
            </a:r>
            <a:endParaRPr b="0" lang="en-GB" sz="4400" spc="-1" strike="noStrike">
              <a:solidFill>
                <a:srgbClr val="ffffff"/>
              </a:solidFill>
              <a:latin typeface="Tahoma"/>
            </a:endParaRPr>
          </a:p>
        </p:txBody>
      </p:sp>
      <p:sp>
        <p:nvSpPr>
          <p:cNvPr id="13" name="PlaceHolder 14"/>
          <p:cNvSpPr>
            <a:spLocks noGrp="1"/>
          </p:cNvSpPr>
          <p:nvPr>
            <p:ph type="sldNum"/>
          </p:nvPr>
        </p:nvSpPr>
        <p:spPr>
          <a:xfrm>
            <a:off x="6858000" y="6248520"/>
            <a:ext cx="1895040" cy="447480"/>
          </a:xfrm>
          <a:prstGeom prst="rect">
            <a:avLst/>
          </a:prstGeom>
        </p:spPr>
        <p:txBody>
          <a:bodyPr lIns="90000" rIns="90000" tIns="46800" bIns="46800" anchor="b"/>
          <a:p>
            <a:pPr algn="r">
              <a:lnSpc>
                <a:spcPct val="100000"/>
              </a:lnSpc>
            </a:pPr>
            <a:fld id="{D64D3688-60E6-4B9F-B5E3-464A64DC6BA1}" type="slidenum">
              <a:rPr b="0" lang="en-US" sz="1400" spc="-1" strike="noStrike">
                <a:solidFill>
                  <a:srgbClr val="1c1c1c"/>
                </a:solidFill>
                <a:latin typeface="Times New Roman"/>
                <a:ea typeface="Microsoft YaHei"/>
              </a:rPr>
              <a:t>&lt;number&gt;</a:t>
            </a:fld>
            <a:endParaRPr b="0" lang="en-US" sz="1400" spc="-1" strike="noStrike">
              <a:latin typeface="Times New Roman"/>
            </a:endParaRPr>
          </a:p>
        </p:txBody>
      </p:sp>
      <p:sp>
        <p:nvSpPr>
          <p:cNvPr id="14" name="PlaceHolder 1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GB" sz="3200" spc="-1" strike="noStrike">
                <a:solidFill>
                  <a:srgbClr val="000000"/>
                </a:solidFill>
                <a:latin typeface="Tahoma"/>
              </a:rPr>
              <a:t>Click to edit the outline text format</a:t>
            </a:r>
            <a:endParaRPr b="0" lang="en-GB" sz="3200" spc="-1" strike="noStrike">
              <a:solidFill>
                <a:srgbClr val="000000"/>
              </a:solidFill>
              <a:latin typeface="Tahoma"/>
            </a:endParaRPr>
          </a:p>
          <a:p>
            <a:pPr lvl="1" marL="864000" indent="-324000">
              <a:spcBef>
                <a:spcPts val="1134"/>
              </a:spcBef>
              <a:buClr>
                <a:srgbClr val="000000"/>
              </a:buClr>
              <a:buSzPct val="75000"/>
              <a:buFont typeface="Symbol" charset="2"/>
              <a:buChar char=""/>
            </a:pPr>
            <a:r>
              <a:rPr b="0" lang="en-GB" sz="2400" spc="-1" strike="noStrike">
                <a:solidFill>
                  <a:srgbClr val="000000"/>
                </a:solidFill>
                <a:latin typeface="Tahoma"/>
              </a:rPr>
              <a:t>Second Outline Level</a:t>
            </a:r>
            <a:endParaRPr b="0" lang="en-GB" sz="2400" spc="-1" strike="noStrike">
              <a:solidFill>
                <a:srgbClr val="000000"/>
              </a:solidFill>
              <a:latin typeface="Tahoma"/>
            </a:endParaRPr>
          </a:p>
          <a:p>
            <a:pPr lvl="2" marL="1296000" indent="-288000">
              <a:spcBef>
                <a:spcPts val="850"/>
              </a:spcBef>
              <a:buClr>
                <a:srgbClr val="000000"/>
              </a:buClr>
              <a:buSzPct val="45000"/>
              <a:buFont typeface="Wingdings" charset="2"/>
              <a:buChar char=""/>
            </a:pPr>
            <a:r>
              <a:rPr b="0" lang="en-GB" sz="2000" spc="-1" strike="noStrike">
                <a:solidFill>
                  <a:srgbClr val="000000"/>
                </a:solidFill>
                <a:latin typeface="Tahoma"/>
              </a:rPr>
              <a:t>Third Outline Level</a:t>
            </a:r>
            <a:endParaRPr b="0" lang="en-GB" sz="2000" spc="-1" strike="noStrike">
              <a:solidFill>
                <a:srgbClr val="000000"/>
              </a:solidFill>
              <a:latin typeface="Tahoma"/>
            </a:endParaRPr>
          </a:p>
          <a:p>
            <a:pPr lvl="3" marL="1728000" indent="-216000">
              <a:spcBef>
                <a:spcPts val="567"/>
              </a:spcBef>
              <a:buClr>
                <a:srgbClr val="000000"/>
              </a:buClr>
              <a:buSzPct val="75000"/>
              <a:buFont typeface="Symbol" charset="2"/>
              <a:buChar char=""/>
            </a:pPr>
            <a:r>
              <a:rPr b="0" lang="en-GB" sz="2000" spc="-1" strike="noStrike">
                <a:solidFill>
                  <a:srgbClr val="000000"/>
                </a:solidFill>
                <a:latin typeface="Tahoma"/>
              </a:rPr>
              <a:t>Fourth Outline Level</a:t>
            </a:r>
            <a:endParaRPr b="0" lang="en-GB" sz="2000" spc="-1" strike="noStrike">
              <a:solidFill>
                <a:srgbClr val="000000"/>
              </a:solidFill>
              <a:latin typeface="Tahoma"/>
            </a:endParaRPr>
          </a:p>
          <a:p>
            <a:pPr lvl="4" marL="2160000" indent="-216000">
              <a:spcBef>
                <a:spcPts val="283"/>
              </a:spcBef>
              <a:buClr>
                <a:srgbClr val="000000"/>
              </a:buClr>
              <a:buSzPct val="45000"/>
              <a:buFont typeface="Wingdings" charset="2"/>
              <a:buChar char=""/>
            </a:pPr>
            <a:r>
              <a:rPr b="0" lang="en-GB" sz="2000" spc="-1" strike="noStrike">
                <a:solidFill>
                  <a:srgbClr val="000000"/>
                </a:solidFill>
                <a:latin typeface="Tahoma"/>
              </a:rPr>
              <a:t>Fifth Outline Level</a:t>
            </a:r>
            <a:endParaRPr b="0" lang="en-GB" sz="2000" spc="-1" strike="noStrike">
              <a:solidFill>
                <a:srgbClr val="000000"/>
              </a:solidFill>
              <a:latin typeface="Tahoma"/>
            </a:endParaRPr>
          </a:p>
          <a:p>
            <a:pPr lvl="5" marL="2592000" indent="-216000">
              <a:spcBef>
                <a:spcPts val="283"/>
              </a:spcBef>
              <a:buClr>
                <a:srgbClr val="000000"/>
              </a:buClr>
              <a:buSzPct val="45000"/>
              <a:buFont typeface="Wingdings" charset="2"/>
              <a:buChar char=""/>
            </a:pPr>
            <a:r>
              <a:rPr b="0" lang="en-GB" sz="2000" spc="-1" strike="noStrike">
                <a:solidFill>
                  <a:srgbClr val="000000"/>
                </a:solidFill>
                <a:latin typeface="Tahoma"/>
              </a:rPr>
              <a:t>Sixth Outline Level</a:t>
            </a:r>
            <a:endParaRPr b="0" lang="en-GB" sz="2000" spc="-1" strike="noStrike">
              <a:solidFill>
                <a:srgbClr val="000000"/>
              </a:solidFill>
              <a:latin typeface="Tahoma"/>
            </a:endParaRPr>
          </a:p>
          <a:p>
            <a:pPr lvl="6" marL="3024000" indent="-216000">
              <a:spcBef>
                <a:spcPts val="283"/>
              </a:spcBef>
              <a:buClr>
                <a:srgbClr val="000000"/>
              </a:buClr>
              <a:buSzPct val="45000"/>
              <a:buFont typeface="Wingdings" charset="2"/>
              <a:buChar char=""/>
            </a:pPr>
            <a:r>
              <a:rPr b="0" lang="en-GB" sz="2000" spc="-1" strike="noStrike">
                <a:solidFill>
                  <a:srgbClr val="000000"/>
                </a:solidFill>
                <a:latin typeface="Tahoma"/>
              </a:rPr>
              <a:t>Seventh Outline Level</a:t>
            </a:r>
            <a:endParaRPr b="0" lang="en-GB" sz="2000" spc="-1" strike="noStrike">
              <a:solidFill>
                <a:srgbClr val="000000"/>
              </a:solidFill>
              <a:latin typeface="Tahoma"/>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51" name="Group 1"/>
          <p:cNvGrpSpPr/>
          <p:nvPr/>
        </p:nvGrpSpPr>
        <p:grpSpPr>
          <a:xfrm>
            <a:off x="0" y="2438280"/>
            <a:ext cx="8999280" cy="1042560"/>
            <a:chOff x="0" y="2438280"/>
            <a:chExt cx="8999280" cy="1042560"/>
          </a:xfrm>
        </p:grpSpPr>
        <p:grpSp>
          <p:nvGrpSpPr>
            <p:cNvPr id="52" name="Group 2"/>
            <p:cNvGrpSpPr/>
            <p:nvPr/>
          </p:nvGrpSpPr>
          <p:grpSpPr>
            <a:xfrm>
              <a:off x="290520" y="2546280"/>
              <a:ext cx="701280" cy="464760"/>
              <a:chOff x="290520" y="2546280"/>
              <a:chExt cx="701280" cy="464760"/>
            </a:xfrm>
          </p:grpSpPr>
          <p:sp>
            <p:nvSpPr>
              <p:cNvPr id="53" name="CustomShape 3"/>
              <p:cNvSpPr/>
              <p:nvPr/>
            </p:nvSpPr>
            <p:spPr>
              <a:xfrm>
                <a:off x="290520" y="2546280"/>
                <a:ext cx="428400" cy="464760"/>
              </a:xfrm>
              <a:prstGeom prst="rect">
                <a:avLst/>
              </a:prstGeom>
              <a:solidFill>
                <a:srgbClr val="3333cc"/>
              </a:solidFill>
              <a:ln w="9360">
                <a:noFill/>
              </a:ln>
            </p:spPr>
            <p:style>
              <a:lnRef idx="0"/>
              <a:fillRef idx="0"/>
              <a:effectRef idx="0"/>
              <a:fontRef idx="minor"/>
            </p:style>
          </p:sp>
          <p:sp>
            <p:nvSpPr>
              <p:cNvPr id="54" name="CustomShape 4"/>
              <p:cNvSpPr/>
              <p:nvPr/>
            </p:nvSpPr>
            <p:spPr>
              <a:xfrm>
                <a:off x="673200" y="2546280"/>
                <a:ext cx="318600" cy="464760"/>
              </a:xfrm>
              <a:prstGeom prst="rect">
                <a:avLst/>
              </a:prstGeom>
              <a:gradFill rotWithShape="0">
                <a:gsLst>
                  <a:gs pos="0">
                    <a:srgbClr val="ffffff"/>
                  </a:gs>
                  <a:gs pos="100000">
                    <a:srgbClr val="3333cc"/>
                  </a:gs>
                </a:gsLst>
                <a:lin ang="10800000"/>
              </a:gradFill>
              <a:ln w="9360">
                <a:noFill/>
              </a:ln>
            </p:spPr>
            <p:style>
              <a:lnRef idx="0"/>
              <a:fillRef idx="0"/>
              <a:effectRef idx="0"/>
              <a:fontRef idx="minor"/>
            </p:style>
          </p:sp>
        </p:grpSp>
        <p:grpSp>
          <p:nvGrpSpPr>
            <p:cNvPr id="55" name="Group 5"/>
            <p:cNvGrpSpPr/>
            <p:nvPr/>
          </p:nvGrpSpPr>
          <p:grpSpPr>
            <a:xfrm>
              <a:off x="414360" y="2968560"/>
              <a:ext cx="728280" cy="464760"/>
              <a:chOff x="414360" y="2968560"/>
              <a:chExt cx="728280" cy="464760"/>
            </a:xfrm>
          </p:grpSpPr>
          <p:sp>
            <p:nvSpPr>
              <p:cNvPr id="56" name="CustomShape 6"/>
              <p:cNvSpPr/>
              <p:nvPr/>
            </p:nvSpPr>
            <p:spPr>
              <a:xfrm>
                <a:off x="414360" y="2968560"/>
                <a:ext cx="412560" cy="464760"/>
              </a:xfrm>
              <a:prstGeom prst="rect">
                <a:avLst/>
              </a:prstGeom>
              <a:solidFill>
                <a:srgbClr val="ffcf01"/>
              </a:solidFill>
              <a:ln w="9360">
                <a:noFill/>
              </a:ln>
            </p:spPr>
            <p:style>
              <a:lnRef idx="0"/>
              <a:fillRef idx="0"/>
              <a:effectRef idx="0"/>
              <a:fontRef idx="minor"/>
            </p:style>
          </p:sp>
          <p:sp>
            <p:nvSpPr>
              <p:cNvPr id="57" name="CustomShape 7"/>
              <p:cNvSpPr/>
              <p:nvPr/>
            </p:nvSpPr>
            <p:spPr>
              <a:xfrm>
                <a:off x="784080" y="2968560"/>
                <a:ext cx="358560" cy="464760"/>
              </a:xfrm>
              <a:prstGeom prst="rect">
                <a:avLst/>
              </a:prstGeom>
              <a:gradFill rotWithShape="0">
                <a:gsLst>
                  <a:gs pos="0">
                    <a:srgbClr val="ffffff"/>
                  </a:gs>
                  <a:gs pos="100000">
                    <a:srgbClr val="ffcf01"/>
                  </a:gs>
                </a:gsLst>
                <a:lin ang="10800000"/>
              </a:gradFill>
              <a:ln w="9360">
                <a:noFill/>
              </a:ln>
            </p:spPr>
            <p:style>
              <a:lnRef idx="0"/>
              <a:fillRef idx="0"/>
              <a:effectRef idx="0"/>
              <a:fontRef idx="minor"/>
            </p:style>
          </p:sp>
        </p:grpSp>
        <p:sp>
          <p:nvSpPr>
            <p:cNvPr id="58" name="CustomShape 8"/>
            <p:cNvSpPr/>
            <p:nvPr/>
          </p:nvSpPr>
          <p:spPr>
            <a:xfrm>
              <a:off x="0" y="2895480"/>
              <a:ext cx="550440" cy="412560"/>
            </a:xfrm>
            <a:prstGeom prst="rect">
              <a:avLst/>
            </a:prstGeom>
            <a:gradFill rotWithShape="0">
              <a:gsLst>
                <a:gs pos="0">
                  <a:srgbClr val="ff0000"/>
                </a:gs>
                <a:gs pos="100000">
                  <a:srgbClr val="ffffff"/>
                </a:gs>
              </a:gsLst>
              <a:lin ang="8100000"/>
            </a:gradFill>
            <a:ln w="9360">
              <a:noFill/>
            </a:ln>
          </p:spPr>
          <p:style>
            <a:lnRef idx="0"/>
            <a:fillRef idx="0"/>
            <a:effectRef idx="0"/>
            <a:fontRef idx="minor"/>
          </p:style>
        </p:sp>
        <p:sp>
          <p:nvSpPr>
            <p:cNvPr id="59" name="CustomShape 9"/>
            <p:cNvSpPr/>
            <p:nvPr/>
          </p:nvSpPr>
          <p:spPr>
            <a:xfrm>
              <a:off x="635040" y="2438280"/>
              <a:ext cx="21960" cy="1042560"/>
            </a:xfrm>
            <a:prstGeom prst="rect">
              <a:avLst/>
            </a:prstGeom>
            <a:solidFill>
              <a:srgbClr val="1c1c1c"/>
            </a:solidFill>
            <a:ln w="9360">
              <a:noFill/>
            </a:ln>
          </p:spPr>
          <p:style>
            <a:lnRef idx="0"/>
            <a:fillRef idx="0"/>
            <a:effectRef idx="0"/>
            <a:fontRef idx="minor"/>
          </p:style>
        </p:sp>
        <p:sp>
          <p:nvSpPr>
            <p:cNvPr id="60" name="CustomShape 10"/>
            <p:cNvSpPr/>
            <p:nvPr/>
          </p:nvSpPr>
          <p:spPr>
            <a:xfrm flipV="1">
              <a:off x="316080" y="3214440"/>
              <a:ext cx="8683200" cy="45720"/>
            </a:xfrm>
            <a:prstGeom prst="rect">
              <a:avLst/>
            </a:prstGeom>
            <a:gradFill rotWithShape="0">
              <a:gsLst>
                <a:gs pos="0">
                  <a:srgbClr val="ffffff"/>
                </a:gs>
                <a:gs pos="100000">
                  <a:srgbClr val="1c1c1c"/>
                </a:gs>
              </a:gsLst>
              <a:lin ang="10800000"/>
            </a:gradFill>
            <a:ln w="9360">
              <a:noFill/>
            </a:ln>
          </p:spPr>
          <p:style>
            <a:lnRef idx="0"/>
            <a:fillRef idx="0"/>
            <a:effectRef idx="0"/>
            <a:fontRef idx="minor"/>
          </p:style>
        </p:sp>
      </p:grpSp>
      <p:sp>
        <p:nvSpPr>
          <p:cNvPr id="61" name="CustomShape 11"/>
          <p:cNvSpPr/>
          <p:nvPr/>
        </p:nvSpPr>
        <p:spPr>
          <a:xfrm>
            <a:off x="990720" y="6248520"/>
            <a:ext cx="1904760" cy="456840"/>
          </a:xfrm>
          <a:prstGeom prst="rect">
            <a:avLst/>
          </a:prstGeom>
          <a:noFill/>
          <a:ln w="9360">
            <a:noFill/>
          </a:ln>
        </p:spPr>
        <p:style>
          <a:lnRef idx="0"/>
          <a:fillRef idx="0"/>
          <a:effectRef idx="0"/>
          <a:fontRef idx="minor"/>
        </p:style>
      </p:sp>
      <p:sp>
        <p:nvSpPr>
          <p:cNvPr id="62" name="CustomShape 12"/>
          <p:cNvSpPr/>
          <p:nvPr/>
        </p:nvSpPr>
        <p:spPr>
          <a:xfrm>
            <a:off x="3429000" y="6248520"/>
            <a:ext cx="2895120" cy="456840"/>
          </a:xfrm>
          <a:prstGeom prst="rect">
            <a:avLst/>
          </a:prstGeom>
          <a:noFill/>
          <a:ln w="9360">
            <a:noFill/>
          </a:ln>
        </p:spPr>
        <p:style>
          <a:lnRef idx="0"/>
          <a:fillRef idx="0"/>
          <a:effectRef idx="0"/>
          <a:fontRef idx="minor"/>
        </p:style>
      </p:sp>
      <p:sp>
        <p:nvSpPr>
          <p:cNvPr id="63" name="PlaceHolder 13"/>
          <p:cNvSpPr>
            <a:spLocks noGrp="1"/>
          </p:cNvSpPr>
          <p:nvPr>
            <p:ph type="title"/>
          </p:nvPr>
        </p:nvSpPr>
        <p:spPr>
          <a:xfrm>
            <a:off x="1150920" y="214200"/>
            <a:ext cx="7783200" cy="1452240"/>
          </a:xfrm>
          <a:prstGeom prst="rect">
            <a:avLst/>
          </a:prstGeom>
        </p:spPr>
        <p:txBody>
          <a:bodyPr lIns="90000" rIns="90000" tIns="46800" bIns="46800" anchor="b"/>
          <a:p>
            <a:pPr>
              <a:lnSpc>
                <a:spcPct val="100000"/>
              </a:lnSpc>
            </a:pPr>
            <a:r>
              <a:rPr b="0" lang="en-GB" sz="4400" spc="-1" strike="noStrike">
                <a:solidFill>
                  <a:srgbClr val="333399"/>
                </a:solidFill>
                <a:latin typeface="Tahoma"/>
                <a:ea typeface="Microsoft YaHei"/>
              </a:rPr>
              <a:t>Образец заголовка</a:t>
            </a:r>
            <a:endParaRPr b="0" lang="en-GB" sz="4400" spc="-1" strike="noStrike">
              <a:solidFill>
                <a:srgbClr val="ffffff"/>
              </a:solidFill>
              <a:latin typeface="Tahoma"/>
            </a:endParaRPr>
          </a:p>
        </p:txBody>
      </p:sp>
      <p:sp>
        <p:nvSpPr>
          <p:cNvPr id="64" name="PlaceHolder 14"/>
          <p:cNvSpPr>
            <a:spLocks noGrp="1"/>
          </p:cNvSpPr>
          <p:nvPr>
            <p:ph type="body"/>
          </p:nvPr>
        </p:nvSpPr>
        <p:spPr>
          <a:xfrm>
            <a:off x="1182600" y="2017800"/>
            <a:ext cx="7762680" cy="4105080"/>
          </a:xfrm>
          <a:prstGeom prst="rect">
            <a:avLst/>
          </a:prstGeom>
        </p:spPr>
        <p:txBody>
          <a:bodyPr lIns="90000" rIns="90000" tIns="46800" bIns="46800"/>
          <a:p>
            <a:pPr marL="343080" indent="-342720">
              <a:lnSpc>
                <a:spcPct val="100000"/>
              </a:lnSpc>
              <a:spcBef>
                <a:spcPts val="799"/>
              </a:spcBef>
            </a:pPr>
            <a:r>
              <a:rPr b="0" lang="en-GB" sz="3200" spc="-1" strike="noStrike">
                <a:solidFill>
                  <a:srgbClr val="000000"/>
                </a:solidFill>
                <a:latin typeface="Tahoma"/>
                <a:ea typeface="Microsoft YaHei"/>
              </a:rPr>
              <a:t>Образец текста</a:t>
            </a:r>
            <a:endParaRPr b="0" lang="en-GB" sz="3200" spc="-1" strike="noStrike">
              <a:solidFill>
                <a:srgbClr val="000000"/>
              </a:solidFill>
              <a:latin typeface="Tahoma"/>
            </a:endParaRPr>
          </a:p>
          <a:p>
            <a:pPr marL="743040" indent="-285480">
              <a:lnSpc>
                <a:spcPct val="100000"/>
              </a:lnSpc>
              <a:spcBef>
                <a:spcPts val="700"/>
              </a:spcBef>
            </a:pPr>
            <a:r>
              <a:rPr b="0" lang="en-GB" sz="2800" spc="-1" strike="noStrike">
                <a:solidFill>
                  <a:srgbClr val="000000"/>
                </a:solidFill>
                <a:latin typeface="Tahoma"/>
                <a:ea typeface="Microsoft YaHei"/>
              </a:rPr>
              <a:t>Второй уровень</a:t>
            </a:r>
            <a:endParaRPr b="0" lang="en-GB" sz="2800" spc="-1" strike="noStrike">
              <a:solidFill>
                <a:srgbClr val="000000"/>
              </a:solidFill>
              <a:latin typeface="Tahoma"/>
            </a:endParaRPr>
          </a:p>
          <a:p>
            <a:pPr marL="1143000" indent="-228240">
              <a:lnSpc>
                <a:spcPct val="100000"/>
              </a:lnSpc>
              <a:spcBef>
                <a:spcPts val="601"/>
              </a:spcBef>
            </a:pPr>
            <a:r>
              <a:rPr b="0" lang="en-GB" sz="2400" spc="-1" strike="noStrike">
                <a:solidFill>
                  <a:srgbClr val="000000"/>
                </a:solidFill>
                <a:latin typeface="Tahoma"/>
                <a:ea typeface="Microsoft YaHei"/>
              </a:rPr>
              <a:t>Третий уровень</a:t>
            </a:r>
            <a:endParaRPr b="0" lang="en-GB" sz="2400" spc="-1" strike="noStrike">
              <a:solidFill>
                <a:srgbClr val="000000"/>
              </a:solidFill>
              <a:latin typeface="Tahoma"/>
            </a:endParaRPr>
          </a:p>
          <a:p>
            <a:pPr marL="1600200" indent="-228240">
              <a:lnSpc>
                <a:spcPct val="100000"/>
              </a:lnSpc>
              <a:spcBef>
                <a:spcPts val="499"/>
              </a:spcBef>
            </a:pPr>
            <a:r>
              <a:rPr b="0" lang="en-GB" sz="2000" spc="-1" strike="noStrike">
                <a:solidFill>
                  <a:srgbClr val="000000"/>
                </a:solidFill>
                <a:latin typeface="Tahoma"/>
                <a:ea typeface="Microsoft YaHei"/>
              </a:rPr>
              <a:t>Четвертый уровень</a:t>
            </a:r>
            <a:endParaRPr b="0" lang="en-GB" sz="2000" spc="-1" strike="noStrike">
              <a:solidFill>
                <a:srgbClr val="000000"/>
              </a:solidFill>
              <a:latin typeface="Tahoma"/>
            </a:endParaRPr>
          </a:p>
          <a:p>
            <a:pPr marL="2057400" indent="-228240">
              <a:lnSpc>
                <a:spcPct val="100000"/>
              </a:lnSpc>
              <a:spcBef>
                <a:spcPts val="499"/>
              </a:spcBef>
            </a:pPr>
            <a:r>
              <a:rPr b="0" lang="en-GB" sz="2000" spc="-1" strike="noStrike">
                <a:solidFill>
                  <a:srgbClr val="000000"/>
                </a:solidFill>
                <a:latin typeface="Tahoma"/>
                <a:ea typeface="Microsoft YaHei"/>
              </a:rPr>
              <a:t>Пятый уровень</a:t>
            </a:r>
            <a:endParaRPr b="0" lang="en-GB" sz="2000" spc="-1" strike="noStrike">
              <a:solidFill>
                <a:srgbClr val="000000"/>
              </a:solidFill>
              <a:latin typeface="Tahoma"/>
            </a:endParaRPr>
          </a:p>
        </p:txBody>
      </p:sp>
      <p:sp>
        <p:nvSpPr>
          <p:cNvPr id="65" name="PlaceHolder 15"/>
          <p:cNvSpPr>
            <a:spLocks noGrp="1"/>
          </p:cNvSpPr>
          <p:nvPr>
            <p:ph type="sldNum"/>
          </p:nvPr>
        </p:nvSpPr>
        <p:spPr>
          <a:xfrm>
            <a:off x="6858000" y="6248520"/>
            <a:ext cx="1895040" cy="447480"/>
          </a:xfrm>
          <a:prstGeom prst="rect">
            <a:avLst/>
          </a:prstGeom>
        </p:spPr>
        <p:txBody>
          <a:bodyPr lIns="90000" rIns="90000" tIns="46800" bIns="46800" anchor="b"/>
          <a:p>
            <a:pPr algn="r">
              <a:lnSpc>
                <a:spcPct val="100000"/>
              </a:lnSpc>
            </a:pPr>
            <a:fld id="{E4DA14CB-95A3-4885-9B2C-4C96879A5F1D}" type="slidenum">
              <a:rPr b="0" lang="en-US" sz="1400" spc="-1" strike="noStrike">
                <a:solidFill>
                  <a:srgbClr val="1c1c1c"/>
                </a:solidFill>
                <a:latin typeface="Times New Roman"/>
                <a:ea typeface="Microsoft YaHei"/>
              </a:rPr>
              <a:t>1</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102" name="Group 1"/>
          <p:cNvGrpSpPr/>
          <p:nvPr/>
        </p:nvGrpSpPr>
        <p:grpSpPr>
          <a:xfrm>
            <a:off x="0" y="2438280"/>
            <a:ext cx="8999280" cy="1042560"/>
            <a:chOff x="0" y="2438280"/>
            <a:chExt cx="8999280" cy="1042560"/>
          </a:xfrm>
        </p:grpSpPr>
        <p:grpSp>
          <p:nvGrpSpPr>
            <p:cNvPr id="103" name="Group 2"/>
            <p:cNvGrpSpPr/>
            <p:nvPr/>
          </p:nvGrpSpPr>
          <p:grpSpPr>
            <a:xfrm>
              <a:off x="290520" y="2546280"/>
              <a:ext cx="701280" cy="464760"/>
              <a:chOff x="290520" y="2546280"/>
              <a:chExt cx="701280" cy="464760"/>
            </a:xfrm>
          </p:grpSpPr>
          <p:sp>
            <p:nvSpPr>
              <p:cNvPr id="104" name="CustomShape 3"/>
              <p:cNvSpPr/>
              <p:nvPr/>
            </p:nvSpPr>
            <p:spPr>
              <a:xfrm>
                <a:off x="290520" y="2546280"/>
                <a:ext cx="428400" cy="464760"/>
              </a:xfrm>
              <a:prstGeom prst="rect">
                <a:avLst/>
              </a:prstGeom>
              <a:solidFill>
                <a:srgbClr val="3333cc"/>
              </a:solidFill>
              <a:ln w="9360">
                <a:noFill/>
              </a:ln>
            </p:spPr>
            <p:style>
              <a:lnRef idx="0"/>
              <a:fillRef idx="0"/>
              <a:effectRef idx="0"/>
              <a:fontRef idx="minor"/>
            </p:style>
          </p:sp>
          <p:sp>
            <p:nvSpPr>
              <p:cNvPr id="105" name="CustomShape 4"/>
              <p:cNvSpPr/>
              <p:nvPr/>
            </p:nvSpPr>
            <p:spPr>
              <a:xfrm>
                <a:off x="673200" y="2546280"/>
                <a:ext cx="318600" cy="464760"/>
              </a:xfrm>
              <a:prstGeom prst="rect">
                <a:avLst/>
              </a:prstGeom>
              <a:gradFill rotWithShape="0">
                <a:gsLst>
                  <a:gs pos="0">
                    <a:srgbClr val="ffffff"/>
                  </a:gs>
                  <a:gs pos="100000">
                    <a:srgbClr val="3333cc"/>
                  </a:gs>
                </a:gsLst>
                <a:lin ang="10800000"/>
              </a:gradFill>
              <a:ln w="9360">
                <a:noFill/>
              </a:ln>
            </p:spPr>
            <p:style>
              <a:lnRef idx="0"/>
              <a:fillRef idx="0"/>
              <a:effectRef idx="0"/>
              <a:fontRef idx="minor"/>
            </p:style>
          </p:sp>
        </p:grpSp>
        <p:grpSp>
          <p:nvGrpSpPr>
            <p:cNvPr id="106" name="Group 5"/>
            <p:cNvGrpSpPr/>
            <p:nvPr/>
          </p:nvGrpSpPr>
          <p:grpSpPr>
            <a:xfrm>
              <a:off x="414360" y="2968560"/>
              <a:ext cx="728280" cy="464760"/>
              <a:chOff x="414360" y="2968560"/>
              <a:chExt cx="728280" cy="464760"/>
            </a:xfrm>
          </p:grpSpPr>
          <p:sp>
            <p:nvSpPr>
              <p:cNvPr id="107" name="CustomShape 6"/>
              <p:cNvSpPr/>
              <p:nvPr/>
            </p:nvSpPr>
            <p:spPr>
              <a:xfrm>
                <a:off x="414360" y="2968560"/>
                <a:ext cx="412560" cy="464760"/>
              </a:xfrm>
              <a:prstGeom prst="rect">
                <a:avLst/>
              </a:prstGeom>
              <a:solidFill>
                <a:srgbClr val="ffcf01"/>
              </a:solidFill>
              <a:ln w="9360">
                <a:noFill/>
              </a:ln>
            </p:spPr>
            <p:style>
              <a:lnRef idx="0"/>
              <a:fillRef idx="0"/>
              <a:effectRef idx="0"/>
              <a:fontRef idx="minor"/>
            </p:style>
          </p:sp>
          <p:sp>
            <p:nvSpPr>
              <p:cNvPr id="108" name="CustomShape 7"/>
              <p:cNvSpPr/>
              <p:nvPr/>
            </p:nvSpPr>
            <p:spPr>
              <a:xfrm>
                <a:off x="784080" y="2968560"/>
                <a:ext cx="358560" cy="464760"/>
              </a:xfrm>
              <a:prstGeom prst="rect">
                <a:avLst/>
              </a:prstGeom>
              <a:gradFill rotWithShape="0">
                <a:gsLst>
                  <a:gs pos="0">
                    <a:srgbClr val="ffffff"/>
                  </a:gs>
                  <a:gs pos="100000">
                    <a:srgbClr val="ffcf01"/>
                  </a:gs>
                </a:gsLst>
                <a:lin ang="10800000"/>
              </a:gradFill>
              <a:ln w="9360">
                <a:noFill/>
              </a:ln>
            </p:spPr>
            <p:style>
              <a:lnRef idx="0"/>
              <a:fillRef idx="0"/>
              <a:effectRef idx="0"/>
              <a:fontRef idx="minor"/>
            </p:style>
          </p:sp>
        </p:grpSp>
        <p:sp>
          <p:nvSpPr>
            <p:cNvPr id="109" name="CustomShape 8"/>
            <p:cNvSpPr/>
            <p:nvPr/>
          </p:nvSpPr>
          <p:spPr>
            <a:xfrm>
              <a:off x="0" y="2895480"/>
              <a:ext cx="550440" cy="412560"/>
            </a:xfrm>
            <a:prstGeom prst="rect">
              <a:avLst/>
            </a:prstGeom>
            <a:gradFill rotWithShape="0">
              <a:gsLst>
                <a:gs pos="0">
                  <a:srgbClr val="ff0000"/>
                </a:gs>
                <a:gs pos="100000">
                  <a:srgbClr val="ffffff"/>
                </a:gs>
              </a:gsLst>
              <a:lin ang="8100000"/>
            </a:gradFill>
            <a:ln w="9360">
              <a:noFill/>
            </a:ln>
          </p:spPr>
          <p:style>
            <a:lnRef idx="0"/>
            <a:fillRef idx="0"/>
            <a:effectRef idx="0"/>
            <a:fontRef idx="minor"/>
          </p:style>
        </p:sp>
        <p:sp>
          <p:nvSpPr>
            <p:cNvPr id="110" name="CustomShape 9"/>
            <p:cNvSpPr/>
            <p:nvPr/>
          </p:nvSpPr>
          <p:spPr>
            <a:xfrm>
              <a:off x="635040" y="2438280"/>
              <a:ext cx="21960" cy="1042560"/>
            </a:xfrm>
            <a:prstGeom prst="rect">
              <a:avLst/>
            </a:prstGeom>
            <a:solidFill>
              <a:srgbClr val="1c1c1c"/>
            </a:solidFill>
            <a:ln w="9360">
              <a:noFill/>
            </a:ln>
          </p:spPr>
          <p:style>
            <a:lnRef idx="0"/>
            <a:fillRef idx="0"/>
            <a:effectRef idx="0"/>
            <a:fontRef idx="minor"/>
          </p:style>
        </p:sp>
        <p:sp>
          <p:nvSpPr>
            <p:cNvPr id="111" name="CustomShape 10"/>
            <p:cNvSpPr/>
            <p:nvPr/>
          </p:nvSpPr>
          <p:spPr>
            <a:xfrm flipV="1">
              <a:off x="316080" y="3214440"/>
              <a:ext cx="8683200" cy="45720"/>
            </a:xfrm>
            <a:prstGeom prst="rect">
              <a:avLst/>
            </a:prstGeom>
            <a:gradFill rotWithShape="0">
              <a:gsLst>
                <a:gs pos="0">
                  <a:srgbClr val="ffffff"/>
                </a:gs>
                <a:gs pos="100000">
                  <a:srgbClr val="1c1c1c"/>
                </a:gs>
              </a:gsLst>
              <a:lin ang="10800000"/>
            </a:gradFill>
            <a:ln w="9360">
              <a:noFill/>
            </a:ln>
          </p:spPr>
          <p:style>
            <a:lnRef idx="0"/>
            <a:fillRef idx="0"/>
            <a:effectRef idx="0"/>
            <a:fontRef idx="minor"/>
          </p:style>
        </p:sp>
      </p:grpSp>
      <p:sp>
        <p:nvSpPr>
          <p:cNvPr id="112" name="CustomShape 11"/>
          <p:cNvSpPr/>
          <p:nvPr/>
        </p:nvSpPr>
        <p:spPr>
          <a:xfrm>
            <a:off x="990720" y="6248520"/>
            <a:ext cx="1904760" cy="456840"/>
          </a:xfrm>
          <a:prstGeom prst="rect">
            <a:avLst/>
          </a:prstGeom>
          <a:noFill/>
          <a:ln w="9360">
            <a:noFill/>
          </a:ln>
        </p:spPr>
        <p:style>
          <a:lnRef idx="0"/>
          <a:fillRef idx="0"/>
          <a:effectRef idx="0"/>
          <a:fontRef idx="minor"/>
        </p:style>
      </p:sp>
      <p:sp>
        <p:nvSpPr>
          <p:cNvPr id="113" name="CustomShape 12"/>
          <p:cNvSpPr/>
          <p:nvPr/>
        </p:nvSpPr>
        <p:spPr>
          <a:xfrm>
            <a:off x="3429000" y="6248520"/>
            <a:ext cx="2895120" cy="456840"/>
          </a:xfrm>
          <a:prstGeom prst="rect">
            <a:avLst/>
          </a:prstGeom>
          <a:noFill/>
          <a:ln w="9360">
            <a:noFill/>
          </a:ln>
        </p:spPr>
        <p:style>
          <a:lnRef idx="0"/>
          <a:fillRef idx="0"/>
          <a:effectRef idx="0"/>
          <a:fontRef idx="minor"/>
        </p:style>
      </p:sp>
      <p:sp>
        <p:nvSpPr>
          <p:cNvPr id="114" name="PlaceHolder 13"/>
          <p:cNvSpPr>
            <a:spLocks noGrp="1"/>
          </p:cNvSpPr>
          <p:nvPr>
            <p:ph type="title"/>
          </p:nvPr>
        </p:nvSpPr>
        <p:spPr>
          <a:xfrm>
            <a:off x="1150920" y="214200"/>
            <a:ext cx="7783200" cy="1452240"/>
          </a:xfrm>
          <a:prstGeom prst="rect">
            <a:avLst/>
          </a:prstGeom>
        </p:spPr>
        <p:txBody>
          <a:bodyPr lIns="90000" rIns="90000" tIns="46800" bIns="46800" anchor="b"/>
          <a:p>
            <a:pPr>
              <a:lnSpc>
                <a:spcPct val="100000"/>
              </a:lnSpc>
            </a:pPr>
            <a:r>
              <a:rPr b="0" lang="en-GB" sz="4400" spc="-1" strike="noStrike">
                <a:solidFill>
                  <a:srgbClr val="333399"/>
                </a:solidFill>
                <a:latin typeface="Tahoma"/>
                <a:ea typeface="Microsoft YaHei"/>
              </a:rPr>
              <a:t>Образец заголовка</a:t>
            </a:r>
            <a:endParaRPr b="0" lang="en-GB" sz="4400" spc="-1" strike="noStrike">
              <a:solidFill>
                <a:srgbClr val="ffffff"/>
              </a:solidFill>
              <a:latin typeface="Tahoma"/>
            </a:endParaRPr>
          </a:p>
        </p:txBody>
      </p:sp>
      <p:sp>
        <p:nvSpPr>
          <p:cNvPr id="115" name="PlaceHolder 14"/>
          <p:cNvSpPr>
            <a:spLocks noGrp="1"/>
          </p:cNvSpPr>
          <p:nvPr>
            <p:ph type="body"/>
          </p:nvPr>
        </p:nvSpPr>
        <p:spPr>
          <a:xfrm>
            <a:off x="1182600" y="2017800"/>
            <a:ext cx="7762680" cy="4105080"/>
          </a:xfrm>
          <a:prstGeom prst="rect">
            <a:avLst/>
          </a:prstGeom>
        </p:spPr>
        <p:txBody>
          <a:bodyPr lIns="90000" rIns="90000" tIns="46800" bIns="46800"/>
          <a:p>
            <a:pPr marL="343080" indent="-342720">
              <a:lnSpc>
                <a:spcPct val="100000"/>
              </a:lnSpc>
              <a:spcBef>
                <a:spcPts val="799"/>
              </a:spcBef>
            </a:pPr>
            <a:r>
              <a:rPr b="0" lang="en-GB" sz="3200" spc="-1" strike="noStrike">
                <a:solidFill>
                  <a:srgbClr val="000000"/>
                </a:solidFill>
                <a:latin typeface="Tahoma"/>
                <a:ea typeface="Microsoft YaHei"/>
              </a:rPr>
              <a:t>Образец текста</a:t>
            </a:r>
            <a:endParaRPr b="0" lang="en-GB" sz="3200" spc="-1" strike="noStrike">
              <a:solidFill>
                <a:srgbClr val="000000"/>
              </a:solidFill>
              <a:latin typeface="Tahoma"/>
            </a:endParaRPr>
          </a:p>
          <a:p>
            <a:pPr marL="743040" indent="-285480">
              <a:lnSpc>
                <a:spcPct val="100000"/>
              </a:lnSpc>
              <a:spcBef>
                <a:spcPts val="700"/>
              </a:spcBef>
            </a:pPr>
            <a:r>
              <a:rPr b="0" lang="en-GB" sz="2800" spc="-1" strike="noStrike">
                <a:solidFill>
                  <a:srgbClr val="000000"/>
                </a:solidFill>
                <a:latin typeface="Tahoma"/>
                <a:ea typeface="Microsoft YaHei"/>
              </a:rPr>
              <a:t>Второй уровень</a:t>
            </a:r>
            <a:endParaRPr b="0" lang="en-GB" sz="2800" spc="-1" strike="noStrike">
              <a:solidFill>
                <a:srgbClr val="000000"/>
              </a:solidFill>
              <a:latin typeface="Tahoma"/>
            </a:endParaRPr>
          </a:p>
          <a:p>
            <a:pPr marL="1143000" indent="-228240">
              <a:lnSpc>
                <a:spcPct val="100000"/>
              </a:lnSpc>
              <a:spcBef>
                <a:spcPts val="601"/>
              </a:spcBef>
            </a:pPr>
            <a:r>
              <a:rPr b="0" lang="en-GB" sz="2400" spc="-1" strike="noStrike">
                <a:solidFill>
                  <a:srgbClr val="000000"/>
                </a:solidFill>
                <a:latin typeface="Tahoma"/>
                <a:ea typeface="Microsoft YaHei"/>
              </a:rPr>
              <a:t>Третий уровень</a:t>
            </a:r>
            <a:endParaRPr b="0" lang="en-GB" sz="2400" spc="-1" strike="noStrike">
              <a:solidFill>
                <a:srgbClr val="000000"/>
              </a:solidFill>
              <a:latin typeface="Tahoma"/>
            </a:endParaRPr>
          </a:p>
          <a:p>
            <a:pPr marL="1600200" indent="-228240">
              <a:lnSpc>
                <a:spcPct val="100000"/>
              </a:lnSpc>
              <a:spcBef>
                <a:spcPts val="499"/>
              </a:spcBef>
            </a:pPr>
            <a:r>
              <a:rPr b="0" lang="en-GB" sz="2000" spc="-1" strike="noStrike">
                <a:solidFill>
                  <a:srgbClr val="000000"/>
                </a:solidFill>
                <a:latin typeface="Tahoma"/>
                <a:ea typeface="Microsoft YaHei"/>
              </a:rPr>
              <a:t>Четвертый уровень</a:t>
            </a:r>
            <a:endParaRPr b="0" lang="en-GB" sz="2000" spc="-1" strike="noStrike">
              <a:solidFill>
                <a:srgbClr val="000000"/>
              </a:solidFill>
              <a:latin typeface="Tahoma"/>
            </a:endParaRPr>
          </a:p>
          <a:p>
            <a:pPr marL="2057400" indent="-228240">
              <a:lnSpc>
                <a:spcPct val="100000"/>
              </a:lnSpc>
              <a:spcBef>
                <a:spcPts val="499"/>
              </a:spcBef>
            </a:pPr>
            <a:r>
              <a:rPr b="0" lang="en-GB" sz="2000" spc="-1" strike="noStrike">
                <a:solidFill>
                  <a:srgbClr val="000000"/>
                </a:solidFill>
                <a:latin typeface="Tahoma"/>
                <a:ea typeface="Microsoft YaHei"/>
              </a:rPr>
              <a:t>Пятый уровень</a:t>
            </a:r>
            <a:endParaRPr b="0" lang="en-GB" sz="2000" spc="-1" strike="noStrike">
              <a:solidFill>
                <a:srgbClr val="000000"/>
              </a:solidFill>
              <a:latin typeface="Tahoma"/>
            </a:endParaRPr>
          </a:p>
        </p:txBody>
      </p:sp>
      <p:sp>
        <p:nvSpPr>
          <p:cNvPr id="116" name="PlaceHolder 15"/>
          <p:cNvSpPr>
            <a:spLocks noGrp="1"/>
          </p:cNvSpPr>
          <p:nvPr>
            <p:ph type="sldNum"/>
          </p:nvPr>
        </p:nvSpPr>
        <p:spPr>
          <a:xfrm>
            <a:off x="6858000" y="6248520"/>
            <a:ext cx="1895040" cy="447480"/>
          </a:xfrm>
          <a:prstGeom prst="rect">
            <a:avLst/>
          </a:prstGeom>
        </p:spPr>
        <p:txBody>
          <a:bodyPr lIns="90000" rIns="90000" tIns="46800" bIns="46800" anchor="b"/>
          <a:p>
            <a:pPr algn="r">
              <a:lnSpc>
                <a:spcPct val="100000"/>
              </a:lnSpc>
            </a:pPr>
            <a:fld id="{D8F2C6F1-4120-4E1C-9D8B-B41DCAFB3122}" type="slidenum">
              <a:rPr b="0" lang="en-US" sz="1400" spc="-1" strike="noStrike">
                <a:solidFill>
                  <a:srgbClr val="1c1c1c"/>
                </a:solidFill>
                <a:latin typeface="Times New Roman"/>
                <a:ea typeface="Microsoft YaHei"/>
              </a:rPr>
              <a:t>1</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indico.jinr.ru/event/3684/" TargetMode="External"/><Relationship Id="rId2" Type="http://schemas.openxmlformats.org/officeDocument/2006/relationships/hyperlink" Target="https://indico.jinr.ru/event/3792/overview" TargetMode="External"/><Relationship Id="rId3" Type="http://schemas.openxmlformats.org/officeDocument/2006/relationships/hyperlink" Target="https://indico.jinr.ru/event/3792/overview" TargetMode="External"/><Relationship Id="rId4" Type="http://schemas.openxmlformats.org/officeDocument/2006/relationships/hyperlink" Target="https://indico.jinr.ru/event/3792/overview" TargetMode="External"/><Relationship Id="rId5" Type="http://schemas.openxmlformats.org/officeDocument/2006/relationships/hyperlink" Target="https://indico.jinr.ru/event/3792/overview" TargetMode="External"/><Relationship Id="rId6" Type="http://schemas.openxmlformats.org/officeDocument/2006/relationships/hyperlink" Target="https://indico.jinr.ru/event/3792/overview" TargetMode="External"/><Relationship Id="rId7" Type="http://schemas.openxmlformats.org/officeDocument/2006/relationships/hyperlink" Target="https://indico.cern.ch/event/1190468/" TargetMode="External"/><Relationship Id="rId8" Type="http://schemas.openxmlformats.org/officeDocument/2006/relationships/hyperlink" Target="https://indico.cern.ch/event/1190468/" TargetMode="External"/><Relationship Id="rId9" Type="http://schemas.openxmlformats.org/officeDocument/2006/relationships/hyperlink" Target="https://indico.cern.ch/event/1190468/" TargetMode="External"/><Relationship Id="rId10" Type="http://schemas.openxmlformats.org/officeDocument/2006/relationships/hyperlink" Target="https://indico.cern.ch/event/1190468/" TargetMode="External"/><Relationship Id="rId11" Type="http://schemas.openxmlformats.org/officeDocument/2006/relationships/hyperlink" Target="https://indico.cern.ch/event/1190468/" TargetMode="External"/><Relationship Id="rId12" Type="http://schemas.openxmlformats.org/officeDocument/2006/relationships/hyperlink" Target="https://indico.cern.ch/event/1190468/" TargetMode="External"/><Relationship Id="rId13" Type="http://schemas.openxmlformats.org/officeDocument/2006/relationships/hyperlink" Target="http://spd.jinr.ru/wp-content/uploads/2023/10/PIC-2023.pdf" TargetMode="External"/><Relationship Id="rId14" Type="http://schemas.openxmlformats.org/officeDocument/2006/relationships/hyperlink" Target="http://spd.jinr.ru/wp-content/uploads/2023/10/PIC-2023.pdf" TargetMode="External"/><Relationship Id="rId15" Type="http://schemas.openxmlformats.org/officeDocument/2006/relationships/hyperlink" Target="http://spd.jinr.ru/wp-content/uploads/2023/10/PIC-2023.pdf" TargetMode="External"/><Relationship Id="rId16"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indico.jinr.ru/event/3694/overview" TargetMode="External"/><Relationship Id="rId2" Type="http://schemas.openxmlformats.org/officeDocument/2006/relationships/hyperlink" Target="https://indico.jinr.ru/event/3694/overview" TargetMode="External"/><Relationship Id="rId3" Type="http://schemas.openxmlformats.org/officeDocument/2006/relationships/hyperlink" Target="https://indico.jinr.ru/event/3694/overview" TargetMode="External"/><Relationship Id="rId4" Type="http://schemas.openxmlformats.org/officeDocument/2006/relationships/hyperlink" Target="https://indico.jinr.ru/event/3694/overview" TargetMode="External"/><Relationship Id="rId5" Type="http://schemas.openxmlformats.org/officeDocument/2006/relationships/hyperlink" Target="https://indico.jinr.ru/event/3694/overview" TargetMode="External"/><Relationship Id="rId6" Type="http://schemas.openxmlformats.org/officeDocument/2006/relationships/hyperlink" Target="https://indico.jinr.ru/event/3694/overview" TargetMode="External"/><Relationship Id="rId7" Type="http://schemas.openxmlformats.org/officeDocument/2006/relationships/hyperlink" Target="https://indico.jinr.ru/event/3694/overview" TargetMode="External"/><Relationship Id="rId8" Type="http://schemas.openxmlformats.org/officeDocument/2006/relationships/hyperlink" Target="https://indico.jinr.ru/event/3694/overview" TargetMode="External"/><Relationship Id="rId9" Type="http://schemas.openxmlformats.org/officeDocument/2006/relationships/hyperlink" Target="https://indico.jinr.ru/event/3694/overview" TargetMode="External"/><Relationship Id="rId10" Type="http://schemas.openxmlformats.org/officeDocument/2006/relationships/hyperlink" Target="https://indico.jinr.ru/event/3694/overview" TargetMode="External"/><Relationship Id="rId11" Type="http://schemas.openxmlformats.org/officeDocument/2006/relationships/hyperlink" Target="http://spd.jinr.ru/wp-content/uploads/2023/10/Materials-selection-of-the-SPD-Beam-Beam-Counter-scintillation.pdf" TargetMode="External"/><Relationship Id="rId12" Type="http://schemas.openxmlformats.org/officeDocument/2006/relationships/hyperlink" Target="http://spd.jinr.ru/wp-content/uploads/2023/10/Materials-selection-of-the-SPD-Beam-Beam-Counter-scintillation.pdf" TargetMode="External"/><Relationship Id="rId13" Type="http://schemas.openxmlformats.org/officeDocument/2006/relationships/hyperlink" Target="http://spd.jinr.ru/wp-content/uploads/2023/10/Materials-selection-of-the-SPD-Beam-Beam-Counter-scintillation.pdf" TargetMode="External"/><Relationship Id="rId14" Type="http://schemas.openxmlformats.org/officeDocument/2006/relationships/hyperlink" Target="http://spd.jinr.ru/wp-content/uploads/2023/10/Simulation-of-silicon-detectors-of-the-MiniSPD-setup.pdf" TargetMode="External"/><Relationship Id="rId15" Type="http://schemas.openxmlformats.org/officeDocument/2006/relationships/hyperlink" Target="http://spd.jinr.ru/wp-content/uploads/2023/10/Simulation-of-silicon-detectors-of-the-MiniSPD-setup.pdf" TargetMode="External"/><Relationship Id="rId16" Type="http://schemas.openxmlformats.org/officeDocument/2006/relationships/hyperlink" Target="http://spd.jinr.ru/wp-content/uploads/2023/10/Simulation-of-silicon-detectors-of-the-MiniSPD-setup.pdf" TargetMode="External"/><Relationship Id="rId17" Type="http://schemas.openxmlformats.org/officeDocument/2006/relationships/hyperlink" Target="http://spd.jinr.ru/wp-content/uploads/2023/10/Simulation-of-silicon-detectors-of-the-MiniSPD-setup.pdf" TargetMode="External"/><Relationship Id="rId18" Type="http://schemas.openxmlformats.org/officeDocument/2006/relationships/hyperlink" Target="http://spd.jinr.ru/wp-content/uploads/2023/10/Simulation-of-silicon-detectors-of-the-MiniSPD-setup.pdf" TargetMode="External"/><Relationship Id="rId19" Type="http://schemas.openxmlformats.org/officeDocument/2006/relationships/hyperlink" Target="http://spd.jinr.ru/wp-content/uploads/2023/10/Simulation-of-silicon-detectors-of-the-MiniSPD-setup.pdf" TargetMode="External"/><Relationship Id="rId20" Type="http://schemas.openxmlformats.org/officeDocument/2006/relationships/hyperlink" Target="http://spd.jinr.ru/wp-content/uploads/2023/10/Simulation-of-silicon-detectors-of-the-MiniSPD-setup.pdf" TargetMode="External"/><Relationship Id="rId21" Type="http://schemas.openxmlformats.org/officeDocument/2006/relationships/hyperlink" Target="http://spd.jinr.ru/wp-content/uploads/2023/10/Kostenko.pdf" TargetMode="External"/><Relationship Id="rId22" Type="http://schemas.openxmlformats.org/officeDocument/2006/relationships/hyperlink" Target="http://spd.jinr.ru/wp-content/uploads/2023/10/Kostenko.pdf" TargetMode="External"/><Relationship Id="rId23"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chep-2023-yerevan.yerphi.am/" TargetMode="External"/><Relationship Id="rId2" Type="http://schemas.openxmlformats.org/officeDocument/2006/relationships/hyperlink" Target="http://spd.jinr.ru/wp-content/uploads/2023/10/SPD_project_Yerevan.pdf" TargetMode="External"/><Relationship Id="rId3" Type="http://schemas.openxmlformats.org/officeDocument/2006/relationships/hyperlink" Target="http://spd.jinr.ru/wp-content/uploads/2023/10/SPD_project_Yerevan.pdf" TargetMode="External"/><Relationship Id="rId4" Type="http://schemas.openxmlformats.org/officeDocument/2006/relationships/hyperlink" Target="http://spd.jinr.ru/wp-content/uploads/2023/10/Armenia_conference.pdf" TargetMode="External"/><Relationship Id="rId5" Type="http://schemas.openxmlformats.org/officeDocument/2006/relationships/hyperlink" Target="http://spd.jinr.ru/wp-content/uploads/2023/10/Armenia_conference.pdf" TargetMode="External"/><Relationship Id="rId6" Type="http://schemas.openxmlformats.org/officeDocument/2006/relationships/hyperlink" Target="http://spd.jinr.ru/wp-content/uploads/2023/10/Armenia_conference.pdf" TargetMode="External"/><Relationship Id="rId7"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hyperlink" Target="https://indico.jinr.ru/event/3648/overview" TargetMode="External"/><Relationship Id="rId2" Type="http://schemas.openxmlformats.org/officeDocument/2006/relationships/hyperlink" Target="https://indico.jinr.ru/event/3648/overview" TargetMode="External"/><Relationship Id="rId3" Type="http://schemas.openxmlformats.org/officeDocument/2006/relationships/hyperlink" Target="https://indico.jinr.ru/event/3648/overview" TargetMode="External"/><Relationship Id="rId4" Type="http://schemas.openxmlformats.org/officeDocument/2006/relationships/hyperlink" Target="https://indico.jinr.ru/event/3648/overview" TargetMode="External"/><Relationship Id="rId5" Type="http://schemas.openxmlformats.org/officeDocument/2006/relationships/hyperlink" Target="https://indico.jinr.ru/event/3648/overview" TargetMode="External"/><Relationship Id="rId6" Type="http://schemas.openxmlformats.org/officeDocument/2006/relationships/hyperlink" Target="https://indico.jinr.ru/event/3648/overview" TargetMode="External"/><Relationship Id="rId7" Type="http://schemas.openxmlformats.org/officeDocument/2006/relationships/hyperlink" Target="https://indico.jinr.ru/event/3648/overview" TargetMode="External"/><Relationship Id="rId8" Type="http://schemas.openxmlformats.org/officeDocument/2006/relationships/hyperlink" Target="http://spd.jinr.ru/wp-content/uploads/2023/10/Kim_DSPIN_2023_v1.pdf" TargetMode="External"/><Relationship Id="rId9" Type="http://schemas.openxmlformats.org/officeDocument/2006/relationships/hyperlink" Target="http://spd.jinr.ru/wp-content/uploads/2023/10/2023_09_DSPIN_Amaresh.pdf" TargetMode="External"/><Relationship Id="rId10" Type="http://schemas.openxmlformats.org/officeDocument/2006/relationships/hyperlink" Target="http://spd.jinr.ru/wp-content/uploads/2023/10/2023_09_DSPIN_Amaresh.pdf" TargetMode="External"/><Relationship Id="rId11" Type="http://schemas.openxmlformats.org/officeDocument/2006/relationships/hyperlink" Target="http://spd.jinr.ru/wp-content/uploads/2023/10/2023_09_DSPIN_Amaresh.pdf" TargetMode="External"/><Relationship Id="rId12" Type="http://schemas.openxmlformats.org/officeDocument/2006/relationships/hyperlink" Target="http://spd.jinr.ru/wp-content/uploads/2023/10/2023_09_DSPIN_Amaresh.pdf" TargetMode="External"/><Relationship Id="rId13" Type="http://schemas.openxmlformats.org/officeDocument/2006/relationships/hyperlink" Target="http://spd.jinr.ru/wp-content/uploads/2023/10/Terekhin_DSPIN_2023.pdf" TargetMode="External"/><Relationship Id="rId14" Type="http://schemas.openxmlformats.org/officeDocument/2006/relationships/hyperlink" Target="http://spd.jinr.ru/wp-content/uploads/2023/10/Terekhin_DSPIN_2023.pdf" TargetMode="External"/><Relationship Id="rId15" Type="http://schemas.openxmlformats.org/officeDocument/2006/relationships/hyperlink" Target="http://spd.jinr.ru/wp-content/uploads/2023/10/ForPresentationDSPIN23.pdf" TargetMode="External"/><Relationship Id="rId16" Type="http://schemas.openxmlformats.org/officeDocument/2006/relationships/hyperlink" Target="http://spd.jinr.ru/wp-content/uploads/2023/10/ForPresentationDSPIN23.pdf" TargetMode="External"/><Relationship Id="rId17" Type="http://schemas.openxmlformats.org/officeDocument/2006/relationships/hyperlink" Target="http://spd.jinr.ru/wp-content/uploads/2023/10/ForPresentationDSPIN23.pdf" TargetMode="External"/><Relationship Id="rId18" Type="http://schemas.openxmlformats.org/officeDocument/2006/relationships/hyperlink" Target="http://spd.jinr.ru/wp-content/uploads/2023/10/ForPresentationDSPIN23.pdf" TargetMode="External"/><Relationship Id="rId19" Type="http://schemas.openxmlformats.org/officeDocument/2006/relationships/hyperlink" Target="http://spd.jinr.ru/wp-content/uploads/2023/10/ForPresentationDSPIN23.pdf" TargetMode="External"/><Relationship Id="rId20" Type="http://schemas.openxmlformats.org/officeDocument/2006/relationships/hyperlink" Target="http://spd.jinr.ru/wp-content/uploads/2023/10/ForPresentationDSPIN23.pdf" TargetMode="External"/><Relationship Id="rId21" Type="http://schemas.openxmlformats.org/officeDocument/2006/relationships/hyperlink" Target="http://spd.jinr.ru/wp-content/uploads/2023/10/Kostenko-DSPIN23.pdf" TargetMode="External"/><Relationship Id="rId22" Type="http://schemas.openxmlformats.org/officeDocument/2006/relationships/hyperlink" Target="http://spd.jinr.ru/wp-content/uploads/2023/10/Kostenko-DSPIN23.pdf" TargetMode="External"/><Relationship Id="rId23" Type="http://schemas.openxmlformats.org/officeDocument/2006/relationships/hyperlink" Target="http://spd.jinr.ru/wp-content/uploads/2023/10/Kostenko-DSPIN23.pdf" TargetMode="External"/><Relationship Id="rId24" Type="http://schemas.openxmlformats.org/officeDocument/2006/relationships/hyperlink" Target="http://spd.jinr.ru/wp-content/uploads/2023/10/Kostenko-DSPIN23.pdf" TargetMode="External"/><Relationship Id="rId25" Type="http://schemas.openxmlformats.org/officeDocument/2006/relationships/hyperlink" Target="http://spd.jinr.ru/wp-content/uploads/2023/10/Kostenko-DSPIN23.pdf" TargetMode="External"/><Relationship Id="rId26" Type="http://schemas.openxmlformats.org/officeDocument/2006/relationships/hyperlink" Target="http://spd.jinr.ru/wp-content/uploads/2023/10/Kostenko-DSPIN23.pdf" TargetMode="External"/><Relationship Id="rId27" Type="http://schemas.openxmlformats.org/officeDocument/2006/relationships/hyperlink" Target="http://spd.jinr.ru/wp-content/uploads/2023/10/Kostenko-DSPIN23.pdf" TargetMode="External"/><Relationship Id="rId28" Type="http://schemas.openxmlformats.org/officeDocument/2006/relationships/hyperlink" Target="http://spd.jinr.ru/wp-content/uploads/2023/10/Kostenko-DSPIN23.pdf" TargetMode="External"/><Relationship Id="rId29" Type="http://schemas.openxmlformats.org/officeDocument/2006/relationships/hyperlink" Target="http://spd.jinr.ru/wp-content/uploads/2023/10/Shimanskiy_DSPIN-2023.pdf" TargetMode="External"/><Relationship Id="rId30" Type="http://schemas.openxmlformats.org/officeDocument/2006/relationships/hyperlink" Target="http://spd.jinr.ru/wp-content/uploads/2023/10/Shimanskiy_DSPIN-2023.pdf" TargetMode="External"/><Relationship Id="rId3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hyperlink" Target="https://tipp2023.org/" TargetMode="External"/><Relationship Id="rId2" Type="http://schemas.openxmlformats.org/officeDocument/2006/relationships/hyperlink" Target="https://indico.jinr.ru/event/3604/" TargetMode="External"/><Relationship Id="rId3" Type="http://schemas.openxmlformats.org/officeDocument/2006/relationships/hyperlink" Target="https://indico.jinr.ru/event/3604/" TargetMode="External"/><Relationship Id="rId4" Type="http://schemas.openxmlformats.org/officeDocument/2006/relationships/hyperlink" Target="https://indico.jinr.ru/event/3604/" TargetMode="External"/><Relationship Id="rId5" Type="http://schemas.openxmlformats.org/officeDocument/2006/relationships/hyperlink" Target="http://spd.jinr.ru/wp-content/uploads/2023/10/DY_Minsk2023.pdf" TargetMode="External"/><Relationship Id="rId6" Type="http://schemas.openxmlformats.org/officeDocument/2006/relationships/hyperlink" Target="http://spd.jinr.ru/wp-content/uploads/2023/10/DY_Minsk2023.pdf" TargetMode="External"/><Relationship Id="rId7" Type="http://schemas.openxmlformats.org/officeDocument/2006/relationships/hyperlink" Target="http://spd.jinr.ru/wp-content/uploads/2023/10/DY_Minsk2023.pdf" TargetMode="External"/><Relationship Id="rId8" Type="http://schemas.openxmlformats.org/officeDocument/2006/relationships/hyperlink" Target="http://spd.jinr.ru/wp-content/uploads/2023/10/DY_Minsk2023.pdf" TargetMode="External"/><Relationship Id="rId9" Type="http://schemas.openxmlformats.org/officeDocument/2006/relationships/hyperlink" Target="http://spd.jinr.ru/wp-content/uploads/2023/10/DY_Minsk2023.pdf" TargetMode="External"/><Relationship Id="rId10" Type="http://schemas.openxmlformats.org/officeDocument/2006/relationships/hyperlink" Target="https://lomcon.ru/" TargetMode="External"/><Relationship Id="rId11" Type="http://schemas.openxmlformats.org/officeDocument/2006/relationships/hyperlink" Target="http://spd.jinr.ru/wp-content/uploads/2023/10/LomCon2023.pdf" TargetMode="External"/><Relationship Id="rId12" Type="http://schemas.openxmlformats.org/officeDocument/2006/relationships/hyperlink" Target="http://spd.jinr.ru/wp-content/uploads/2023/10/LomCon2023.pdf" TargetMode="External"/><Relationship Id="rId13"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hyperlink" Target="http://sosny.bas-net.by/npcs/index.html" TargetMode="External"/><Relationship Id="rId2" Type="http://schemas.openxmlformats.org/officeDocument/2006/relationships/hyperlink" Target="http://spd.jinr.ru/wp-content/uploads/2023/06/Korzenev_NPCS23.pdf" TargetMode="External"/><Relationship Id="rId3" Type="http://schemas.openxmlformats.org/officeDocument/2006/relationships/hyperlink" Target="http://spd.jinr.ru/wp-content/uploads/2023/06/Korzenev_NPCS23.pdf" TargetMode="External"/><Relationship Id="rId4" Type="http://schemas.openxmlformats.org/officeDocument/2006/relationships/hyperlink" Target="http://spd.jinr.ru/wp-content/uploads/2023/06/Ivanov_NPCS23.pdf" TargetMode="External"/><Relationship Id="rId5" Type="http://schemas.openxmlformats.org/officeDocument/2006/relationships/hyperlink" Target="http://spd.jinr.ru/wp-content/uploads/2023/06/Ivanov_NPCS23.pdf" TargetMode="External"/><Relationship Id="rId6" Type="http://schemas.openxmlformats.org/officeDocument/2006/relationships/hyperlink" Target="http://spd.jinr.ru/wp-content/uploads/2023/06/Ivanov_NPCS23.pdf" TargetMode="External"/><Relationship Id="rId7" Type="http://schemas.openxmlformats.org/officeDocument/2006/relationships/hyperlink" Target="http://spd.jinr.ru/wp-content/uploads/2023/06/Ivanov_NPCS23.pdf" TargetMode="External"/><Relationship Id="rId8" Type="http://schemas.openxmlformats.org/officeDocument/2006/relationships/hyperlink" Target="http://spd.jinr.ru/wp-content/uploads/2023/06/Akhunzyanov_NPCS23.pdf" TargetMode="External"/><Relationship Id="rId9" Type="http://schemas.openxmlformats.org/officeDocument/2006/relationships/hyperlink" Target="http://spd.jinr.ru/wp-content/uploads/2023/06/Akhunzyanov_NPCS23.pdf" TargetMode="External"/><Relationship Id="rId10" Type="http://schemas.openxmlformats.org/officeDocument/2006/relationships/hyperlink" Target="http://spd.jinr.ru/wp-content/uploads/2023/06/Akhunzyanov_NPCS23.pdf" TargetMode="External"/><Relationship Id="rId11" Type="http://schemas.openxmlformats.org/officeDocument/2006/relationships/hyperlink" Target="http://spd.jinr.ru/wp-content/uploads/2023/06/Akhunzyanov_NPCS23.pdf" TargetMode="External"/><Relationship Id="rId12" Type="http://schemas.openxmlformats.org/officeDocument/2006/relationships/hyperlink" Target="http://spd.jinr.ru/wp-content/uploads/2023/06/Akhunzyanov_NPCS23.pdf" TargetMode="External"/><Relationship Id="rId13" Type="http://schemas.openxmlformats.org/officeDocument/2006/relationships/hyperlink" Target="http://spd.jinr.ru/wp-content/uploads/2023/06/Akhunzyanov_NPCS23.pdf" TargetMode="External"/><Relationship Id="rId14" Type="http://schemas.openxmlformats.org/officeDocument/2006/relationships/hyperlink" Target="http://spd.jinr.ru/wp-content/uploads/2023/06/Rogacheva_NPCS23.pdf" TargetMode="External"/><Relationship Id="rId15" Type="http://schemas.openxmlformats.org/officeDocument/2006/relationships/hyperlink" Target="http://spd.jinr.ru/wp-content/uploads/2023/06/Rogacheva_NPCS23.pdf" TargetMode="External"/><Relationship Id="rId16"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inspirehep.net/literature/1834232" TargetMode="External"/><Relationship Id="rId2" Type="http://schemas.openxmlformats.org/officeDocument/2006/relationships/hyperlink" Target="https://inspirehep.net/authors/1018178" TargetMode="External"/><Relationship Id="rId3" Type="http://schemas.openxmlformats.org/officeDocument/2006/relationships/hyperlink" Target="https://inspirehep.net/authors/1018178" TargetMode="External"/><Relationship Id="rId4" Type="http://schemas.openxmlformats.org/officeDocument/2006/relationships/hyperlink" Target="https://inspirehep.net/institutions/902780" TargetMode="External"/><Relationship Id="rId5" Type="http://schemas.openxmlformats.org/officeDocument/2006/relationships/hyperlink" Target="https://inspirehep.net/institutions/902780" TargetMode="External"/><Relationship Id="rId6" Type="http://schemas.openxmlformats.org/officeDocument/2006/relationships/hyperlink" Target="https://inspirehep.net/authors/1017742" TargetMode="External"/><Relationship Id="rId7" Type="http://schemas.openxmlformats.org/officeDocument/2006/relationships/hyperlink" Target="https://inspirehep.net/authors/1017742" TargetMode="External"/><Relationship Id="rId8" Type="http://schemas.openxmlformats.org/officeDocument/2006/relationships/hyperlink" Target="https://inspirehep.net/institutions/903122" TargetMode="External"/><Relationship Id="rId9" Type="http://schemas.openxmlformats.org/officeDocument/2006/relationships/hyperlink" Target="https://inspirehep.net/institutions/902885" TargetMode="External"/><Relationship Id="rId10" Type="http://schemas.openxmlformats.org/officeDocument/2006/relationships/hyperlink" Target="https://inspirehep.net/institutions/908146" TargetMode="External"/><Relationship Id="rId11" Type="http://schemas.openxmlformats.org/officeDocument/2006/relationships/hyperlink" Target="https://inspirehep.net/institutions/908146" TargetMode="External"/><Relationship Id="rId12" Type="http://schemas.openxmlformats.org/officeDocument/2006/relationships/hyperlink" Target="https://inspirehep.net/institutions/908146" TargetMode="External"/><Relationship Id="rId13" Type="http://schemas.openxmlformats.org/officeDocument/2006/relationships/hyperlink" Target="https://inspirehep.net/authors/1418744" TargetMode="External"/><Relationship Id="rId14" Type="http://schemas.openxmlformats.org/officeDocument/2006/relationships/hyperlink" Target="https://inspirehep.net/authors/1418744" TargetMode="External"/><Relationship Id="rId15" Type="http://schemas.openxmlformats.org/officeDocument/2006/relationships/hyperlink" Target="https://inspirehep.net/institutions/903122" TargetMode="External"/><Relationship Id="rId16" Type="http://schemas.openxmlformats.org/officeDocument/2006/relationships/hyperlink" Target="https://inspirehep.net/institutions/902885" TargetMode="External"/><Relationship Id="rId17" Type="http://schemas.openxmlformats.org/officeDocument/2006/relationships/hyperlink" Target="https://inspirehep.net/institutions/906718" TargetMode="External"/><Relationship Id="rId18" Type="http://schemas.openxmlformats.org/officeDocument/2006/relationships/hyperlink" Target="https://inspirehep.net/institutions/911360" TargetMode="External"/><Relationship Id="rId19" Type="http://schemas.openxmlformats.org/officeDocument/2006/relationships/hyperlink" Target="https://inspirehep.net/institutions/911360" TargetMode="External"/><Relationship Id="rId20" Type="http://schemas.openxmlformats.org/officeDocument/2006/relationships/hyperlink" Target="https://inspirehep.net/authors/1012627" TargetMode="External"/><Relationship Id="rId21" Type="http://schemas.openxmlformats.org/officeDocument/2006/relationships/hyperlink" Target="https://inspirehep.net/authors/1012627" TargetMode="External"/><Relationship Id="rId22" Type="http://schemas.openxmlformats.org/officeDocument/2006/relationships/hyperlink" Target="https://inspirehep.net/institutions/903454" TargetMode="External"/><Relationship Id="rId23" Type="http://schemas.openxmlformats.org/officeDocument/2006/relationships/hyperlink" Target="https://inspirehep.net/institutions/904735" TargetMode="External"/><Relationship Id="rId24" Type="http://schemas.openxmlformats.org/officeDocument/2006/relationships/hyperlink" Target="https://arxiv.org/abs/2011.15005" TargetMode="External"/><Relationship Id="rId25" Type="http://schemas.openxmlformats.org/officeDocument/2006/relationships/hyperlink" Target="https://doi.org/10.1016/j.ppnp.2021.103858" TargetMode="External"/><Relationship Id="rId26" Type="http://schemas.openxmlformats.org/officeDocument/2006/relationships/hyperlink" Target="https://inspirehep.net/literature?q=refersto:recid:1834232" TargetMode="External"/><Relationship Id="rId27" Type="http://schemas.openxmlformats.org/officeDocument/2006/relationships/hyperlink" Target="https://inspirehep.net/literature?q=refersto:recid:1834232" TargetMode="External"/><Relationship Id="rId28" Type="http://schemas.openxmlformats.org/officeDocument/2006/relationships/hyperlink" Target="https://inspirehep.net/literature?q=refersto:recid:1834232" TargetMode="External"/><Relationship Id="rId29" Type="http://schemas.openxmlformats.org/officeDocument/2006/relationships/hyperlink" Target="https://inspirehep.net/literature?q=refersto:recid:1834232" TargetMode="External"/><Relationship Id="rId30" Type="http://schemas.openxmlformats.org/officeDocument/2006/relationships/hyperlink" Target="https://inspirehep.net/literature?q=refersto:recid:1834232" TargetMode="External"/><Relationship Id="rId31" Type="http://schemas.openxmlformats.org/officeDocument/2006/relationships/hyperlink" Target="https://inspirehep.net/literature/1984299" TargetMode="External"/><Relationship Id="rId32" Type="http://schemas.openxmlformats.org/officeDocument/2006/relationships/hyperlink" Target="https://inspirehep.net/literature/1984299" TargetMode="External"/><Relationship Id="rId33" Type="http://schemas.openxmlformats.org/officeDocument/2006/relationships/hyperlink" Target="https://inspirehep.net/literature/1984299" TargetMode="External"/><Relationship Id="rId34" Type="http://schemas.openxmlformats.org/officeDocument/2006/relationships/hyperlink" Target="https://inspirehep.net/literature/1984299" TargetMode="External"/><Relationship Id="rId35" Type="http://schemas.openxmlformats.org/officeDocument/2006/relationships/hyperlink" Target="https://inspirehep.net/authors/1019025" TargetMode="External"/><Relationship Id="rId36" Type="http://schemas.openxmlformats.org/officeDocument/2006/relationships/hyperlink" Target="https://inspirehep.net/authors/1019025" TargetMode="External"/><Relationship Id="rId37" Type="http://schemas.openxmlformats.org/officeDocument/2006/relationships/hyperlink" Target="https://inspirehep.net/institutions/903194" TargetMode="External"/><Relationship Id="rId38" Type="http://schemas.openxmlformats.org/officeDocument/2006/relationships/hyperlink" Target="https://inspirehep.net/authors/1984300" TargetMode="External"/><Relationship Id="rId39" Type="http://schemas.openxmlformats.org/officeDocument/2006/relationships/hyperlink" Target="https://inspirehep.net/authors/1984300" TargetMode="External"/><Relationship Id="rId40" Type="http://schemas.openxmlformats.org/officeDocument/2006/relationships/hyperlink" Target="https://inspirehep.net/institutions/908795" TargetMode="External"/><Relationship Id="rId41" Type="http://schemas.openxmlformats.org/officeDocument/2006/relationships/hyperlink" Target="https://inspirehep.net/authors/1916905" TargetMode="External"/><Relationship Id="rId42" Type="http://schemas.openxmlformats.org/officeDocument/2006/relationships/hyperlink" Target="https://inspirehep.net/authors/1916905" TargetMode="External"/><Relationship Id="rId43" Type="http://schemas.openxmlformats.org/officeDocument/2006/relationships/hyperlink" Target="https://inspirehep.net/institutions/902955" TargetMode="External"/><Relationship Id="rId44" Type="http://schemas.openxmlformats.org/officeDocument/2006/relationships/hyperlink" Target="https://inspirehep.net/institutions/902955" TargetMode="External"/><Relationship Id="rId45" Type="http://schemas.openxmlformats.org/officeDocument/2006/relationships/hyperlink" Target="https://inspirehep.net/authors/1015816" TargetMode="External"/><Relationship Id="rId46" Type="http://schemas.openxmlformats.org/officeDocument/2006/relationships/hyperlink" Target="https://inspirehep.net/institutions/908795" TargetMode="External"/><Relationship Id="rId47" Type="http://schemas.openxmlformats.org/officeDocument/2006/relationships/hyperlink" Target="https://inspirehep.net/authors/1028947" TargetMode="External"/><Relationship Id="rId48" Type="http://schemas.openxmlformats.org/officeDocument/2006/relationships/hyperlink" Target="https://inspirehep.net/authors/1028947" TargetMode="External"/><Relationship Id="rId49" Type="http://schemas.openxmlformats.org/officeDocument/2006/relationships/hyperlink" Target="https://inspirehep.net/institutions/908795" TargetMode="External"/><Relationship Id="rId50" Type="http://schemas.openxmlformats.org/officeDocument/2006/relationships/hyperlink" Target="https://doi.org/10.1134/S1063779621060022" TargetMode="External"/><Relationship Id="rId51" Type="http://schemas.openxmlformats.org/officeDocument/2006/relationships/hyperlink" Target="https://inspirehep.net/literature?q=refersto:recid:1834232" TargetMode="External"/><Relationship Id="rId52" Type="http://schemas.openxmlformats.org/officeDocument/2006/relationships/hyperlink" Target="https://inspirehep.net/literature?q=refersto:recid:1834232" TargetMode="External"/><Relationship Id="rId53" Type="http://schemas.openxmlformats.org/officeDocument/2006/relationships/hyperlink" Target="https://inspirehep.net/literature?q=refersto:recid:1834232" TargetMode="External"/><Relationship Id="rId54" Type="http://schemas.openxmlformats.org/officeDocument/2006/relationships/hyperlink" Target="https://inspirehep.net/literature?q=refersto:recid:1834232" TargetMode="External"/><Relationship Id="rId55"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indico2.riken.jp/event/3082/" TargetMode="External"/><Relationship Id="rId2" Type="http://schemas.openxmlformats.org/officeDocument/2006/relationships/hyperlink" Target="http://spd.jinr.ru/wp-content/uploads/2021/12/VLadygin_SPD_SPIN2021v2.pdf" TargetMode="External"/><Relationship Id="rId3" Type="http://schemas.openxmlformats.org/officeDocument/2006/relationships/hyperlink" Target="http://spd.jinr.ru/wp-content/uploads/2021/12/VLadygin_SPD_SPIN2021v2.pdf" TargetMode="External"/><Relationship Id="rId4" Type="http://schemas.openxmlformats.org/officeDocument/2006/relationships/hyperlink" Target="http://spd.jinr.ru/wp-content/uploads/2021/12/VLadygin_SPD_SPIN2021v2.pdf" TargetMode="External"/><Relationship Id="rId5" Type="http://schemas.openxmlformats.org/officeDocument/2006/relationships/hyperlink" Target="http://spd.jinr.ru/wp-content/uploads/2021/12/VLadygin_SPD_SPIN2021v2.pdf" TargetMode="External"/><Relationship Id="rId6" Type="http://schemas.openxmlformats.org/officeDocument/2006/relationships/hyperlink" Target="http://spd.jinr.ru/wp-content/uploads/2021/12/VLadygin_SPD_SPIN2021v2.pdf" TargetMode="External"/><Relationship Id="rId7" Type="http://schemas.openxmlformats.org/officeDocument/2006/relationships/hyperlink" Target="https://www.stonybrook.edu/cfns/dis2021/" TargetMode="External"/><Relationship Id="rId8" Type="http://schemas.openxmlformats.org/officeDocument/2006/relationships/hyperlink" Target="http://spd.jinr.ru/wp-content/uploads/2021/04/SPD_Korzenev_DIS2021.pdf" TargetMode="External"/><Relationship Id="rId9" Type="http://schemas.openxmlformats.org/officeDocument/2006/relationships/hyperlink" Target="http://spd.jinr.ru/wp-content/uploads/2021/04/SPD_Korzenev_DIS2021.pdf" TargetMode="External"/><Relationship Id="rId10" Type="http://schemas.openxmlformats.org/officeDocument/2006/relationships/hyperlink" Target="http://spd.jinr.ru/wp-content/uploads/2021/04/SPD_Korzenev_DIS2021.pdf" TargetMode="External"/><Relationship Id="rId11" Type="http://schemas.openxmlformats.org/officeDocument/2006/relationships/hyperlink" Target="https://indico.lip.pt/event/592/" TargetMode="External"/><Relationship Id="rId12" Type="http://schemas.openxmlformats.org/officeDocument/2006/relationships/hyperlink" Target="http://spd.jinr.ru/wp-content/uploads/2021/12/SPD_project_PANIC.pdf" TargetMode="External"/><Relationship Id="rId13" Type="http://schemas.openxmlformats.org/officeDocument/2006/relationships/hyperlink" Target="http://spd.jinr.ru/wp-content/uploads/2021/12/SPD_project_PANIC.pdf" TargetMode="External"/><Relationship Id="rId14" Type="http://schemas.openxmlformats.org/officeDocument/2006/relationships/hyperlink" Target="http://spd.jinr.ru/wp-content/uploads/2021/12/SPD_project_PANIC.pdf" TargetMode="External"/><Relationship Id="rId15" Type="http://schemas.openxmlformats.org/officeDocument/2006/relationships/hyperlink" Target="https://indico.cern.ch/event/983750/" TargetMode="External"/><Relationship Id="rId16" Type="http://schemas.openxmlformats.org/officeDocument/2006/relationships/hyperlink" Target="https://indico.cern.ch/event/983750/" TargetMode="External"/><Relationship Id="rId17" Type="http://schemas.openxmlformats.org/officeDocument/2006/relationships/hyperlink" Target="https://indico.cern.ch/event/983750/contributions/4250736/attachments/2212628/3745078/Denisenko_QaurkoniaAsTools2021v2.pdf" TargetMode="External"/><Relationship Id="rId18" Type="http://schemas.openxmlformats.org/officeDocument/2006/relationships/hyperlink" Target="https://indico.cern.ch/event/983750/contributions/4250736/attachments/2212628/3745078/Denisenko_QaurkoniaAsTools2021v2.pdf" TargetMode="External"/><Relationship Id="rId19" Type="http://schemas.openxmlformats.org/officeDocument/2006/relationships/hyperlink" Target="https://indico.cern.ch/event/983750/contributions/4250736/attachments/2212628/3745078/Denisenko_QaurkoniaAsTools2021v2.pdf" TargetMode="External"/><Relationship Id="rId20" Type="http://schemas.openxmlformats.org/officeDocument/2006/relationships/hyperlink" Target="https://indico.cern.ch/event/983750/contributions/4250736/attachments/2212628/3745078/Denisenko_QaurkoniaAsTools2021v2.pdf" TargetMode="External"/><Relationship Id="rId21" Type="http://schemas.openxmlformats.org/officeDocument/2006/relationships/hyperlink" Target="https://indico.cern.ch/event/983750/contributions/4250736/attachments/2212628/3745078/Denisenko_QaurkoniaAsTools2021v2.pdf" TargetMode="External"/><Relationship Id="rId22" Type="http://schemas.openxmlformats.org/officeDocument/2006/relationships/hyperlink" Target="https://indico.nucleares.unam.mx/event/1541/" TargetMode="External"/><Relationship Id="rId23" Type="http://schemas.openxmlformats.org/officeDocument/2006/relationships/hyperlink" Target="https://indico.nucleares.unam.mx/event/1541/" TargetMode="External"/><Relationship Id="rId24" Type="http://schemas.openxmlformats.org/officeDocument/2006/relationships/hyperlink" Target="https://indico.nucleares.unam.mx/event/1541/" TargetMode="External"/><Relationship Id="rId25" Type="http://schemas.openxmlformats.org/officeDocument/2006/relationships/hyperlink" Target="https://indico.nucleares.unam.mx/event/1541/" TargetMode="External"/><Relationship Id="rId26" Type="http://schemas.openxmlformats.org/officeDocument/2006/relationships/hyperlink" Target="https://indico.nucleares.unam.mx/event/1541/" TargetMode="External"/><Relationship Id="rId27" Type="http://schemas.openxmlformats.org/officeDocument/2006/relationships/hyperlink" Target="http://spd.jinr.ru/wp-content/uploads/2021/12/ETG-Hadron2021send3.pdf" TargetMode="External"/><Relationship Id="rId28" Type="http://schemas.openxmlformats.org/officeDocument/2006/relationships/hyperlink" Target="http://spd.jinr.ru/wp-content/uploads/2021/12/ETG-Hadron2021send3.pdf" TargetMode="External"/><Relationship Id="rId29" Type="http://schemas.openxmlformats.org/officeDocument/2006/relationships/hyperlink" Target="http://spd.jinr.ru/wp-content/uploads/2021/12/ETG-Hadron2021send3.pdf" TargetMode="External"/><Relationship Id="rId30" Type="http://schemas.openxmlformats.org/officeDocument/2006/relationships/hyperlink" Target="http://spd.jinr.ru/wp-content/uploads/2021/12/ETG-Hadron2021send3.pdf" TargetMode="External"/><Relationship Id="rId31" Type="http://schemas.openxmlformats.org/officeDocument/2006/relationships/hyperlink" Target="http://spd.jinr.ru/wp-content/uploads/2021/12/ETG-Hadron2021send3.pdf" TargetMode="External"/><Relationship Id="rId32" Type="http://schemas.openxmlformats.org/officeDocument/2006/relationships/hyperlink" Target="http://spd.jinr.ru/wp-content/uploads/2021/12/ETG-Hadron2021send3.pdf" TargetMode="External"/><Relationship Id="rId33" Type="http://schemas.openxmlformats.org/officeDocument/2006/relationships/hyperlink" Target="http://spd.jinr.ru/wp-content/uploads/2021/12/ETG-Hadron2021send3.pdf" TargetMode="External"/><Relationship Id="rId34"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9" name="CustomShape 1"/>
          <p:cNvSpPr/>
          <p:nvPr/>
        </p:nvSpPr>
        <p:spPr>
          <a:xfrm>
            <a:off x="928800" y="1857240"/>
            <a:ext cx="7772040" cy="1461600"/>
          </a:xfrm>
          <a:prstGeom prst="rect">
            <a:avLst/>
          </a:prstGeom>
          <a:noFill/>
          <a:ln w="9360">
            <a:noFill/>
          </a:ln>
        </p:spPr>
        <p:style>
          <a:lnRef idx="0"/>
          <a:fillRef idx="0"/>
          <a:effectRef idx="0"/>
          <a:fontRef idx="minor"/>
        </p:style>
        <p:txBody>
          <a:bodyPr lIns="90000" rIns="90000" tIns="45000" bIns="45000" anchor="b"/>
          <a:p>
            <a:pPr>
              <a:lnSpc>
                <a:spcPct val="100000"/>
              </a:lnSpc>
            </a:pPr>
            <a:br/>
            <a:r>
              <a:rPr b="1" lang="en-US" sz="4000" spc="-1" strike="noStrike">
                <a:solidFill>
                  <a:srgbClr val="ffffff"/>
                </a:solidFill>
                <a:latin typeface="Tahoma"/>
                <a:ea typeface="Microsoft YaHei"/>
              </a:rPr>
              <a:t>End EL Cone</a:t>
            </a:r>
            <a:endParaRPr b="0" lang="en-US" sz="4000" spc="-1" strike="noStrike">
              <a:latin typeface="Arial"/>
            </a:endParaRPr>
          </a:p>
          <a:p>
            <a:pPr>
              <a:lnSpc>
                <a:spcPct val="100000"/>
              </a:lnSpc>
            </a:pPr>
            <a:endParaRPr b="0" lang="en-US" sz="4000" spc="-1" strike="noStrike">
              <a:latin typeface="Arial"/>
            </a:endParaRPr>
          </a:p>
          <a:p>
            <a:pPr>
              <a:lnSpc>
                <a:spcPct val="100000"/>
              </a:lnSpc>
            </a:pPr>
            <a:r>
              <a:rPr b="0" lang="en-US" sz="2800" spc="-1" strike="noStrike">
                <a:solidFill>
                  <a:srgbClr val="333399"/>
                </a:solidFill>
                <a:latin typeface="Tahoma"/>
                <a:ea typeface="Microsoft YaHei"/>
              </a:rPr>
              <a:t>SPD collaboration meeting </a:t>
            </a:r>
            <a:endParaRPr b="0" lang="en-US" sz="2800" spc="-1" strike="noStrike">
              <a:latin typeface="Arial"/>
            </a:endParaRPr>
          </a:p>
          <a:p>
            <a:pPr>
              <a:lnSpc>
                <a:spcPct val="100000"/>
              </a:lnSpc>
            </a:pPr>
            <a:endParaRPr b="0" lang="en-US" sz="2800" spc="-1" strike="noStrike">
              <a:latin typeface="Arial"/>
            </a:endParaRPr>
          </a:p>
          <a:p>
            <a:pPr>
              <a:lnSpc>
                <a:spcPct val="100000"/>
              </a:lnSpc>
            </a:pPr>
            <a:r>
              <a:rPr b="0" lang="en-US" sz="2400" spc="-1" strike="noStrike">
                <a:solidFill>
                  <a:srgbClr val="333399"/>
                </a:solidFill>
                <a:latin typeface="Tahoma"/>
                <a:ea typeface="Microsoft YaHei"/>
              </a:rPr>
              <a:t>Samara University,Samara, Russia  </a:t>
            </a:r>
            <a:endParaRPr b="0" lang="en-US" sz="2400" spc="-1" strike="noStrike">
              <a:latin typeface="Arial"/>
            </a:endParaRPr>
          </a:p>
          <a:p>
            <a:pPr>
              <a:lnSpc>
                <a:spcPct val="100000"/>
              </a:lnSpc>
            </a:pPr>
            <a:r>
              <a:rPr b="0" lang="en-US" sz="2400" spc="-1" strike="noStrike">
                <a:solidFill>
                  <a:srgbClr val="333399"/>
                </a:solidFill>
                <a:latin typeface="Tahoma"/>
                <a:ea typeface="Microsoft YaHei"/>
              </a:rPr>
              <a:t>October 23, 2023 </a:t>
            </a:r>
            <a:endParaRPr b="0" lang="en-US" sz="2400" spc="-1" strike="noStrike">
              <a:latin typeface="Arial"/>
            </a:endParaRPr>
          </a:p>
        </p:txBody>
      </p:sp>
      <p:sp>
        <p:nvSpPr>
          <p:cNvPr id="160" name="CustomShape 2"/>
          <p:cNvSpPr/>
          <p:nvPr/>
        </p:nvSpPr>
        <p:spPr>
          <a:xfrm>
            <a:off x="4876920" y="4003560"/>
            <a:ext cx="4258800" cy="1107720"/>
          </a:xfrm>
          <a:prstGeom prst="rect">
            <a:avLst/>
          </a:prstGeom>
          <a:noFill/>
          <a:ln w="9360">
            <a:noFill/>
          </a:ln>
        </p:spPr>
        <p:style>
          <a:lnRef idx="0"/>
          <a:fillRef idx="0"/>
          <a:effectRef idx="0"/>
          <a:fontRef idx="minor"/>
        </p:style>
        <p:txBody>
          <a:bodyPr lIns="90000" rIns="90000" tIns="45000" bIns="45000"/>
          <a:p>
            <a:pPr algn="ctr">
              <a:lnSpc>
                <a:spcPct val="100000"/>
              </a:lnSpc>
              <a:spcBef>
                <a:spcPts val="799"/>
              </a:spcBef>
            </a:pPr>
            <a:r>
              <a:rPr b="0" lang="en-US" sz="3200" spc="-1" strike="noStrike">
                <a:solidFill>
                  <a:srgbClr val="000000"/>
                </a:solidFill>
                <a:latin typeface="Tahoma"/>
                <a:ea typeface="Microsoft YaHei"/>
              </a:rPr>
              <a:t>Oleg Teryaev</a:t>
            </a:r>
            <a:endParaRPr b="0" lang="en-US" sz="3200" spc="-1" strike="noStrike">
              <a:latin typeface="Arial"/>
            </a:endParaRPr>
          </a:p>
          <a:p>
            <a:pPr algn="ctr">
              <a:lnSpc>
                <a:spcPct val="100000"/>
              </a:lnSpc>
              <a:spcBef>
                <a:spcPts val="799"/>
              </a:spcBef>
            </a:pPr>
            <a:r>
              <a:rPr b="0" lang="en-US" sz="3200" spc="-1" strike="noStrike">
                <a:solidFill>
                  <a:srgbClr val="000000"/>
                </a:solidFill>
                <a:latin typeface="Tahoma"/>
                <a:ea typeface="Microsoft YaHei"/>
              </a:rPr>
              <a:t>JINR, Dubna</a:t>
            </a:r>
            <a:endParaRPr b="0" lang="en-US" sz="3200" spc="-1" strike="noStrike">
              <a:latin typeface="Arial"/>
            </a:endParaRPr>
          </a:p>
          <a:p>
            <a:pPr algn="ctr">
              <a:lnSpc>
                <a:spcPct val="100000"/>
              </a:lnSpc>
              <a:spcBef>
                <a:spcPts val="799"/>
              </a:spcBef>
            </a:pPr>
            <a:endParaRPr b="0" lang="en-US" sz="3200" spc="-1" strike="noStrike">
              <a:latin typeface="Arial"/>
            </a:endParaRPr>
          </a:p>
        </p:txBody>
      </p:sp>
      <p:sp>
        <p:nvSpPr>
          <p:cNvPr id="161" name="CustomShape 3"/>
          <p:cNvSpPr/>
          <p:nvPr/>
        </p:nvSpPr>
        <p:spPr>
          <a:xfrm>
            <a:off x="2009880" y="3357720"/>
            <a:ext cx="4469760" cy="33372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US" sz="1600" spc="-1" strike="noStrike">
                <a:solidFill>
                  <a:srgbClr val="ffffff"/>
                </a:solidFill>
                <a:latin typeface="Tahoma"/>
                <a:ea typeface="Microsoft YaHei"/>
              </a:rPr>
              <a:t>Energy-Momentum Tensor and Light Cone</a:t>
            </a:r>
            <a:endParaRPr b="0" lang="en-US" sz="1600" spc="-1" strike="noStrike">
              <a:latin typeface="Arial"/>
            </a:endParaRPr>
          </a:p>
        </p:txBody>
      </p:sp>
      <p:sp>
        <p:nvSpPr>
          <p:cNvPr id="162" name="TextShape 4"/>
          <p:cNvSpPr txBox="1"/>
          <p:nvPr/>
        </p:nvSpPr>
        <p:spPr>
          <a:xfrm>
            <a:off x="571680" y="214200"/>
            <a:ext cx="7772040" cy="1469520"/>
          </a:xfrm>
          <a:prstGeom prst="rect">
            <a:avLst/>
          </a:prstGeom>
          <a:noFill/>
          <a:ln w="9360">
            <a:noFill/>
          </a:ln>
        </p:spPr>
        <p:txBody>
          <a:bodyPr lIns="90000" rIns="90000" tIns="46800" bIns="46800" anchor="b"/>
          <a:p>
            <a:pPr>
              <a:lnSpc>
                <a:spcPct val="100000"/>
              </a:lnSpc>
            </a:pPr>
            <a:r>
              <a:rPr b="1" lang="en-GB" sz="4400" spc="-1" strike="noStrike">
                <a:solidFill>
                  <a:srgbClr val="333399"/>
                </a:solidFill>
                <a:latin typeface="Tahoma"/>
                <a:ea typeface="Microsoft YaHei"/>
              </a:rPr>
              <a:t>Report of the PubCom chair</a:t>
            </a:r>
            <a:endParaRPr b="0" lang="en-GB" sz="4400" spc="-1" strike="noStrike">
              <a:solidFill>
                <a:srgbClr val="ffffff"/>
              </a:solidFill>
              <a:latin typeface="Tahoma"/>
            </a:endParaRPr>
          </a:p>
        </p:txBody>
      </p:sp>
    </p:spTree>
  </p:cSld>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nodeType="afterEffect" fill="hold" presetClass="entr" presetID="2" presetSubtype="8">
                                  <p:stCondLst>
                                    <p:cond delay="0"/>
                                  </p:stCondLst>
                                  <p:childTnLst>
                                    <p:set>
                                      <p:cBhvr>
                                        <p:cTn id="6" dur="1" fill="hold">
                                          <p:stCondLst>
                                            <p:cond delay="0"/>
                                          </p:stCondLst>
                                        </p:cTn>
                                        <p:tgtEl>
                                          <p:spTgt spid="159"/>
                                        </p:tgtEl>
                                        <p:attrNameLst>
                                          <p:attrName>style.visibility</p:attrName>
                                        </p:attrNameLst>
                                      </p:cBhvr>
                                      <p:to>
                                        <p:strVal val="visible"/>
                                      </p:to>
                                    </p:set>
                                    <p:anim calcmode="lin" valueType="num">
                                      <p:cBhvr additive="repl">
                                        <p:cTn id="7" dur="500" fill="hold"/>
                                        <p:tgtEl>
                                          <p:spTgt spid="159"/>
                                        </p:tgtEl>
                                        <p:attrNameLst>
                                          <p:attrName>ppt_x</p:attrName>
                                        </p:attrNameLst>
                                      </p:cBhvr>
                                      <p:tavLst>
                                        <p:tav tm="100000">
                                          <p:val>
                                            <p:strVal val="0-#ppt_w/2"/>
                                          </p:val>
                                        </p:tav>
                                        <p:tav tm="0">
                                          <p:val>
                                            <p:strVal val="#ppt_x"/>
                                          </p:val>
                                        </p:tav>
                                      </p:tavLst>
                                    </p:anim>
                                    <p:anim calcmode="lin" valueType="num">
                                      <p:cBhvr additive="repl">
                                        <p:cTn id="8" dur="500" fill="hold"/>
                                        <p:tgtEl>
                                          <p:spTgt spid="159"/>
                                        </p:tgtEl>
                                        <p:attrNameLst>
                                          <p:attrName>ppt_y</p:attrName>
                                        </p:attrNameLst>
                                      </p:cBhvr>
                                      <p:tavLst>
                                        <p:tav tm="100000">
                                          <p:val>
                                            <p:strVal val="#ppt_y"/>
                                          </p:val>
                                        </p:tav>
                                        <p:tav tm="0">
                                          <p:val>
                                            <p:strVal val="#ppt_y"/>
                                          </p:val>
                                        </p:tav>
                                      </p:tavLst>
                                    </p:anim>
                                  </p:childTnLst>
                                </p:cTn>
                              </p:par>
                            </p:childTnLst>
                          </p:cTn>
                        </p:par>
                        <p:par>
                          <p:cTn id="9" fill="hold">
                            <p:stCondLst>
                              <p:cond delay="500"/>
                            </p:stCondLst>
                            <p:childTnLst>
                              <p:par>
                                <p:cTn id="10" nodeType="afterEffect" fill="hold" presetClass="entr" presetID="16" presetSubtype="37">
                                  <p:stCondLst>
                                    <p:cond delay="0"/>
                                  </p:stCondLst>
                                  <p:childTnLst>
                                    <p:set>
                                      <p:cBhvr>
                                        <p:cTn id="11" dur="1" fill="hold">
                                          <p:stCondLst>
                                            <p:cond delay="0"/>
                                          </p:stCondLst>
                                        </p:cTn>
                                        <p:tgtEl>
                                          <p:spTgt spid="160">
                                            <p:txEl>
                                              <p:pRg st="0" end="0"/>
                                            </p:txEl>
                                          </p:spTgt>
                                        </p:tgtEl>
                                        <p:attrNameLst>
                                          <p:attrName>style.visibility</p:attrName>
                                        </p:attrNameLst>
                                      </p:cBhvr>
                                      <p:to>
                                        <p:strVal val="visible"/>
                                      </p:to>
                                    </p:set>
                                    <p:animEffect filter="barn(outVertical)" transition="in">
                                      <p:cBhvr additive="repl">
                                        <p:cTn id="12" dur="500"/>
                                        <p:tgtEl>
                                          <p:spTgt spid="160">
                                            <p:txEl>
                                              <p:pRg st="0" end="0"/>
                                            </p:txEl>
                                          </p:spTgt>
                                        </p:tgtEl>
                                      </p:cBhvr>
                                    </p:animEffect>
                                  </p:childTnLst>
                                </p:cTn>
                              </p:par>
                            </p:childTnLst>
                          </p:cTn>
                        </p:par>
                        <p:par>
                          <p:cTn id="13" fill="hold">
                            <p:stCondLst>
                              <p:cond delay="1000"/>
                            </p:stCondLst>
                            <p:childTnLst>
                              <p:par>
                                <p:cTn id="14" nodeType="afterEffect" fill="hold" presetClass="entr" presetID="16" presetSubtype="37">
                                  <p:stCondLst>
                                    <p:cond delay="0"/>
                                  </p:stCondLst>
                                  <p:childTnLst>
                                    <p:set>
                                      <p:cBhvr>
                                        <p:cTn id="15" dur="1" fill="hold">
                                          <p:stCondLst>
                                            <p:cond delay="0"/>
                                          </p:stCondLst>
                                        </p:cTn>
                                        <p:tgtEl>
                                          <p:spTgt spid="160">
                                            <p:txEl>
                                              <p:pRg st="1" end="1"/>
                                            </p:txEl>
                                          </p:spTgt>
                                        </p:tgtEl>
                                        <p:attrNameLst>
                                          <p:attrName>style.visibility</p:attrName>
                                        </p:attrNameLst>
                                      </p:cBhvr>
                                      <p:to>
                                        <p:strVal val="visible"/>
                                      </p:to>
                                    </p:set>
                                    <p:animEffect filter="barn(outVertical)" transition="in">
                                      <p:cBhvr additive="repl">
                                        <p:cTn id="16" dur="500"/>
                                        <p:tgtEl>
                                          <p:spTgt spid="160">
                                            <p:txEl>
                                              <p:pRg st="1" end="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2022:12 talks at 12 conferences</a:t>
            </a:r>
            <a:endParaRPr b="0" lang="en-GB" sz="4400" spc="-1" strike="noStrike">
              <a:solidFill>
                <a:srgbClr val="ffffff"/>
              </a:solidFill>
              <a:latin typeface="Tahoma"/>
            </a:endParaRPr>
          </a:p>
        </p:txBody>
      </p:sp>
      <p:sp>
        <p:nvSpPr>
          <p:cNvPr id="180" name="TextShape 2"/>
          <p:cNvSpPr txBox="1"/>
          <p:nvPr/>
        </p:nvSpPr>
        <p:spPr>
          <a:xfrm>
            <a:off x="1043640" y="162864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1200" spc="-1" strike="noStrike">
                <a:solidFill>
                  <a:srgbClr val="000000"/>
                </a:solidFill>
                <a:latin typeface="Tahoma"/>
                <a:ea typeface="Microsoft YaHei"/>
              </a:rPr>
              <a:t>Quarkonia as Tools 2022, 9-15 January 2022, Aussois, France.</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r>
              <a:rPr b="0" lang="en-GB" sz="1200" spc="-1" strike="noStrike">
                <a:solidFill>
                  <a:srgbClr val="000000"/>
                </a:solidFill>
                <a:latin typeface="Tahoma"/>
                <a:ea typeface="Microsoft YaHei"/>
              </a:rPr>
              <a:t>Quarkonium Physics at SPD NICA, talk by </a:t>
            </a:r>
            <a:r>
              <a:rPr b="1" i="1" lang="en-GB" sz="1200" spc="-1" strike="noStrike">
                <a:solidFill>
                  <a:srgbClr val="000000"/>
                </a:solidFill>
                <a:latin typeface="Tahoma"/>
                <a:ea typeface="Microsoft YaHei"/>
              </a:rPr>
              <a:t>Amaresh Datta</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r>
              <a:rPr b="0" lang="en-GB" sz="1200" spc="-1" strike="noStrike">
                <a:solidFill>
                  <a:srgbClr val="000000"/>
                </a:solidFill>
                <a:latin typeface="Tahoma"/>
                <a:ea typeface="Microsoft YaHei"/>
              </a:rPr>
              <a:t>Correlations in Partonic and Hadronic Interactions (CPHI2020), 07-10 March 2022, Duke University, Durham, NC.</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r>
              <a:rPr b="0" lang="en-GB" sz="1200" spc="-1" strike="noStrike">
                <a:solidFill>
                  <a:srgbClr val="000000"/>
                </a:solidFill>
                <a:latin typeface="Tahoma"/>
                <a:ea typeface="Microsoft YaHei"/>
              </a:rPr>
              <a:t>Gluon physics at SPD (JINR), talk by </a:t>
            </a:r>
            <a:r>
              <a:rPr b="1" i="1" lang="en-GB" sz="1200" spc="-1" strike="noStrike">
                <a:solidFill>
                  <a:srgbClr val="000000"/>
                </a:solidFill>
                <a:latin typeface="Tahoma"/>
                <a:ea typeface="Microsoft YaHei"/>
              </a:rPr>
              <a:t>Alexey Guskov</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First Pan-African Astro-Particle and Collider Physics Workshop, 21-23 March 2022</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r>
              <a:rPr b="0" lang="en-GB" sz="1200" spc="-1" strike="noStrike">
                <a:solidFill>
                  <a:srgbClr val="000000"/>
                </a:solidFill>
                <a:latin typeface="Tahoma"/>
                <a:ea typeface="Microsoft YaHei"/>
              </a:rPr>
              <a:t>The Spin Physics Detector at NICA, talk by </a:t>
            </a:r>
            <a:r>
              <a:rPr b="1" i="1" lang="en-GB" sz="1200" spc="-1" strike="noStrike">
                <a:solidFill>
                  <a:srgbClr val="000000"/>
                </a:solidFill>
                <a:latin typeface="Tahoma"/>
                <a:ea typeface="Microsoft YaHei"/>
              </a:rPr>
              <a:t>Reham El-Kholy</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r>
              <a:rPr b="0" lang="en-GB" sz="1200" spc="-1" strike="noStrike">
                <a:solidFill>
                  <a:srgbClr val="000000"/>
                </a:solidFill>
                <a:latin typeface="Tahoma"/>
                <a:ea typeface="Microsoft YaHei"/>
              </a:rPr>
              <a:t>nformation and Telecommunication Technologies and Mathematical Modeling of High-Tech Systems 2022 (ITTMM 2022), Moscow, Russia, April 18-22, 2022</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r>
              <a:rPr b="0" lang="en-GB" sz="1200" spc="-1" strike="noStrike">
                <a:solidFill>
                  <a:srgbClr val="000000"/>
                </a:solidFill>
                <a:latin typeface="Tahoma"/>
                <a:ea typeface="Microsoft YaHei"/>
              </a:rPr>
              <a:t>Применение метода максимального правдоподобия для оценки параметров траекторий </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элементарных частиц в задаче реконструкции внутреннего детектора эксперимента </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SPD NICA, talk by </a:t>
            </a:r>
            <a:r>
              <a:rPr b="1" i="1" lang="en-GB" sz="1200" spc="-1" strike="noStrike">
                <a:solidFill>
                  <a:srgbClr val="000000"/>
                </a:solidFill>
                <a:latin typeface="Tahoma"/>
                <a:ea typeface="Microsoft YaHei"/>
              </a:rPr>
              <a:t>Alexey Zhemchugov</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15th Pisa Meeting on Advanced Detectors, 22-28 May 2022. La Biodola, Isola d’Elba, Italy</a:t>
            </a:r>
            <a:endParaRPr b="0" lang="en-GB" sz="1200" spc="-1" strike="noStrike">
              <a:solidFill>
                <a:srgbClr val="000000"/>
              </a:solidFill>
              <a:latin typeface="Tahoma"/>
            </a:endParaRPr>
          </a:p>
          <a:p>
            <a:pPr marL="343080" indent="-342720">
              <a:lnSpc>
                <a:spcPct val="100000"/>
              </a:lnSpc>
              <a:spcBef>
                <a:spcPts val="799"/>
              </a:spcBef>
            </a:pPr>
            <a:r>
              <a:rPr b="0" lang="en-GB" sz="1200" spc="-1" strike="noStrike">
                <a:solidFill>
                  <a:srgbClr val="000000"/>
                </a:solidFill>
                <a:latin typeface="Tahoma"/>
                <a:ea typeface="Microsoft YaHei"/>
              </a:rPr>
              <a:t> </a:t>
            </a:r>
            <a:r>
              <a:rPr b="0" lang="en-GB" sz="1200" spc="-1" strike="noStrike">
                <a:solidFill>
                  <a:srgbClr val="000000"/>
                </a:solidFill>
                <a:latin typeface="Tahoma"/>
                <a:ea typeface="Microsoft YaHei"/>
              </a:rPr>
              <a:t>VMM3a ASIC as a potential front-end electronics solution for future Straw Trackers, talk by </a:t>
            </a:r>
            <a:r>
              <a:rPr b="1" i="1" lang="en-GB" sz="1200" spc="-1" strike="noStrike">
                <a:solidFill>
                  <a:srgbClr val="000000"/>
                </a:solidFill>
                <a:latin typeface="Tahoma"/>
                <a:ea typeface="Microsoft YaHei"/>
              </a:rPr>
              <a:t>Vitalii Bautin</a:t>
            </a:r>
            <a:endParaRPr b="0" lang="en-GB" sz="1200" spc="-1" strike="noStrike">
              <a:solidFill>
                <a:srgbClr val="000000"/>
              </a:solidFill>
              <a:latin typeface="Tahoma"/>
            </a:endParaRPr>
          </a:p>
        </p:txBody>
      </p:sp>
    </p:spTree>
  </p:cSld>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2023:25 talks at 10 conferences</a:t>
            </a:r>
            <a:endParaRPr b="0" lang="en-GB" sz="4400" spc="-1" strike="noStrike">
              <a:solidFill>
                <a:srgbClr val="ffffff"/>
              </a:solidFill>
              <a:latin typeface="Tahoma"/>
            </a:endParaRPr>
          </a:p>
        </p:txBody>
      </p:sp>
      <p:sp>
        <p:nvSpPr>
          <p:cNvPr id="182" name="TextShape 2"/>
          <p:cNvSpPr txBox="1"/>
          <p:nvPr/>
        </p:nvSpPr>
        <p:spPr>
          <a:xfrm>
            <a:off x="1380960" y="148464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2000" spc="-1" strike="noStrike" u="sng">
                <a:solidFill>
                  <a:srgbClr val="ccccff"/>
                </a:solidFill>
                <a:uFillTx/>
                <a:latin typeface="Tahoma"/>
                <a:ea typeface="Microsoft YaHei"/>
                <a:hlinkClick r:id="rId1"/>
              </a:rPr>
              <a:t>India-JINR workshop on elementary particle and nuclear physics, and condensed matter research </a:t>
            </a:r>
            <a:r>
              <a:rPr b="0" lang="en-GB" sz="2000" spc="-1" strike="noStrike">
                <a:solidFill>
                  <a:srgbClr val="000000"/>
                </a:solidFill>
                <a:latin typeface="Tahoma"/>
                <a:ea typeface="Microsoft YaHei"/>
              </a:rPr>
              <a:t>16–19 Oct 2023</a:t>
            </a:r>
            <a:endParaRPr b="0" lang="en-GB" sz="2000" spc="-1" strike="noStrike">
              <a:solidFill>
                <a:srgbClr val="000000"/>
              </a:solidFill>
              <a:latin typeface="Tahoma"/>
            </a:endParaRPr>
          </a:p>
          <a:p>
            <a:pPr marL="343080" indent="-342720">
              <a:lnSpc>
                <a:spcPct val="100000"/>
              </a:lnSpc>
              <a:spcBef>
                <a:spcPts val="799"/>
              </a:spcBef>
            </a:pPr>
            <a:r>
              <a:rPr b="0" lang="en-GB" sz="2000" spc="-1" strike="noStrike">
                <a:solidFill>
                  <a:srgbClr val="000000"/>
                </a:solidFill>
                <a:latin typeface="Tahoma"/>
                <a:ea typeface="Microsoft YaHei"/>
              </a:rPr>
              <a:t>The Spin Physics Detector project at NICA, talk by A. Guskov</a:t>
            </a:r>
            <a:endParaRPr b="0" lang="en-GB" sz="2000" spc="-1" strike="noStrike">
              <a:solidFill>
                <a:srgbClr val="000000"/>
              </a:solidFill>
              <a:latin typeface="Tahoma"/>
            </a:endParaRPr>
          </a:p>
          <a:p>
            <a:pPr marL="343080" indent="-342720">
              <a:lnSpc>
                <a:spcPct val="100000"/>
              </a:lnSpc>
              <a:spcBef>
                <a:spcPts val="799"/>
              </a:spcBef>
            </a:pPr>
            <a:r>
              <a:rPr b="1" lang="en-GB" sz="2000" spc="-1" strike="noStrike" u="sng">
                <a:solidFill>
                  <a:srgbClr val="ccccff"/>
                </a:solidFill>
                <a:uFillTx/>
                <a:latin typeface="Tahoma"/>
                <a:ea typeface="Microsoft YaHei"/>
                <a:hlinkClick r:id="rId2"/>
              </a:rPr>
              <a:t>XXVII International Scientific Conference of Young Scientists and Specialists (AYSS-2023), 29 </a:t>
            </a:r>
            <a:r>
              <a:rPr b="1" lang="en-GB" sz="2000" spc="-1" strike="noStrike" u="sng">
                <a:solidFill>
                  <a:srgbClr val="ccccff"/>
                </a:solidFill>
                <a:uFillTx/>
                <a:latin typeface="Tahoma"/>
                <a:ea typeface="Microsoft YaHei"/>
                <a:hlinkClick r:id="rId3"/>
              </a:rPr>
              <a:t>октября 2023 г. </a:t>
            </a:r>
            <a:r>
              <a:rPr b="1" lang="en-GB" sz="2000" spc="-1" strike="noStrike" u="sng">
                <a:solidFill>
                  <a:srgbClr val="ccccff"/>
                </a:solidFill>
                <a:uFillTx/>
                <a:latin typeface="Tahoma"/>
                <a:ea typeface="Microsoft YaHei"/>
                <a:hlinkClick r:id="rId4"/>
              </a:rPr>
              <a:t>to 3 </a:t>
            </a:r>
            <a:r>
              <a:rPr b="1" lang="en-GB" sz="2000" spc="-1" strike="noStrike" u="sng">
                <a:solidFill>
                  <a:srgbClr val="ccccff"/>
                </a:solidFill>
                <a:uFillTx/>
                <a:latin typeface="Tahoma"/>
                <a:ea typeface="Microsoft YaHei"/>
                <a:hlinkClick r:id="rId5"/>
              </a:rPr>
              <a:t>ноября 2023 г.</a:t>
            </a:r>
            <a:r>
              <a:rPr b="1" lang="en-GB" sz="2000" spc="-1" strike="noStrike" u="sng">
                <a:solidFill>
                  <a:srgbClr val="ccccff"/>
                </a:solidFill>
                <a:uFillTx/>
                <a:latin typeface="Tahoma"/>
                <a:ea typeface="Microsoft YaHei"/>
                <a:hlinkClick r:id="rId6"/>
              </a:rPr>
              <a:t>DLNP, JINR</a:t>
            </a:r>
            <a:endParaRPr b="0" lang="en-GB" sz="2000" spc="-1" strike="noStrike">
              <a:solidFill>
                <a:srgbClr val="000000"/>
              </a:solidFill>
              <a:latin typeface="Tahoma"/>
            </a:endParaRPr>
          </a:p>
          <a:p>
            <a:pPr marL="343080" indent="-342720">
              <a:lnSpc>
                <a:spcPct val="100000"/>
              </a:lnSpc>
              <a:spcBef>
                <a:spcPts val="799"/>
              </a:spcBef>
            </a:pPr>
            <a:r>
              <a:rPr b="1" i="1" lang="en-GB" sz="2000" spc="-1" strike="noStrike">
                <a:solidFill>
                  <a:srgbClr val="000000"/>
                </a:solidFill>
                <a:latin typeface="Tahoma"/>
                <a:ea typeface="Microsoft YaHei"/>
              </a:rPr>
              <a:t>Transverse single-spin asymmetry for inclusive pi0 and eta mesonsat forward rapidity in SPD-NICA, talk by Mayvi Pedraza Monzon ; </a:t>
            </a:r>
            <a:r>
              <a:rPr b="1" lang="en-GB" sz="2000" spc="-1" strike="noStrike">
                <a:solidFill>
                  <a:srgbClr val="000000"/>
                </a:solidFill>
                <a:latin typeface="Tahoma"/>
                <a:ea typeface="Microsoft YaHei"/>
              </a:rPr>
              <a:t>Time slice simulation in the SPD straw tracker, talk by Morozova Svetlana </a:t>
            </a:r>
            <a:endParaRPr b="0" lang="en-GB" sz="2000" spc="-1" strike="noStrike">
              <a:solidFill>
                <a:srgbClr val="000000"/>
              </a:solidFill>
              <a:latin typeface="Tahoma"/>
            </a:endParaRPr>
          </a:p>
          <a:p>
            <a:pPr marL="343080" indent="-342720">
              <a:lnSpc>
                <a:spcPct val="100000"/>
              </a:lnSpc>
              <a:spcBef>
                <a:spcPts val="799"/>
              </a:spcBef>
            </a:pPr>
            <a:r>
              <a:rPr b="1" lang="en-GB" sz="2000" spc="-1" strike="noStrike" u="sng">
                <a:solidFill>
                  <a:srgbClr val="ccccff"/>
                </a:solidFill>
                <a:uFillTx/>
                <a:latin typeface="Tahoma"/>
                <a:ea typeface="Microsoft YaHei"/>
                <a:hlinkClick r:id="rId7"/>
              </a:rPr>
              <a:t>42nd </a:t>
            </a:r>
            <a:r>
              <a:rPr b="1" lang="en-GB" sz="2000" spc="-1" strike="noStrike" u="sng">
                <a:solidFill>
                  <a:srgbClr val="ccccff"/>
                </a:solidFill>
                <a:uFillTx/>
                <a:latin typeface="Tahoma"/>
                <a:ea typeface="Microsoft YaHei"/>
                <a:hlinkClick r:id="rId8"/>
              </a:rPr>
              <a:t>42nd </a:t>
            </a:r>
            <a:r>
              <a:rPr b="1" lang="en-GB" sz="2000" spc="-1" strike="noStrike" u="sng">
                <a:solidFill>
                  <a:srgbClr val="ccccff"/>
                </a:solidFill>
                <a:uFillTx/>
                <a:latin typeface="Tahoma"/>
                <a:ea typeface="Microsoft YaHei"/>
                <a:hlinkClick r:id="rId9"/>
              </a:rPr>
              <a:t>International Symposium on Physics in Collision (PIC 2023), 10-13 </a:t>
            </a:r>
            <a:r>
              <a:rPr b="1" lang="en-GB" sz="2000" spc="-1" strike="noStrike" u="sng">
                <a:solidFill>
                  <a:srgbClr val="ccccff"/>
                </a:solidFill>
                <a:uFillTx/>
                <a:latin typeface="Tahoma"/>
                <a:ea typeface="Microsoft YaHei"/>
                <a:hlinkClick r:id="rId10"/>
              </a:rPr>
              <a:t>Oktober</a:t>
            </a:r>
            <a:r>
              <a:rPr b="1" lang="en-GB" sz="2000" spc="-1" strike="noStrike" u="sng">
                <a:solidFill>
                  <a:srgbClr val="ccccff"/>
                </a:solidFill>
                <a:uFillTx/>
                <a:latin typeface="Tahoma"/>
                <a:ea typeface="Microsoft YaHei"/>
                <a:hlinkClick r:id="rId11"/>
              </a:rPr>
              <a:t>, Arica, </a:t>
            </a:r>
            <a:r>
              <a:rPr b="1" lang="en-GB" sz="2000" spc="-1" strike="noStrike" u="sng">
                <a:solidFill>
                  <a:srgbClr val="ccccff"/>
                </a:solidFill>
                <a:uFillTx/>
                <a:latin typeface="Tahoma"/>
                <a:ea typeface="Microsoft YaHei"/>
                <a:hlinkClick r:id="rId12"/>
              </a:rPr>
              <a:t>Chile</a:t>
            </a:r>
            <a:endParaRPr b="0" lang="en-GB" sz="2000" spc="-1" strike="noStrike">
              <a:solidFill>
                <a:srgbClr val="000000"/>
              </a:solidFill>
              <a:latin typeface="Tahoma"/>
            </a:endParaRPr>
          </a:p>
          <a:p>
            <a:pPr marL="343080" indent="-342720">
              <a:lnSpc>
                <a:spcPct val="100000"/>
              </a:lnSpc>
              <a:spcBef>
                <a:spcPts val="799"/>
              </a:spcBef>
            </a:pPr>
            <a:r>
              <a:rPr b="1" i="1" lang="en-GB" sz="2000" spc="-1" strike="noStrike" u="sng">
                <a:solidFill>
                  <a:srgbClr val="ccccff"/>
                </a:solidFill>
                <a:uFillTx/>
                <a:latin typeface="Tahoma"/>
                <a:ea typeface="Microsoft YaHei"/>
                <a:hlinkClick r:id="rId13"/>
              </a:rPr>
              <a:t>SPD </a:t>
            </a:r>
            <a:r>
              <a:rPr b="1" i="1" lang="en-GB" sz="2000" spc="-1" strike="noStrike" u="sng">
                <a:solidFill>
                  <a:srgbClr val="ccccff"/>
                </a:solidFill>
                <a:uFillTx/>
                <a:latin typeface="Tahoma"/>
                <a:ea typeface="Microsoft YaHei"/>
                <a:hlinkClick r:id="rId14"/>
              </a:rPr>
              <a:t>experiment at JINR, talk by Igor </a:t>
            </a:r>
            <a:r>
              <a:rPr b="1" i="1" lang="en-GB" sz="2000" spc="-1" strike="noStrike" u="sng">
                <a:solidFill>
                  <a:srgbClr val="ccccff"/>
                </a:solidFill>
                <a:uFillTx/>
                <a:latin typeface="Tahoma"/>
                <a:ea typeface="Microsoft YaHei"/>
                <a:hlinkClick r:id="rId15"/>
              </a:rPr>
              <a:t>Denisenko</a:t>
            </a:r>
            <a:endParaRPr b="0" lang="en-GB" sz="2000" spc="-1" strike="noStrike">
              <a:solidFill>
                <a:srgbClr val="000000"/>
              </a:solidFill>
              <a:latin typeface="Tahoma"/>
            </a:endParaRPr>
          </a:p>
          <a:p>
            <a:pPr marL="343080" indent="-342720">
              <a:lnSpc>
                <a:spcPct val="100000"/>
              </a:lnSpc>
              <a:spcBef>
                <a:spcPts val="799"/>
              </a:spcBef>
            </a:pPr>
            <a:endParaRPr b="0" lang="en-GB" sz="2000" spc="-1" strike="noStrike">
              <a:solidFill>
                <a:srgbClr val="000000"/>
              </a:solidFill>
              <a:latin typeface="Tahoma"/>
            </a:endParaRPr>
          </a:p>
          <a:p>
            <a:pPr marL="343080" indent="-342720">
              <a:lnSpc>
                <a:spcPct val="100000"/>
              </a:lnSpc>
              <a:spcBef>
                <a:spcPts val="799"/>
              </a:spcBef>
            </a:pPr>
            <a:endParaRPr b="0" lang="en-GB" sz="2000" spc="-1" strike="noStrike">
              <a:solidFill>
                <a:srgbClr val="000000"/>
              </a:solidFill>
              <a:latin typeface="Tahoma"/>
            </a:endParaRPr>
          </a:p>
          <a:p>
            <a:pPr marL="343080" indent="-342720">
              <a:lnSpc>
                <a:spcPct val="100000"/>
              </a:lnSpc>
              <a:spcBef>
                <a:spcPts val="799"/>
              </a:spcBef>
            </a:pPr>
            <a:endParaRPr b="0" lang="en-GB" sz="2000" spc="-1" strike="noStrike">
              <a:solidFill>
                <a:srgbClr val="000000"/>
              </a:solidFill>
              <a:latin typeface="Tahoma"/>
            </a:endParaRPr>
          </a:p>
        </p:txBody>
      </p:sp>
    </p:spTree>
  </p:cSld>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Conferences-23</a:t>
            </a:r>
            <a:br/>
            <a:endParaRPr b="0" lang="en-GB" sz="4400" spc="-1" strike="noStrike">
              <a:solidFill>
                <a:srgbClr val="ffffff"/>
              </a:solidFill>
              <a:latin typeface="Tahoma"/>
            </a:endParaRPr>
          </a:p>
        </p:txBody>
      </p:sp>
      <p:sp>
        <p:nvSpPr>
          <p:cNvPr id="184" name="TextShape 2"/>
          <p:cNvSpPr txBox="1"/>
          <p:nvPr/>
        </p:nvSpPr>
        <p:spPr>
          <a:xfrm>
            <a:off x="827640" y="119664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2000" spc="-1" strike="noStrike" u="sng">
                <a:solidFill>
                  <a:srgbClr val="ccccff"/>
                </a:solidFill>
                <a:uFillTx/>
                <a:latin typeface="Tahoma"/>
                <a:ea typeface="Microsoft YaHei"/>
                <a:hlinkClick r:id="rId1"/>
              </a:rPr>
              <a:t>The </a:t>
            </a:r>
            <a:r>
              <a:rPr b="0" lang="en-GB" sz="2000" spc="-1" strike="noStrike" u="sng">
                <a:solidFill>
                  <a:srgbClr val="ccccff"/>
                </a:solidFill>
                <a:uFillTx/>
                <a:latin typeface="Tahoma"/>
                <a:ea typeface="Microsoft YaHei"/>
                <a:hlinkClick r:id="rId2"/>
              </a:rPr>
              <a:t>XXVth</a:t>
            </a:r>
            <a:r>
              <a:rPr b="0" lang="en-GB" sz="2000" spc="-1" strike="noStrike" u="sng">
                <a:solidFill>
                  <a:srgbClr val="ccccff"/>
                </a:solidFill>
                <a:uFillTx/>
                <a:latin typeface="Tahoma"/>
                <a:ea typeface="Microsoft YaHei"/>
                <a:hlinkClick r:id="rId3"/>
              </a:rPr>
              <a:t> International </a:t>
            </a:r>
            <a:r>
              <a:rPr b="0" lang="en-GB" sz="2000" spc="-1" strike="noStrike" u="sng">
                <a:solidFill>
                  <a:srgbClr val="ccccff"/>
                </a:solidFill>
                <a:uFillTx/>
                <a:latin typeface="Tahoma"/>
                <a:ea typeface="Microsoft YaHei"/>
                <a:hlinkClick r:id="rId4"/>
              </a:rPr>
              <a:t>Baldin</a:t>
            </a:r>
            <a:r>
              <a:rPr b="0" lang="en-GB" sz="2000" spc="-1" strike="noStrike" u="sng">
                <a:solidFill>
                  <a:srgbClr val="ccccff"/>
                </a:solidFill>
                <a:uFillTx/>
                <a:latin typeface="Tahoma"/>
                <a:ea typeface="Microsoft YaHei"/>
                <a:hlinkClick r:id="rId5"/>
              </a:rPr>
              <a:t> Seminar on High Energy Physics Problems “Relativistic Nuclear Physics and Quantum </a:t>
            </a:r>
            <a:r>
              <a:rPr b="0" lang="en-GB" sz="2000" spc="-1" strike="noStrike" u="sng">
                <a:solidFill>
                  <a:srgbClr val="ccccff"/>
                </a:solidFill>
                <a:uFillTx/>
                <a:latin typeface="Tahoma"/>
                <a:ea typeface="Microsoft YaHei"/>
                <a:hlinkClick r:id="rId6"/>
              </a:rPr>
              <a:t>Chromodynamics</a:t>
            </a:r>
            <a:r>
              <a:rPr b="0" lang="en-GB" sz="2000" spc="-1" strike="noStrike" u="sng">
                <a:solidFill>
                  <a:srgbClr val="ccccff"/>
                </a:solidFill>
                <a:uFillTx/>
                <a:latin typeface="Tahoma"/>
                <a:ea typeface="Microsoft YaHei"/>
                <a:hlinkClick r:id="rId7"/>
              </a:rPr>
              <a:t>”, September 18 to 23, 2023 in </a:t>
            </a:r>
            <a:r>
              <a:rPr b="0" lang="en-GB" sz="2000" spc="-1" strike="noStrike" u="sng">
                <a:solidFill>
                  <a:srgbClr val="ccccff"/>
                </a:solidFill>
                <a:uFillTx/>
                <a:latin typeface="Tahoma"/>
                <a:ea typeface="Microsoft YaHei"/>
                <a:hlinkClick r:id="rId8"/>
              </a:rPr>
              <a:t>Dubna</a:t>
            </a:r>
            <a:r>
              <a:rPr b="0" lang="en-GB" sz="2000" spc="-1" strike="noStrike" u="sng">
                <a:solidFill>
                  <a:srgbClr val="ccccff"/>
                </a:solidFill>
                <a:uFillTx/>
                <a:latin typeface="Tahoma"/>
                <a:ea typeface="Microsoft YaHei"/>
                <a:hlinkClick r:id="rId9"/>
              </a:rPr>
              <a:t>, </a:t>
            </a:r>
            <a:r>
              <a:rPr b="0" lang="en-GB" sz="2000" spc="-1" strike="noStrike" u="sng">
                <a:solidFill>
                  <a:srgbClr val="ccccff"/>
                </a:solidFill>
                <a:uFillTx/>
                <a:latin typeface="Tahoma"/>
                <a:ea typeface="Microsoft YaHei"/>
                <a:hlinkClick r:id="rId10"/>
              </a:rPr>
              <a:t>Russia.</a:t>
            </a:r>
            <a:endParaRPr b="0" lang="en-GB" sz="2000" spc="-1" strike="noStrike">
              <a:solidFill>
                <a:srgbClr val="000000"/>
              </a:solidFill>
              <a:latin typeface="Tahoma"/>
            </a:endParaRPr>
          </a:p>
          <a:p>
            <a:pPr marL="343080" indent="-342720">
              <a:lnSpc>
                <a:spcPct val="100000"/>
              </a:lnSpc>
              <a:spcBef>
                <a:spcPts val="799"/>
              </a:spcBef>
            </a:pPr>
            <a:r>
              <a:rPr b="0" i="1" lang="en-GB" sz="2000" spc="-1" strike="noStrike" u="sng">
                <a:solidFill>
                  <a:srgbClr val="ccccff"/>
                </a:solidFill>
                <a:uFillTx/>
                <a:latin typeface="Tahoma"/>
                <a:ea typeface="Microsoft YaHei"/>
                <a:hlinkClick r:id="rId11"/>
              </a:rPr>
              <a:t>MATERIALS </a:t>
            </a:r>
            <a:r>
              <a:rPr b="0" i="1" lang="en-GB" sz="2000" spc="-1" strike="noStrike" u="sng">
                <a:solidFill>
                  <a:srgbClr val="ccccff"/>
                </a:solidFill>
                <a:uFillTx/>
                <a:latin typeface="Tahoma"/>
                <a:ea typeface="Microsoft YaHei"/>
                <a:hlinkClick r:id="rId12"/>
              </a:rPr>
              <a:t>SELECTION OF THE SPD BEAM-BEAM COUNTER SCINTILLATION DETECTOR PROTOTYPE, talk by A </a:t>
            </a:r>
            <a:r>
              <a:rPr b="0" i="1" lang="en-GB" sz="2000" spc="-1" strike="noStrike" u="sng">
                <a:solidFill>
                  <a:srgbClr val="ccccff"/>
                </a:solidFill>
                <a:uFillTx/>
                <a:latin typeface="Tahoma"/>
                <a:ea typeface="Microsoft YaHei"/>
                <a:hlinkClick r:id="rId13"/>
              </a:rPr>
              <a:t>Zakharov</a:t>
            </a:r>
            <a:endParaRPr b="0" lang="en-GB" sz="2000" spc="-1" strike="noStrike">
              <a:solidFill>
                <a:srgbClr val="000000"/>
              </a:solidFill>
              <a:latin typeface="Tahoma"/>
            </a:endParaRPr>
          </a:p>
          <a:p>
            <a:pPr marL="343080" indent="-342720">
              <a:lnSpc>
                <a:spcPct val="100000"/>
              </a:lnSpc>
              <a:spcBef>
                <a:spcPts val="799"/>
              </a:spcBef>
            </a:pPr>
            <a:r>
              <a:rPr b="0" i="1" lang="en-GB" sz="2000" spc="-1" strike="noStrike">
                <a:solidFill>
                  <a:srgbClr val="000000"/>
                </a:solidFill>
                <a:latin typeface="Tahoma"/>
                <a:ea typeface="Microsoft YaHei"/>
              </a:rPr>
              <a:t>Resolution of Spd Detector in the Search of Dibarions with small energy exitations, talk by V. Kurbatov</a:t>
            </a:r>
            <a:endParaRPr b="0" lang="en-GB" sz="2000" spc="-1" strike="noStrike">
              <a:solidFill>
                <a:srgbClr val="000000"/>
              </a:solidFill>
              <a:latin typeface="Tahoma"/>
            </a:endParaRPr>
          </a:p>
          <a:p>
            <a:pPr marL="343080" indent="-342720">
              <a:lnSpc>
                <a:spcPct val="100000"/>
              </a:lnSpc>
              <a:spcBef>
                <a:spcPts val="799"/>
              </a:spcBef>
            </a:pPr>
            <a:r>
              <a:rPr b="0" i="1" lang="en-GB" sz="2000" spc="-1" strike="noStrike" u="sng">
                <a:solidFill>
                  <a:srgbClr val="ccccff"/>
                </a:solidFill>
                <a:uFillTx/>
                <a:latin typeface="Tahoma"/>
                <a:ea typeface="Microsoft YaHei"/>
                <a:hlinkClick r:id="rId14"/>
              </a:rPr>
              <a:t>Simulation </a:t>
            </a:r>
            <a:r>
              <a:rPr b="0" i="1" lang="en-GB" sz="2000" spc="-1" strike="noStrike" u="sng">
                <a:solidFill>
                  <a:srgbClr val="ccccff"/>
                </a:solidFill>
                <a:uFillTx/>
                <a:latin typeface="Tahoma"/>
                <a:ea typeface="Microsoft YaHei"/>
                <a:hlinkClick r:id="rId15"/>
              </a:rPr>
              <a:t>of silicon detectors of the </a:t>
            </a:r>
            <a:r>
              <a:rPr b="0" i="1" lang="en-GB" sz="2000" spc="-1" strike="noStrike" u="sng">
                <a:solidFill>
                  <a:srgbClr val="ccccff"/>
                </a:solidFill>
                <a:uFillTx/>
                <a:latin typeface="Tahoma"/>
                <a:ea typeface="Microsoft YaHei"/>
                <a:hlinkClick r:id="rId16"/>
              </a:rPr>
              <a:t>MiniSPD</a:t>
            </a:r>
            <a:r>
              <a:rPr b="0" i="1" lang="en-GB" sz="2000" spc="-1" strike="noStrike" u="sng">
                <a:solidFill>
                  <a:srgbClr val="ccccff"/>
                </a:solidFill>
                <a:uFillTx/>
                <a:latin typeface="Tahoma"/>
                <a:ea typeface="Microsoft YaHei"/>
                <a:hlinkClick r:id="rId17"/>
              </a:rPr>
              <a:t> setup, talk by </a:t>
            </a:r>
            <a:r>
              <a:rPr b="0" i="1" lang="en-GB" sz="2000" spc="-1" strike="noStrike" u="sng">
                <a:solidFill>
                  <a:srgbClr val="ccccff"/>
                </a:solidFill>
                <a:uFillTx/>
                <a:latin typeface="Tahoma"/>
                <a:ea typeface="Microsoft YaHei"/>
                <a:hlinkClick r:id="rId18"/>
              </a:rPr>
              <a:t>Nurlan</a:t>
            </a:r>
            <a:r>
              <a:rPr b="0" i="1" lang="en-GB" sz="2000" spc="-1" strike="noStrike" u="sng">
                <a:solidFill>
                  <a:srgbClr val="ccccff"/>
                </a:solidFill>
                <a:uFillTx/>
                <a:latin typeface="Tahoma"/>
                <a:ea typeface="Microsoft YaHei"/>
                <a:hlinkClick r:id="rId19"/>
              </a:rPr>
              <a:t> </a:t>
            </a:r>
            <a:r>
              <a:rPr b="0" i="1" lang="en-GB" sz="2000" spc="-1" strike="noStrike" u="sng">
                <a:solidFill>
                  <a:srgbClr val="ccccff"/>
                </a:solidFill>
                <a:uFillTx/>
                <a:latin typeface="Tahoma"/>
                <a:ea typeface="Microsoft YaHei"/>
                <a:hlinkClick r:id="rId20"/>
              </a:rPr>
              <a:t>Barlykov</a:t>
            </a:r>
            <a:endParaRPr b="0" lang="en-GB" sz="2000" spc="-1" strike="noStrike">
              <a:solidFill>
                <a:srgbClr val="000000"/>
              </a:solidFill>
              <a:latin typeface="Tahoma"/>
            </a:endParaRPr>
          </a:p>
          <a:p>
            <a:pPr marL="343080" indent="-342720">
              <a:lnSpc>
                <a:spcPct val="100000"/>
              </a:lnSpc>
              <a:spcBef>
                <a:spcPts val="799"/>
              </a:spcBef>
            </a:pPr>
            <a:r>
              <a:rPr b="0" i="1" lang="en-GB" sz="2000" spc="-1" strike="noStrike">
                <a:solidFill>
                  <a:srgbClr val="000000"/>
                </a:solidFill>
                <a:latin typeface="Tahoma"/>
                <a:ea typeface="Microsoft YaHei"/>
              </a:rPr>
              <a:t>Local polarimetry with inclusive neutral pions in SPD at NICA, falk by K. Shtejer</a:t>
            </a:r>
            <a:endParaRPr b="0" lang="en-GB" sz="2000" spc="-1" strike="noStrike">
              <a:solidFill>
                <a:srgbClr val="000000"/>
              </a:solidFill>
              <a:latin typeface="Tahoma"/>
            </a:endParaRPr>
          </a:p>
          <a:p>
            <a:pPr marL="343080" indent="-342720">
              <a:lnSpc>
                <a:spcPct val="100000"/>
              </a:lnSpc>
              <a:spcBef>
                <a:spcPts val="799"/>
              </a:spcBef>
            </a:pPr>
            <a:r>
              <a:rPr b="0" i="1" lang="en-GB" sz="2000" spc="-1" strike="noStrike" u="sng">
                <a:solidFill>
                  <a:srgbClr val="ccccff"/>
                </a:solidFill>
                <a:uFillTx/>
                <a:latin typeface="Tahoma"/>
                <a:ea typeface="Microsoft YaHei"/>
                <a:hlinkClick r:id="rId21"/>
              </a:rPr>
              <a:t>On the possibility of observing weakly excited 6-quark states in d-d → 6q+d processes at the NICA SPD, talk by B. </a:t>
            </a:r>
            <a:r>
              <a:rPr b="0" i="1" lang="en-GB" sz="2000" spc="-1" strike="noStrike" u="sng">
                <a:solidFill>
                  <a:srgbClr val="ccccff"/>
                </a:solidFill>
                <a:uFillTx/>
                <a:latin typeface="Tahoma"/>
                <a:ea typeface="Microsoft YaHei"/>
                <a:hlinkClick r:id="rId22"/>
              </a:rPr>
              <a:t>Kostenko</a:t>
            </a:r>
            <a:endParaRPr b="0" lang="en-GB" sz="2000" spc="-1" strike="noStrike">
              <a:solidFill>
                <a:srgbClr val="000000"/>
              </a:solidFill>
              <a:latin typeface="Tahoma"/>
            </a:endParaRPr>
          </a:p>
          <a:p>
            <a:pPr marL="343080" indent="-342720">
              <a:lnSpc>
                <a:spcPct val="100000"/>
              </a:lnSpc>
              <a:spcBef>
                <a:spcPts val="799"/>
              </a:spcBef>
            </a:pPr>
            <a:endParaRPr b="0" lang="en-GB" sz="2000" spc="-1" strike="noStrike">
              <a:solidFill>
                <a:srgbClr val="000000"/>
              </a:solidFill>
              <a:latin typeface="Tahoma"/>
            </a:endParaRPr>
          </a:p>
          <a:p>
            <a:pPr marL="343080" indent="-342720">
              <a:lnSpc>
                <a:spcPct val="100000"/>
              </a:lnSpc>
              <a:spcBef>
                <a:spcPts val="799"/>
              </a:spcBef>
            </a:pPr>
            <a:endParaRPr b="0" lang="en-GB" sz="2000" spc="-1" strike="noStrike">
              <a:solidFill>
                <a:srgbClr val="000000"/>
              </a:solidFill>
              <a:latin typeface="Tahoma"/>
            </a:endParaRPr>
          </a:p>
          <a:p>
            <a:pPr marL="343080" indent="-342720">
              <a:lnSpc>
                <a:spcPct val="100000"/>
              </a:lnSpc>
              <a:spcBef>
                <a:spcPts val="799"/>
              </a:spcBef>
            </a:pPr>
            <a:endParaRPr b="0" lang="en-GB" sz="2000" spc="-1" strike="noStrike">
              <a:solidFill>
                <a:srgbClr val="000000"/>
              </a:solidFill>
              <a:latin typeface="Tahoma"/>
            </a:endParaRPr>
          </a:p>
        </p:txBody>
      </p:sp>
    </p:spTree>
  </p:cSld>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Conferences-23</a:t>
            </a:r>
            <a:endParaRPr b="0" lang="en-GB" sz="4400" spc="-1" strike="noStrike">
              <a:solidFill>
                <a:srgbClr val="ffffff"/>
              </a:solidFill>
              <a:latin typeface="Tahoma"/>
            </a:endParaRPr>
          </a:p>
        </p:txBody>
      </p:sp>
      <p:sp>
        <p:nvSpPr>
          <p:cNvPr id="186" name="TextShape 2"/>
          <p:cNvSpPr txBox="1"/>
          <p:nvPr/>
        </p:nvSpPr>
        <p:spPr>
          <a:xfrm>
            <a:off x="1182600" y="2017800"/>
            <a:ext cx="7762680" cy="4105080"/>
          </a:xfrm>
          <a:prstGeom prst="rect">
            <a:avLst/>
          </a:prstGeom>
          <a:noFill/>
          <a:ln w="9360">
            <a:noFill/>
          </a:ln>
        </p:spPr>
        <p:txBody>
          <a:bodyPr lIns="90000" rIns="90000" tIns="46800" bIns="46800"/>
          <a:p>
            <a:pPr marL="343080" indent="-342720">
              <a:lnSpc>
                <a:spcPct val="100000"/>
              </a:lnSpc>
              <a:spcBef>
                <a:spcPts val="799"/>
              </a:spcBef>
            </a:pPr>
            <a:r>
              <a:rPr b="1" lang="en-GB" sz="3200" spc="-1" strike="noStrike" u="sng">
                <a:solidFill>
                  <a:srgbClr val="ccccff"/>
                </a:solidFill>
                <a:uFillTx/>
                <a:latin typeface="Tahoma"/>
                <a:ea typeface="Microsoft YaHei"/>
                <a:hlinkClick r:id="rId1"/>
              </a:rPr>
              <a:t>CONFERENCE ON HIGH ENERGY PHYSICS 11-14 September 2023, YEREVAN, ARMENIA</a:t>
            </a:r>
            <a:endParaRPr b="0" lang="en-GB" sz="3200" spc="-1" strike="noStrike">
              <a:solidFill>
                <a:srgbClr val="000000"/>
              </a:solidFill>
              <a:latin typeface="Tahoma"/>
            </a:endParaRPr>
          </a:p>
          <a:p>
            <a:pPr marL="343080" indent="-342720">
              <a:lnSpc>
                <a:spcPct val="100000"/>
              </a:lnSpc>
              <a:spcBef>
                <a:spcPts val="799"/>
              </a:spcBef>
            </a:pPr>
            <a:r>
              <a:rPr b="1" i="1" lang="en-GB" sz="3200" spc="-1" strike="noStrike" u="sng">
                <a:solidFill>
                  <a:srgbClr val="ccccff"/>
                </a:solidFill>
                <a:uFillTx/>
                <a:latin typeface="Tahoma"/>
                <a:ea typeface="Microsoft YaHei"/>
                <a:hlinkClick r:id="rId2"/>
              </a:rPr>
              <a:t>SPD Experiment, A </a:t>
            </a:r>
            <a:r>
              <a:rPr b="1" i="1" lang="en-GB" sz="3200" spc="-1" strike="noStrike" u="sng">
                <a:solidFill>
                  <a:srgbClr val="ccccff"/>
                </a:solidFill>
                <a:uFillTx/>
                <a:latin typeface="Tahoma"/>
                <a:ea typeface="Microsoft YaHei"/>
                <a:hlinkClick r:id="rId3"/>
              </a:rPr>
              <a:t>Guskov</a:t>
            </a:r>
            <a:endParaRPr b="0" lang="en-GB" sz="3200" spc="-1" strike="noStrike">
              <a:solidFill>
                <a:srgbClr val="000000"/>
              </a:solidFill>
              <a:latin typeface="Tahoma"/>
            </a:endParaRPr>
          </a:p>
          <a:p>
            <a:pPr marL="343080" indent="-342720">
              <a:lnSpc>
                <a:spcPct val="100000"/>
              </a:lnSpc>
              <a:spcBef>
                <a:spcPts val="799"/>
              </a:spcBef>
            </a:pPr>
            <a:r>
              <a:rPr b="1" i="1" lang="en-GB" sz="3200" spc="-1" strike="noStrike" u="sng">
                <a:solidFill>
                  <a:srgbClr val="ccccff"/>
                </a:solidFill>
                <a:uFillTx/>
                <a:latin typeface="Tahoma"/>
                <a:ea typeface="Microsoft YaHei"/>
                <a:hlinkClick r:id="rId4"/>
              </a:rPr>
              <a:t>С</a:t>
            </a:r>
            <a:r>
              <a:rPr b="1" i="1" lang="en-GB" sz="3200" spc="-1" strike="noStrike" u="sng">
                <a:solidFill>
                  <a:srgbClr val="ccccff"/>
                </a:solidFill>
                <a:uFillTx/>
                <a:latin typeface="Tahoma"/>
                <a:ea typeface="Microsoft YaHei"/>
                <a:hlinkClick r:id="rId5"/>
              </a:rPr>
              <a:t>luster particle production @ SPD experiment, D. </a:t>
            </a:r>
            <a:r>
              <a:rPr b="1" i="1" lang="en-GB" sz="3200" spc="-1" strike="noStrike" u="sng">
                <a:solidFill>
                  <a:srgbClr val="ccccff"/>
                </a:solidFill>
                <a:uFillTx/>
                <a:latin typeface="Tahoma"/>
                <a:ea typeface="Microsoft YaHei"/>
                <a:hlinkClick r:id="rId6"/>
              </a:rPr>
              <a:t>Budkouski</a:t>
            </a:r>
            <a:endParaRPr b="0" lang="en-GB" sz="3200" spc="-1" strike="noStrike">
              <a:solidFill>
                <a:srgbClr val="000000"/>
              </a:solidFill>
              <a:latin typeface="Tahoma"/>
            </a:endParaRPr>
          </a:p>
          <a:p>
            <a:pPr marL="343080" indent="-342720">
              <a:lnSpc>
                <a:spcPct val="100000"/>
              </a:lnSpc>
              <a:spcBef>
                <a:spcPts val="799"/>
              </a:spcBef>
            </a:pPr>
            <a:endParaRPr b="0" lang="en-GB" sz="3200" spc="-1" strike="noStrike">
              <a:solidFill>
                <a:srgbClr val="000000"/>
              </a:solidFill>
              <a:latin typeface="Tahoma"/>
            </a:endParaRPr>
          </a:p>
          <a:p>
            <a:pPr marL="343080" indent="-342720">
              <a:lnSpc>
                <a:spcPct val="100000"/>
              </a:lnSpc>
              <a:spcBef>
                <a:spcPts val="799"/>
              </a:spcBef>
            </a:pPr>
            <a:endParaRPr b="0" lang="en-GB" sz="3200" spc="-1" strike="noStrike">
              <a:solidFill>
                <a:srgbClr val="000000"/>
              </a:solidFill>
              <a:latin typeface="Tahoma"/>
            </a:endParaRPr>
          </a:p>
          <a:p>
            <a:pPr marL="343080" indent="-342720">
              <a:lnSpc>
                <a:spcPct val="100000"/>
              </a:lnSpc>
              <a:spcBef>
                <a:spcPts val="799"/>
              </a:spcBef>
            </a:pPr>
            <a:endParaRPr b="0" lang="en-GB" sz="3200" spc="-1" strike="noStrike">
              <a:solidFill>
                <a:srgbClr val="000000"/>
              </a:solidFill>
              <a:latin typeface="Tahoma"/>
            </a:endParaRPr>
          </a:p>
        </p:txBody>
      </p:sp>
    </p:spTree>
  </p:cSld>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Conferences-23</a:t>
            </a:r>
            <a:endParaRPr b="0" lang="en-GB" sz="4400" spc="-1" strike="noStrike">
              <a:solidFill>
                <a:srgbClr val="ffffff"/>
              </a:solidFill>
              <a:latin typeface="Tahoma"/>
            </a:endParaRPr>
          </a:p>
        </p:txBody>
      </p:sp>
      <p:sp>
        <p:nvSpPr>
          <p:cNvPr id="188" name="TextShape 2"/>
          <p:cNvSpPr txBox="1"/>
          <p:nvPr/>
        </p:nvSpPr>
        <p:spPr>
          <a:xfrm>
            <a:off x="1380960" y="1700640"/>
            <a:ext cx="7762680" cy="4105080"/>
          </a:xfrm>
          <a:prstGeom prst="rect">
            <a:avLst/>
          </a:prstGeom>
          <a:noFill/>
          <a:ln w="9360">
            <a:noFill/>
          </a:ln>
        </p:spPr>
        <p:txBody>
          <a:bodyPr lIns="90000" rIns="90000" tIns="46800" bIns="46800"/>
          <a:p>
            <a:pPr marL="343080" indent="-342720">
              <a:lnSpc>
                <a:spcPct val="100000"/>
              </a:lnSpc>
              <a:spcBef>
                <a:spcPts val="799"/>
              </a:spcBef>
            </a:pPr>
            <a:r>
              <a:rPr b="1" lang="en-GB" sz="2000" spc="-1" strike="noStrike" u="sng">
                <a:solidFill>
                  <a:srgbClr val="ccccff"/>
                </a:solidFill>
                <a:uFillTx/>
                <a:latin typeface="Tahoma"/>
                <a:ea typeface="Microsoft YaHei"/>
                <a:hlinkClick r:id="rId1"/>
              </a:rPr>
              <a:t>XIXth</a:t>
            </a:r>
            <a:r>
              <a:rPr b="1" lang="en-GB" sz="2000" spc="-1" strike="noStrike" u="sng">
                <a:solidFill>
                  <a:srgbClr val="ccccff"/>
                </a:solidFill>
                <a:uFillTx/>
                <a:latin typeface="Tahoma"/>
                <a:ea typeface="Microsoft YaHei"/>
                <a:hlinkClick r:id="rId2"/>
              </a:rPr>
              <a:t> </a:t>
            </a:r>
            <a:r>
              <a:rPr b="1" lang="en-GB" sz="2000" spc="-1" strike="noStrike" u="sng">
                <a:solidFill>
                  <a:srgbClr val="ccccff"/>
                </a:solidFill>
                <a:uFillTx/>
                <a:latin typeface="Tahoma"/>
                <a:ea typeface="Microsoft YaHei"/>
                <a:hlinkClick r:id="rId3"/>
              </a:rPr>
              <a:t>Workshop on High Energy Spin Physics dedicated to 90th anniversary of A.V. </a:t>
            </a:r>
            <a:r>
              <a:rPr b="1" lang="en-GB" sz="2000" spc="-1" strike="noStrike" u="sng">
                <a:solidFill>
                  <a:srgbClr val="ccccff"/>
                </a:solidFill>
                <a:uFillTx/>
                <a:latin typeface="Tahoma"/>
                <a:ea typeface="Microsoft YaHei"/>
                <a:hlinkClick r:id="rId4"/>
              </a:rPr>
              <a:t>Efremov</a:t>
            </a:r>
            <a:r>
              <a:rPr b="1" lang="en-GB" sz="2000" spc="-1" strike="noStrike" u="sng">
                <a:solidFill>
                  <a:srgbClr val="ccccff"/>
                </a:solidFill>
                <a:uFillTx/>
                <a:latin typeface="Tahoma"/>
                <a:ea typeface="Microsoft YaHei"/>
                <a:hlinkClick r:id="rId5"/>
              </a:rPr>
              <a:t> birth, 4–8 </a:t>
            </a:r>
            <a:r>
              <a:rPr b="1" lang="en-GB" sz="2000" spc="-1" strike="noStrike" u="sng">
                <a:solidFill>
                  <a:srgbClr val="ccccff"/>
                </a:solidFill>
                <a:uFillTx/>
                <a:latin typeface="Tahoma"/>
                <a:ea typeface="Microsoft YaHei"/>
                <a:hlinkClick r:id="rId6"/>
              </a:rPr>
              <a:t>сент. 2023 г.</a:t>
            </a:r>
            <a:r>
              <a:rPr b="1" lang="en-GB" sz="2000" spc="-1" strike="noStrike" u="sng">
                <a:solidFill>
                  <a:srgbClr val="ccccff"/>
                </a:solidFill>
                <a:uFillTx/>
                <a:latin typeface="Tahoma"/>
                <a:ea typeface="Microsoft YaHei"/>
                <a:hlinkClick r:id="rId7"/>
              </a:rPr>
              <a:t>JINR</a:t>
            </a:r>
            <a:r>
              <a:rPr b="1" lang="en-GB" sz="2000" spc="-1" strike="noStrike">
                <a:solidFill>
                  <a:srgbClr val="ff0000"/>
                </a:solidFill>
                <a:latin typeface="Tahoma"/>
                <a:ea typeface="Microsoft YaHei"/>
              </a:rPr>
              <a:t> (Efremov-90, DSPIN23)</a:t>
            </a:r>
            <a:endParaRPr b="0" lang="en-GB" sz="2000" spc="-1" strike="noStrike">
              <a:solidFill>
                <a:srgbClr val="000000"/>
              </a:solidFill>
              <a:latin typeface="Tahoma"/>
            </a:endParaRPr>
          </a:p>
          <a:p>
            <a:pPr marL="343080" indent="-342720">
              <a:lnSpc>
                <a:spcPct val="100000"/>
              </a:lnSpc>
              <a:spcBef>
                <a:spcPts val="799"/>
              </a:spcBef>
            </a:pPr>
            <a:r>
              <a:rPr b="1" i="1" lang="en-GB" sz="1600" spc="-1" strike="noStrike" u="sng">
                <a:solidFill>
                  <a:srgbClr val="ccccff"/>
                </a:solidFill>
                <a:uFillTx/>
                <a:latin typeface="Tahoma"/>
                <a:ea typeface="Microsoft YaHei"/>
                <a:hlinkClick r:id="rId8"/>
              </a:rPr>
              <a:t>Physics with SPD experiment at NICA, talk by Victor Kim</a:t>
            </a:r>
            <a:endParaRPr b="0" lang="en-GB" sz="1600" spc="-1" strike="noStrike">
              <a:solidFill>
                <a:srgbClr val="000000"/>
              </a:solidFill>
              <a:latin typeface="Tahoma"/>
            </a:endParaRPr>
          </a:p>
          <a:p>
            <a:pPr marL="343080" indent="-342720">
              <a:lnSpc>
                <a:spcPct val="100000"/>
              </a:lnSpc>
              <a:spcBef>
                <a:spcPts val="799"/>
              </a:spcBef>
            </a:pPr>
            <a:r>
              <a:rPr b="1" i="1" lang="en-GB" sz="1600" spc="-1" strike="noStrike" u="sng">
                <a:solidFill>
                  <a:srgbClr val="ccccff"/>
                </a:solidFill>
                <a:uFillTx/>
                <a:latin typeface="Tahoma"/>
                <a:ea typeface="Microsoft YaHei"/>
                <a:hlinkClick r:id="rId9"/>
              </a:rPr>
              <a:t>Prospects of Open-Charm Asymmetry Measurements at the SPD, talk by </a:t>
            </a:r>
            <a:r>
              <a:rPr b="1" i="1" lang="en-GB" sz="1600" spc="-1" strike="noStrike" u="sng">
                <a:solidFill>
                  <a:srgbClr val="ccccff"/>
                </a:solidFill>
                <a:uFillTx/>
                <a:latin typeface="Tahoma"/>
                <a:ea typeface="Microsoft YaHei"/>
                <a:hlinkClick r:id="rId10"/>
              </a:rPr>
              <a:t>Amaresh</a:t>
            </a:r>
            <a:r>
              <a:rPr b="1" i="1" lang="en-GB" sz="1600" spc="-1" strike="noStrike" u="sng">
                <a:solidFill>
                  <a:srgbClr val="ccccff"/>
                </a:solidFill>
                <a:uFillTx/>
                <a:latin typeface="Tahoma"/>
                <a:ea typeface="Microsoft YaHei"/>
                <a:hlinkClick r:id="rId11"/>
              </a:rPr>
              <a:t> </a:t>
            </a:r>
            <a:r>
              <a:rPr b="1" i="1" lang="en-GB" sz="1600" spc="-1" strike="noStrike" u="sng">
                <a:solidFill>
                  <a:srgbClr val="ccccff"/>
                </a:solidFill>
                <a:uFillTx/>
                <a:latin typeface="Tahoma"/>
                <a:ea typeface="Microsoft YaHei"/>
                <a:hlinkClick r:id="rId12"/>
              </a:rPr>
              <a:t>Datta</a:t>
            </a:r>
            <a:endParaRPr b="0" lang="en-GB" sz="1600" spc="-1" strike="noStrike">
              <a:solidFill>
                <a:srgbClr val="000000"/>
              </a:solidFill>
              <a:latin typeface="Tahoma"/>
            </a:endParaRPr>
          </a:p>
          <a:p>
            <a:pPr marL="343080" indent="-342720">
              <a:lnSpc>
                <a:spcPct val="100000"/>
              </a:lnSpc>
              <a:spcBef>
                <a:spcPts val="799"/>
              </a:spcBef>
            </a:pPr>
            <a:r>
              <a:rPr b="1" i="1" lang="en-GB" sz="1600" spc="-1" strike="noStrike" u="sng">
                <a:solidFill>
                  <a:srgbClr val="ccccff"/>
                </a:solidFill>
                <a:uFillTx/>
                <a:latin typeface="Tahoma"/>
                <a:ea typeface="Microsoft YaHei"/>
                <a:hlinkClick r:id="rId13"/>
              </a:rPr>
              <a:t>Simulation of the pp – scattering for the Beam-Beam Counter at SPD at NICA, talk by A </a:t>
            </a:r>
            <a:r>
              <a:rPr b="1" i="1" lang="en-GB" sz="1600" spc="-1" strike="noStrike" u="sng">
                <a:solidFill>
                  <a:srgbClr val="ccccff"/>
                </a:solidFill>
                <a:uFillTx/>
                <a:latin typeface="Tahoma"/>
                <a:ea typeface="Microsoft YaHei"/>
                <a:hlinkClick r:id="rId14"/>
              </a:rPr>
              <a:t>Terekhin</a:t>
            </a:r>
            <a:endParaRPr b="0" lang="en-GB" sz="1600" spc="-1" strike="noStrike">
              <a:solidFill>
                <a:srgbClr val="000000"/>
              </a:solidFill>
              <a:latin typeface="Tahoma"/>
            </a:endParaRPr>
          </a:p>
          <a:p>
            <a:pPr marL="343080" indent="-342720">
              <a:lnSpc>
                <a:spcPct val="100000"/>
              </a:lnSpc>
              <a:spcBef>
                <a:spcPts val="799"/>
              </a:spcBef>
            </a:pPr>
            <a:r>
              <a:rPr b="1" i="1" lang="en-GB" sz="1600" spc="-1" strike="noStrike" u="sng">
                <a:solidFill>
                  <a:srgbClr val="ccccff"/>
                </a:solidFill>
                <a:uFillTx/>
                <a:latin typeface="Tahoma"/>
                <a:ea typeface="Microsoft YaHei"/>
                <a:hlinkClick r:id="rId15"/>
              </a:rPr>
              <a:t>Resolution of SPD Detector in the Search of </a:t>
            </a:r>
            <a:r>
              <a:rPr b="1" i="1" lang="en-GB" sz="1600" spc="-1" strike="noStrike" u="sng">
                <a:solidFill>
                  <a:srgbClr val="ccccff"/>
                </a:solidFill>
                <a:uFillTx/>
                <a:latin typeface="Tahoma"/>
                <a:ea typeface="Microsoft YaHei"/>
                <a:hlinkClick r:id="rId16"/>
              </a:rPr>
              <a:t>Dibarions</a:t>
            </a:r>
            <a:r>
              <a:rPr b="1" i="1" lang="en-GB" sz="1600" spc="-1" strike="noStrike" u="sng">
                <a:solidFill>
                  <a:srgbClr val="ccccff"/>
                </a:solidFill>
                <a:uFillTx/>
                <a:latin typeface="Tahoma"/>
                <a:ea typeface="Microsoft YaHei"/>
                <a:hlinkClick r:id="rId17"/>
              </a:rPr>
              <a:t> with small energy excitations, </a:t>
            </a:r>
            <a:r>
              <a:rPr b="1" i="1" lang="en-GB" sz="1600" spc="-1" strike="noStrike" u="sng">
                <a:solidFill>
                  <a:srgbClr val="ccccff"/>
                </a:solidFill>
                <a:uFillTx/>
                <a:latin typeface="Tahoma"/>
                <a:ea typeface="Microsoft YaHei"/>
                <a:hlinkClick r:id="rId18"/>
              </a:rPr>
              <a:t>takl</a:t>
            </a:r>
            <a:r>
              <a:rPr b="1" i="1" lang="en-GB" sz="1600" spc="-1" strike="noStrike" u="sng">
                <a:solidFill>
                  <a:srgbClr val="ccccff"/>
                </a:solidFill>
                <a:uFillTx/>
                <a:latin typeface="Tahoma"/>
                <a:ea typeface="Microsoft YaHei"/>
                <a:hlinkClick r:id="rId19"/>
              </a:rPr>
              <a:t> by V. </a:t>
            </a:r>
            <a:r>
              <a:rPr b="1" i="1" lang="en-GB" sz="1600" spc="-1" strike="noStrike" u="sng">
                <a:solidFill>
                  <a:srgbClr val="ccccff"/>
                </a:solidFill>
                <a:uFillTx/>
                <a:latin typeface="Tahoma"/>
                <a:ea typeface="Microsoft YaHei"/>
                <a:hlinkClick r:id="rId20"/>
              </a:rPr>
              <a:t>Kurbatov</a:t>
            </a:r>
            <a:endParaRPr b="0" lang="en-GB" sz="1600" spc="-1" strike="noStrike">
              <a:solidFill>
                <a:srgbClr val="000000"/>
              </a:solidFill>
              <a:latin typeface="Tahoma"/>
            </a:endParaRPr>
          </a:p>
          <a:p>
            <a:pPr marL="343080" indent="-342720">
              <a:lnSpc>
                <a:spcPct val="100000"/>
              </a:lnSpc>
              <a:spcBef>
                <a:spcPts val="799"/>
              </a:spcBef>
            </a:pPr>
            <a:r>
              <a:rPr b="1" i="1" lang="en-GB" sz="1600" spc="-1" strike="noStrike" u="sng">
                <a:solidFill>
                  <a:srgbClr val="ccccff"/>
                </a:solidFill>
                <a:uFillTx/>
                <a:latin typeface="Tahoma"/>
                <a:ea typeface="Microsoft YaHei"/>
                <a:hlinkClick r:id="rId21"/>
              </a:rPr>
              <a:t>Fast </a:t>
            </a:r>
            <a:r>
              <a:rPr b="1" i="1" lang="en-GB" sz="1600" spc="-1" strike="noStrike" u="sng">
                <a:solidFill>
                  <a:srgbClr val="ccccff"/>
                </a:solidFill>
                <a:uFillTx/>
                <a:latin typeface="Tahoma"/>
                <a:ea typeface="Microsoft YaHei"/>
                <a:hlinkClick r:id="rId22"/>
              </a:rPr>
              <a:t>sim</a:t>
            </a:r>
            <a:r>
              <a:rPr b="1" lang="en-GB" sz="1600" spc="-1" strike="noStrike" u="sng">
                <a:solidFill>
                  <a:srgbClr val="ccccff"/>
                </a:solidFill>
                <a:uFillTx/>
                <a:latin typeface="Tahoma"/>
                <a:ea typeface="Microsoft YaHei"/>
                <a:hlinkClick r:id="rId23"/>
              </a:rPr>
              <a:t>h</a:t>
            </a:r>
            <a:r>
              <a:rPr b="1" i="1" lang="en-GB" sz="1600" spc="-1" strike="noStrike" u="sng">
                <a:solidFill>
                  <a:srgbClr val="ccccff"/>
                </a:solidFill>
                <a:uFillTx/>
                <a:latin typeface="Tahoma"/>
                <a:ea typeface="Microsoft YaHei"/>
                <a:hlinkClick r:id="rId24"/>
              </a:rPr>
              <a:t>ulation</a:t>
            </a:r>
            <a:r>
              <a:rPr b="1" i="1" lang="en-GB" sz="1600" spc="-1" strike="noStrike" u="sng">
                <a:solidFill>
                  <a:srgbClr val="ccccff"/>
                </a:solidFill>
                <a:uFillTx/>
                <a:latin typeface="Tahoma"/>
                <a:ea typeface="Microsoft YaHei"/>
                <a:hlinkClick r:id="rId25"/>
              </a:rPr>
              <a:t> of nucleon </a:t>
            </a:r>
            <a:r>
              <a:rPr b="1" i="1" lang="en-GB" sz="1600" spc="-1" strike="noStrike" u="sng">
                <a:solidFill>
                  <a:srgbClr val="ccccff"/>
                </a:solidFill>
                <a:uFillTx/>
                <a:latin typeface="Tahoma"/>
                <a:ea typeface="Microsoft YaHei"/>
                <a:hlinkClick r:id="rId26"/>
              </a:rPr>
              <a:t>momenta</a:t>
            </a:r>
            <a:r>
              <a:rPr b="1" i="1" lang="en-GB" sz="1600" spc="-1" strike="noStrike" u="sng">
                <a:solidFill>
                  <a:srgbClr val="ccccff"/>
                </a:solidFill>
                <a:uFillTx/>
                <a:latin typeface="Tahoma"/>
                <a:ea typeface="Microsoft YaHei"/>
                <a:hlinkClick r:id="rId27"/>
              </a:rPr>
              <a:t> in deuteron for experiments at NICA SPD, talk by B. </a:t>
            </a:r>
            <a:r>
              <a:rPr b="1" i="1" lang="en-GB" sz="1600" spc="-1" strike="noStrike" u="sng">
                <a:solidFill>
                  <a:srgbClr val="ccccff"/>
                </a:solidFill>
                <a:uFillTx/>
                <a:latin typeface="Tahoma"/>
                <a:ea typeface="Microsoft YaHei"/>
                <a:hlinkClick r:id="rId28"/>
              </a:rPr>
              <a:t>Kostenko</a:t>
            </a:r>
            <a:endParaRPr b="0" lang="en-GB" sz="1600" spc="-1" strike="noStrike">
              <a:solidFill>
                <a:srgbClr val="000000"/>
              </a:solidFill>
              <a:latin typeface="Tahoma"/>
            </a:endParaRPr>
          </a:p>
          <a:p>
            <a:pPr marL="343080" indent="-342720">
              <a:lnSpc>
                <a:spcPct val="100000"/>
              </a:lnSpc>
              <a:spcBef>
                <a:spcPts val="799"/>
              </a:spcBef>
            </a:pPr>
            <a:r>
              <a:rPr b="1" i="1" lang="en-GB" sz="1600" spc="-1" strike="noStrike" u="sng">
                <a:solidFill>
                  <a:srgbClr val="ccccff"/>
                </a:solidFill>
                <a:uFillTx/>
                <a:latin typeface="Tahoma"/>
                <a:ea typeface="Microsoft YaHei"/>
                <a:hlinkClick r:id="rId29"/>
              </a:rPr>
              <a:t>Exclusive reactions and Spin problems at SPD, talk by S. </a:t>
            </a:r>
            <a:r>
              <a:rPr b="1" i="1" lang="en-GB" sz="1600" spc="-1" strike="noStrike" u="sng">
                <a:solidFill>
                  <a:srgbClr val="ccccff"/>
                </a:solidFill>
                <a:uFillTx/>
                <a:latin typeface="Tahoma"/>
                <a:ea typeface="Microsoft YaHei"/>
                <a:hlinkClick r:id="rId30"/>
              </a:rPr>
              <a:t>Shimanskiy</a:t>
            </a:r>
            <a:endParaRPr b="0" lang="en-GB" sz="1600" spc="-1" strike="noStrike">
              <a:solidFill>
                <a:srgbClr val="000000"/>
              </a:solidFill>
              <a:latin typeface="Tahoma"/>
            </a:endParaRPr>
          </a:p>
          <a:p>
            <a:pPr marL="343080" indent="-342720">
              <a:lnSpc>
                <a:spcPct val="100000"/>
              </a:lnSpc>
              <a:spcBef>
                <a:spcPts val="799"/>
              </a:spcBef>
            </a:pPr>
            <a:endParaRPr b="0" lang="en-GB" sz="1600" spc="-1" strike="noStrike">
              <a:solidFill>
                <a:srgbClr val="000000"/>
              </a:solidFill>
              <a:latin typeface="Tahoma"/>
            </a:endParaRPr>
          </a:p>
        </p:txBody>
      </p:sp>
    </p:spTree>
  </p:cSld>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Conferences-23</a:t>
            </a:r>
            <a:endParaRPr b="0" lang="en-GB" sz="4400" spc="-1" strike="noStrike">
              <a:solidFill>
                <a:srgbClr val="ffffff"/>
              </a:solidFill>
              <a:latin typeface="Tahoma"/>
            </a:endParaRPr>
          </a:p>
        </p:txBody>
      </p:sp>
      <p:sp>
        <p:nvSpPr>
          <p:cNvPr id="190" name="TextShape 2"/>
          <p:cNvSpPr txBox="1"/>
          <p:nvPr/>
        </p:nvSpPr>
        <p:spPr>
          <a:xfrm>
            <a:off x="1182600" y="2017800"/>
            <a:ext cx="7762680" cy="4105080"/>
          </a:xfrm>
          <a:prstGeom prst="rect">
            <a:avLst/>
          </a:prstGeom>
          <a:noFill/>
          <a:ln w="9360">
            <a:noFill/>
          </a:ln>
        </p:spPr>
        <p:txBody>
          <a:bodyPr lIns="90000" rIns="90000" tIns="46800" bIns="46800"/>
          <a:p>
            <a:pPr marL="343080" indent="-342720">
              <a:lnSpc>
                <a:spcPct val="100000"/>
              </a:lnSpc>
              <a:spcBef>
                <a:spcPts val="799"/>
              </a:spcBef>
            </a:pPr>
            <a:r>
              <a:rPr b="1" lang="en-GB" sz="2000" spc="-1" strike="noStrike" u="sng">
                <a:solidFill>
                  <a:srgbClr val="ccccff"/>
                </a:solidFill>
                <a:uFillTx/>
                <a:latin typeface="Tahoma"/>
                <a:ea typeface="Microsoft YaHei"/>
                <a:hlinkClick r:id="rId1"/>
              </a:rPr>
              <a:t>Technology and Instrumentation in Particle Physics (TIPP 2023) conference will be held in Cape Town, South Africa 04th to 08th September 2023.</a:t>
            </a:r>
            <a:endParaRPr b="0" lang="en-GB" sz="2000" spc="-1" strike="noStrike">
              <a:solidFill>
                <a:srgbClr val="000000"/>
              </a:solidFill>
              <a:latin typeface="Tahoma"/>
            </a:endParaRPr>
          </a:p>
          <a:p>
            <a:pPr marL="343080" indent="-342720">
              <a:lnSpc>
                <a:spcPct val="100000"/>
              </a:lnSpc>
              <a:spcBef>
                <a:spcPts val="799"/>
              </a:spcBef>
            </a:pPr>
            <a:r>
              <a:rPr b="1" i="1" lang="en-GB" sz="2000" spc="-1" strike="noStrike">
                <a:solidFill>
                  <a:srgbClr val="000000"/>
                </a:solidFill>
                <a:latin typeface="Tahoma"/>
                <a:ea typeface="Microsoft YaHei"/>
              </a:rPr>
              <a:t>Spin Physics Detector at the NICA accelerator complex, talk by Alexander Korzenev</a:t>
            </a:r>
            <a:endParaRPr b="0" lang="en-GB" sz="2000" spc="-1" strike="noStrike">
              <a:solidFill>
                <a:srgbClr val="000000"/>
              </a:solidFill>
              <a:latin typeface="Tahoma"/>
            </a:endParaRPr>
          </a:p>
          <a:p>
            <a:pPr marL="343080" indent="-342720">
              <a:lnSpc>
                <a:spcPct val="100000"/>
              </a:lnSpc>
              <a:spcBef>
                <a:spcPts val="799"/>
              </a:spcBef>
            </a:pPr>
            <a:r>
              <a:rPr b="1" lang="en-GB" sz="2000" spc="-1" strike="noStrike" u="sng">
                <a:solidFill>
                  <a:srgbClr val="ccccff"/>
                </a:solidFill>
                <a:uFillTx/>
                <a:latin typeface="Tahoma"/>
                <a:ea typeface="Microsoft YaHei"/>
                <a:hlinkClick r:id="rId2"/>
              </a:rPr>
              <a:t>The Actual Problems of </a:t>
            </a:r>
            <a:r>
              <a:rPr b="1" lang="en-GB" sz="2000" spc="-1" strike="noStrike" u="sng">
                <a:solidFill>
                  <a:srgbClr val="ccccff"/>
                </a:solidFill>
                <a:uFillTx/>
                <a:latin typeface="Tahoma"/>
                <a:ea typeface="Microsoft YaHei"/>
                <a:hlinkClick r:id="rId3"/>
              </a:rPr>
              <a:t>Microworld</a:t>
            </a:r>
            <a:r>
              <a:rPr b="1" lang="en-GB" sz="2000" spc="-1" strike="noStrike" u="sng">
                <a:solidFill>
                  <a:srgbClr val="ccccff"/>
                </a:solidFill>
                <a:uFillTx/>
                <a:latin typeface="Tahoma"/>
                <a:ea typeface="Microsoft YaHei"/>
                <a:hlinkClick r:id="rId4"/>
              </a:rPr>
              <a:t> Physics, Minsk, Belarus, 27 August – 3 September, 2023</a:t>
            </a:r>
            <a:endParaRPr b="0" lang="en-GB" sz="2000" spc="-1" strike="noStrike">
              <a:solidFill>
                <a:srgbClr val="000000"/>
              </a:solidFill>
              <a:latin typeface="Tahoma"/>
            </a:endParaRPr>
          </a:p>
          <a:p>
            <a:pPr marL="343080" indent="-342720">
              <a:lnSpc>
                <a:spcPct val="100000"/>
              </a:lnSpc>
              <a:spcBef>
                <a:spcPts val="799"/>
              </a:spcBef>
            </a:pPr>
            <a:r>
              <a:rPr b="1" i="1" lang="en-GB" sz="2000" spc="-1" strike="noStrike" u="sng">
                <a:solidFill>
                  <a:srgbClr val="ccccff"/>
                </a:solidFill>
                <a:uFillTx/>
                <a:latin typeface="Tahoma"/>
                <a:ea typeface="Microsoft YaHei"/>
                <a:hlinkClick r:id="rId5"/>
              </a:rPr>
              <a:t>Exploring the possibility of studying the </a:t>
            </a:r>
            <a:r>
              <a:rPr b="1" i="1" lang="en-GB" sz="2000" spc="-1" strike="noStrike" u="sng">
                <a:solidFill>
                  <a:srgbClr val="ccccff"/>
                </a:solidFill>
                <a:uFillTx/>
                <a:latin typeface="Tahoma"/>
                <a:ea typeface="Microsoft YaHei"/>
                <a:hlinkClick r:id="rId6"/>
              </a:rPr>
              <a:t>Drell</a:t>
            </a:r>
            <a:r>
              <a:rPr b="1" i="1" lang="en-GB" sz="2000" spc="-1" strike="noStrike" u="sng">
                <a:solidFill>
                  <a:srgbClr val="ccccff"/>
                </a:solidFill>
                <a:uFillTx/>
                <a:latin typeface="Tahoma"/>
                <a:ea typeface="Microsoft YaHei"/>
                <a:hlinkClick r:id="rId7"/>
              </a:rPr>
              <a:t>-Yan </a:t>
            </a:r>
            <a:r>
              <a:rPr b="1" i="1" lang="en-GB" sz="2000" spc="-1" strike="noStrike" u="sng">
                <a:solidFill>
                  <a:srgbClr val="ccccff"/>
                </a:solidFill>
                <a:uFillTx/>
                <a:latin typeface="Tahoma"/>
                <a:ea typeface="Microsoft YaHei"/>
                <a:hlinkClick r:id="rId8"/>
              </a:rPr>
              <a:t>process in the SPD (NICA) experiment, talk by A. </a:t>
            </a:r>
            <a:r>
              <a:rPr b="1" i="1" lang="en-GB" sz="2000" spc="-1" strike="noStrike" u="sng">
                <a:solidFill>
                  <a:srgbClr val="ccccff"/>
                </a:solidFill>
                <a:uFillTx/>
                <a:latin typeface="Tahoma"/>
                <a:ea typeface="Microsoft YaHei"/>
                <a:hlinkClick r:id="rId9"/>
              </a:rPr>
              <a:t>Skachkova</a:t>
            </a:r>
            <a:endParaRPr b="0" lang="en-GB" sz="2000" spc="-1" strike="noStrike">
              <a:solidFill>
                <a:srgbClr val="000000"/>
              </a:solidFill>
              <a:latin typeface="Tahoma"/>
            </a:endParaRPr>
          </a:p>
          <a:p>
            <a:pPr marL="343080" indent="-342720">
              <a:lnSpc>
                <a:spcPct val="100000"/>
              </a:lnSpc>
              <a:spcBef>
                <a:spcPts val="799"/>
              </a:spcBef>
            </a:pPr>
            <a:r>
              <a:rPr b="1" lang="en-GB" sz="2000" spc="-1" strike="noStrike" u="sng">
                <a:solidFill>
                  <a:srgbClr val="ccccff"/>
                </a:solidFill>
                <a:uFillTx/>
                <a:latin typeface="Tahoma"/>
                <a:ea typeface="Microsoft YaHei"/>
                <a:hlinkClick r:id="rId10"/>
              </a:rPr>
              <a:t>TWENTY-FIRST LOMONOSOV CONFERENCE ON ELEMENTARY PARTICLE PHYSICS 24-30 August, Moscow, Russia</a:t>
            </a:r>
            <a:endParaRPr b="0" lang="en-GB" sz="2000" spc="-1" strike="noStrike">
              <a:solidFill>
                <a:srgbClr val="000000"/>
              </a:solidFill>
              <a:latin typeface="Tahoma"/>
            </a:endParaRPr>
          </a:p>
          <a:p>
            <a:pPr marL="343080" indent="-342720">
              <a:lnSpc>
                <a:spcPct val="100000"/>
              </a:lnSpc>
              <a:spcBef>
                <a:spcPts val="799"/>
              </a:spcBef>
            </a:pPr>
            <a:r>
              <a:rPr b="1" i="1" lang="en-GB" sz="2000" spc="-1" strike="noStrike" u="sng">
                <a:solidFill>
                  <a:srgbClr val="ccccff"/>
                </a:solidFill>
                <a:uFillTx/>
                <a:latin typeface="Tahoma"/>
                <a:ea typeface="Microsoft YaHei"/>
                <a:hlinkClick r:id="rId11"/>
              </a:rPr>
              <a:t>SPD experiment at JINR, talk by Igor </a:t>
            </a:r>
            <a:r>
              <a:rPr b="1" i="1" lang="en-GB" sz="2000" spc="-1" strike="noStrike" u="sng">
                <a:solidFill>
                  <a:srgbClr val="ccccff"/>
                </a:solidFill>
                <a:uFillTx/>
                <a:latin typeface="Tahoma"/>
                <a:ea typeface="Microsoft YaHei"/>
                <a:hlinkClick r:id="rId12"/>
              </a:rPr>
              <a:t>Denisenko</a:t>
            </a:r>
            <a:endParaRPr b="0" lang="en-GB" sz="2000" spc="-1" strike="noStrike">
              <a:solidFill>
                <a:srgbClr val="000000"/>
              </a:solidFill>
              <a:latin typeface="Tahoma"/>
            </a:endParaRPr>
          </a:p>
          <a:p>
            <a:pPr marL="343080" indent="-342720">
              <a:lnSpc>
                <a:spcPct val="100000"/>
              </a:lnSpc>
              <a:spcBef>
                <a:spcPts val="799"/>
              </a:spcBef>
            </a:pPr>
            <a:endParaRPr b="0" lang="en-GB" sz="2000" spc="-1" strike="noStrike">
              <a:solidFill>
                <a:srgbClr val="000000"/>
              </a:solidFill>
              <a:latin typeface="Tahoma"/>
            </a:endParaRPr>
          </a:p>
        </p:txBody>
      </p:sp>
    </p:spTree>
  </p:cSld>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Conferences-23</a:t>
            </a:r>
            <a:endParaRPr b="0" lang="en-GB" sz="4400" spc="-1" strike="noStrike">
              <a:solidFill>
                <a:srgbClr val="ffffff"/>
              </a:solidFill>
              <a:latin typeface="Tahoma"/>
            </a:endParaRPr>
          </a:p>
        </p:txBody>
      </p:sp>
      <p:sp>
        <p:nvSpPr>
          <p:cNvPr id="192" name="TextShape 2"/>
          <p:cNvSpPr txBox="1"/>
          <p:nvPr/>
        </p:nvSpPr>
        <p:spPr>
          <a:xfrm>
            <a:off x="1182600" y="201780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2400" spc="-1" strike="noStrike" u="sng">
                <a:solidFill>
                  <a:srgbClr val="ccccff"/>
                </a:solidFill>
                <a:uFillTx/>
                <a:latin typeface="Tahoma"/>
                <a:ea typeface="Microsoft YaHei"/>
                <a:hlinkClick r:id="rId1"/>
              </a:rPr>
              <a:t>XXX Anniversary International Seminar Nonlinear Phenomena in Complex Systems, 19-23 June 2023, Minsk, Belarus</a:t>
            </a:r>
            <a:endParaRPr b="0" lang="en-GB" sz="2400" spc="-1" strike="noStrike">
              <a:solidFill>
                <a:srgbClr val="000000"/>
              </a:solidFill>
              <a:latin typeface="Tahoma"/>
            </a:endParaRPr>
          </a:p>
          <a:p>
            <a:pPr marL="343080" indent="-342720">
              <a:lnSpc>
                <a:spcPct val="100000"/>
              </a:lnSpc>
              <a:spcBef>
                <a:spcPts val="799"/>
              </a:spcBef>
            </a:pPr>
            <a:r>
              <a:rPr b="0" i="1" lang="en-GB" sz="2400" spc="-1" strike="noStrike" u="sng">
                <a:solidFill>
                  <a:srgbClr val="ccccff"/>
                </a:solidFill>
                <a:uFillTx/>
                <a:latin typeface="Tahoma"/>
                <a:ea typeface="Microsoft YaHei"/>
                <a:hlinkClick r:id="rId2"/>
              </a:rPr>
              <a:t>The SPD (Spin Physics Detector) experiment at NICA, talk by Alexander </a:t>
            </a:r>
            <a:r>
              <a:rPr b="0" i="1" lang="en-GB" sz="2400" spc="-1" strike="noStrike" u="sng">
                <a:solidFill>
                  <a:srgbClr val="ccccff"/>
                </a:solidFill>
                <a:uFillTx/>
                <a:latin typeface="Tahoma"/>
                <a:ea typeface="Microsoft YaHei"/>
                <a:hlinkClick r:id="rId3"/>
              </a:rPr>
              <a:t>Korzenev</a:t>
            </a:r>
            <a:endParaRPr b="0" lang="en-GB" sz="2400" spc="-1" strike="noStrike">
              <a:solidFill>
                <a:srgbClr val="000000"/>
              </a:solidFill>
              <a:latin typeface="Tahoma"/>
            </a:endParaRPr>
          </a:p>
          <a:p>
            <a:pPr marL="343080" indent="-342720">
              <a:lnSpc>
                <a:spcPct val="100000"/>
              </a:lnSpc>
              <a:spcBef>
                <a:spcPts val="799"/>
              </a:spcBef>
            </a:pPr>
            <a:r>
              <a:rPr b="0" i="1" lang="en-GB" sz="2400" spc="-1" strike="noStrike" u="sng">
                <a:solidFill>
                  <a:srgbClr val="ccccff"/>
                </a:solidFill>
                <a:uFillTx/>
                <a:latin typeface="Tahoma"/>
                <a:ea typeface="Microsoft YaHei"/>
                <a:hlinkClick r:id="rId4"/>
              </a:rPr>
              <a:t>Particle Identification in SPD, talk by </a:t>
            </a:r>
            <a:r>
              <a:rPr b="0" i="1" lang="en-GB" sz="2400" spc="-1" strike="noStrike" u="sng">
                <a:solidFill>
                  <a:srgbClr val="ccccff"/>
                </a:solidFill>
                <a:uFillTx/>
                <a:latin typeface="Tahoma"/>
                <a:ea typeface="Microsoft YaHei"/>
                <a:hlinkClick r:id="rId5"/>
              </a:rPr>
              <a:t>Artem</a:t>
            </a:r>
            <a:r>
              <a:rPr b="0" i="1" lang="en-GB" sz="2400" spc="-1" strike="noStrike" u="sng">
                <a:solidFill>
                  <a:srgbClr val="ccccff"/>
                </a:solidFill>
                <a:uFillTx/>
                <a:latin typeface="Tahoma"/>
                <a:ea typeface="Microsoft YaHei"/>
                <a:hlinkClick r:id="rId6"/>
              </a:rPr>
              <a:t> </a:t>
            </a:r>
            <a:r>
              <a:rPr b="0" i="1" lang="en-GB" sz="2400" spc="-1" strike="noStrike" u="sng">
                <a:solidFill>
                  <a:srgbClr val="ccccff"/>
                </a:solidFill>
                <a:uFillTx/>
                <a:latin typeface="Tahoma"/>
                <a:ea typeface="Microsoft YaHei"/>
                <a:hlinkClick r:id="rId7"/>
              </a:rPr>
              <a:t>Ivanov</a:t>
            </a:r>
            <a:endParaRPr b="0" lang="en-GB" sz="2400" spc="-1" strike="noStrike">
              <a:solidFill>
                <a:srgbClr val="000000"/>
              </a:solidFill>
              <a:latin typeface="Tahoma"/>
            </a:endParaRPr>
          </a:p>
          <a:p>
            <a:pPr marL="343080" indent="-342720">
              <a:lnSpc>
                <a:spcPct val="100000"/>
              </a:lnSpc>
              <a:spcBef>
                <a:spcPts val="799"/>
              </a:spcBef>
            </a:pPr>
            <a:r>
              <a:rPr b="0" i="1" lang="en-GB" sz="2400" spc="-1" strike="noStrike" u="sng">
                <a:solidFill>
                  <a:srgbClr val="ccccff"/>
                </a:solidFill>
                <a:uFillTx/>
                <a:latin typeface="Tahoma"/>
                <a:ea typeface="Microsoft YaHei"/>
                <a:hlinkClick r:id="rId8"/>
              </a:rPr>
              <a:t>Study of inclusive </a:t>
            </a:r>
            <a:r>
              <a:rPr b="0" i="1" lang="en-GB" sz="2400" spc="-1" strike="noStrike" u="sng">
                <a:solidFill>
                  <a:srgbClr val="ccccff"/>
                </a:solidFill>
                <a:uFillTx/>
                <a:latin typeface="Tahoma"/>
                <a:ea typeface="Microsoft YaHei"/>
                <a:hlinkClick r:id="rId9"/>
              </a:rPr>
              <a:t>π0 </a:t>
            </a:r>
            <a:r>
              <a:rPr b="0" i="1" lang="en-GB" sz="2400" spc="-1" strike="noStrike" u="sng">
                <a:solidFill>
                  <a:srgbClr val="ccccff"/>
                </a:solidFill>
                <a:uFillTx/>
                <a:latin typeface="Tahoma"/>
                <a:ea typeface="Microsoft YaHei"/>
                <a:hlinkClick r:id="rId10"/>
              </a:rPr>
              <a:t>production at SPD, talk by </a:t>
            </a:r>
            <a:r>
              <a:rPr b="0" i="1" lang="en-GB" sz="2400" spc="-1" strike="noStrike" u="sng">
                <a:solidFill>
                  <a:srgbClr val="ccccff"/>
                </a:solidFill>
                <a:uFillTx/>
                <a:latin typeface="Tahoma"/>
                <a:ea typeface="Microsoft YaHei"/>
                <a:hlinkClick r:id="rId11"/>
              </a:rPr>
              <a:t>Ruslan</a:t>
            </a:r>
            <a:r>
              <a:rPr b="0" i="1" lang="en-GB" sz="2400" spc="-1" strike="noStrike" u="sng">
                <a:solidFill>
                  <a:srgbClr val="ccccff"/>
                </a:solidFill>
                <a:uFillTx/>
                <a:latin typeface="Tahoma"/>
                <a:ea typeface="Microsoft YaHei"/>
                <a:hlinkClick r:id="rId12"/>
              </a:rPr>
              <a:t> </a:t>
            </a:r>
            <a:r>
              <a:rPr b="0" i="1" lang="en-GB" sz="2400" spc="-1" strike="noStrike" u="sng">
                <a:solidFill>
                  <a:srgbClr val="ccccff"/>
                </a:solidFill>
                <a:uFillTx/>
                <a:latin typeface="Tahoma"/>
                <a:ea typeface="Microsoft YaHei"/>
                <a:hlinkClick r:id="rId13"/>
              </a:rPr>
              <a:t>Akhunzyanov</a:t>
            </a:r>
            <a:endParaRPr b="0" lang="en-GB" sz="2400" spc="-1" strike="noStrike">
              <a:solidFill>
                <a:srgbClr val="000000"/>
              </a:solidFill>
              <a:latin typeface="Tahoma"/>
            </a:endParaRPr>
          </a:p>
          <a:p>
            <a:pPr marL="343080" indent="-342720">
              <a:lnSpc>
                <a:spcPct val="100000"/>
              </a:lnSpc>
              <a:spcBef>
                <a:spcPts val="799"/>
              </a:spcBef>
            </a:pPr>
            <a:r>
              <a:rPr b="0" i="1" lang="en-GB" sz="2400" spc="-1" strike="noStrike" u="sng">
                <a:solidFill>
                  <a:srgbClr val="ccccff"/>
                </a:solidFill>
                <a:uFillTx/>
                <a:latin typeface="Tahoma"/>
                <a:ea typeface="Microsoft YaHei"/>
                <a:hlinkClick r:id="rId14"/>
              </a:rPr>
              <a:t>Ks0 reconstruction study in SPD, talk by Natalia </a:t>
            </a:r>
            <a:r>
              <a:rPr b="0" i="1" lang="en-GB" sz="2400" spc="-1" strike="noStrike" u="sng">
                <a:solidFill>
                  <a:srgbClr val="ccccff"/>
                </a:solidFill>
                <a:uFillTx/>
                <a:latin typeface="Tahoma"/>
                <a:ea typeface="Microsoft YaHei"/>
                <a:hlinkClick r:id="rId15"/>
              </a:rPr>
              <a:t>Rogacheva</a:t>
            </a:r>
            <a:endParaRPr b="0" lang="en-GB" sz="2400" spc="-1" strike="noStrike">
              <a:solidFill>
                <a:srgbClr val="000000"/>
              </a:solidFill>
              <a:latin typeface="Tahoma"/>
            </a:endParaRPr>
          </a:p>
          <a:p>
            <a:pPr marL="343080" indent="-342720">
              <a:lnSpc>
                <a:spcPct val="100000"/>
              </a:lnSpc>
              <a:spcBef>
                <a:spcPts val="799"/>
              </a:spcBef>
            </a:pPr>
            <a:endParaRPr b="0" lang="en-GB" sz="2400" spc="-1" strike="noStrike">
              <a:solidFill>
                <a:srgbClr val="000000"/>
              </a:solidFill>
              <a:latin typeface="Tahoma"/>
            </a:endParaRPr>
          </a:p>
        </p:txBody>
      </p:sp>
    </p:spTree>
  </p:cSld>
  <p:timing>
    <p:tnLst>
      <p:par>
        <p:cTn id="45" dur="indefinite" restart="never" nodeType="tmRoot">
          <p:childTnLst>
            <p:seq>
              <p:cTn id="46"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Plans for 2024</a:t>
            </a:r>
            <a:endParaRPr b="0" lang="en-GB" sz="4400" spc="-1" strike="noStrike">
              <a:solidFill>
                <a:srgbClr val="ffffff"/>
              </a:solidFill>
              <a:latin typeface="Tahoma"/>
            </a:endParaRPr>
          </a:p>
        </p:txBody>
      </p:sp>
      <p:sp>
        <p:nvSpPr>
          <p:cNvPr id="194" name="TextShape 2"/>
          <p:cNvSpPr txBox="1"/>
          <p:nvPr/>
        </p:nvSpPr>
        <p:spPr>
          <a:xfrm>
            <a:off x="1182600" y="201780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3200" spc="-1" strike="noStrike">
                <a:solidFill>
                  <a:srgbClr val="000000"/>
                </a:solidFill>
                <a:latin typeface="Tahoma"/>
                <a:ea typeface="Microsoft YaHei"/>
              </a:rPr>
              <a:t>Session Nuclear Physics Session of RAS at JINR (spring)</a:t>
            </a:r>
            <a:endParaRPr b="0" lang="en-GB" sz="3200" spc="-1" strike="noStrike">
              <a:solidFill>
                <a:srgbClr val="000000"/>
              </a:solidFill>
              <a:latin typeface="Tahoma"/>
            </a:endParaRPr>
          </a:p>
          <a:p>
            <a:pPr marL="343080" indent="-342720">
              <a:lnSpc>
                <a:spcPct val="100000"/>
              </a:lnSpc>
              <a:spcBef>
                <a:spcPts val="799"/>
              </a:spcBef>
            </a:pPr>
            <a:endParaRPr b="0" lang="en-GB" sz="3200" spc="-1" strike="noStrike">
              <a:solidFill>
                <a:srgbClr val="000000"/>
              </a:solidFill>
              <a:latin typeface="Tahoma"/>
            </a:endParaRPr>
          </a:p>
          <a:p>
            <a:pPr marL="343080" indent="-342720">
              <a:lnSpc>
                <a:spcPct val="100000"/>
              </a:lnSpc>
              <a:spcBef>
                <a:spcPts val="799"/>
              </a:spcBef>
            </a:pPr>
            <a:endParaRPr b="0" lang="en-GB" sz="3200" spc="-1" strike="noStrike">
              <a:solidFill>
                <a:srgbClr val="000000"/>
              </a:solidFill>
              <a:latin typeface="Tahoma"/>
            </a:endParaRPr>
          </a:p>
          <a:p>
            <a:pPr marL="343080" indent="-342720">
              <a:lnSpc>
                <a:spcPct val="100000"/>
              </a:lnSpc>
              <a:spcBef>
                <a:spcPts val="799"/>
              </a:spcBef>
            </a:pPr>
            <a:r>
              <a:rPr b="0" lang="en-GB" sz="3200" spc="-1" strike="noStrike">
                <a:solidFill>
                  <a:srgbClr val="000000"/>
                </a:solidFill>
                <a:latin typeface="Tahoma"/>
                <a:ea typeface="Microsoft YaHei"/>
              </a:rPr>
              <a:t>In-person participation </a:t>
            </a:r>
            <a:endParaRPr b="0" lang="en-GB" sz="3200" spc="-1" strike="noStrike">
              <a:solidFill>
                <a:srgbClr val="000000"/>
              </a:solidFill>
              <a:latin typeface="Tahoma"/>
            </a:endParaRPr>
          </a:p>
          <a:p>
            <a:pPr marL="343080" indent="-342720">
              <a:lnSpc>
                <a:spcPct val="100000"/>
              </a:lnSpc>
              <a:spcBef>
                <a:spcPts val="799"/>
              </a:spcBef>
            </a:pPr>
            <a:r>
              <a:rPr b="0" lang="en-GB" sz="3200" spc="-1" strike="noStrike">
                <a:solidFill>
                  <a:srgbClr val="000000"/>
                </a:solidFill>
                <a:latin typeface="Tahoma"/>
                <a:ea typeface="Microsoft YaHei"/>
              </a:rPr>
              <a:t>Section on 3D/spin structure, SPD-related talks </a:t>
            </a:r>
            <a:endParaRPr b="0" lang="en-GB" sz="3200" spc="-1" strike="noStrike">
              <a:solidFill>
                <a:srgbClr val="000000"/>
              </a:solidFill>
              <a:latin typeface="Tahoma"/>
            </a:endParaRPr>
          </a:p>
        </p:txBody>
      </p:sp>
    </p:spTree>
  </p:cSld>
  <p:timing>
    <p:tnLst>
      <p:par>
        <p:cTn id="47" dur="indefinite" restart="never" nodeType="tmRoot">
          <p:childTnLst>
            <p:seq>
              <p:cTn id="48"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SUMMARY</a:t>
            </a:r>
            <a:endParaRPr b="0" lang="en-GB" sz="4400" spc="-1" strike="noStrike">
              <a:solidFill>
                <a:srgbClr val="ffffff"/>
              </a:solidFill>
              <a:latin typeface="Tahoma"/>
            </a:endParaRPr>
          </a:p>
        </p:txBody>
      </p:sp>
      <p:sp>
        <p:nvSpPr>
          <p:cNvPr id="196" name="TextShape 2"/>
          <p:cNvSpPr txBox="1"/>
          <p:nvPr/>
        </p:nvSpPr>
        <p:spPr>
          <a:xfrm>
            <a:off x="1182600" y="201780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3200" spc="-1" strike="noStrike">
                <a:solidFill>
                  <a:srgbClr val="000000"/>
                </a:solidFill>
                <a:latin typeface="Tahoma"/>
                <a:ea typeface="Microsoft YaHei"/>
              </a:rPr>
              <a:t>SPD is visible in publications and conference talks </a:t>
            </a:r>
            <a:endParaRPr b="0" lang="en-GB" sz="3200" spc="-1" strike="noStrike">
              <a:solidFill>
                <a:srgbClr val="000000"/>
              </a:solidFill>
              <a:latin typeface="Tahoma"/>
            </a:endParaRPr>
          </a:p>
          <a:p>
            <a:pPr marL="343080" indent="-342720">
              <a:lnSpc>
                <a:spcPct val="100000"/>
              </a:lnSpc>
              <a:spcBef>
                <a:spcPts val="799"/>
              </a:spcBef>
            </a:pPr>
            <a:r>
              <a:rPr b="0" lang="en-GB" sz="3200" spc="-1" strike="noStrike">
                <a:solidFill>
                  <a:srgbClr val="000000"/>
                </a:solidFill>
                <a:latin typeface="Tahoma"/>
                <a:ea typeface="Microsoft YaHei"/>
              </a:rPr>
              <a:t>DSPIN23, BALDIN23 provided good possibility </a:t>
            </a:r>
            <a:endParaRPr b="0" lang="en-GB" sz="3200" spc="-1" strike="noStrike">
              <a:solidFill>
                <a:srgbClr val="000000"/>
              </a:solidFill>
              <a:latin typeface="Tahoma"/>
            </a:endParaRPr>
          </a:p>
          <a:p>
            <a:pPr marL="343080" indent="-342720">
              <a:lnSpc>
                <a:spcPct val="100000"/>
              </a:lnSpc>
              <a:spcBef>
                <a:spcPts val="799"/>
              </a:spcBef>
            </a:pPr>
            <a:r>
              <a:rPr b="0" lang="en-GB" sz="3200" spc="-1" strike="noStrike">
                <a:solidFill>
                  <a:srgbClr val="000000"/>
                </a:solidFill>
                <a:latin typeface="Tahoma"/>
                <a:ea typeface="Microsoft YaHei"/>
              </a:rPr>
              <a:t>SPD physics is extensively studied and presented  </a:t>
            </a:r>
            <a:endParaRPr b="0" lang="en-GB" sz="3200" spc="-1" strike="noStrike">
              <a:solidFill>
                <a:srgbClr val="000000"/>
              </a:solidFill>
              <a:latin typeface="Tahoma"/>
            </a:endParaRPr>
          </a:p>
          <a:p>
            <a:pPr marL="343080" indent="-342720">
              <a:lnSpc>
                <a:spcPct val="100000"/>
              </a:lnSpc>
              <a:spcBef>
                <a:spcPts val="799"/>
              </a:spcBef>
            </a:pPr>
            <a:r>
              <a:rPr b="0" lang="en-GB" sz="3200" spc="-1" strike="noStrike">
                <a:solidFill>
                  <a:srgbClr val="000000"/>
                </a:solidFill>
                <a:latin typeface="Tahoma"/>
                <a:ea typeface="Microsoft YaHei"/>
              </a:rPr>
              <a:t>More is required: RAS Session,…</a:t>
            </a:r>
            <a:endParaRPr b="0" lang="en-GB" sz="3200" spc="-1" strike="noStrike">
              <a:solidFill>
                <a:srgbClr val="000000"/>
              </a:solidFill>
              <a:latin typeface="Tahoma"/>
            </a:endParaRPr>
          </a:p>
          <a:p>
            <a:pPr marL="343080" indent="-342720">
              <a:lnSpc>
                <a:spcPct val="100000"/>
              </a:lnSpc>
              <a:spcBef>
                <a:spcPts val="799"/>
              </a:spcBef>
            </a:pPr>
            <a:endParaRPr b="0" lang="en-GB" sz="3200" spc="-1" strike="noStrike">
              <a:solidFill>
                <a:srgbClr val="000000"/>
              </a:solidFill>
              <a:latin typeface="Tahoma"/>
            </a:endParaRPr>
          </a:p>
          <a:p>
            <a:pPr marL="343080" indent="-342720">
              <a:lnSpc>
                <a:spcPct val="100000"/>
              </a:lnSpc>
              <a:spcBef>
                <a:spcPts val="799"/>
              </a:spcBef>
            </a:pPr>
            <a:endParaRPr b="0" lang="en-GB" sz="3200" spc="-1" strike="noStrike">
              <a:solidFill>
                <a:srgbClr val="000000"/>
              </a:solidFill>
              <a:latin typeface="Tahoma"/>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TextShape 1"/>
          <p:cNvSpPr txBox="1"/>
          <p:nvPr/>
        </p:nvSpPr>
        <p:spPr>
          <a:xfrm>
            <a:off x="1043640" y="188640"/>
            <a:ext cx="7783200" cy="1452240"/>
          </a:xfrm>
          <a:prstGeom prst="rect">
            <a:avLst/>
          </a:prstGeom>
          <a:noFill/>
          <a:ln w="9360">
            <a:noFill/>
          </a:ln>
        </p:spPr>
        <p:txBody>
          <a:bodyPr lIns="90000" rIns="90000" tIns="46800" bIns="46800" anchor="b"/>
          <a:p>
            <a:pPr>
              <a:lnSpc>
                <a:spcPct val="100000"/>
              </a:lnSpc>
            </a:pPr>
            <a:r>
              <a:rPr b="0" lang="en-GB" sz="4000" spc="-1" strike="noStrike">
                <a:solidFill>
                  <a:srgbClr val="333399"/>
                </a:solidFill>
                <a:latin typeface="Tahoma"/>
                <a:ea typeface="Microsoft YaHei"/>
              </a:rPr>
              <a:t>Temporary Publication Committee </a:t>
            </a:r>
            <a:r>
              <a:rPr b="0" lang="en-GB" sz="2000" spc="-1" strike="noStrike">
                <a:solidFill>
                  <a:srgbClr val="333399"/>
                </a:solidFill>
                <a:latin typeface="Tahoma"/>
                <a:ea typeface="Microsoft YaHei"/>
              </a:rPr>
              <a:t>http://spd.jinr.ru/publication-committee/</a:t>
            </a:r>
            <a:r>
              <a:rPr b="1" lang="en-GB" sz="2000" spc="-1" strike="noStrike">
                <a:solidFill>
                  <a:srgbClr val="333399"/>
                </a:solidFill>
                <a:latin typeface="Tahoma"/>
                <a:ea typeface="Microsoft YaHei"/>
              </a:rPr>
              <a:t> </a:t>
            </a:r>
            <a:br/>
            <a:r>
              <a:rPr b="0" i="1" lang="en-GB" sz="2400" spc="-1" strike="noStrike">
                <a:solidFill>
                  <a:srgbClr val="333399"/>
                </a:solidFill>
                <a:latin typeface="Tahoma"/>
                <a:ea typeface="Microsoft YaHei"/>
              </a:rPr>
              <a:t>spd_pubcom@jinr.ru</a:t>
            </a:r>
            <a:endParaRPr b="0" lang="en-GB" sz="2400" spc="-1" strike="noStrike">
              <a:solidFill>
                <a:srgbClr val="ffffff"/>
              </a:solidFill>
              <a:latin typeface="Tahoma"/>
            </a:endParaRPr>
          </a:p>
        </p:txBody>
      </p:sp>
      <p:sp>
        <p:nvSpPr>
          <p:cNvPr id="164" name="TextShape 2"/>
          <p:cNvSpPr txBox="1"/>
          <p:nvPr/>
        </p:nvSpPr>
        <p:spPr>
          <a:xfrm>
            <a:off x="899640" y="162864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3200" spc="-1" strike="noStrike">
                <a:solidFill>
                  <a:srgbClr val="000000"/>
                </a:solidFill>
                <a:latin typeface="Tahoma"/>
                <a:ea typeface="Microsoft YaHei"/>
              </a:rPr>
              <a:t>O. Teryaev          JINR       chair</a:t>
            </a:r>
            <a:endParaRPr b="0" lang="en-GB" sz="3200" spc="-1" strike="noStrike">
              <a:solidFill>
                <a:srgbClr val="000000"/>
              </a:solidFill>
              <a:latin typeface="Tahoma"/>
            </a:endParaRPr>
          </a:p>
          <a:p>
            <a:pPr marL="514440" indent="-514080">
              <a:lnSpc>
                <a:spcPct val="100000"/>
              </a:lnSpc>
              <a:spcBef>
                <a:spcPts val="799"/>
              </a:spcBef>
              <a:buClr>
                <a:srgbClr val="000000"/>
              </a:buClr>
              <a:buFont typeface="Times New Roman"/>
              <a:buAutoNum type="alphaUcPeriod"/>
            </a:pPr>
            <a:r>
              <a:rPr b="0" lang="en-GB" sz="3200" spc="-1" strike="noStrike">
                <a:solidFill>
                  <a:srgbClr val="000000"/>
                </a:solidFill>
                <a:latin typeface="Tahoma"/>
                <a:ea typeface="Microsoft YaHei"/>
              </a:rPr>
              <a:t>Guskov           JINR</a:t>
            </a:r>
            <a:endParaRPr b="0" lang="en-GB" sz="3200" spc="-1" strike="noStrike">
              <a:solidFill>
                <a:srgbClr val="000000"/>
              </a:solidFill>
              <a:latin typeface="Tahoma"/>
            </a:endParaRPr>
          </a:p>
          <a:p>
            <a:pPr marL="514440" indent="-514080">
              <a:lnSpc>
                <a:spcPct val="100000"/>
              </a:lnSpc>
              <a:spcBef>
                <a:spcPts val="799"/>
              </a:spcBef>
            </a:pPr>
            <a:r>
              <a:rPr b="0" lang="en-GB" sz="3200" spc="-1" strike="noStrike">
                <a:solidFill>
                  <a:srgbClr val="000000"/>
                </a:solidFill>
                <a:latin typeface="Tahoma"/>
                <a:ea typeface="Microsoft YaHei"/>
              </a:rPr>
              <a:t>P. Jones     iThemba LABS</a:t>
            </a:r>
            <a:endParaRPr b="0" lang="en-GB" sz="3200" spc="-1" strike="noStrike">
              <a:solidFill>
                <a:srgbClr val="000000"/>
              </a:solidFill>
              <a:latin typeface="Tahoma"/>
            </a:endParaRPr>
          </a:p>
          <a:p>
            <a:pPr marL="514440" indent="-514080">
              <a:lnSpc>
                <a:spcPct val="100000"/>
              </a:lnSpc>
              <a:spcBef>
                <a:spcPts val="799"/>
              </a:spcBef>
            </a:pPr>
            <a:r>
              <a:rPr b="0" lang="en-GB" sz="3200" spc="-1" strike="noStrike">
                <a:solidFill>
                  <a:srgbClr val="000000"/>
                </a:solidFill>
                <a:latin typeface="Tahoma"/>
                <a:ea typeface="Microsoft YaHei"/>
              </a:rPr>
              <a:t>V. Kim             PNPI </a:t>
            </a:r>
            <a:endParaRPr b="0" lang="en-GB" sz="3200" spc="-1" strike="noStrike">
              <a:solidFill>
                <a:srgbClr val="000000"/>
              </a:solidFill>
              <a:latin typeface="Tahoma"/>
            </a:endParaRPr>
          </a:p>
          <a:p>
            <a:pPr marL="514440" indent="-514080">
              <a:lnSpc>
                <a:spcPct val="100000"/>
              </a:lnSpc>
              <a:spcBef>
                <a:spcPts val="799"/>
              </a:spcBef>
            </a:pPr>
            <a:r>
              <a:rPr b="0" lang="en-GB" sz="3200" spc="-1" strike="noStrike">
                <a:solidFill>
                  <a:srgbClr val="000000"/>
                </a:solidFill>
                <a:latin typeface="Tahoma"/>
                <a:ea typeface="Microsoft YaHei"/>
              </a:rPr>
              <a:t>A. Korzenev       JINR  </a:t>
            </a:r>
            <a:endParaRPr b="0" lang="en-GB" sz="3200" spc="-1" strike="noStrike">
              <a:solidFill>
                <a:srgbClr val="000000"/>
              </a:solidFill>
              <a:latin typeface="Tahoma"/>
            </a:endParaRPr>
          </a:p>
          <a:p>
            <a:pPr marL="514440" indent="-514080">
              <a:lnSpc>
                <a:spcPct val="100000"/>
              </a:lnSpc>
              <a:spcBef>
                <a:spcPts val="799"/>
              </a:spcBef>
            </a:pPr>
            <a:r>
              <a:rPr b="0" lang="en-GB" sz="3200" spc="-1" strike="noStrike">
                <a:solidFill>
                  <a:srgbClr val="000000"/>
                </a:solidFill>
                <a:latin typeface="Tahoma"/>
                <a:ea typeface="Microsoft YaHei"/>
              </a:rPr>
              <a:t>A. Kulikov         JINR</a:t>
            </a:r>
            <a:endParaRPr b="0" lang="en-GB" sz="3200" spc="-1" strike="noStrike">
              <a:solidFill>
                <a:srgbClr val="000000"/>
              </a:solidFill>
              <a:latin typeface="Tahoma"/>
            </a:endParaRPr>
          </a:p>
          <a:p>
            <a:pPr marL="514440" indent="-514080">
              <a:lnSpc>
                <a:spcPct val="100000"/>
              </a:lnSpc>
              <a:spcBef>
                <a:spcPts val="799"/>
              </a:spcBef>
            </a:pPr>
            <a:r>
              <a:rPr b="0" lang="en-GB" sz="3200" spc="-1" strike="noStrike">
                <a:solidFill>
                  <a:srgbClr val="000000"/>
                </a:solidFill>
                <a:latin typeface="Tahoma"/>
                <a:ea typeface="Microsoft YaHei"/>
              </a:rPr>
              <a:t>V. Ladygin       JINR</a:t>
            </a:r>
            <a:endParaRPr b="0" lang="en-GB" sz="3200" spc="-1" strike="noStrike">
              <a:solidFill>
                <a:srgbClr val="000000"/>
              </a:solidFill>
              <a:latin typeface="Tahoma"/>
            </a:endParaRPr>
          </a:p>
          <a:p>
            <a:pPr marL="514440" indent="-514080">
              <a:lnSpc>
                <a:spcPct val="100000"/>
              </a:lnSpc>
              <a:spcBef>
                <a:spcPts val="799"/>
              </a:spcBef>
            </a:pPr>
            <a:r>
              <a:rPr b="0" lang="en-GB" sz="3200" spc="-1" strike="noStrike">
                <a:solidFill>
                  <a:srgbClr val="000000"/>
                </a:solidFill>
                <a:latin typeface="Tahoma"/>
                <a:ea typeface="Microsoft YaHei"/>
              </a:rPr>
              <a:t>E. Tomasi-Gustaffson  IRFU Saclay</a:t>
            </a:r>
            <a:endParaRPr b="0" lang="en-GB" sz="3200" spc="-1" strike="noStrike">
              <a:solidFill>
                <a:srgbClr val="000000"/>
              </a:solidFill>
              <a:latin typeface="Tahoma"/>
            </a:endParaRPr>
          </a:p>
          <a:p>
            <a:pPr marL="514440" indent="-514080">
              <a:lnSpc>
                <a:spcPct val="100000"/>
              </a:lnSpc>
              <a:spcBef>
                <a:spcPts val="799"/>
              </a:spcBef>
            </a:pPr>
            <a:r>
              <a:rPr b="0" lang="en-GB" sz="3200" spc="-1" strike="noStrike">
                <a:solidFill>
                  <a:srgbClr val="000000"/>
                </a:solidFill>
                <a:latin typeface="Tahoma"/>
                <a:ea typeface="Microsoft YaHei"/>
              </a:rPr>
              <a:t>M. Kozhin      JINR  secretary </a:t>
            </a:r>
            <a:r>
              <a:rPr b="0" lang="en-GB" sz="2400" spc="-1" strike="noStrike">
                <a:solidFill>
                  <a:srgbClr val="ff0000"/>
                </a:solidFill>
                <a:latin typeface="Tahoma"/>
                <a:ea typeface="Microsoft YaHei"/>
              </a:rPr>
              <a:t>(special thanks)</a:t>
            </a:r>
            <a:endParaRPr b="0" lang="en-GB" sz="2400" spc="-1" strike="noStrike">
              <a:solidFill>
                <a:srgbClr val="000000"/>
              </a:solidFill>
              <a:latin typeface="Tahoma"/>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NEW document of publication policy (available)</a:t>
            </a:r>
            <a:endParaRPr b="0" lang="en-GB" sz="4400" spc="-1" strike="noStrike">
              <a:solidFill>
                <a:srgbClr val="ffffff"/>
              </a:solidFill>
              <a:latin typeface="Tahoma"/>
            </a:endParaRPr>
          </a:p>
        </p:txBody>
      </p:sp>
      <p:sp>
        <p:nvSpPr>
          <p:cNvPr id="166" name="TextShape 2"/>
          <p:cNvSpPr txBox="1"/>
          <p:nvPr/>
        </p:nvSpPr>
        <p:spPr>
          <a:xfrm>
            <a:off x="1182600" y="201780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3200" spc="-1" strike="noStrike">
                <a:solidFill>
                  <a:srgbClr val="000000"/>
                </a:solidFill>
                <a:latin typeface="Tahoma"/>
                <a:ea typeface="Microsoft YaHei"/>
              </a:rPr>
              <a:t>Increase of the number of the papers </a:t>
            </a:r>
            <a:endParaRPr b="0" lang="en-GB" sz="3200" spc="-1" strike="noStrike">
              <a:solidFill>
                <a:srgbClr val="000000"/>
              </a:solidFill>
              <a:latin typeface="Tahoma"/>
            </a:endParaRPr>
          </a:p>
          <a:p>
            <a:pPr marL="343080" indent="-342720">
              <a:lnSpc>
                <a:spcPct val="100000"/>
              </a:lnSpc>
              <a:spcBef>
                <a:spcPts val="799"/>
              </a:spcBef>
            </a:pPr>
            <a:endParaRPr b="0" lang="en-GB" sz="3200" spc="-1" strike="noStrike">
              <a:solidFill>
                <a:srgbClr val="000000"/>
              </a:solidFill>
              <a:latin typeface="Tahoma"/>
            </a:endParaRPr>
          </a:p>
          <a:p>
            <a:pPr marL="343080" indent="-342720">
              <a:lnSpc>
                <a:spcPct val="100000"/>
              </a:lnSpc>
              <a:spcBef>
                <a:spcPts val="799"/>
              </a:spcBef>
            </a:pPr>
            <a:r>
              <a:rPr b="0" lang="en-GB" sz="3200" spc="-1" strike="noStrike">
                <a:solidFill>
                  <a:srgbClr val="000000"/>
                </a:solidFill>
                <a:latin typeface="Tahoma"/>
                <a:ea typeface="Microsoft YaHei"/>
              </a:rPr>
              <a:t>Necessity of differentiated approach</a:t>
            </a:r>
            <a:endParaRPr b="0" lang="en-GB" sz="3200" spc="-1" strike="noStrike">
              <a:solidFill>
                <a:srgbClr val="000000"/>
              </a:solidFill>
              <a:latin typeface="Tahoma"/>
            </a:endParaRPr>
          </a:p>
          <a:p>
            <a:pPr marL="343080" indent="-342720">
              <a:lnSpc>
                <a:spcPct val="100000"/>
              </a:lnSpc>
              <a:spcBef>
                <a:spcPts val="799"/>
              </a:spcBef>
            </a:pPr>
            <a:endParaRPr b="0" lang="en-GB" sz="3200" spc="-1" strike="noStrike">
              <a:solidFill>
                <a:srgbClr val="000000"/>
              </a:solidFill>
              <a:latin typeface="Tahoma"/>
            </a:endParaRPr>
          </a:p>
          <a:p>
            <a:pPr marL="343080" indent="-342720">
              <a:lnSpc>
                <a:spcPct val="100000"/>
              </a:lnSpc>
              <a:spcBef>
                <a:spcPts val="799"/>
              </a:spcBef>
            </a:pPr>
            <a:r>
              <a:rPr b="0" lang="en-GB" sz="3200" spc="-1" strike="noStrike">
                <a:solidFill>
                  <a:srgbClr val="000000"/>
                </a:solidFill>
                <a:latin typeface="Tahoma"/>
                <a:ea typeface="Microsoft YaHei"/>
              </a:rPr>
              <a:t>Procedure</a:t>
            </a:r>
            <a:endParaRPr b="0" lang="en-GB" sz="3200" spc="-1" strike="noStrike">
              <a:solidFill>
                <a:srgbClr val="000000"/>
              </a:solidFill>
              <a:latin typeface="Tahoma"/>
            </a:endParaRPr>
          </a:p>
          <a:p>
            <a:pPr marL="343080" indent="-342720">
              <a:lnSpc>
                <a:spcPct val="100000"/>
              </a:lnSpc>
              <a:spcBef>
                <a:spcPts val="799"/>
              </a:spcBef>
            </a:pPr>
            <a:endParaRPr b="0" lang="en-GB" sz="3200" spc="-1" strike="noStrike">
              <a:solidFill>
                <a:srgbClr val="000000"/>
              </a:solidFill>
              <a:latin typeface="Tahoma"/>
            </a:endParaRPr>
          </a:p>
          <a:p>
            <a:pPr marL="343080" indent="-342720">
              <a:lnSpc>
                <a:spcPct val="100000"/>
              </a:lnSpc>
              <a:spcBef>
                <a:spcPts val="799"/>
              </a:spcBef>
            </a:pPr>
            <a:r>
              <a:rPr b="0" lang="en-GB" sz="3200" spc="-1" strike="noStrike">
                <a:solidFill>
                  <a:srgbClr val="000000"/>
                </a:solidFill>
                <a:latin typeface="Tahoma"/>
                <a:ea typeface="Microsoft YaHei"/>
              </a:rPr>
              <a:t>Working group chaired by Egle Tomasi-Gustaffson: many thanks!   </a:t>
            </a:r>
            <a:endParaRPr b="0" lang="en-GB" sz="3200" spc="-1" strike="noStrike">
              <a:solidFill>
                <a:srgbClr val="000000"/>
              </a:solidFill>
              <a:latin typeface="Tahoma"/>
            </a:endParaRPr>
          </a:p>
        </p:txBody>
      </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3600" spc="-1" strike="noStrike">
                <a:solidFill>
                  <a:srgbClr val="333399"/>
                </a:solidFill>
                <a:latin typeface="Tahoma"/>
                <a:ea typeface="Microsoft YaHei"/>
              </a:rPr>
              <a:t>SPD Publication Policy</a:t>
            </a:r>
            <a:br/>
            <a:r>
              <a:rPr b="0" lang="en-GB" sz="3600" spc="-1" strike="noStrike">
                <a:solidFill>
                  <a:srgbClr val="333399"/>
                </a:solidFill>
                <a:latin typeface="Tahoma"/>
                <a:ea typeface="Microsoft YaHei"/>
              </a:rPr>
              <a:t>20.07.2023 (appr 09.10.23)</a:t>
            </a:r>
            <a:r>
              <a:rPr b="0" lang="en-GB" sz="1200" spc="-1" strike="noStrike">
                <a:solidFill>
                  <a:srgbClr val="333399"/>
                </a:solidFill>
                <a:latin typeface="Tahoma"/>
                <a:ea typeface="Microsoft YaHei"/>
              </a:rPr>
              <a:t>http://spd.jinr.ru/wp-content/uploads/2023/10/SPD_Publication_Policy.pdf</a:t>
            </a:r>
            <a:endParaRPr b="0" lang="en-GB" sz="1200" spc="-1" strike="noStrike">
              <a:solidFill>
                <a:srgbClr val="ffffff"/>
              </a:solidFill>
              <a:latin typeface="Tahoma"/>
            </a:endParaRPr>
          </a:p>
        </p:txBody>
      </p:sp>
      <p:sp>
        <p:nvSpPr>
          <p:cNvPr id="168" name="TextShape 2"/>
          <p:cNvSpPr txBox="1"/>
          <p:nvPr/>
        </p:nvSpPr>
        <p:spPr>
          <a:xfrm>
            <a:off x="1187640" y="155664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1800" spc="-1" strike="noStrike">
                <a:solidFill>
                  <a:srgbClr val="000000"/>
                </a:solidFill>
                <a:latin typeface="Tahoma"/>
                <a:ea typeface="Microsoft YaHei"/>
              </a:rPr>
              <a:t>General publications in referenced journals should be submitted to the Publication Committee for an approval of principle at least one month before the foreseen date of submission. The Publication Committee may appoint a dedicated Review Committee to follow up the paper till publication. The draft should be made available to the whole collaboration at least one week before the foreseen date of submission. </a:t>
            </a:r>
            <a:endParaRPr b="0" lang="en-GB" sz="1800" spc="-1" strike="noStrike">
              <a:solidFill>
                <a:srgbClr val="000000"/>
              </a:solidFill>
              <a:latin typeface="Tahoma"/>
            </a:endParaRPr>
          </a:p>
          <a:p>
            <a:pPr marL="343080" indent="-342720">
              <a:lnSpc>
                <a:spcPct val="100000"/>
              </a:lnSpc>
              <a:spcBef>
                <a:spcPts val="799"/>
              </a:spcBef>
            </a:pPr>
            <a:r>
              <a:rPr b="0" lang="en-GB" sz="1800" spc="-1" strike="noStrike">
                <a:solidFill>
                  <a:srgbClr val="000000"/>
                </a:solidFill>
                <a:latin typeface="Tahoma"/>
                <a:ea typeface="Microsoft YaHei"/>
              </a:rPr>
              <a:t>Approval for plenary talks and general presentations (title and abstract) to Conferences should be requested to the Publication Committee as much in advance as possible, preferably one month before submission and registration. A presentation is defined as ‘general’ if it represents an overview of the SPD project and its physics program or the SPD setup as a whole, including contributions from more than one working group.</a:t>
            </a:r>
            <a:endParaRPr b="0" lang="en-GB" sz="1800" spc="-1" strike="noStrike">
              <a:solidFill>
                <a:srgbClr val="000000"/>
              </a:solidFill>
              <a:latin typeface="Tahoma"/>
            </a:endParaRPr>
          </a:p>
          <a:p>
            <a:pPr marL="343080" indent="-342720">
              <a:lnSpc>
                <a:spcPct val="100000"/>
              </a:lnSpc>
              <a:spcBef>
                <a:spcPts val="799"/>
              </a:spcBef>
            </a:pPr>
            <a:endParaRPr b="0" lang="en-GB" sz="1800" spc="-1" strike="noStrike">
              <a:solidFill>
                <a:srgbClr val="000000"/>
              </a:solidFill>
              <a:latin typeface="Tahoma"/>
            </a:endParaRPr>
          </a:p>
          <a:p>
            <a:pPr marL="343080" indent="-342720">
              <a:lnSpc>
                <a:spcPct val="100000"/>
              </a:lnSpc>
              <a:spcBef>
                <a:spcPts val="799"/>
              </a:spcBef>
            </a:pPr>
            <a:r>
              <a:rPr b="0" lang="en-GB" sz="1800" spc="-1" strike="noStrike">
                <a:solidFill>
                  <a:srgbClr val="000000"/>
                </a:solidFill>
                <a:latin typeface="Tahoma"/>
                <a:ea typeface="Microsoft YaHei"/>
              </a:rPr>
              <a:t> </a:t>
            </a:r>
            <a:endParaRPr b="0" lang="en-GB" sz="1800" spc="-1" strike="noStrike">
              <a:solidFill>
                <a:srgbClr val="000000"/>
              </a:solidFill>
              <a:latin typeface="Tahoma"/>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3600" spc="-1" strike="noStrike">
                <a:solidFill>
                  <a:srgbClr val="333399"/>
                </a:solidFill>
                <a:latin typeface="Tahoma"/>
                <a:ea typeface="Microsoft YaHei"/>
              </a:rPr>
              <a:t>SPD Publication Policy-2</a:t>
            </a:r>
            <a:br/>
            <a:r>
              <a:rPr b="0" lang="en-GB" sz="1200" spc="-1" strike="noStrike">
                <a:solidFill>
                  <a:srgbClr val="333399"/>
                </a:solidFill>
                <a:latin typeface="Tahoma"/>
                <a:ea typeface="Microsoft YaHei"/>
              </a:rPr>
              <a:t>http://spd.jinr.ru/wp-content/uploads/2023/10/SPD_Publication_Policy.pdf</a:t>
            </a:r>
            <a:endParaRPr b="0" lang="en-GB" sz="1200" spc="-1" strike="noStrike">
              <a:solidFill>
                <a:srgbClr val="ffffff"/>
              </a:solidFill>
              <a:latin typeface="Tahoma"/>
            </a:endParaRPr>
          </a:p>
        </p:txBody>
      </p:sp>
      <p:sp>
        <p:nvSpPr>
          <p:cNvPr id="170" name="TextShape 2"/>
          <p:cNvSpPr txBox="1"/>
          <p:nvPr/>
        </p:nvSpPr>
        <p:spPr>
          <a:xfrm>
            <a:off x="1187640" y="155664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1800" spc="-1" strike="noStrike">
                <a:solidFill>
                  <a:srgbClr val="000000"/>
                </a:solidFill>
                <a:latin typeface="Tahoma"/>
                <a:ea typeface="Microsoft YaHei"/>
              </a:rPr>
              <a:t>Journal papers, devoted to some particular subdetector, a particular experimental technique or a Monte Carlo simulation for a given physics problem are signed by the subgroup of people having directly contributed. The Coordinator of the corresponding working group is responsible for preparation of the paper draft and the author list. </a:t>
            </a:r>
            <a:endParaRPr b="0" lang="en-GB" sz="1800" spc="-1" strike="noStrike">
              <a:solidFill>
                <a:srgbClr val="000000"/>
              </a:solidFill>
              <a:latin typeface="Tahoma"/>
            </a:endParaRPr>
          </a:p>
          <a:p>
            <a:pPr marL="343080" indent="-342720">
              <a:lnSpc>
                <a:spcPct val="100000"/>
              </a:lnSpc>
              <a:spcBef>
                <a:spcPts val="799"/>
              </a:spcBef>
            </a:pPr>
            <a:r>
              <a:rPr b="0" lang="en-GB" sz="1800" spc="-1" strike="noStrike">
                <a:solidFill>
                  <a:srgbClr val="000000"/>
                </a:solidFill>
                <a:latin typeface="Tahoma"/>
                <a:ea typeface="Microsoft YaHei"/>
              </a:rPr>
              <a:t>The Spokespersons act as mediators and judges for disputes that may arise and are the ultimate responsible for the publication of the SPD results. Any SPD member may require to remove his name in the author list, if he feels his contribution not sufficient or if he does not agree with statements of the paper. A motivated request should be sent to the authors, the relevant Coordinator and the Chairperson of the Publication Committee.</a:t>
            </a:r>
            <a:endParaRPr b="0" lang="en-GB" sz="1800" spc="-1" strike="noStrike">
              <a:solidFill>
                <a:srgbClr val="000000"/>
              </a:solidFill>
              <a:latin typeface="Tahoma"/>
            </a:endParaRPr>
          </a:p>
          <a:p>
            <a:pPr marL="343080" indent="-342720">
              <a:lnSpc>
                <a:spcPct val="100000"/>
              </a:lnSpc>
              <a:spcBef>
                <a:spcPts val="799"/>
              </a:spcBef>
            </a:pPr>
            <a:r>
              <a:rPr b="0" lang="en-GB" sz="1800" spc="-1" strike="noStrike">
                <a:solidFill>
                  <a:srgbClr val="000000"/>
                </a:solidFill>
                <a:latin typeface="Tahoma"/>
                <a:ea typeface="Microsoft YaHei"/>
              </a:rPr>
              <a:t> </a:t>
            </a:r>
            <a:endParaRPr b="0" lang="en-GB" sz="1800" spc="-1" strike="noStrike">
              <a:solidFill>
                <a:srgbClr val="000000"/>
              </a:solidFill>
              <a:latin typeface="Tahoma"/>
            </a:endParaRPr>
          </a:p>
        </p:txBody>
      </p:sp>
    </p:spTree>
  </p:cSld>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a:t>
            </a:r>
            <a:r>
              <a:rPr b="0" lang="en-GB" sz="4400" spc="-1" strike="noStrike">
                <a:solidFill>
                  <a:srgbClr val="333399"/>
                </a:solidFill>
                <a:latin typeface="Tahoma"/>
                <a:ea typeface="Microsoft YaHei"/>
              </a:rPr>
              <a:t>SPD+” papers </a:t>
            </a:r>
            <a:endParaRPr b="0" lang="en-GB" sz="4400" spc="-1" strike="noStrike">
              <a:solidFill>
                <a:srgbClr val="ffffff"/>
              </a:solidFill>
              <a:latin typeface="Tahoma"/>
            </a:endParaRPr>
          </a:p>
        </p:txBody>
      </p:sp>
      <p:pic>
        <p:nvPicPr>
          <p:cNvPr id="172" name="Содержимое 5" descr=""/>
          <p:cNvPicPr/>
          <p:nvPr/>
        </p:nvPicPr>
        <p:blipFill>
          <a:blip r:embed="rId1"/>
          <a:stretch/>
        </p:blipFill>
        <p:spPr>
          <a:xfrm>
            <a:off x="211680" y="1772640"/>
            <a:ext cx="8704440" cy="4896360"/>
          </a:xfrm>
          <a:prstGeom prst="rect">
            <a:avLst/>
          </a:prstGeom>
          <a:ln w="9360">
            <a:noFill/>
          </a:ln>
        </p:spPr>
      </p:pic>
    </p:spTree>
  </p:cSld>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SPD related papers</a:t>
            </a:r>
            <a:br/>
            <a:r>
              <a:rPr b="0" lang="en-GB" sz="3600" spc="-1" strike="noStrike">
                <a:solidFill>
                  <a:srgbClr val="333399"/>
                </a:solidFill>
                <a:latin typeface="Tahoma"/>
                <a:ea typeface="Microsoft YaHei"/>
              </a:rPr>
              <a:t>http://spd.jinr.ru/spd-publications/</a:t>
            </a:r>
            <a:endParaRPr b="0" lang="en-GB" sz="3600" spc="-1" strike="noStrike">
              <a:solidFill>
                <a:srgbClr val="ffffff"/>
              </a:solidFill>
              <a:latin typeface="Tahoma"/>
            </a:endParaRPr>
          </a:p>
        </p:txBody>
      </p:sp>
      <p:sp>
        <p:nvSpPr>
          <p:cNvPr id="174" name="TextShape 2"/>
          <p:cNvSpPr txBox="1"/>
          <p:nvPr/>
        </p:nvSpPr>
        <p:spPr>
          <a:xfrm>
            <a:off x="1182600" y="2017800"/>
            <a:ext cx="7762680" cy="4105080"/>
          </a:xfrm>
          <a:prstGeom prst="rect">
            <a:avLst/>
          </a:prstGeom>
          <a:noFill/>
          <a:ln w="9360">
            <a:noFill/>
          </a:ln>
        </p:spPr>
        <p:txBody>
          <a:bodyPr lIns="90000" rIns="90000" tIns="46800" bIns="46800"/>
          <a:p>
            <a:pPr marL="343080" indent="-342720">
              <a:lnSpc>
                <a:spcPct val="100000"/>
              </a:lnSpc>
              <a:spcBef>
                <a:spcPts val="799"/>
              </a:spcBef>
            </a:pPr>
            <a:r>
              <a:rPr b="1" lang="en-GB" sz="1400" spc="-1" strike="noStrike" u="sng">
                <a:solidFill>
                  <a:srgbClr val="ccccff"/>
                </a:solidFill>
                <a:uFillTx/>
                <a:latin typeface="Tahoma"/>
                <a:ea typeface="Microsoft YaHei"/>
                <a:hlinkClick r:id="rId1"/>
              </a:rPr>
              <a:t>On the physics potential to study the gluon content of proton and deuteron at NICA SPD</a:t>
            </a:r>
            <a:endParaRPr b="0" lang="en-GB" sz="1400" spc="-1" strike="noStrike">
              <a:solidFill>
                <a:srgbClr val="000000"/>
              </a:solidFill>
              <a:latin typeface="Tahoma"/>
            </a:endParaRPr>
          </a:p>
          <a:p>
            <a:pPr marL="343080" indent="-342720">
              <a:lnSpc>
                <a:spcPct val="100000"/>
              </a:lnSpc>
              <a:spcBef>
                <a:spcPts val="799"/>
              </a:spcBef>
            </a:pPr>
            <a:r>
              <a:rPr b="1" lang="en-GB" sz="1400" spc="-1" strike="noStrike" u="sng">
                <a:solidFill>
                  <a:srgbClr val="ccccff"/>
                </a:solidFill>
                <a:uFillTx/>
                <a:latin typeface="Tahoma"/>
                <a:ea typeface="Microsoft YaHei"/>
                <a:hlinkClick r:id="rId2"/>
              </a:rPr>
              <a:t>A. </a:t>
            </a:r>
            <a:r>
              <a:rPr b="1" lang="en-GB" sz="1400" spc="-1" strike="noStrike" u="sng">
                <a:solidFill>
                  <a:srgbClr val="ccccff"/>
                </a:solidFill>
                <a:uFillTx/>
                <a:latin typeface="Tahoma"/>
                <a:ea typeface="Microsoft YaHei"/>
                <a:hlinkClick r:id="rId3"/>
              </a:rPr>
              <a:t>Arbuzov</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4"/>
              </a:rPr>
              <a:t>Dubna</a:t>
            </a:r>
            <a:r>
              <a:rPr b="1" lang="en-GB" sz="1400" spc="-1" strike="noStrike" u="sng">
                <a:solidFill>
                  <a:srgbClr val="ccccff"/>
                </a:solidFill>
                <a:uFillTx/>
                <a:latin typeface="Tahoma"/>
                <a:ea typeface="Microsoft YaHei"/>
                <a:hlinkClick r:id="rId5"/>
              </a:rPr>
              <a:t>, JINR</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6"/>
              </a:rPr>
              <a:t>A. </a:t>
            </a:r>
            <a:r>
              <a:rPr b="1" lang="en-GB" sz="1400" spc="-1" strike="noStrike" u="sng">
                <a:solidFill>
                  <a:srgbClr val="ccccff"/>
                </a:solidFill>
                <a:uFillTx/>
                <a:latin typeface="Tahoma"/>
                <a:ea typeface="Microsoft YaHei"/>
                <a:hlinkClick r:id="rId7"/>
              </a:rPr>
              <a:t>Bacchetta</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8"/>
              </a:rPr>
              <a:t>Pavia U.</a:t>
            </a:r>
            <a:r>
              <a:rPr b="1" lang="en-GB" sz="1400" spc="-1" strike="noStrike">
                <a:solidFill>
                  <a:srgbClr val="000000"/>
                </a:solidFill>
                <a:latin typeface="Tahoma"/>
                <a:ea typeface="Microsoft YaHei"/>
              </a:rPr>
              <a:t> and </a:t>
            </a:r>
            <a:r>
              <a:rPr b="1" lang="en-GB" sz="1400" spc="-1" strike="noStrike" u="sng">
                <a:solidFill>
                  <a:srgbClr val="ccccff"/>
                </a:solidFill>
                <a:uFillTx/>
                <a:latin typeface="Tahoma"/>
                <a:ea typeface="Microsoft YaHei"/>
                <a:hlinkClick r:id="rId9"/>
              </a:rPr>
              <a:t>INFN, Pavia</a:t>
            </a:r>
            <a:r>
              <a:rPr b="1" lang="en-GB" sz="1400" spc="-1" strike="noStrike">
                <a:solidFill>
                  <a:srgbClr val="000000"/>
                </a:solidFill>
                <a:latin typeface="Tahoma"/>
                <a:ea typeface="Microsoft YaHei"/>
              </a:rPr>
              <a:t>), M. Butenschoen (</a:t>
            </a:r>
            <a:r>
              <a:rPr b="1" lang="en-GB" sz="1400" spc="-1" strike="noStrike" u="sng">
                <a:solidFill>
                  <a:srgbClr val="ccccff"/>
                </a:solidFill>
                <a:uFillTx/>
                <a:latin typeface="Tahoma"/>
                <a:ea typeface="Microsoft YaHei"/>
                <a:hlinkClick r:id="rId10"/>
              </a:rPr>
              <a:t>Hamburg U., Inst. </a:t>
            </a:r>
            <a:r>
              <a:rPr b="1" lang="en-GB" sz="1400" spc="-1" strike="noStrike" u="sng">
                <a:solidFill>
                  <a:srgbClr val="ccccff"/>
                </a:solidFill>
                <a:uFillTx/>
                <a:latin typeface="Tahoma"/>
                <a:ea typeface="Microsoft YaHei"/>
                <a:hlinkClick r:id="rId11"/>
              </a:rPr>
              <a:t>Theor</a:t>
            </a:r>
            <a:r>
              <a:rPr b="1" lang="en-GB" sz="1400" spc="-1" strike="noStrike" u="sng">
                <a:solidFill>
                  <a:srgbClr val="ccccff"/>
                </a:solidFill>
                <a:uFillTx/>
                <a:latin typeface="Tahoma"/>
                <a:ea typeface="Microsoft YaHei"/>
                <a:hlinkClick r:id="rId12"/>
              </a:rPr>
              <a:t>. Phys. II</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13"/>
              </a:rPr>
              <a:t>F.G. </a:t>
            </a:r>
            <a:r>
              <a:rPr b="1" lang="en-GB" sz="1400" spc="-1" strike="noStrike" u="sng">
                <a:solidFill>
                  <a:srgbClr val="ccccff"/>
                </a:solidFill>
                <a:uFillTx/>
                <a:latin typeface="Tahoma"/>
                <a:ea typeface="Microsoft YaHei"/>
                <a:hlinkClick r:id="rId14"/>
              </a:rPr>
              <a:t>Celiberto</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15"/>
              </a:rPr>
              <a:t>Pavia U.</a:t>
            </a:r>
            <a:r>
              <a:rPr b="1" lang="en-GB" sz="1400" spc="-1" strike="noStrike">
                <a:solidFill>
                  <a:srgbClr val="000000"/>
                </a:solidFill>
                <a:latin typeface="Tahoma"/>
                <a:ea typeface="Microsoft YaHei"/>
              </a:rPr>
              <a:t> and </a:t>
            </a:r>
            <a:r>
              <a:rPr b="1" lang="en-GB" sz="1400" spc="-1" strike="noStrike" u="sng">
                <a:solidFill>
                  <a:srgbClr val="ccccff"/>
                </a:solidFill>
                <a:uFillTx/>
                <a:latin typeface="Tahoma"/>
                <a:ea typeface="Microsoft YaHei"/>
                <a:hlinkClick r:id="rId16"/>
              </a:rPr>
              <a:t>INFN, Pavia</a:t>
            </a:r>
            <a:r>
              <a:rPr b="1" lang="en-GB" sz="1400" spc="-1" strike="noStrike">
                <a:solidFill>
                  <a:srgbClr val="000000"/>
                </a:solidFill>
                <a:latin typeface="Tahoma"/>
                <a:ea typeface="Microsoft YaHei"/>
              </a:rPr>
              <a:t> and </a:t>
            </a:r>
            <a:r>
              <a:rPr b="1" lang="en-GB" sz="1400" spc="-1" strike="noStrike" u="sng">
                <a:solidFill>
                  <a:srgbClr val="ccccff"/>
                </a:solidFill>
                <a:uFillTx/>
                <a:latin typeface="Tahoma"/>
                <a:ea typeface="Microsoft YaHei"/>
                <a:hlinkClick r:id="rId17"/>
              </a:rPr>
              <a:t>ECT, Trento</a:t>
            </a:r>
            <a:r>
              <a:rPr b="1" lang="en-GB" sz="1400" spc="-1" strike="noStrike">
                <a:solidFill>
                  <a:srgbClr val="000000"/>
                </a:solidFill>
                <a:latin typeface="Tahoma"/>
                <a:ea typeface="Microsoft YaHei"/>
              </a:rPr>
              <a:t> and </a:t>
            </a:r>
            <a:r>
              <a:rPr b="1" lang="en-GB" sz="1400" spc="-1" strike="noStrike" u="sng">
                <a:solidFill>
                  <a:srgbClr val="ccccff"/>
                </a:solidFill>
                <a:uFillTx/>
                <a:latin typeface="Tahoma"/>
                <a:ea typeface="Microsoft YaHei"/>
                <a:hlinkClick r:id="rId18"/>
              </a:rPr>
              <a:t>Fond. Bruno Kessler, </a:t>
            </a:r>
            <a:r>
              <a:rPr b="1" lang="en-GB" sz="1400" spc="-1" strike="noStrike" u="sng">
                <a:solidFill>
                  <a:srgbClr val="ccccff"/>
                </a:solidFill>
                <a:uFillTx/>
                <a:latin typeface="Tahoma"/>
                <a:ea typeface="Microsoft YaHei"/>
                <a:hlinkClick r:id="rId19"/>
              </a:rPr>
              <a:t>Povo</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20"/>
              </a:rPr>
              <a:t>U. </a:t>
            </a:r>
            <a:r>
              <a:rPr b="1" lang="en-GB" sz="1400" spc="-1" strike="noStrike" u="sng">
                <a:solidFill>
                  <a:srgbClr val="ccccff"/>
                </a:solidFill>
                <a:uFillTx/>
                <a:latin typeface="Tahoma"/>
                <a:ea typeface="Microsoft YaHei"/>
                <a:hlinkClick r:id="rId21"/>
              </a:rPr>
              <a:t>D'Alesio</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22"/>
              </a:rPr>
              <a:t>Cagliari U.</a:t>
            </a:r>
            <a:r>
              <a:rPr b="1" lang="en-GB" sz="1400" spc="-1" strike="noStrike">
                <a:solidFill>
                  <a:srgbClr val="000000"/>
                </a:solidFill>
                <a:latin typeface="Tahoma"/>
                <a:ea typeface="Microsoft YaHei"/>
              </a:rPr>
              <a:t> and </a:t>
            </a:r>
            <a:r>
              <a:rPr b="1" lang="en-GB" sz="1400" spc="-1" strike="noStrike" u="sng">
                <a:solidFill>
                  <a:srgbClr val="ccccff"/>
                </a:solidFill>
                <a:uFillTx/>
                <a:latin typeface="Tahoma"/>
                <a:ea typeface="Microsoft YaHei"/>
                <a:hlinkClick r:id="rId23"/>
              </a:rPr>
              <a:t>INFN, Cagliari</a:t>
            </a:r>
            <a:r>
              <a:rPr b="1" lang="en-GB" sz="1400" spc="-1" strike="noStrike">
                <a:solidFill>
                  <a:srgbClr val="000000"/>
                </a:solidFill>
                <a:latin typeface="Tahoma"/>
                <a:ea typeface="Microsoft YaHei"/>
              </a:rPr>
              <a:t>) et al.</a:t>
            </a:r>
            <a:endParaRPr b="0" lang="en-GB" sz="1400" spc="-1" strike="noStrike">
              <a:solidFill>
                <a:srgbClr val="000000"/>
              </a:solidFill>
              <a:latin typeface="Tahoma"/>
            </a:endParaRPr>
          </a:p>
          <a:p>
            <a:pPr marL="343080" indent="-342720">
              <a:lnSpc>
                <a:spcPct val="100000"/>
              </a:lnSpc>
              <a:spcBef>
                <a:spcPts val="799"/>
              </a:spcBef>
            </a:pPr>
            <a:r>
              <a:rPr b="1" lang="en-GB" sz="1400" spc="-1" strike="noStrike">
                <a:solidFill>
                  <a:srgbClr val="000000"/>
                </a:solidFill>
                <a:latin typeface="Tahoma"/>
                <a:ea typeface="Microsoft YaHei"/>
              </a:rPr>
              <a:t>e-Print: </a:t>
            </a:r>
            <a:r>
              <a:rPr b="1" lang="en-GB" sz="1400" spc="-1" strike="noStrike" u="sng">
                <a:solidFill>
                  <a:srgbClr val="ccccff"/>
                </a:solidFill>
                <a:uFillTx/>
                <a:latin typeface="Tahoma"/>
                <a:ea typeface="Microsoft YaHei"/>
                <a:hlinkClick r:id="rId24"/>
              </a:rPr>
              <a:t>2011.15005 </a:t>
            </a:r>
            <a:r>
              <a:rPr b="1" lang="en-GB" sz="1400" spc="-1" strike="noStrike">
                <a:solidFill>
                  <a:srgbClr val="000000"/>
                </a:solidFill>
                <a:latin typeface="Tahoma"/>
                <a:ea typeface="Microsoft YaHei"/>
              </a:rPr>
              <a:t>[hep-ex]</a:t>
            </a:r>
            <a:endParaRPr b="0" lang="en-GB" sz="1400" spc="-1" strike="noStrike">
              <a:solidFill>
                <a:srgbClr val="000000"/>
              </a:solidFill>
              <a:latin typeface="Tahoma"/>
            </a:endParaRPr>
          </a:p>
          <a:p>
            <a:pPr marL="343080" indent="-342720">
              <a:lnSpc>
                <a:spcPct val="100000"/>
              </a:lnSpc>
              <a:spcBef>
                <a:spcPts val="799"/>
              </a:spcBef>
            </a:pPr>
            <a:r>
              <a:rPr b="1" lang="en-GB" sz="1400" spc="-1" strike="noStrike">
                <a:solidFill>
                  <a:srgbClr val="000000"/>
                </a:solidFill>
                <a:latin typeface="Tahoma"/>
                <a:ea typeface="Microsoft YaHei"/>
              </a:rPr>
              <a:t>DOI: </a:t>
            </a:r>
            <a:r>
              <a:rPr b="1" lang="en-GB" sz="1400" spc="-1" strike="noStrike" u="sng">
                <a:solidFill>
                  <a:srgbClr val="ccccff"/>
                </a:solidFill>
                <a:uFillTx/>
                <a:latin typeface="Tahoma"/>
                <a:ea typeface="Microsoft YaHei"/>
                <a:hlinkClick r:id="rId25"/>
              </a:rPr>
              <a:t>10.1016/j.ppnp.2021.103858</a:t>
            </a:r>
            <a:endParaRPr b="0" lang="en-GB" sz="1400" spc="-1" strike="noStrike">
              <a:solidFill>
                <a:srgbClr val="000000"/>
              </a:solidFill>
              <a:latin typeface="Tahoma"/>
            </a:endParaRPr>
          </a:p>
          <a:p>
            <a:pPr marL="343080" indent="-342720">
              <a:lnSpc>
                <a:spcPct val="100000"/>
              </a:lnSpc>
              <a:spcBef>
                <a:spcPts val="799"/>
              </a:spcBef>
            </a:pPr>
            <a:r>
              <a:rPr b="1" lang="en-GB" sz="1400" spc="-1" strike="noStrike">
                <a:solidFill>
                  <a:srgbClr val="000000"/>
                </a:solidFill>
                <a:latin typeface="Tahoma"/>
                <a:ea typeface="Microsoft YaHei"/>
              </a:rPr>
              <a:t>Published in: Prog.Part.Nucl.Phys. 119 (2021), 103858</a:t>
            </a:r>
            <a:endParaRPr b="0" lang="en-GB" sz="1400" spc="-1" strike="noStrike">
              <a:solidFill>
                <a:srgbClr val="000000"/>
              </a:solidFill>
              <a:latin typeface="Tahoma"/>
            </a:endParaRPr>
          </a:p>
          <a:p>
            <a:pPr marL="343080" indent="-342720">
              <a:lnSpc>
                <a:spcPct val="100000"/>
              </a:lnSpc>
              <a:spcBef>
                <a:spcPts val="799"/>
              </a:spcBef>
            </a:pPr>
            <a:r>
              <a:rPr b="1" lang="en-GB" sz="1400" spc="-1" strike="noStrike" u="sng">
                <a:solidFill>
                  <a:srgbClr val="ccccff"/>
                </a:solidFill>
                <a:uFillTx/>
                <a:latin typeface="Tahoma"/>
                <a:ea typeface="Microsoft YaHei"/>
                <a:hlinkClick r:id="rId26"/>
              </a:rPr>
              <a:t>7</a:t>
            </a:r>
            <a:r>
              <a:rPr b="1" lang="en-GB" sz="1400" spc="-1" strike="noStrike" u="sng">
                <a:solidFill>
                  <a:srgbClr val="ccccff"/>
                </a:solidFill>
                <a:uFillTx/>
                <a:latin typeface="Tahoma"/>
                <a:ea typeface="Microsoft YaHei"/>
                <a:hlinkClick r:id="rId27"/>
              </a:rPr>
              <a:t>0</a:t>
            </a:r>
            <a:r>
              <a:rPr b="1" lang="en-GB" sz="1400" spc="-1" strike="noStrike" u="sng">
                <a:solidFill>
                  <a:srgbClr val="ccccff"/>
                </a:solidFill>
                <a:uFillTx/>
                <a:latin typeface="Tahoma"/>
                <a:ea typeface="Microsoft YaHei"/>
                <a:hlinkClick r:id="rId28"/>
              </a:rPr>
              <a:t> </a:t>
            </a:r>
            <a:r>
              <a:rPr b="1" lang="en-GB" sz="1400" spc="-1" strike="noStrike" u="sng">
                <a:solidFill>
                  <a:srgbClr val="ccccff"/>
                </a:solidFill>
                <a:uFillTx/>
                <a:latin typeface="Tahoma"/>
                <a:ea typeface="Microsoft YaHei"/>
                <a:hlinkClick r:id="rId29"/>
              </a:rPr>
              <a:t>(2022-50) </a:t>
            </a:r>
            <a:r>
              <a:rPr b="1" lang="en-GB" sz="1400" spc="-1" strike="noStrike" u="sng">
                <a:solidFill>
                  <a:srgbClr val="ccccff"/>
                </a:solidFill>
                <a:uFillTx/>
                <a:latin typeface="Tahoma"/>
                <a:ea typeface="Microsoft YaHei"/>
                <a:hlinkClick r:id="rId30"/>
              </a:rPr>
              <a:t>citations</a:t>
            </a:r>
            <a:endParaRPr b="0" lang="en-GB" sz="1400" spc="-1" strike="noStrike">
              <a:solidFill>
                <a:srgbClr val="000000"/>
              </a:solidFill>
              <a:latin typeface="Tahoma"/>
            </a:endParaRPr>
          </a:p>
          <a:p>
            <a:pPr marL="343080" indent="-342720">
              <a:lnSpc>
                <a:spcPct val="100000"/>
              </a:lnSpc>
              <a:spcBef>
                <a:spcPts val="799"/>
              </a:spcBef>
            </a:pPr>
            <a:r>
              <a:rPr b="1" lang="en-GB" sz="1400" spc="-1" strike="noStrike" u="sng">
                <a:solidFill>
                  <a:srgbClr val="ccccff"/>
                </a:solidFill>
                <a:uFillTx/>
                <a:latin typeface="Tahoma"/>
                <a:ea typeface="Microsoft YaHei"/>
                <a:hlinkClick r:id="rId31"/>
              </a:rPr>
              <a:t>Possible </a:t>
            </a:r>
            <a:r>
              <a:rPr b="1" lang="en-GB" sz="1400" spc="-1" strike="noStrike" u="sng">
                <a:solidFill>
                  <a:srgbClr val="ccccff"/>
                </a:solidFill>
                <a:uFillTx/>
                <a:latin typeface="Tahoma"/>
                <a:ea typeface="Microsoft YaHei"/>
                <a:hlinkClick r:id="rId32"/>
              </a:rPr>
              <a:t>Studies at the First Stage of the NICA Collider Operation with Polarized and </a:t>
            </a:r>
            <a:r>
              <a:rPr b="1" lang="en-GB" sz="1400" spc="-1" strike="noStrike" u="sng">
                <a:solidFill>
                  <a:srgbClr val="ccccff"/>
                </a:solidFill>
                <a:uFillTx/>
                <a:latin typeface="Tahoma"/>
                <a:ea typeface="Microsoft YaHei"/>
                <a:hlinkClick r:id="rId33"/>
              </a:rPr>
              <a:t>Unpolarized</a:t>
            </a:r>
            <a:r>
              <a:rPr b="1" lang="en-GB" sz="1400" spc="-1" strike="noStrike" u="sng">
                <a:solidFill>
                  <a:srgbClr val="ccccff"/>
                </a:solidFill>
                <a:uFillTx/>
                <a:latin typeface="Tahoma"/>
                <a:ea typeface="Microsoft YaHei"/>
                <a:hlinkClick r:id="rId34"/>
              </a:rPr>
              <a:t> Proton and Deuteron Beams</a:t>
            </a:r>
            <a:endParaRPr b="0" lang="en-GB" sz="1400" spc="-1" strike="noStrike">
              <a:solidFill>
                <a:srgbClr val="000000"/>
              </a:solidFill>
              <a:latin typeface="Tahoma"/>
            </a:endParaRPr>
          </a:p>
          <a:p>
            <a:pPr marL="343080" indent="-342720">
              <a:lnSpc>
                <a:spcPct val="100000"/>
              </a:lnSpc>
              <a:spcBef>
                <a:spcPts val="799"/>
              </a:spcBef>
            </a:pPr>
            <a:r>
              <a:rPr b="1" lang="en-GB" sz="1400" spc="-1" strike="noStrike" u="sng">
                <a:solidFill>
                  <a:srgbClr val="ccccff"/>
                </a:solidFill>
                <a:uFillTx/>
                <a:latin typeface="Tahoma"/>
                <a:ea typeface="Microsoft YaHei"/>
                <a:hlinkClick r:id="rId35"/>
              </a:rPr>
              <a:t>V.V. </a:t>
            </a:r>
            <a:r>
              <a:rPr b="1" lang="en-GB" sz="1400" spc="-1" strike="noStrike" u="sng">
                <a:solidFill>
                  <a:srgbClr val="ccccff"/>
                </a:solidFill>
                <a:uFillTx/>
                <a:latin typeface="Tahoma"/>
                <a:ea typeface="Microsoft YaHei"/>
                <a:hlinkClick r:id="rId36"/>
              </a:rPr>
              <a:t>Abramov</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37"/>
              </a:rPr>
              <a:t>Serpukhov, IHEP</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38"/>
              </a:rPr>
              <a:t>A. </a:t>
            </a:r>
            <a:r>
              <a:rPr b="1" lang="en-GB" sz="1400" spc="-1" strike="noStrike" u="sng">
                <a:solidFill>
                  <a:srgbClr val="ccccff"/>
                </a:solidFill>
                <a:uFillTx/>
                <a:latin typeface="Tahoma"/>
                <a:ea typeface="Microsoft YaHei"/>
                <a:hlinkClick r:id="rId39"/>
              </a:rPr>
              <a:t>Aleshko</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40"/>
              </a:rPr>
              <a:t>SINP, Moscow</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41"/>
              </a:rPr>
              <a:t>V.A. </a:t>
            </a:r>
            <a:r>
              <a:rPr b="1" lang="en-GB" sz="1400" spc="-1" strike="noStrike" u="sng">
                <a:solidFill>
                  <a:srgbClr val="ccccff"/>
                </a:solidFill>
                <a:uFillTx/>
                <a:latin typeface="Tahoma"/>
                <a:ea typeface="Microsoft YaHei"/>
                <a:hlinkClick r:id="rId42"/>
              </a:rPr>
              <a:t>Baskov</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43"/>
              </a:rPr>
              <a:t>Lebedev</a:t>
            </a:r>
            <a:r>
              <a:rPr b="1" lang="en-GB" sz="1400" spc="-1" strike="noStrike" u="sng">
                <a:solidFill>
                  <a:srgbClr val="ccccff"/>
                </a:solidFill>
                <a:uFillTx/>
                <a:latin typeface="Tahoma"/>
                <a:ea typeface="Microsoft YaHei"/>
                <a:hlinkClick r:id="rId44"/>
              </a:rPr>
              <a:t> Inst.</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45"/>
              </a:rPr>
              <a:t>E. Boos</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46"/>
              </a:rPr>
              <a:t>SINP, Moscow</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47"/>
              </a:rPr>
              <a:t>V. </a:t>
            </a:r>
            <a:r>
              <a:rPr b="1" lang="en-GB" sz="1400" spc="-1" strike="noStrike" u="sng">
                <a:solidFill>
                  <a:srgbClr val="ccccff"/>
                </a:solidFill>
                <a:uFillTx/>
                <a:latin typeface="Tahoma"/>
                <a:ea typeface="Microsoft YaHei"/>
                <a:hlinkClick r:id="rId48"/>
              </a:rPr>
              <a:t>Bunichev</a:t>
            </a:r>
            <a:r>
              <a:rPr b="1" lang="en-GB" sz="1400" spc="-1" strike="noStrike">
                <a:solidFill>
                  <a:srgbClr val="000000"/>
                </a:solidFill>
                <a:latin typeface="Tahoma"/>
                <a:ea typeface="Microsoft YaHei"/>
              </a:rPr>
              <a:t> (</a:t>
            </a:r>
            <a:r>
              <a:rPr b="1" lang="en-GB" sz="1400" spc="-1" strike="noStrike" u="sng">
                <a:solidFill>
                  <a:srgbClr val="ccccff"/>
                </a:solidFill>
                <a:uFillTx/>
                <a:latin typeface="Tahoma"/>
                <a:ea typeface="Microsoft YaHei"/>
                <a:hlinkClick r:id="rId49"/>
              </a:rPr>
              <a:t>SINP, Moscow</a:t>
            </a:r>
            <a:r>
              <a:rPr b="1" lang="en-GB" sz="1400" spc="-1" strike="noStrike">
                <a:solidFill>
                  <a:srgbClr val="000000"/>
                </a:solidFill>
                <a:latin typeface="Tahoma"/>
                <a:ea typeface="Microsoft YaHei"/>
              </a:rPr>
              <a:t>) et al.</a:t>
            </a:r>
            <a:endParaRPr b="0" lang="en-GB" sz="1400" spc="-1" strike="noStrike">
              <a:solidFill>
                <a:srgbClr val="000000"/>
              </a:solidFill>
              <a:latin typeface="Tahoma"/>
            </a:endParaRPr>
          </a:p>
          <a:p>
            <a:pPr marL="343080" indent="-342720">
              <a:lnSpc>
                <a:spcPct val="100000"/>
              </a:lnSpc>
              <a:spcBef>
                <a:spcPts val="799"/>
              </a:spcBef>
            </a:pPr>
            <a:r>
              <a:rPr b="1" lang="en-GB" sz="1400" spc="-1" strike="noStrike">
                <a:solidFill>
                  <a:srgbClr val="000000"/>
                </a:solidFill>
                <a:latin typeface="Tahoma"/>
                <a:ea typeface="Microsoft YaHei"/>
              </a:rPr>
              <a:t>DOI: </a:t>
            </a:r>
            <a:r>
              <a:rPr b="1" lang="en-GB" sz="1400" spc="-1" strike="noStrike" u="sng">
                <a:solidFill>
                  <a:srgbClr val="ccccff"/>
                </a:solidFill>
                <a:uFillTx/>
                <a:latin typeface="Tahoma"/>
                <a:ea typeface="Microsoft YaHei"/>
                <a:hlinkClick r:id="rId50"/>
              </a:rPr>
              <a:t>10.1134/S1063779621060022</a:t>
            </a:r>
            <a:endParaRPr b="0" lang="en-GB" sz="1400" spc="-1" strike="noStrike">
              <a:solidFill>
                <a:srgbClr val="000000"/>
              </a:solidFill>
              <a:latin typeface="Tahoma"/>
            </a:endParaRPr>
          </a:p>
          <a:p>
            <a:pPr marL="343080" indent="-342720">
              <a:lnSpc>
                <a:spcPct val="100000"/>
              </a:lnSpc>
              <a:spcBef>
                <a:spcPts val="799"/>
              </a:spcBef>
            </a:pPr>
            <a:r>
              <a:rPr b="1" lang="en-GB" sz="1400" spc="-1" strike="noStrike">
                <a:solidFill>
                  <a:srgbClr val="000000"/>
                </a:solidFill>
                <a:latin typeface="Tahoma"/>
                <a:ea typeface="Microsoft YaHei"/>
              </a:rPr>
              <a:t>Published in: Phys.Part.Nucl. 52 (2021) 6, 1044-1119</a:t>
            </a:r>
            <a:endParaRPr b="0" lang="en-GB" sz="1400" spc="-1" strike="noStrike">
              <a:solidFill>
                <a:srgbClr val="000000"/>
              </a:solidFill>
              <a:latin typeface="Tahoma"/>
            </a:endParaRPr>
          </a:p>
          <a:p>
            <a:pPr marL="343080" indent="-342720">
              <a:lnSpc>
                <a:spcPct val="100000"/>
              </a:lnSpc>
              <a:spcBef>
                <a:spcPts val="799"/>
              </a:spcBef>
            </a:pPr>
            <a:r>
              <a:rPr b="1" lang="en-GB" sz="1400" spc="-1" strike="noStrike" u="sng">
                <a:solidFill>
                  <a:srgbClr val="ccccff"/>
                </a:solidFill>
                <a:uFillTx/>
                <a:latin typeface="Tahoma"/>
                <a:ea typeface="Microsoft YaHei"/>
                <a:hlinkClick r:id="rId51"/>
              </a:rPr>
              <a:t>14</a:t>
            </a:r>
            <a:r>
              <a:rPr b="1" lang="en-GB" sz="1400" spc="-1" strike="noStrike" u="sng">
                <a:solidFill>
                  <a:srgbClr val="ccccff"/>
                </a:solidFill>
                <a:uFillTx/>
                <a:latin typeface="Tahoma"/>
                <a:ea typeface="Microsoft YaHei"/>
                <a:hlinkClick r:id="rId52"/>
              </a:rPr>
              <a:t> (</a:t>
            </a:r>
            <a:r>
              <a:rPr b="1" lang="en-GB" sz="1400" spc="-1" strike="noStrike" u="sng">
                <a:solidFill>
                  <a:srgbClr val="ccccff"/>
                </a:solidFill>
                <a:uFillTx/>
                <a:latin typeface="Tahoma"/>
                <a:ea typeface="Microsoft YaHei"/>
                <a:hlinkClick r:id="rId53"/>
              </a:rPr>
              <a:t>2022-9) </a:t>
            </a:r>
            <a:r>
              <a:rPr b="1" lang="en-GB" sz="1400" spc="-1" strike="noStrike" u="sng">
                <a:solidFill>
                  <a:srgbClr val="ccccff"/>
                </a:solidFill>
                <a:uFillTx/>
                <a:latin typeface="Tahoma"/>
                <a:ea typeface="Microsoft YaHei"/>
                <a:hlinkClick r:id="rId54"/>
              </a:rPr>
              <a:t>citations</a:t>
            </a:r>
            <a:endParaRPr b="0" lang="en-GB" sz="1400" spc="-1" strike="noStrike">
              <a:solidFill>
                <a:srgbClr val="000000"/>
              </a:solidFill>
              <a:latin typeface="Tahoma"/>
            </a:endParaRPr>
          </a:p>
          <a:p>
            <a:pPr marL="343080" indent="-342720">
              <a:lnSpc>
                <a:spcPct val="100000"/>
              </a:lnSpc>
              <a:spcBef>
                <a:spcPts val="799"/>
              </a:spcBef>
            </a:pPr>
            <a:endParaRPr b="0" lang="en-GB" sz="1400" spc="-1" strike="noStrike">
              <a:solidFill>
                <a:srgbClr val="000000"/>
              </a:solidFill>
              <a:latin typeface="Tahoma"/>
            </a:endParaRPr>
          </a:p>
          <a:p>
            <a:pPr marL="343080" indent="-342720">
              <a:lnSpc>
                <a:spcPct val="100000"/>
              </a:lnSpc>
              <a:spcBef>
                <a:spcPts val="799"/>
              </a:spcBef>
            </a:pPr>
            <a:endParaRPr b="0" lang="en-GB" sz="1400" spc="-1" strike="noStrike">
              <a:solidFill>
                <a:srgbClr val="000000"/>
              </a:solidFill>
              <a:latin typeface="Tahoma"/>
            </a:endParaRPr>
          </a:p>
        </p:txBody>
      </p:sp>
    </p:spTree>
  </p:cSld>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TextShape 1"/>
          <p:cNvSpPr txBox="1"/>
          <p:nvPr/>
        </p:nvSpPr>
        <p:spPr>
          <a:xfrm>
            <a:off x="0" y="214200"/>
            <a:ext cx="893412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Citations</a:t>
            </a:r>
            <a:endParaRPr b="0" lang="en-GB" sz="4400" spc="-1" strike="noStrike">
              <a:solidFill>
                <a:srgbClr val="ffffff"/>
              </a:solidFill>
              <a:latin typeface="Tahoma"/>
            </a:endParaRPr>
          </a:p>
        </p:txBody>
      </p:sp>
      <p:pic>
        <p:nvPicPr>
          <p:cNvPr id="176" name="Содержимое 6" descr=""/>
          <p:cNvPicPr/>
          <p:nvPr/>
        </p:nvPicPr>
        <p:blipFill>
          <a:blip r:embed="rId1"/>
          <a:stretch/>
        </p:blipFill>
        <p:spPr>
          <a:xfrm>
            <a:off x="182880" y="1628640"/>
            <a:ext cx="8960760" cy="5040360"/>
          </a:xfrm>
          <a:prstGeom prst="rect">
            <a:avLst/>
          </a:prstGeom>
          <a:ln w="9360">
            <a:noFill/>
          </a:ln>
        </p:spPr>
      </p:pic>
    </p:spTree>
  </p:cSld>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TextShape 1"/>
          <p:cNvSpPr txBox="1"/>
          <p:nvPr/>
        </p:nvSpPr>
        <p:spPr>
          <a:xfrm>
            <a:off x="1150920" y="214200"/>
            <a:ext cx="7783200" cy="1452240"/>
          </a:xfrm>
          <a:prstGeom prst="rect">
            <a:avLst/>
          </a:prstGeom>
          <a:noFill/>
          <a:ln w="9360">
            <a:noFill/>
          </a:ln>
        </p:spPr>
        <p:txBody>
          <a:bodyPr lIns="90000" rIns="90000" tIns="46800" bIns="46800" anchor="b"/>
          <a:p>
            <a:pPr>
              <a:lnSpc>
                <a:spcPct val="100000"/>
              </a:lnSpc>
            </a:pPr>
            <a:r>
              <a:rPr b="0" lang="en-GB" sz="4400" spc="-1" strike="noStrike">
                <a:solidFill>
                  <a:srgbClr val="333399"/>
                </a:solidFill>
                <a:latin typeface="Tahoma"/>
                <a:ea typeface="Microsoft YaHei"/>
              </a:rPr>
              <a:t>Conferences http://spd.jinr.ru/conferences/</a:t>
            </a:r>
            <a:endParaRPr b="0" lang="en-GB" sz="4400" spc="-1" strike="noStrike">
              <a:solidFill>
                <a:srgbClr val="ffffff"/>
              </a:solidFill>
              <a:latin typeface="Tahoma"/>
            </a:endParaRPr>
          </a:p>
        </p:txBody>
      </p:sp>
      <p:sp>
        <p:nvSpPr>
          <p:cNvPr id="178" name="TextShape 2"/>
          <p:cNvSpPr txBox="1"/>
          <p:nvPr/>
        </p:nvSpPr>
        <p:spPr>
          <a:xfrm>
            <a:off x="971640" y="1700640"/>
            <a:ext cx="7762680" cy="4105080"/>
          </a:xfrm>
          <a:prstGeom prst="rect">
            <a:avLst/>
          </a:prstGeom>
          <a:noFill/>
          <a:ln w="9360">
            <a:noFill/>
          </a:ln>
        </p:spPr>
        <p:txBody>
          <a:bodyPr lIns="90000" rIns="90000" tIns="46800" bIns="46800"/>
          <a:p>
            <a:pPr marL="343080" indent="-342720">
              <a:lnSpc>
                <a:spcPct val="100000"/>
              </a:lnSpc>
              <a:spcBef>
                <a:spcPts val="799"/>
              </a:spcBef>
            </a:pPr>
            <a:r>
              <a:rPr b="0" lang="en-GB" sz="3200" spc="-1" strike="noStrike">
                <a:solidFill>
                  <a:srgbClr val="000000"/>
                </a:solidFill>
                <a:latin typeface="Tahoma"/>
                <a:ea typeface="Microsoft YaHei"/>
              </a:rPr>
              <a:t>2021: 13 talks at 11 conferences</a:t>
            </a:r>
            <a:endParaRPr b="0" lang="en-GB" sz="3200" spc="-1" strike="noStrike">
              <a:solidFill>
                <a:srgbClr val="000000"/>
              </a:solidFill>
              <a:latin typeface="Tahoma"/>
            </a:endParaRPr>
          </a:p>
          <a:p>
            <a:pPr marL="343080" indent="-342720">
              <a:lnSpc>
                <a:spcPct val="100000"/>
              </a:lnSpc>
              <a:spcBef>
                <a:spcPts val="799"/>
              </a:spcBef>
            </a:pPr>
            <a:r>
              <a:rPr b="1" i="1" lang="en-GB" sz="1400" spc="-1" strike="noStrike" u="heavy" cap="all">
                <a:solidFill>
                  <a:srgbClr val="ccccff"/>
                </a:solidFill>
                <a:uFillTx/>
                <a:latin typeface="Tahoma"/>
                <a:ea typeface="Microsoft YaHei"/>
                <a:hlinkClick r:id="rId1"/>
              </a:rPr>
              <a:t>24-th International Spin Symposium, SPIN2021, 18-22 October 2021, Matsue, Japan</a:t>
            </a:r>
            <a:endParaRPr b="0" lang="en-GB" sz="1400" spc="-1" strike="noStrike">
              <a:solidFill>
                <a:srgbClr val="000000"/>
              </a:solidFill>
              <a:latin typeface="Tahoma"/>
            </a:endParaRPr>
          </a:p>
          <a:p>
            <a:pPr marL="343080" indent="-342720">
              <a:lnSpc>
                <a:spcPct val="100000"/>
              </a:lnSpc>
              <a:spcBef>
                <a:spcPts val="799"/>
              </a:spcBef>
            </a:pPr>
            <a:r>
              <a:rPr b="1" i="1" lang="en-GB" sz="1400" spc="-1" strike="noStrike" u="heavy" cap="all">
                <a:solidFill>
                  <a:srgbClr val="ccccff"/>
                </a:solidFill>
                <a:uFillTx/>
                <a:latin typeface="Tahoma"/>
                <a:ea typeface="Microsoft YaHei"/>
                <a:hlinkClick r:id="rId2"/>
              </a:rPr>
              <a:t>Spin Physics Detector at NICA</a:t>
            </a:r>
            <a:r>
              <a:rPr b="1" i="1" lang="en-GB" sz="1400" spc="-1" strike="noStrike" u="heavy" cap="all">
                <a:solidFill>
                  <a:srgbClr val="ccccff"/>
                </a:solidFill>
                <a:uFillTx/>
                <a:latin typeface="Tahoma"/>
                <a:ea typeface="Microsoft YaHei"/>
                <a:hlinkClick r:id="rId3"/>
              </a:rPr>
              <a:t>, PLENARY  </a:t>
            </a:r>
            <a:r>
              <a:rPr b="1" i="1" lang="en-GB" sz="1400" spc="-1" strike="noStrike" u="heavy" cap="all">
                <a:solidFill>
                  <a:srgbClr val="ccccff"/>
                </a:solidFill>
                <a:uFillTx/>
                <a:latin typeface="Tahoma"/>
                <a:ea typeface="Microsoft YaHei"/>
                <a:hlinkClick r:id="rId4"/>
              </a:rPr>
              <a:t>talk by V. </a:t>
            </a:r>
            <a:r>
              <a:rPr b="1" i="1" lang="en-GB" sz="1400" spc="-1" strike="noStrike" u="heavy" cap="all">
                <a:solidFill>
                  <a:srgbClr val="ccccff"/>
                </a:solidFill>
                <a:uFillTx/>
                <a:latin typeface="Tahoma"/>
                <a:ea typeface="Microsoft YaHei"/>
                <a:hlinkClick r:id="rId5"/>
              </a:rPr>
              <a:t>Ladygin</a:t>
            </a:r>
            <a:r>
              <a:rPr b="1" i="1" lang="en-GB" sz="1400" spc="-1" strike="noStrike" u="heavy" cap="all">
                <a:solidFill>
                  <a:srgbClr val="ccccff"/>
                </a:solidFill>
                <a:uFillTx/>
                <a:latin typeface="Tahoma"/>
                <a:ea typeface="Microsoft YaHei"/>
                <a:hlinkClick r:id="rId6"/>
              </a:rPr>
              <a:t> (for SPD Collaboration)</a:t>
            </a:r>
            <a:endParaRPr b="0" lang="en-GB" sz="1400" spc="-1" strike="noStrike">
              <a:solidFill>
                <a:srgbClr val="000000"/>
              </a:solidFill>
              <a:latin typeface="Tahoma"/>
            </a:endParaRPr>
          </a:p>
          <a:p>
            <a:pPr marL="343080" indent="-342720">
              <a:lnSpc>
                <a:spcPct val="100000"/>
              </a:lnSpc>
              <a:spcBef>
                <a:spcPts val="799"/>
              </a:spcBef>
            </a:pPr>
            <a:r>
              <a:rPr b="1" i="1" lang="en-GB" sz="1400" spc="-1" strike="noStrike" u="sng">
                <a:solidFill>
                  <a:srgbClr val="ccccff"/>
                </a:solidFill>
                <a:uFillTx/>
                <a:latin typeface="Tahoma"/>
                <a:ea typeface="Microsoft YaHei"/>
                <a:hlinkClick r:id="rId7"/>
              </a:rPr>
              <a:t>XXVIII International Workshop on Deep-Inelastic Scattering and Related Subjects, Stony Brook, 12-16 April 2021</a:t>
            </a:r>
            <a:endParaRPr b="0" lang="en-GB" sz="1400" spc="-1" strike="noStrike">
              <a:solidFill>
                <a:srgbClr val="000000"/>
              </a:solidFill>
              <a:latin typeface="Tahoma"/>
            </a:endParaRPr>
          </a:p>
          <a:p>
            <a:pPr marL="343080" indent="-342720">
              <a:lnSpc>
                <a:spcPct val="100000"/>
              </a:lnSpc>
              <a:spcBef>
                <a:spcPts val="799"/>
              </a:spcBef>
            </a:pPr>
            <a:r>
              <a:rPr b="1" i="1" lang="en-GB" sz="1400" spc="-1" strike="noStrike" u="sng">
                <a:solidFill>
                  <a:srgbClr val="ccccff"/>
                </a:solidFill>
                <a:uFillTx/>
                <a:latin typeface="Tahoma"/>
                <a:ea typeface="Microsoft YaHei"/>
                <a:hlinkClick r:id="rId8"/>
              </a:rPr>
              <a:t>The SPD (Spin Physics Detector) experiment at NICA, talk by A. </a:t>
            </a:r>
            <a:r>
              <a:rPr b="1" i="1" lang="en-GB" sz="1400" spc="-1" strike="noStrike" u="sng">
                <a:solidFill>
                  <a:srgbClr val="ccccff"/>
                </a:solidFill>
                <a:uFillTx/>
                <a:latin typeface="Tahoma"/>
                <a:ea typeface="Microsoft YaHei"/>
                <a:hlinkClick r:id="rId9"/>
              </a:rPr>
              <a:t>Korzenev</a:t>
            </a:r>
            <a:r>
              <a:rPr b="1" i="1" lang="en-GB" sz="1400" spc="-1" strike="noStrike" u="sng">
                <a:solidFill>
                  <a:srgbClr val="ccccff"/>
                </a:solidFill>
                <a:uFillTx/>
                <a:latin typeface="Tahoma"/>
                <a:ea typeface="Microsoft YaHei"/>
                <a:hlinkClick r:id="rId10"/>
              </a:rPr>
              <a:t> (for SPD Collaboration)</a:t>
            </a:r>
            <a:endParaRPr b="0" lang="en-GB" sz="1400" spc="-1" strike="noStrike">
              <a:solidFill>
                <a:srgbClr val="000000"/>
              </a:solidFill>
              <a:latin typeface="Tahoma"/>
            </a:endParaRPr>
          </a:p>
          <a:p>
            <a:pPr marL="343080" indent="-342720">
              <a:lnSpc>
                <a:spcPct val="100000"/>
              </a:lnSpc>
              <a:spcBef>
                <a:spcPts val="799"/>
              </a:spcBef>
            </a:pPr>
            <a:r>
              <a:rPr b="1" i="1" lang="en-GB" sz="1400" spc="-1" strike="noStrike" u="sng">
                <a:solidFill>
                  <a:srgbClr val="ccccff"/>
                </a:solidFill>
                <a:uFillTx/>
                <a:latin typeface="Tahoma"/>
                <a:ea typeface="Microsoft YaHei"/>
                <a:hlinkClick r:id="rId11"/>
              </a:rPr>
              <a:t>22-nd PANIC21 Conference, 5-10 September 2021, Lisbon, Portugal</a:t>
            </a:r>
            <a:endParaRPr b="0" lang="en-GB" sz="1400" spc="-1" strike="noStrike">
              <a:solidFill>
                <a:srgbClr val="000000"/>
              </a:solidFill>
              <a:latin typeface="Tahoma"/>
            </a:endParaRPr>
          </a:p>
          <a:p>
            <a:pPr marL="343080" indent="-342720">
              <a:lnSpc>
                <a:spcPct val="100000"/>
              </a:lnSpc>
              <a:spcBef>
                <a:spcPts val="799"/>
              </a:spcBef>
            </a:pPr>
            <a:r>
              <a:rPr b="1" i="1" lang="en-GB" sz="1400" spc="-1" strike="noStrike" u="sng">
                <a:solidFill>
                  <a:srgbClr val="ccccff"/>
                </a:solidFill>
                <a:uFillTx/>
                <a:latin typeface="Tahoma"/>
                <a:ea typeface="Microsoft YaHei"/>
                <a:hlinkClick r:id="rId12"/>
              </a:rPr>
              <a:t>Spin Physics Detector project at JINR, talk by A. </a:t>
            </a:r>
            <a:r>
              <a:rPr b="1" i="1" lang="en-GB" sz="1400" spc="-1" strike="noStrike" u="sng">
                <a:solidFill>
                  <a:srgbClr val="ccccff"/>
                </a:solidFill>
                <a:uFillTx/>
                <a:latin typeface="Tahoma"/>
                <a:ea typeface="Microsoft YaHei"/>
                <a:hlinkClick r:id="rId13"/>
              </a:rPr>
              <a:t>Guskov</a:t>
            </a:r>
            <a:r>
              <a:rPr b="1" i="1" lang="en-GB" sz="1400" spc="-1" strike="noStrike" u="sng">
                <a:solidFill>
                  <a:srgbClr val="ccccff"/>
                </a:solidFill>
                <a:uFillTx/>
                <a:latin typeface="Tahoma"/>
                <a:ea typeface="Microsoft YaHei"/>
                <a:hlinkClick r:id="rId14"/>
              </a:rPr>
              <a:t> (for SPD Collaboration)</a:t>
            </a:r>
            <a:endParaRPr b="0" lang="en-GB" sz="1400" spc="-1" strike="noStrike">
              <a:solidFill>
                <a:srgbClr val="000000"/>
              </a:solidFill>
              <a:latin typeface="Tahoma"/>
            </a:endParaRPr>
          </a:p>
          <a:p>
            <a:pPr marL="343080" indent="-342720">
              <a:lnSpc>
                <a:spcPct val="100000"/>
              </a:lnSpc>
              <a:spcBef>
                <a:spcPts val="799"/>
              </a:spcBef>
            </a:pPr>
            <a:r>
              <a:rPr b="1" i="1" lang="en-GB" sz="1400" spc="-1" strike="noStrike" u="sng">
                <a:solidFill>
                  <a:srgbClr val="ccccff"/>
                </a:solidFill>
                <a:uFillTx/>
                <a:latin typeface="Tahoma"/>
                <a:ea typeface="Microsoft YaHei"/>
                <a:hlinkClick r:id="rId15"/>
              </a:rPr>
              <a:t>Quarkonia</a:t>
            </a:r>
            <a:r>
              <a:rPr b="1" i="1" lang="en-GB" sz="1400" spc="-1" strike="noStrike" u="sng">
                <a:solidFill>
                  <a:srgbClr val="ccccff"/>
                </a:solidFill>
                <a:uFillTx/>
                <a:latin typeface="Tahoma"/>
                <a:ea typeface="Microsoft YaHei"/>
                <a:hlinkClick r:id="rId16"/>
              </a:rPr>
              <a:t> as Tools 2021, 22-26 March 2021</a:t>
            </a:r>
            <a:endParaRPr b="0" lang="en-GB" sz="1400" spc="-1" strike="noStrike">
              <a:solidFill>
                <a:srgbClr val="000000"/>
              </a:solidFill>
              <a:latin typeface="Tahoma"/>
            </a:endParaRPr>
          </a:p>
          <a:p>
            <a:pPr marL="343080" indent="-342720">
              <a:lnSpc>
                <a:spcPct val="100000"/>
              </a:lnSpc>
              <a:spcBef>
                <a:spcPts val="799"/>
              </a:spcBef>
            </a:pPr>
            <a:r>
              <a:rPr b="1" i="1" lang="en-GB" sz="1400" spc="-1" strike="noStrike" u="sng">
                <a:solidFill>
                  <a:srgbClr val="ccccff"/>
                </a:solidFill>
                <a:uFillTx/>
                <a:latin typeface="Tahoma"/>
                <a:ea typeface="Microsoft YaHei"/>
                <a:hlinkClick r:id="rId17"/>
              </a:rPr>
              <a:t>Physics with </a:t>
            </a:r>
            <a:r>
              <a:rPr b="1" i="1" lang="en-GB" sz="1400" spc="-1" strike="noStrike" u="sng">
                <a:solidFill>
                  <a:srgbClr val="ccccff"/>
                </a:solidFill>
                <a:uFillTx/>
                <a:latin typeface="Tahoma"/>
                <a:ea typeface="Microsoft YaHei"/>
                <a:hlinkClick r:id="rId18"/>
              </a:rPr>
              <a:t>charmonia</a:t>
            </a:r>
            <a:r>
              <a:rPr b="1" i="1" lang="en-GB" sz="1400" spc="-1" strike="noStrike" u="sng">
                <a:solidFill>
                  <a:srgbClr val="ccccff"/>
                </a:solidFill>
                <a:uFillTx/>
                <a:latin typeface="Tahoma"/>
                <a:ea typeface="Microsoft YaHei"/>
                <a:hlinkClick r:id="rId19"/>
              </a:rPr>
              <a:t> at the SPD experiment, talk by I. </a:t>
            </a:r>
            <a:r>
              <a:rPr b="1" i="1" lang="en-GB" sz="1400" spc="-1" strike="noStrike" u="sng">
                <a:solidFill>
                  <a:srgbClr val="ccccff"/>
                </a:solidFill>
                <a:uFillTx/>
                <a:latin typeface="Tahoma"/>
                <a:ea typeface="Microsoft YaHei"/>
                <a:hlinkClick r:id="rId20"/>
              </a:rPr>
              <a:t>Denisenko</a:t>
            </a:r>
            <a:r>
              <a:rPr b="1" i="1" lang="en-GB" sz="1400" spc="-1" strike="noStrike" u="sng">
                <a:solidFill>
                  <a:srgbClr val="ccccff"/>
                </a:solidFill>
                <a:uFillTx/>
                <a:latin typeface="Tahoma"/>
                <a:ea typeface="Microsoft YaHei"/>
                <a:hlinkClick r:id="rId21"/>
              </a:rPr>
              <a:t> (for SPD Collaboration)</a:t>
            </a:r>
            <a:r>
              <a:rPr b="1" i="1" lang="en-GB" sz="1400" spc="-1" strike="noStrike" u="sng">
                <a:solidFill>
                  <a:srgbClr val="ccccff"/>
                </a:solidFill>
                <a:uFillTx/>
                <a:latin typeface="Tahoma"/>
                <a:ea typeface="Microsoft YaHei"/>
                <a:hlinkClick r:id="rId22"/>
              </a:rPr>
              <a:t> 19-th International Conference on </a:t>
            </a:r>
            <a:r>
              <a:rPr b="1" i="1" lang="en-GB" sz="1400" spc="-1" strike="noStrike" u="sng">
                <a:solidFill>
                  <a:srgbClr val="ccccff"/>
                </a:solidFill>
                <a:uFillTx/>
                <a:latin typeface="Tahoma"/>
                <a:ea typeface="Microsoft YaHei"/>
                <a:hlinkClick r:id="rId23"/>
              </a:rPr>
              <a:t>Hadron</a:t>
            </a:r>
            <a:r>
              <a:rPr b="1" i="1" lang="en-GB" sz="1400" spc="-1" strike="noStrike" u="sng">
                <a:solidFill>
                  <a:srgbClr val="ccccff"/>
                </a:solidFill>
                <a:uFillTx/>
                <a:latin typeface="Tahoma"/>
                <a:ea typeface="Microsoft YaHei"/>
                <a:hlinkClick r:id="rId24"/>
              </a:rPr>
              <a:t> Spectroscopy and Structure in memoriam Simon </a:t>
            </a:r>
            <a:r>
              <a:rPr b="1" i="1" lang="en-GB" sz="1400" spc="-1" strike="noStrike" u="sng">
                <a:solidFill>
                  <a:srgbClr val="ccccff"/>
                </a:solidFill>
                <a:uFillTx/>
                <a:latin typeface="Tahoma"/>
                <a:ea typeface="Microsoft YaHei"/>
                <a:hlinkClick r:id="rId25"/>
              </a:rPr>
              <a:t>Eidelman</a:t>
            </a:r>
            <a:r>
              <a:rPr b="1" i="1" lang="en-GB" sz="1400" spc="-1" strike="noStrike" u="sng">
                <a:solidFill>
                  <a:srgbClr val="ccccff"/>
                </a:solidFill>
                <a:uFillTx/>
                <a:latin typeface="Tahoma"/>
                <a:ea typeface="Microsoft YaHei"/>
                <a:hlinkClick r:id="rId26"/>
              </a:rPr>
              <a:t> (HADRON2021), 26-31 July 2021, Mexico City, Mexico</a:t>
            </a:r>
            <a:endParaRPr b="0" lang="en-GB" sz="1400" spc="-1" strike="noStrike">
              <a:solidFill>
                <a:srgbClr val="000000"/>
              </a:solidFill>
              <a:latin typeface="Tahoma"/>
            </a:endParaRPr>
          </a:p>
          <a:p>
            <a:pPr marL="343080" indent="-342720">
              <a:lnSpc>
                <a:spcPct val="100000"/>
              </a:lnSpc>
              <a:spcBef>
                <a:spcPts val="799"/>
              </a:spcBef>
            </a:pPr>
            <a:r>
              <a:rPr b="1" i="1" lang="en-GB" sz="1400" spc="-1" strike="noStrike" u="sng">
                <a:solidFill>
                  <a:srgbClr val="ccccff"/>
                </a:solidFill>
                <a:uFillTx/>
                <a:latin typeface="Tahoma"/>
                <a:ea typeface="Microsoft YaHei"/>
                <a:hlinkClick r:id="rId27"/>
              </a:rPr>
              <a:t>The NICA-SPD project: a new tool to investigate the </a:t>
            </a:r>
            <a:r>
              <a:rPr b="1" i="1" lang="en-GB" sz="1400" spc="-1" strike="noStrike" u="sng">
                <a:solidFill>
                  <a:srgbClr val="ccccff"/>
                </a:solidFill>
                <a:uFillTx/>
                <a:latin typeface="Tahoma"/>
                <a:ea typeface="Microsoft YaHei"/>
                <a:hlinkClick r:id="rId28"/>
              </a:rPr>
              <a:t>hadron</a:t>
            </a:r>
            <a:r>
              <a:rPr b="1" i="1" lang="en-GB" sz="1400" spc="-1" strike="noStrike" u="sng">
                <a:solidFill>
                  <a:srgbClr val="ccccff"/>
                </a:solidFill>
                <a:uFillTx/>
                <a:latin typeface="Tahoma"/>
                <a:ea typeface="Microsoft YaHei"/>
                <a:hlinkClick r:id="rId29"/>
              </a:rPr>
              <a:t> structure, talk by E. </a:t>
            </a:r>
            <a:r>
              <a:rPr b="1" i="1" lang="en-GB" sz="1400" spc="-1" strike="noStrike" u="sng">
                <a:solidFill>
                  <a:srgbClr val="ccccff"/>
                </a:solidFill>
                <a:uFillTx/>
                <a:latin typeface="Tahoma"/>
                <a:ea typeface="Microsoft YaHei"/>
                <a:hlinkClick r:id="rId30"/>
              </a:rPr>
              <a:t>Tomasi</a:t>
            </a:r>
            <a:r>
              <a:rPr b="1" i="1" lang="en-GB" sz="1400" spc="-1" strike="noStrike" u="sng">
                <a:solidFill>
                  <a:srgbClr val="ccccff"/>
                </a:solidFill>
                <a:uFillTx/>
                <a:latin typeface="Tahoma"/>
                <a:ea typeface="Microsoft YaHei"/>
                <a:hlinkClick r:id="rId31"/>
              </a:rPr>
              <a:t> - </a:t>
            </a:r>
            <a:r>
              <a:rPr b="1" i="1" lang="en-GB" sz="1400" spc="-1" strike="noStrike" u="sng">
                <a:solidFill>
                  <a:srgbClr val="ccccff"/>
                </a:solidFill>
                <a:uFillTx/>
                <a:latin typeface="Tahoma"/>
                <a:ea typeface="Microsoft YaHei"/>
                <a:hlinkClick r:id="rId32"/>
              </a:rPr>
              <a:t>Gustaffson</a:t>
            </a:r>
            <a:r>
              <a:rPr b="1" i="1" lang="en-GB" sz="1400" spc="-1" strike="noStrike" u="sng">
                <a:solidFill>
                  <a:srgbClr val="ccccff"/>
                </a:solidFill>
                <a:uFillTx/>
                <a:latin typeface="Tahoma"/>
                <a:ea typeface="Microsoft YaHei"/>
                <a:hlinkClick r:id="rId33"/>
              </a:rPr>
              <a:t>(for SPD Collaboration)</a:t>
            </a:r>
            <a:endParaRPr b="0" lang="en-GB" sz="1400" spc="-1" strike="noStrike">
              <a:solidFill>
                <a:srgbClr val="000000"/>
              </a:solidFill>
              <a:latin typeface="Tahoma"/>
            </a:endParaRPr>
          </a:p>
          <a:p>
            <a:pPr marL="343080" indent="-342720">
              <a:lnSpc>
                <a:spcPct val="100000"/>
              </a:lnSpc>
              <a:spcBef>
                <a:spcPts val="799"/>
              </a:spcBef>
            </a:pPr>
            <a:endParaRPr b="0" lang="en-GB" sz="1400" spc="-1" strike="noStrike">
              <a:solidFill>
                <a:srgbClr val="000000"/>
              </a:solidFill>
              <a:latin typeface="Tahoma"/>
            </a:endParaRPr>
          </a:p>
          <a:p>
            <a:pPr marL="343080" indent="-342720">
              <a:lnSpc>
                <a:spcPct val="100000"/>
              </a:lnSpc>
              <a:spcBef>
                <a:spcPts val="799"/>
              </a:spcBef>
            </a:pPr>
            <a:endParaRPr b="0" lang="en-GB" sz="1400" spc="-1" strike="noStrike">
              <a:solidFill>
                <a:srgbClr val="000000"/>
              </a:solidFill>
              <a:latin typeface="Tahoma"/>
            </a:endParaRPr>
          </a:p>
          <a:p>
            <a:pPr marL="343080" indent="-342720">
              <a:lnSpc>
                <a:spcPct val="100000"/>
              </a:lnSpc>
              <a:spcBef>
                <a:spcPts val="799"/>
              </a:spcBef>
            </a:pPr>
            <a:endParaRPr b="0" lang="en-GB" sz="1400" spc="-1" strike="noStrike">
              <a:solidFill>
                <a:srgbClr val="000000"/>
              </a:solidFill>
              <a:latin typeface="Tahoma"/>
            </a:endParaRPr>
          </a:p>
        </p:txBody>
      </p:sp>
    </p:spTree>
  </p:cSld>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14725</TotalTime>
  <Application>LibreOffice/6.0.6.2$Windows_X86_64 LibreOffice_project/0c292870b25a325b5ed35f6b45599d2ea4458e77</Application>
  <Words>615</Words>
  <Paragraphs>135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2005-04-12T17:18:51Z</dcterms:created>
  <dc:creator>teryaev</dc:creator>
  <dc:description/>
  <dc:language>en-US</dc:language>
  <cp:lastModifiedBy/>
  <cp:lastPrinted>1601-01-01T00:00:00Z</cp:lastPrinted>
  <dcterms:modified xsi:type="dcterms:W3CDTF">2023-10-25T15:18:17Z</dcterms:modified>
  <cp:revision>316</cp:revision>
  <dc:subject/>
  <dc:title>Single Spin Asymmetries with real photons in inclusive  eN scattering</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vt:i4>
  </property>
  <property fmtid="{D5CDD505-2E9C-101B-9397-08002B2CF9AE}" pid="8" name="PresentationFormat">
    <vt:lpwstr>Экран (4:3)</vt:lpwstr>
  </property>
  <property fmtid="{D5CDD505-2E9C-101B-9397-08002B2CF9AE}" pid="9" name="ScaleCrop">
    <vt:bool>0</vt:bool>
  </property>
  <property fmtid="{D5CDD505-2E9C-101B-9397-08002B2CF9AE}" pid="10" name="ShareDoc">
    <vt:bool>0</vt:bool>
  </property>
  <property fmtid="{D5CDD505-2E9C-101B-9397-08002B2CF9AE}" pid="11" name="Slides">
    <vt:i4>17</vt:i4>
  </property>
</Properties>
</file>