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2"/>
  </p:notesMasterIdLst>
  <p:sldIdLst>
    <p:sldId id="256" r:id="rId2"/>
    <p:sldId id="276" r:id="rId3"/>
    <p:sldId id="282" r:id="rId4"/>
    <p:sldId id="262" r:id="rId5"/>
    <p:sldId id="308" r:id="rId6"/>
    <p:sldId id="257" r:id="rId7"/>
    <p:sldId id="307" r:id="rId8"/>
    <p:sldId id="305" r:id="rId9"/>
    <p:sldId id="258" r:id="rId10"/>
    <p:sldId id="287" r:id="rId11"/>
  </p:sldIdLst>
  <p:sldSz cx="9144000" cy="5143500" type="screen16x9"/>
  <p:notesSz cx="6858000" cy="9144000"/>
  <p:embeddedFontLst>
    <p:embeddedFont>
      <p:font typeface="Concert One" panose="020F0502020204030204" pitchFamily="2" charset="0"/>
      <p:regular r:id="rId13"/>
    </p:embeddedFont>
    <p:embeddedFont>
      <p:font typeface="Fira Sans Condensed Medium" panose="020B0603050000020004" pitchFamily="34" charset="0"/>
      <p:regular r:id="rId14"/>
      <p:bold r:id="rId15"/>
      <p:italic r:id="rId16"/>
      <p:boldItalic r:id="rId17"/>
    </p:embeddedFont>
    <p:embeddedFont>
      <p:font typeface="Fredoka One" panose="02000000000000000000" pitchFamily="2" charset="0"/>
      <p:regular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B8E8E6-360F-4286-80BB-8E246B79446F}">
  <a:tblStyle styleId="{C0B8E8E6-360F-4286-80BB-8E246B7944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11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15:38:31.6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513 0 24575,'40'2'0,"0"1"0,65 14 0,75 28 0,-162-40 0,99 29 0,-1 5 0,186 91 0,-272-113 0,-1 1 0,0 2 0,-2 1 0,0 1 0,29 31 0,107 136 0,-132-151 0,-2 1 0,-2 2 0,-1 1 0,39 89 0,-57-107 0,-2 1 0,0 0 0,-2 0 0,3 50 0,-10 103 0,1-140 0,1-8 0,-1-1 0,-2 0 0,-1 0 0,-1 0 0,-1-1 0,-2 0 0,-1 0 0,-1-1 0,-1 0 0,-2-1 0,-19 29 0,3-15 0,-1-2 0,-2 0 0,-1-3 0,-64 51 0,30-34 0,-141 79 0,143-97 0,-1-3 0,-2-3 0,-1-4 0,0-2 0,-2-3 0,0-4 0,-123 11 0,155-22 0,1-2 0,-1-1 0,0-3 0,0-1 0,-51-10 0,76 10 0,0-1 0,1-1 0,0 0 0,0-1 0,0 0 0,1-1 0,-1 0 0,2-1 0,-1-1 0,1 0 0,1-1 0,0 0 0,0-1 0,1 0 0,0 0 0,1-1 0,-10-16 0,1-5 0,2-1 0,1-1 0,-19-71 0,-14-115 0,45 207 0,-15-95 0,5 0 0,5 0 0,4-1 0,5 0 0,23-161 0,-18 233 0,2 0 0,2 0 0,2 1 0,0 0 0,3 1 0,1 1 0,2 0 0,28-42 0,-29 52 0,2 1 0,0 1 0,1 0 0,2 2 0,0 0 0,1 1 0,1 2 0,1 0 0,0 2 0,1 0 0,33-13 0,-43 23 0,0 0 0,0 2 0,1-1 0,0 2 0,16-2 0,86 3 0,-95 2 0,230-11 0,4 1 0,-258 10-2,3-1-83,0 1 0,0 0 0,0 0 0,0 0-1,-1 1 1,1-1 0,0 1 0,0-1-1,0 1 1,-1 0 0,1 0 0,0 0 0,-1 1-1,1-1 1,3 3 0,2 5-6741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7" name="Google Shape;17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bcf736dff2_0_3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4" name="Google Shape;2404;gbcf736dff2_0_3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gbcf736dff2_0_3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9" name="Google Shape;2199;gbcf736dff2_0_3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bcf736dff2_0_3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bcf736dff2_0_3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gbcf736dff2_0_28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4" name="Google Shape;1854;gbcf736dff2_0_28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2">
          <a:extLst>
            <a:ext uri="{FF2B5EF4-FFF2-40B4-BE49-F238E27FC236}">
              <a16:creationId xmlns:a16="http://schemas.microsoft.com/office/drawing/2014/main" id="{2D9E43D4-26FC-32FC-593B-C5F163430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gbcf736dff2_0_2806:notes">
            <a:extLst>
              <a:ext uri="{FF2B5EF4-FFF2-40B4-BE49-F238E27FC236}">
                <a16:creationId xmlns:a16="http://schemas.microsoft.com/office/drawing/2014/main" id="{7570DBDE-2772-BC3C-03EE-69903FF1B4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4" name="Google Shape;1854;gbcf736dff2_0_2806:notes">
            <a:extLst>
              <a:ext uri="{FF2B5EF4-FFF2-40B4-BE49-F238E27FC236}">
                <a16:creationId xmlns:a16="http://schemas.microsoft.com/office/drawing/2014/main" id="{4816C1D7-891A-CA54-1787-30DD34EF1F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653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gbcf736dff2_0_2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3" name="Google Shape;1793;gbcf736dff2_0_2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1">
          <a:extLst>
            <a:ext uri="{FF2B5EF4-FFF2-40B4-BE49-F238E27FC236}">
              <a16:creationId xmlns:a16="http://schemas.microsoft.com/office/drawing/2014/main" id="{CF3D4FD3-AC23-7C6A-8ECE-47D0338A0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gbcf736dff2_0_2746:notes">
            <a:extLst>
              <a:ext uri="{FF2B5EF4-FFF2-40B4-BE49-F238E27FC236}">
                <a16:creationId xmlns:a16="http://schemas.microsoft.com/office/drawing/2014/main" id="{9F5BD2D9-0DF4-CA61-1C1B-7EB050EF5E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3" name="Google Shape;1793;gbcf736dff2_0_2746:notes">
            <a:extLst>
              <a:ext uri="{FF2B5EF4-FFF2-40B4-BE49-F238E27FC236}">
                <a16:creationId xmlns:a16="http://schemas.microsoft.com/office/drawing/2014/main" id="{943E592A-9455-7A1C-A773-B63E4AB103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819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1">
          <a:extLst>
            <a:ext uri="{FF2B5EF4-FFF2-40B4-BE49-F238E27FC236}">
              <a16:creationId xmlns:a16="http://schemas.microsoft.com/office/drawing/2014/main" id="{7AE2CD9E-9938-10BD-ACC1-A5CDD9702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gbcf736dff2_0_2746:notes">
            <a:extLst>
              <a:ext uri="{FF2B5EF4-FFF2-40B4-BE49-F238E27FC236}">
                <a16:creationId xmlns:a16="http://schemas.microsoft.com/office/drawing/2014/main" id="{8658F748-9963-6A3C-CB98-EBBC29C7D1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3" name="Google Shape;1793;gbcf736dff2_0_2746:notes">
            <a:extLst>
              <a:ext uri="{FF2B5EF4-FFF2-40B4-BE49-F238E27FC236}">
                <a16:creationId xmlns:a16="http://schemas.microsoft.com/office/drawing/2014/main" id="{7BEBC572-6BCC-442E-E522-953779B15C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105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bcf736dff2_0_2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9" name="Google Shape;1799;gbcf736dff2_0_2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52" cy="5187100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4E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030203" y="-1059532"/>
            <a:ext cx="10519737" cy="6877754"/>
            <a:chOff x="-1030203" y="-1059532"/>
            <a:chExt cx="10519737" cy="6877754"/>
          </a:xfrm>
        </p:grpSpPr>
        <p:sp>
          <p:nvSpPr>
            <p:cNvPr id="12" name="Google Shape;12;p2"/>
            <p:cNvSpPr/>
            <p:nvPr/>
          </p:nvSpPr>
          <p:spPr>
            <a:xfrm>
              <a:off x="-1030203" y="-1059532"/>
              <a:ext cx="2112256" cy="2112256"/>
            </a:xfrm>
            <a:custGeom>
              <a:avLst/>
              <a:gdLst/>
              <a:ahLst/>
              <a:cxnLst/>
              <a:rect l="l" t="t" r="r" b="b"/>
              <a:pathLst>
                <a:path w="65598" h="65598" extrusionOk="0">
                  <a:moveTo>
                    <a:pt x="32815" y="0"/>
                  </a:moveTo>
                  <a:lnTo>
                    <a:pt x="31970" y="32"/>
                  </a:lnTo>
                  <a:lnTo>
                    <a:pt x="31125" y="32"/>
                  </a:lnTo>
                  <a:lnTo>
                    <a:pt x="30281" y="97"/>
                  </a:lnTo>
                  <a:lnTo>
                    <a:pt x="29436" y="162"/>
                  </a:lnTo>
                  <a:lnTo>
                    <a:pt x="28624" y="260"/>
                  </a:lnTo>
                  <a:lnTo>
                    <a:pt x="27811" y="390"/>
                  </a:lnTo>
                  <a:lnTo>
                    <a:pt x="26999" y="520"/>
                  </a:lnTo>
                  <a:lnTo>
                    <a:pt x="26187" y="682"/>
                  </a:lnTo>
                  <a:lnTo>
                    <a:pt x="25407" y="845"/>
                  </a:lnTo>
                  <a:lnTo>
                    <a:pt x="24595" y="1040"/>
                  </a:lnTo>
                  <a:lnTo>
                    <a:pt x="23815" y="1235"/>
                  </a:lnTo>
                  <a:lnTo>
                    <a:pt x="23068" y="1495"/>
                  </a:lnTo>
                  <a:lnTo>
                    <a:pt x="22288" y="1722"/>
                  </a:lnTo>
                  <a:lnTo>
                    <a:pt x="21541" y="1982"/>
                  </a:lnTo>
                  <a:lnTo>
                    <a:pt x="20794" y="2274"/>
                  </a:lnTo>
                  <a:lnTo>
                    <a:pt x="20046" y="2567"/>
                  </a:lnTo>
                  <a:lnTo>
                    <a:pt x="19299" y="2892"/>
                  </a:lnTo>
                  <a:lnTo>
                    <a:pt x="18584" y="3249"/>
                  </a:lnTo>
                  <a:lnTo>
                    <a:pt x="17187" y="3964"/>
                  </a:lnTo>
                  <a:lnTo>
                    <a:pt x="15790" y="4744"/>
                  </a:lnTo>
                  <a:lnTo>
                    <a:pt x="14458" y="5621"/>
                  </a:lnTo>
                  <a:lnTo>
                    <a:pt x="13191" y="6530"/>
                  </a:lnTo>
                  <a:lnTo>
                    <a:pt x="11956" y="7505"/>
                  </a:lnTo>
                  <a:lnTo>
                    <a:pt x="10754" y="8512"/>
                  </a:lnTo>
                  <a:lnTo>
                    <a:pt x="9617" y="9617"/>
                  </a:lnTo>
                  <a:lnTo>
                    <a:pt x="8545" y="10754"/>
                  </a:lnTo>
                  <a:lnTo>
                    <a:pt x="7505" y="11924"/>
                  </a:lnTo>
                  <a:lnTo>
                    <a:pt x="6531" y="13191"/>
                  </a:lnTo>
                  <a:lnTo>
                    <a:pt x="5621" y="14458"/>
                  </a:lnTo>
                  <a:lnTo>
                    <a:pt x="4776" y="15790"/>
                  </a:lnTo>
                  <a:lnTo>
                    <a:pt x="3964" y="17155"/>
                  </a:lnTo>
                  <a:lnTo>
                    <a:pt x="3249" y="18584"/>
                  </a:lnTo>
                  <a:lnTo>
                    <a:pt x="2924" y="19299"/>
                  </a:lnTo>
                  <a:lnTo>
                    <a:pt x="2599" y="20046"/>
                  </a:lnTo>
                  <a:lnTo>
                    <a:pt x="2274" y="20761"/>
                  </a:lnTo>
                  <a:lnTo>
                    <a:pt x="2014" y="21508"/>
                  </a:lnTo>
                  <a:lnTo>
                    <a:pt x="1722" y="22288"/>
                  </a:lnTo>
                  <a:lnTo>
                    <a:pt x="1495" y="23035"/>
                  </a:lnTo>
                  <a:lnTo>
                    <a:pt x="1267" y="23815"/>
                  </a:lnTo>
                  <a:lnTo>
                    <a:pt x="1040" y="24595"/>
                  </a:lnTo>
                  <a:lnTo>
                    <a:pt x="845" y="25407"/>
                  </a:lnTo>
                  <a:lnTo>
                    <a:pt x="682" y="26187"/>
                  </a:lnTo>
                  <a:lnTo>
                    <a:pt x="520" y="26999"/>
                  </a:lnTo>
                  <a:lnTo>
                    <a:pt x="390" y="27811"/>
                  </a:lnTo>
                  <a:lnTo>
                    <a:pt x="292" y="28624"/>
                  </a:lnTo>
                  <a:lnTo>
                    <a:pt x="195" y="29436"/>
                  </a:lnTo>
                  <a:lnTo>
                    <a:pt x="97" y="30281"/>
                  </a:lnTo>
                  <a:lnTo>
                    <a:pt x="65" y="31093"/>
                  </a:lnTo>
                  <a:lnTo>
                    <a:pt x="32" y="31938"/>
                  </a:lnTo>
                  <a:lnTo>
                    <a:pt x="0" y="32782"/>
                  </a:lnTo>
                  <a:lnTo>
                    <a:pt x="32" y="33627"/>
                  </a:lnTo>
                  <a:lnTo>
                    <a:pt x="65" y="34472"/>
                  </a:lnTo>
                  <a:lnTo>
                    <a:pt x="97" y="35317"/>
                  </a:lnTo>
                  <a:lnTo>
                    <a:pt x="195" y="36161"/>
                  </a:lnTo>
                  <a:lnTo>
                    <a:pt x="292" y="36974"/>
                  </a:lnTo>
                  <a:lnTo>
                    <a:pt x="390" y="37786"/>
                  </a:lnTo>
                  <a:lnTo>
                    <a:pt x="520" y="38598"/>
                  </a:lnTo>
                  <a:lnTo>
                    <a:pt x="682" y="39410"/>
                  </a:lnTo>
                  <a:lnTo>
                    <a:pt x="845" y="40190"/>
                  </a:lnTo>
                  <a:lnTo>
                    <a:pt x="1040" y="41002"/>
                  </a:lnTo>
                  <a:lnTo>
                    <a:pt x="1267" y="41782"/>
                  </a:lnTo>
                  <a:lnTo>
                    <a:pt x="1495" y="42562"/>
                  </a:lnTo>
                  <a:lnTo>
                    <a:pt x="1722" y="43309"/>
                  </a:lnTo>
                  <a:lnTo>
                    <a:pt x="2014" y="44056"/>
                  </a:lnTo>
                  <a:lnTo>
                    <a:pt x="2274" y="44804"/>
                  </a:lnTo>
                  <a:lnTo>
                    <a:pt x="2599" y="45551"/>
                  </a:lnTo>
                  <a:lnTo>
                    <a:pt x="2924" y="46298"/>
                  </a:lnTo>
                  <a:lnTo>
                    <a:pt x="3249" y="47013"/>
                  </a:lnTo>
                  <a:lnTo>
                    <a:pt x="3964" y="48410"/>
                  </a:lnTo>
                  <a:lnTo>
                    <a:pt x="4776" y="49807"/>
                  </a:lnTo>
                  <a:lnTo>
                    <a:pt x="5621" y="51139"/>
                  </a:lnTo>
                  <a:lnTo>
                    <a:pt x="6531" y="52406"/>
                  </a:lnTo>
                  <a:lnTo>
                    <a:pt x="7505" y="53641"/>
                  </a:lnTo>
                  <a:lnTo>
                    <a:pt x="8545" y="54843"/>
                  </a:lnTo>
                  <a:lnTo>
                    <a:pt x="9617" y="55980"/>
                  </a:lnTo>
                  <a:lnTo>
                    <a:pt x="10754" y="57052"/>
                  </a:lnTo>
                  <a:lnTo>
                    <a:pt x="11956" y="58092"/>
                  </a:lnTo>
                  <a:lnTo>
                    <a:pt x="13191" y="59067"/>
                  </a:lnTo>
                  <a:lnTo>
                    <a:pt x="14458" y="59976"/>
                  </a:lnTo>
                  <a:lnTo>
                    <a:pt x="15790" y="60854"/>
                  </a:lnTo>
                  <a:lnTo>
                    <a:pt x="17187" y="61633"/>
                  </a:lnTo>
                  <a:lnTo>
                    <a:pt x="18584" y="62348"/>
                  </a:lnTo>
                  <a:lnTo>
                    <a:pt x="19299" y="62706"/>
                  </a:lnTo>
                  <a:lnTo>
                    <a:pt x="20046" y="62998"/>
                  </a:lnTo>
                  <a:lnTo>
                    <a:pt x="20794" y="63323"/>
                  </a:lnTo>
                  <a:lnTo>
                    <a:pt x="21541" y="63583"/>
                  </a:lnTo>
                  <a:lnTo>
                    <a:pt x="22288" y="63875"/>
                  </a:lnTo>
                  <a:lnTo>
                    <a:pt x="23068" y="64103"/>
                  </a:lnTo>
                  <a:lnTo>
                    <a:pt x="23815" y="64330"/>
                  </a:lnTo>
                  <a:lnTo>
                    <a:pt x="24595" y="64558"/>
                  </a:lnTo>
                  <a:lnTo>
                    <a:pt x="25407" y="64752"/>
                  </a:lnTo>
                  <a:lnTo>
                    <a:pt x="26187" y="64915"/>
                  </a:lnTo>
                  <a:lnTo>
                    <a:pt x="26999" y="65077"/>
                  </a:lnTo>
                  <a:lnTo>
                    <a:pt x="27811" y="65207"/>
                  </a:lnTo>
                  <a:lnTo>
                    <a:pt x="28624" y="65337"/>
                  </a:lnTo>
                  <a:lnTo>
                    <a:pt x="29436" y="65402"/>
                  </a:lnTo>
                  <a:lnTo>
                    <a:pt x="30281" y="65500"/>
                  </a:lnTo>
                  <a:lnTo>
                    <a:pt x="31125" y="65532"/>
                  </a:lnTo>
                  <a:lnTo>
                    <a:pt x="31970" y="65565"/>
                  </a:lnTo>
                  <a:lnTo>
                    <a:pt x="32815" y="65597"/>
                  </a:lnTo>
                  <a:lnTo>
                    <a:pt x="33660" y="65565"/>
                  </a:lnTo>
                  <a:lnTo>
                    <a:pt x="34504" y="65532"/>
                  </a:lnTo>
                  <a:lnTo>
                    <a:pt x="35317" y="65500"/>
                  </a:lnTo>
                  <a:lnTo>
                    <a:pt x="36161" y="65402"/>
                  </a:lnTo>
                  <a:lnTo>
                    <a:pt x="36974" y="65337"/>
                  </a:lnTo>
                  <a:lnTo>
                    <a:pt x="37786" y="65207"/>
                  </a:lnTo>
                  <a:lnTo>
                    <a:pt x="38598" y="65077"/>
                  </a:lnTo>
                  <a:lnTo>
                    <a:pt x="39410" y="64915"/>
                  </a:lnTo>
                  <a:lnTo>
                    <a:pt x="40223" y="64752"/>
                  </a:lnTo>
                  <a:lnTo>
                    <a:pt x="41002" y="64558"/>
                  </a:lnTo>
                  <a:lnTo>
                    <a:pt x="41782" y="64330"/>
                  </a:lnTo>
                  <a:lnTo>
                    <a:pt x="42562" y="64103"/>
                  </a:lnTo>
                  <a:lnTo>
                    <a:pt x="43309" y="63875"/>
                  </a:lnTo>
                  <a:lnTo>
                    <a:pt x="44089" y="63583"/>
                  </a:lnTo>
                  <a:lnTo>
                    <a:pt x="44836" y="63323"/>
                  </a:lnTo>
                  <a:lnTo>
                    <a:pt x="45584" y="62998"/>
                  </a:lnTo>
                  <a:lnTo>
                    <a:pt x="46298" y="62706"/>
                  </a:lnTo>
                  <a:lnTo>
                    <a:pt x="47013" y="62348"/>
                  </a:lnTo>
                  <a:lnTo>
                    <a:pt x="48443" y="61633"/>
                  </a:lnTo>
                  <a:lnTo>
                    <a:pt x="49807" y="60854"/>
                  </a:lnTo>
                  <a:lnTo>
                    <a:pt x="51139" y="59976"/>
                  </a:lnTo>
                  <a:lnTo>
                    <a:pt x="52439" y="59067"/>
                  </a:lnTo>
                  <a:lnTo>
                    <a:pt x="53674" y="58092"/>
                  </a:lnTo>
                  <a:lnTo>
                    <a:pt x="54843" y="57052"/>
                  </a:lnTo>
                  <a:lnTo>
                    <a:pt x="55980" y="55980"/>
                  </a:lnTo>
                  <a:lnTo>
                    <a:pt x="57085" y="54843"/>
                  </a:lnTo>
                  <a:lnTo>
                    <a:pt x="58092" y="53641"/>
                  </a:lnTo>
                  <a:lnTo>
                    <a:pt x="59067" y="52406"/>
                  </a:lnTo>
                  <a:lnTo>
                    <a:pt x="60009" y="51139"/>
                  </a:lnTo>
                  <a:lnTo>
                    <a:pt x="60854" y="49807"/>
                  </a:lnTo>
                  <a:lnTo>
                    <a:pt x="61634" y="48410"/>
                  </a:lnTo>
                  <a:lnTo>
                    <a:pt x="62348" y="47013"/>
                  </a:lnTo>
                  <a:lnTo>
                    <a:pt x="62706" y="46298"/>
                  </a:lnTo>
                  <a:lnTo>
                    <a:pt x="63031" y="45551"/>
                  </a:lnTo>
                  <a:lnTo>
                    <a:pt x="63323" y="44804"/>
                  </a:lnTo>
                  <a:lnTo>
                    <a:pt x="63616" y="44056"/>
                  </a:lnTo>
                  <a:lnTo>
                    <a:pt x="63875" y="43309"/>
                  </a:lnTo>
                  <a:lnTo>
                    <a:pt x="64135" y="42562"/>
                  </a:lnTo>
                  <a:lnTo>
                    <a:pt x="64363" y="41782"/>
                  </a:lnTo>
                  <a:lnTo>
                    <a:pt x="64558" y="41002"/>
                  </a:lnTo>
                  <a:lnTo>
                    <a:pt x="64753" y="40190"/>
                  </a:lnTo>
                  <a:lnTo>
                    <a:pt x="64915" y="39410"/>
                  </a:lnTo>
                  <a:lnTo>
                    <a:pt x="65078" y="38598"/>
                  </a:lnTo>
                  <a:lnTo>
                    <a:pt x="65208" y="37786"/>
                  </a:lnTo>
                  <a:lnTo>
                    <a:pt x="65337" y="36974"/>
                  </a:lnTo>
                  <a:lnTo>
                    <a:pt x="65435" y="36161"/>
                  </a:lnTo>
                  <a:lnTo>
                    <a:pt x="65500" y="35317"/>
                  </a:lnTo>
                  <a:lnTo>
                    <a:pt x="65565" y="34472"/>
                  </a:lnTo>
                  <a:lnTo>
                    <a:pt x="65597" y="33627"/>
                  </a:lnTo>
                  <a:lnTo>
                    <a:pt x="65597" y="32782"/>
                  </a:lnTo>
                  <a:lnTo>
                    <a:pt x="65597" y="31938"/>
                  </a:lnTo>
                  <a:lnTo>
                    <a:pt x="65565" y="31093"/>
                  </a:lnTo>
                  <a:lnTo>
                    <a:pt x="65500" y="30281"/>
                  </a:lnTo>
                  <a:lnTo>
                    <a:pt x="65435" y="29436"/>
                  </a:lnTo>
                  <a:lnTo>
                    <a:pt x="65337" y="28624"/>
                  </a:lnTo>
                  <a:lnTo>
                    <a:pt x="65208" y="27811"/>
                  </a:lnTo>
                  <a:lnTo>
                    <a:pt x="65078" y="26999"/>
                  </a:lnTo>
                  <a:lnTo>
                    <a:pt x="64915" y="26187"/>
                  </a:lnTo>
                  <a:lnTo>
                    <a:pt x="64753" y="25407"/>
                  </a:lnTo>
                  <a:lnTo>
                    <a:pt x="64558" y="24595"/>
                  </a:lnTo>
                  <a:lnTo>
                    <a:pt x="64363" y="23815"/>
                  </a:lnTo>
                  <a:lnTo>
                    <a:pt x="64135" y="23035"/>
                  </a:lnTo>
                  <a:lnTo>
                    <a:pt x="63875" y="22288"/>
                  </a:lnTo>
                  <a:lnTo>
                    <a:pt x="63616" y="21508"/>
                  </a:lnTo>
                  <a:lnTo>
                    <a:pt x="63323" y="20761"/>
                  </a:lnTo>
                  <a:lnTo>
                    <a:pt x="63031" y="20046"/>
                  </a:lnTo>
                  <a:lnTo>
                    <a:pt x="62706" y="19299"/>
                  </a:lnTo>
                  <a:lnTo>
                    <a:pt x="62348" y="18584"/>
                  </a:lnTo>
                  <a:lnTo>
                    <a:pt x="61634" y="17155"/>
                  </a:lnTo>
                  <a:lnTo>
                    <a:pt x="60854" y="15790"/>
                  </a:lnTo>
                  <a:lnTo>
                    <a:pt x="60009" y="14458"/>
                  </a:lnTo>
                  <a:lnTo>
                    <a:pt x="59067" y="13191"/>
                  </a:lnTo>
                  <a:lnTo>
                    <a:pt x="58092" y="11924"/>
                  </a:lnTo>
                  <a:lnTo>
                    <a:pt x="57085" y="10754"/>
                  </a:lnTo>
                  <a:lnTo>
                    <a:pt x="55980" y="9617"/>
                  </a:lnTo>
                  <a:lnTo>
                    <a:pt x="54843" y="8512"/>
                  </a:lnTo>
                  <a:lnTo>
                    <a:pt x="53674" y="7505"/>
                  </a:lnTo>
                  <a:lnTo>
                    <a:pt x="52439" y="6530"/>
                  </a:lnTo>
                  <a:lnTo>
                    <a:pt x="51139" y="5621"/>
                  </a:lnTo>
                  <a:lnTo>
                    <a:pt x="49807" y="4744"/>
                  </a:lnTo>
                  <a:lnTo>
                    <a:pt x="48443" y="3964"/>
                  </a:lnTo>
                  <a:lnTo>
                    <a:pt x="47013" y="3249"/>
                  </a:lnTo>
                  <a:lnTo>
                    <a:pt x="46298" y="2892"/>
                  </a:lnTo>
                  <a:lnTo>
                    <a:pt x="45584" y="2567"/>
                  </a:lnTo>
                  <a:lnTo>
                    <a:pt x="44836" y="2274"/>
                  </a:lnTo>
                  <a:lnTo>
                    <a:pt x="44089" y="1982"/>
                  </a:lnTo>
                  <a:lnTo>
                    <a:pt x="43309" y="1722"/>
                  </a:lnTo>
                  <a:lnTo>
                    <a:pt x="42562" y="1495"/>
                  </a:lnTo>
                  <a:lnTo>
                    <a:pt x="41782" y="1235"/>
                  </a:lnTo>
                  <a:lnTo>
                    <a:pt x="41002" y="1040"/>
                  </a:lnTo>
                  <a:lnTo>
                    <a:pt x="40223" y="845"/>
                  </a:lnTo>
                  <a:lnTo>
                    <a:pt x="39410" y="682"/>
                  </a:lnTo>
                  <a:lnTo>
                    <a:pt x="38598" y="520"/>
                  </a:lnTo>
                  <a:lnTo>
                    <a:pt x="37786" y="390"/>
                  </a:lnTo>
                  <a:lnTo>
                    <a:pt x="36974" y="260"/>
                  </a:lnTo>
                  <a:lnTo>
                    <a:pt x="36161" y="162"/>
                  </a:lnTo>
                  <a:lnTo>
                    <a:pt x="35317" y="97"/>
                  </a:lnTo>
                  <a:lnTo>
                    <a:pt x="34504" y="32"/>
                  </a:lnTo>
                  <a:lnTo>
                    <a:pt x="33660" y="32"/>
                  </a:lnTo>
                  <a:lnTo>
                    <a:pt x="32815" y="0"/>
                  </a:lnTo>
                  <a:close/>
                </a:path>
              </a:pathLst>
            </a:custGeom>
            <a:solidFill>
              <a:srgbClr val="D1D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430765" y="-649262"/>
              <a:ext cx="1058768" cy="1369466"/>
            </a:xfrm>
            <a:custGeom>
              <a:avLst/>
              <a:gdLst/>
              <a:ahLst/>
              <a:cxnLst/>
              <a:rect l="l" t="t" r="r" b="b"/>
              <a:pathLst>
                <a:path w="32881" h="42530" extrusionOk="0">
                  <a:moveTo>
                    <a:pt x="28949" y="0"/>
                  </a:moveTo>
                  <a:lnTo>
                    <a:pt x="28624" y="33"/>
                  </a:lnTo>
                  <a:lnTo>
                    <a:pt x="28267" y="98"/>
                  </a:lnTo>
                  <a:lnTo>
                    <a:pt x="27942" y="228"/>
                  </a:lnTo>
                  <a:lnTo>
                    <a:pt x="27617" y="358"/>
                  </a:lnTo>
                  <a:lnTo>
                    <a:pt x="27292" y="520"/>
                  </a:lnTo>
                  <a:lnTo>
                    <a:pt x="27000" y="715"/>
                  </a:lnTo>
                  <a:lnTo>
                    <a:pt x="26708" y="943"/>
                  </a:lnTo>
                  <a:lnTo>
                    <a:pt x="26448" y="1203"/>
                  </a:lnTo>
                  <a:lnTo>
                    <a:pt x="26220" y="1495"/>
                  </a:lnTo>
                  <a:lnTo>
                    <a:pt x="683" y="36714"/>
                  </a:lnTo>
                  <a:lnTo>
                    <a:pt x="488" y="37039"/>
                  </a:lnTo>
                  <a:lnTo>
                    <a:pt x="326" y="37364"/>
                  </a:lnTo>
                  <a:lnTo>
                    <a:pt x="196" y="37689"/>
                  </a:lnTo>
                  <a:lnTo>
                    <a:pt x="98" y="38046"/>
                  </a:lnTo>
                  <a:lnTo>
                    <a:pt x="33" y="38404"/>
                  </a:lnTo>
                  <a:lnTo>
                    <a:pt x="1" y="38761"/>
                  </a:lnTo>
                  <a:lnTo>
                    <a:pt x="1" y="39086"/>
                  </a:lnTo>
                  <a:lnTo>
                    <a:pt x="33" y="39443"/>
                  </a:lnTo>
                  <a:lnTo>
                    <a:pt x="98" y="39801"/>
                  </a:lnTo>
                  <a:lnTo>
                    <a:pt x="228" y="40126"/>
                  </a:lnTo>
                  <a:lnTo>
                    <a:pt x="358" y="40450"/>
                  </a:lnTo>
                  <a:lnTo>
                    <a:pt x="521" y="40775"/>
                  </a:lnTo>
                  <a:lnTo>
                    <a:pt x="715" y="41068"/>
                  </a:lnTo>
                  <a:lnTo>
                    <a:pt x="943" y="41360"/>
                  </a:lnTo>
                  <a:lnTo>
                    <a:pt x="1235" y="41620"/>
                  </a:lnTo>
                  <a:lnTo>
                    <a:pt x="1528" y="41847"/>
                  </a:lnTo>
                  <a:lnTo>
                    <a:pt x="1820" y="42042"/>
                  </a:lnTo>
                  <a:lnTo>
                    <a:pt x="2145" y="42237"/>
                  </a:lnTo>
                  <a:lnTo>
                    <a:pt x="2502" y="42367"/>
                  </a:lnTo>
                  <a:lnTo>
                    <a:pt x="2827" y="42465"/>
                  </a:lnTo>
                  <a:lnTo>
                    <a:pt x="3185" y="42530"/>
                  </a:lnTo>
                  <a:lnTo>
                    <a:pt x="3899" y="42530"/>
                  </a:lnTo>
                  <a:lnTo>
                    <a:pt x="4257" y="42497"/>
                  </a:lnTo>
                  <a:lnTo>
                    <a:pt x="4582" y="42432"/>
                  </a:lnTo>
                  <a:lnTo>
                    <a:pt x="4939" y="42335"/>
                  </a:lnTo>
                  <a:lnTo>
                    <a:pt x="5264" y="42172"/>
                  </a:lnTo>
                  <a:lnTo>
                    <a:pt x="5589" y="42010"/>
                  </a:lnTo>
                  <a:lnTo>
                    <a:pt x="5881" y="41815"/>
                  </a:lnTo>
                  <a:lnTo>
                    <a:pt x="6141" y="41588"/>
                  </a:lnTo>
                  <a:lnTo>
                    <a:pt x="6401" y="41328"/>
                  </a:lnTo>
                  <a:lnTo>
                    <a:pt x="6661" y="41035"/>
                  </a:lnTo>
                  <a:lnTo>
                    <a:pt x="32166" y="5816"/>
                  </a:lnTo>
                  <a:lnTo>
                    <a:pt x="32361" y="5524"/>
                  </a:lnTo>
                  <a:lnTo>
                    <a:pt x="32556" y="5166"/>
                  </a:lnTo>
                  <a:lnTo>
                    <a:pt x="32686" y="4841"/>
                  </a:lnTo>
                  <a:lnTo>
                    <a:pt x="32783" y="4484"/>
                  </a:lnTo>
                  <a:lnTo>
                    <a:pt x="32848" y="4159"/>
                  </a:lnTo>
                  <a:lnTo>
                    <a:pt x="32881" y="3802"/>
                  </a:lnTo>
                  <a:lnTo>
                    <a:pt x="32848" y="3444"/>
                  </a:lnTo>
                  <a:lnTo>
                    <a:pt x="32816" y="3087"/>
                  </a:lnTo>
                  <a:lnTo>
                    <a:pt x="32751" y="2730"/>
                  </a:lnTo>
                  <a:lnTo>
                    <a:pt x="32653" y="2405"/>
                  </a:lnTo>
                  <a:lnTo>
                    <a:pt x="32523" y="2080"/>
                  </a:lnTo>
                  <a:lnTo>
                    <a:pt x="32328" y="1755"/>
                  </a:lnTo>
                  <a:lnTo>
                    <a:pt x="32133" y="1462"/>
                  </a:lnTo>
                  <a:lnTo>
                    <a:pt x="31906" y="1170"/>
                  </a:lnTo>
                  <a:lnTo>
                    <a:pt x="31646" y="910"/>
                  </a:lnTo>
                  <a:lnTo>
                    <a:pt x="31354" y="683"/>
                  </a:lnTo>
                  <a:lnTo>
                    <a:pt x="31029" y="488"/>
                  </a:lnTo>
                  <a:lnTo>
                    <a:pt x="30704" y="325"/>
                  </a:lnTo>
                  <a:lnTo>
                    <a:pt x="30379" y="195"/>
                  </a:lnTo>
                  <a:lnTo>
                    <a:pt x="30021" y="98"/>
                  </a:lnTo>
                  <a:lnTo>
                    <a:pt x="29664" y="33"/>
                  </a:lnTo>
                  <a:lnTo>
                    <a:pt x="29307" y="0"/>
                  </a:lnTo>
                  <a:close/>
                </a:path>
              </a:pathLst>
            </a:custGeom>
            <a:solidFill>
              <a:srgbClr val="D1D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221226" y="3452"/>
              <a:ext cx="957274" cy="401759"/>
            </a:xfrm>
            <a:custGeom>
              <a:avLst/>
              <a:gdLst/>
              <a:ahLst/>
              <a:cxnLst/>
              <a:rect l="l" t="t" r="r" b="b"/>
              <a:pathLst>
                <a:path w="29729" h="12477" fill="none" extrusionOk="0">
                  <a:moveTo>
                    <a:pt x="27552" y="0"/>
                  </a:moveTo>
                  <a:lnTo>
                    <a:pt x="27552" y="0"/>
                  </a:lnTo>
                  <a:lnTo>
                    <a:pt x="27422" y="552"/>
                  </a:lnTo>
                  <a:lnTo>
                    <a:pt x="27292" y="1072"/>
                  </a:lnTo>
                  <a:lnTo>
                    <a:pt x="27097" y="1625"/>
                  </a:lnTo>
                  <a:lnTo>
                    <a:pt x="26934" y="2144"/>
                  </a:lnTo>
                  <a:lnTo>
                    <a:pt x="26707" y="2632"/>
                  </a:lnTo>
                  <a:lnTo>
                    <a:pt x="26480" y="3152"/>
                  </a:lnTo>
                  <a:lnTo>
                    <a:pt x="26220" y="3639"/>
                  </a:lnTo>
                  <a:lnTo>
                    <a:pt x="25960" y="4094"/>
                  </a:lnTo>
                  <a:lnTo>
                    <a:pt x="25635" y="4549"/>
                  </a:lnTo>
                  <a:lnTo>
                    <a:pt x="25342" y="5004"/>
                  </a:lnTo>
                  <a:lnTo>
                    <a:pt x="25018" y="5458"/>
                  </a:lnTo>
                  <a:lnTo>
                    <a:pt x="24660" y="5848"/>
                  </a:lnTo>
                  <a:lnTo>
                    <a:pt x="24303" y="6271"/>
                  </a:lnTo>
                  <a:lnTo>
                    <a:pt x="23913" y="6661"/>
                  </a:lnTo>
                  <a:lnTo>
                    <a:pt x="23523" y="7018"/>
                  </a:lnTo>
                  <a:lnTo>
                    <a:pt x="23101" y="7375"/>
                  </a:lnTo>
                  <a:lnTo>
                    <a:pt x="22678" y="7733"/>
                  </a:lnTo>
                  <a:lnTo>
                    <a:pt x="22223" y="8058"/>
                  </a:lnTo>
                  <a:lnTo>
                    <a:pt x="21769" y="8350"/>
                  </a:lnTo>
                  <a:lnTo>
                    <a:pt x="21314" y="8642"/>
                  </a:lnTo>
                  <a:lnTo>
                    <a:pt x="20826" y="8902"/>
                  </a:lnTo>
                  <a:lnTo>
                    <a:pt x="20339" y="9130"/>
                  </a:lnTo>
                  <a:lnTo>
                    <a:pt x="19852" y="9357"/>
                  </a:lnTo>
                  <a:lnTo>
                    <a:pt x="19332" y="9552"/>
                  </a:lnTo>
                  <a:lnTo>
                    <a:pt x="18812" y="9747"/>
                  </a:lnTo>
                  <a:lnTo>
                    <a:pt x="18260" y="9910"/>
                  </a:lnTo>
                  <a:lnTo>
                    <a:pt x="17707" y="10039"/>
                  </a:lnTo>
                  <a:lnTo>
                    <a:pt x="17155" y="10137"/>
                  </a:lnTo>
                  <a:lnTo>
                    <a:pt x="16603" y="10234"/>
                  </a:lnTo>
                  <a:lnTo>
                    <a:pt x="16018" y="10299"/>
                  </a:lnTo>
                  <a:lnTo>
                    <a:pt x="15465" y="10332"/>
                  </a:lnTo>
                  <a:lnTo>
                    <a:pt x="14881" y="10332"/>
                  </a:lnTo>
                  <a:lnTo>
                    <a:pt x="14881" y="10332"/>
                  </a:lnTo>
                  <a:lnTo>
                    <a:pt x="14296" y="10332"/>
                  </a:lnTo>
                  <a:lnTo>
                    <a:pt x="13711" y="10299"/>
                  </a:lnTo>
                  <a:lnTo>
                    <a:pt x="13159" y="10234"/>
                  </a:lnTo>
                  <a:lnTo>
                    <a:pt x="12574" y="10137"/>
                  </a:lnTo>
                  <a:lnTo>
                    <a:pt x="12022" y="10039"/>
                  </a:lnTo>
                  <a:lnTo>
                    <a:pt x="11469" y="9910"/>
                  </a:lnTo>
                  <a:lnTo>
                    <a:pt x="10949" y="9747"/>
                  </a:lnTo>
                  <a:lnTo>
                    <a:pt x="10430" y="9552"/>
                  </a:lnTo>
                  <a:lnTo>
                    <a:pt x="9910" y="9357"/>
                  </a:lnTo>
                  <a:lnTo>
                    <a:pt x="9390" y="9130"/>
                  </a:lnTo>
                  <a:lnTo>
                    <a:pt x="8902" y="8902"/>
                  </a:lnTo>
                  <a:lnTo>
                    <a:pt x="8415" y="8642"/>
                  </a:lnTo>
                  <a:lnTo>
                    <a:pt x="7960" y="8350"/>
                  </a:lnTo>
                  <a:lnTo>
                    <a:pt x="7505" y="8058"/>
                  </a:lnTo>
                  <a:lnTo>
                    <a:pt x="7083" y="7733"/>
                  </a:lnTo>
                  <a:lnTo>
                    <a:pt x="6628" y="7375"/>
                  </a:lnTo>
                  <a:lnTo>
                    <a:pt x="6238" y="7018"/>
                  </a:lnTo>
                  <a:lnTo>
                    <a:pt x="5816" y="6661"/>
                  </a:lnTo>
                  <a:lnTo>
                    <a:pt x="5459" y="6271"/>
                  </a:lnTo>
                  <a:lnTo>
                    <a:pt x="5101" y="5848"/>
                  </a:lnTo>
                  <a:lnTo>
                    <a:pt x="4744" y="5458"/>
                  </a:lnTo>
                  <a:lnTo>
                    <a:pt x="4419" y="5004"/>
                  </a:lnTo>
                  <a:lnTo>
                    <a:pt x="4094" y="4549"/>
                  </a:lnTo>
                  <a:lnTo>
                    <a:pt x="3802" y="4094"/>
                  </a:lnTo>
                  <a:lnTo>
                    <a:pt x="3542" y="3639"/>
                  </a:lnTo>
                  <a:lnTo>
                    <a:pt x="3282" y="3152"/>
                  </a:lnTo>
                  <a:lnTo>
                    <a:pt x="3054" y="2632"/>
                  </a:lnTo>
                  <a:lnTo>
                    <a:pt x="2827" y="2144"/>
                  </a:lnTo>
                  <a:lnTo>
                    <a:pt x="2632" y="1625"/>
                  </a:lnTo>
                  <a:lnTo>
                    <a:pt x="2469" y="1072"/>
                  </a:lnTo>
                  <a:lnTo>
                    <a:pt x="2307" y="552"/>
                  </a:lnTo>
                  <a:lnTo>
                    <a:pt x="22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0" y="650"/>
                  </a:lnTo>
                  <a:lnTo>
                    <a:pt x="293" y="1300"/>
                  </a:lnTo>
                  <a:lnTo>
                    <a:pt x="488" y="1949"/>
                  </a:lnTo>
                  <a:lnTo>
                    <a:pt x="715" y="2567"/>
                  </a:lnTo>
                  <a:lnTo>
                    <a:pt x="942" y="3184"/>
                  </a:lnTo>
                  <a:lnTo>
                    <a:pt x="1202" y="3769"/>
                  </a:lnTo>
                  <a:lnTo>
                    <a:pt x="1495" y="4354"/>
                  </a:lnTo>
                  <a:lnTo>
                    <a:pt x="1820" y="4939"/>
                  </a:lnTo>
                  <a:lnTo>
                    <a:pt x="2145" y="5491"/>
                  </a:lnTo>
                  <a:lnTo>
                    <a:pt x="2502" y="6043"/>
                  </a:lnTo>
                  <a:lnTo>
                    <a:pt x="2892" y="6563"/>
                  </a:lnTo>
                  <a:lnTo>
                    <a:pt x="3282" y="7050"/>
                  </a:lnTo>
                  <a:lnTo>
                    <a:pt x="3737" y="7538"/>
                  </a:lnTo>
                  <a:lnTo>
                    <a:pt x="4159" y="8025"/>
                  </a:lnTo>
                  <a:lnTo>
                    <a:pt x="4646" y="8480"/>
                  </a:lnTo>
                  <a:lnTo>
                    <a:pt x="5134" y="8902"/>
                  </a:lnTo>
                  <a:lnTo>
                    <a:pt x="5621" y="9292"/>
                  </a:lnTo>
                  <a:lnTo>
                    <a:pt x="6141" y="9682"/>
                  </a:lnTo>
                  <a:lnTo>
                    <a:pt x="6693" y="10072"/>
                  </a:lnTo>
                  <a:lnTo>
                    <a:pt x="7245" y="10397"/>
                  </a:lnTo>
                  <a:lnTo>
                    <a:pt x="7798" y="10722"/>
                  </a:lnTo>
                  <a:lnTo>
                    <a:pt x="8383" y="11014"/>
                  </a:lnTo>
                  <a:lnTo>
                    <a:pt x="8967" y="11274"/>
                  </a:lnTo>
                  <a:lnTo>
                    <a:pt x="9585" y="11534"/>
                  </a:lnTo>
                  <a:lnTo>
                    <a:pt x="10202" y="11761"/>
                  </a:lnTo>
                  <a:lnTo>
                    <a:pt x="10852" y="11956"/>
                  </a:lnTo>
                  <a:lnTo>
                    <a:pt x="11502" y="12119"/>
                  </a:lnTo>
                  <a:lnTo>
                    <a:pt x="12151" y="12249"/>
                  </a:lnTo>
                  <a:lnTo>
                    <a:pt x="12834" y="12346"/>
                  </a:lnTo>
                  <a:lnTo>
                    <a:pt x="13484" y="12411"/>
                  </a:lnTo>
                  <a:lnTo>
                    <a:pt x="14166" y="12476"/>
                  </a:lnTo>
                  <a:lnTo>
                    <a:pt x="14881" y="12476"/>
                  </a:lnTo>
                  <a:lnTo>
                    <a:pt x="14881" y="12476"/>
                  </a:lnTo>
                  <a:lnTo>
                    <a:pt x="15563" y="12476"/>
                  </a:lnTo>
                  <a:lnTo>
                    <a:pt x="16245" y="12411"/>
                  </a:lnTo>
                  <a:lnTo>
                    <a:pt x="16928" y="12346"/>
                  </a:lnTo>
                  <a:lnTo>
                    <a:pt x="17610" y="12249"/>
                  </a:lnTo>
                  <a:lnTo>
                    <a:pt x="18260" y="12119"/>
                  </a:lnTo>
                  <a:lnTo>
                    <a:pt x="18909" y="11956"/>
                  </a:lnTo>
                  <a:lnTo>
                    <a:pt x="19527" y="11761"/>
                  </a:lnTo>
                  <a:lnTo>
                    <a:pt x="20144" y="11534"/>
                  </a:lnTo>
                  <a:lnTo>
                    <a:pt x="20761" y="11274"/>
                  </a:lnTo>
                  <a:lnTo>
                    <a:pt x="21379" y="11014"/>
                  </a:lnTo>
                  <a:lnTo>
                    <a:pt x="21963" y="10722"/>
                  </a:lnTo>
                  <a:lnTo>
                    <a:pt x="22516" y="10397"/>
                  </a:lnTo>
                  <a:lnTo>
                    <a:pt x="23068" y="10072"/>
                  </a:lnTo>
                  <a:lnTo>
                    <a:pt x="23620" y="9682"/>
                  </a:lnTo>
                  <a:lnTo>
                    <a:pt x="24140" y="9292"/>
                  </a:lnTo>
                  <a:lnTo>
                    <a:pt x="24628" y="8902"/>
                  </a:lnTo>
                  <a:lnTo>
                    <a:pt x="25115" y="8480"/>
                  </a:lnTo>
                  <a:lnTo>
                    <a:pt x="25570" y="8025"/>
                  </a:lnTo>
                  <a:lnTo>
                    <a:pt x="26025" y="7538"/>
                  </a:lnTo>
                  <a:lnTo>
                    <a:pt x="26447" y="7050"/>
                  </a:lnTo>
                  <a:lnTo>
                    <a:pt x="26837" y="6563"/>
                  </a:lnTo>
                  <a:lnTo>
                    <a:pt x="27227" y="6043"/>
                  </a:lnTo>
                  <a:lnTo>
                    <a:pt x="27584" y="5491"/>
                  </a:lnTo>
                  <a:lnTo>
                    <a:pt x="27942" y="4939"/>
                  </a:lnTo>
                  <a:lnTo>
                    <a:pt x="28234" y="4354"/>
                  </a:lnTo>
                  <a:lnTo>
                    <a:pt x="28526" y="3769"/>
                  </a:lnTo>
                  <a:lnTo>
                    <a:pt x="28819" y="3184"/>
                  </a:lnTo>
                  <a:lnTo>
                    <a:pt x="29046" y="2567"/>
                  </a:lnTo>
                  <a:lnTo>
                    <a:pt x="29241" y="1949"/>
                  </a:lnTo>
                  <a:lnTo>
                    <a:pt x="29436" y="1300"/>
                  </a:lnTo>
                  <a:lnTo>
                    <a:pt x="29599" y="650"/>
                  </a:lnTo>
                  <a:lnTo>
                    <a:pt x="29729" y="0"/>
                  </a:lnTo>
                  <a:lnTo>
                    <a:pt x="27552" y="0"/>
                  </a:lnTo>
                  <a:close/>
                </a:path>
              </a:pathLst>
            </a:custGeom>
            <a:noFill/>
            <a:ln w="89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430786" y="173037"/>
              <a:ext cx="1058736" cy="1369498"/>
            </a:xfrm>
            <a:custGeom>
              <a:avLst/>
              <a:gdLst/>
              <a:ahLst/>
              <a:cxnLst/>
              <a:rect l="l" t="t" r="r" b="b"/>
              <a:pathLst>
                <a:path w="32880" h="42531" extrusionOk="0">
                  <a:moveTo>
                    <a:pt x="28981" y="1"/>
                  </a:moveTo>
                  <a:lnTo>
                    <a:pt x="28624" y="33"/>
                  </a:lnTo>
                  <a:lnTo>
                    <a:pt x="28266" y="98"/>
                  </a:lnTo>
                  <a:lnTo>
                    <a:pt x="27942" y="196"/>
                  </a:lnTo>
                  <a:lnTo>
                    <a:pt x="27617" y="358"/>
                  </a:lnTo>
                  <a:lnTo>
                    <a:pt x="27292" y="521"/>
                  </a:lnTo>
                  <a:lnTo>
                    <a:pt x="26999" y="715"/>
                  </a:lnTo>
                  <a:lnTo>
                    <a:pt x="26707" y="943"/>
                  </a:lnTo>
                  <a:lnTo>
                    <a:pt x="26447" y="1203"/>
                  </a:lnTo>
                  <a:lnTo>
                    <a:pt x="26220" y="1495"/>
                  </a:lnTo>
                  <a:lnTo>
                    <a:pt x="715" y="36714"/>
                  </a:lnTo>
                  <a:lnTo>
                    <a:pt x="487" y="37039"/>
                  </a:lnTo>
                  <a:lnTo>
                    <a:pt x="325" y="37364"/>
                  </a:lnTo>
                  <a:lnTo>
                    <a:pt x="195" y="37689"/>
                  </a:lnTo>
                  <a:lnTo>
                    <a:pt x="98" y="38046"/>
                  </a:lnTo>
                  <a:lnTo>
                    <a:pt x="33" y="38404"/>
                  </a:lnTo>
                  <a:lnTo>
                    <a:pt x="0" y="38729"/>
                  </a:lnTo>
                  <a:lnTo>
                    <a:pt x="0" y="39086"/>
                  </a:lnTo>
                  <a:lnTo>
                    <a:pt x="33" y="39444"/>
                  </a:lnTo>
                  <a:lnTo>
                    <a:pt x="130" y="39801"/>
                  </a:lnTo>
                  <a:lnTo>
                    <a:pt x="228" y="40126"/>
                  </a:lnTo>
                  <a:lnTo>
                    <a:pt x="357" y="40451"/>
                  </a:lnTo>
                  <a:lnTo>
                    <a:pt x="520" y="40776"/>
                  </a:lnTo>
                  <a:lnTo>
                    <a:pt x="747" y="41068"/>
                  </a:lnTo>
                  <a:lnTo>
                    <a:pt x="975" y="41360"/>
                  </a:lnTo>
                  <a:lnTo>
                    <a:pt x="1235" y="41620"/>
                  </a:lnTo>
                  <a:lnTo>
                    <a:pt x="1527" y="41848"/>
                  </a:lnTo>
                  <a:lnTo>
                    <a:pt x="1852" y="42043"/>
                  </a:lnTo>
                  <a:lnTo>
                    <a:pt x="2177" y="42238"/>
                  </a:lnTo>
                  <a:lnTo>
                    <a:pt x="2502" y="42368"/>
                  </a:lnTo>
                  <a:lnTo>
                    <a:pt x="2859" y="42465"/>
                  </a:lnTo>
                  <a:lnTo>
                    <a:pt x="3217" y="42530"/>
                  </a:lnTo>
                  <a:lnTo>
                    <a:pt x="3899" y="42530"/>
                  </a:lnTo>
                  <a:lnTo>
                    <a:pt x="4256" y="42498"/>
                  </a:lnTo>
                  <a:lnTo>
                    <a:pt x="4614" y="42433"/>
                  </a:lnTo>
                  <a:lnTo>
                    <a:pt x="4939" y="42335"/>
                  </a:lnTo>
                  <a:lnTo>
                    <a:pt x="5263" y="42173"/>
                  </a:lnTo>
                  <a:lnTo>
                    <a:pt x="5588" y="42010"/>
                  </a:lnTo>
                  <a:lnTo>
                    <a:pt x="5881" y="41815"/>
                  </a:lnTo>
                  <a:lnTo>
                    <a:pt x="6173" y="41588"/>
                  </a:lnTo>
                  <a:lnTo>
                    <a:pt x="6433" y="41328"/>
                  </a:lnTo>
                  <a:lnTo>
                    <a:pt x="6661" y="41036"/>
                  </a:lnTo>
                  <a:lnTo>
                    <a:pt x="32165" y="5816"/>
                  </a:lnTo>
                  <a:lnTo>
                    <a:pt x="32393" y="5524"/>
                  </a:lnTo>
                  <a:lnTo>
                    <a:pt x="32555" y="5167"/>
                  </a:lnTo>
                  <a:lnTo>
                    <a:pt x="32685" y="4842"/>
                  </a:lnTo>
                  <a:lnTo>
                    <a:pt x="32783" y="4484"/>
                  </a:lnTo>
                  <a:lnTo>
                    <a:pt x="32848" y="4159"/>
                  </a:lnTo>
                  <a:lnTo>
                    <a:pt x="32880" y="3802"/>
                  </a:lnTo>
                  <a:lnTo>
                    <a:pt x="32880" y="3445"/>
                  </a:lnTo>
                  <a:lnTo>
                    <a:pt x="32815" y="3087"/>
                  </a:lnTo>
                  <a:lnTo>
                    <a:pt x="32750" y="2730"/>
                  </a:lnTo>
                  <a:lnTo>
                    <a:pt x="32653" y="2405"/>
                  </a:lnTo>
                  <a:lnTo>
                    <a:pt x="32523" y="2080"/>
                  </a:lnTo>
                  <a:lnTo>
                    <a:pt x="32360" y="1755"/>
                  </a:lnTo>
                  <a:lnTo>
                    <a:pt x="32133" y="1463"/>
                  </a:lnTo>
                  <a:lnTo>
                    <a:pt x="31905" y="1170"/>
                  </a:lnTo>
                  <a:lnTo>
                    <a:pt x="31645" y="910"/>
                  </a:lnTo>
                  <a:lnTo>
                    <a:pt x="31353" y="683"/>
                  </a:lnTo>
                  <a:lnTo>
                    <a:pt x="31028" y="488"/>
                  </a:lnTo>
                  <a:lnTo>
                    <a:pt x="30703" y="326"/>
                  </a:lnTo>
                  <a:lnTo>
                    <a:pt x="30378" y="196"/>
                  </a:lnTo>
                  <a:lnTo>
                    <a:pt x="30021" y="98"/>
                  </a:lnTo>
                  <a:lnTo>
                    <a:pt x="29664" y="33"/>
                  </a:lnTo>
                  <a:lnTo>
                    <a:pt x="29339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39351" y="377033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6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683"/>
                  </a:lnTo>
                  <a:lnTo>
                    <a:pt x="1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6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3" y="1365"/>
                  </a:lnTo>
                  <a:lnTo>
                    <a:pt x="943" y="1333"/>
                  </a:lnTo>
                  <a:lnTo>
                    <a:pt x="1073" y="1268"/>
                  </a:lnTo>
                  <a:lnTo>
                    <a:pt x="1170" y="1170"/>
                  </a:lnTo>
                  <a:lnTo>
                    <a:pt x="1268" y="1073"/>
                  </a:lnTo>
                  <a:lnTo>
                    <a:pt x="1333" y="943"/>
                  </a:lnTo>
                  <a:lnTo>
                    <a:pt x="1365" y="813"/>
                  </a:lnTo>
                  <a:lnTo>
                    <a:pt x="1398" y="683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293"/>
                  </a:lnTo>
                  <a:lnTo>
                    <a:pt x="1170" y="196"/>
                  </a:lnTo>
                  <a:lnTo>
                    <a:pt x="1073" y="98"/>
                  </a:lnTo>
                  <a:lnTo>
                    <a:pt x="943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36659" y="377033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3" y="1365"/>
                  </a:lnTo>
                  <a:lnTo>
                    <a:pt x="943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43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33936" y="377033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6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683"/>
                  </a:lnTo>
                  <a:lnTo>
                    <a:pt x="1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6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3" y="1365"/>
                  </a:lnTo>
                  <a:lnTo>
                    <a:pt x="943" y="1333"/>
                  </a:lnTo>
                  <a:lnTo>
                    <a:pt x="1073" y="1268"/>
                  </a:lnTo>
                  <a:lnTo>
                    <a:pt x="1171" y="1170"/>
                  </a:lnTo>
                  <a:lnTo>
                    <a:pt x="1268" y="1073"/>
                  </a:lnTo>
                  <a:lnTo>
                    <a:pt x="1333" y="943"/>
                  </a:lnTo>
                  <a:lnTo>
                    <a:pt x="1365" y="813"/>
                  </a:lnTo>
                  <a:lnTo>
                    <a:pt x="1398" y="683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293"/>
                  </a:lnTo>
                  <a:lnTo>
                    <a:pt x="1171" y="196"/>
                  </a:lnTo>
                  <a:lnTo>
                    <a:pt x="1073" y="98"/>
                  </a:lnTo>
                  <a:lnTo>
                    <a:pt x="943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5400000">
              <a:off x="1812879" y="-287320"/>
              <a:ext cx="402822" cy="957306"/>
            </a:xfrm>
            <a:custGeom>
              <a:avLst/>
              <a:gdLst/>
              <a:ahLst/>
              <a:cxnLst/>
              <a:rect l="l" t="t" r="r" b="b"/>
              <a:pathLst>
                <a:path w="12510" h="29730" fill="none" extrusionOk="0">
                  <a:moveTo>
                    <a:pt x="12509" y="27552"/>
                  </a:moveTo>
                  <a:lnTo>
                    <a:pt x="12509" y="27552"/>
                  </a:lnTo>
                  <a:lnTo>
                    <a:pt x="11957" y="27423"/>
                  </a:lnTo>
                  <a:lnTo>
                    <a:pt x="11405" y="27293"/>
                  </a:lnTo>
                  <a:lnTo>
                    <a:pt x="10885" y="27098"/>
                  </a:lnTo>
                  <a:lnTo>
                    <a:pt x="10365" y="26903"/>
                  </a:lnTo>
                  <a:lnTo>
                    <a:pt x="9845" y="26708"/>
                  </a:lnTo>
                  <a:lnTo>
                    <a:pt x="9358" y="26480"/>
                  </a:lnTo>
                  <a:lnTo>
                    <a:pt x="8870" y="26220"/>
                  </a:lnTo>
                  <a:lnTo>
                    <a:pt x="8383" y="25928"/>
                  </a:lnTo>
                  <a:lnTo>
                    <a:pt x="7928" y="25636"/>
                  </a:lnTo>
                  <a:lnTo>
                    <a:pt x="7473" y="25343"/>
                  </a:lnTo>
                  <a:lnTo>
                    <a:pt x="7051" y="25018"/>
                  </a:lnTo>
                  <a:lnTo>
                    <a:pt x="6629" y="24661"/>
                  </a:lnTo>
                  <a:lnTo>
                    <a:pt x="6239" y="24303"/>
                  </a:lnTo>
                  <a:lnTo>
                    <a:pt x="5849" y="23914"/>
                  </a:lnTo>
                  <a:lnTo>
                    <a:pt x="5459" y="23524"/>
                  </a:lnTo>
                  <a:lnTo>
                    <a:pt x="5102" y="23101"/>
                  </a:lnTo>
                  <a:lnTo>
                    <a:pt x="4777" y="22679"/>
                  </a:lnTo>
                  <a:lnTo>
                    <a:pt x="4452" y="22224"/>
                  </a:lnTo>
                  <a:lnTo>
                    <a:pt x="4159" y="21769"/>
                  </a:lnTo>
                  <a:lnTo>
                    <a:pt x="3867" y="21314"/>
                  </a:lnTo>
                  <a:lnTo>
                    <a:pt x="3607" y="20827"/>
                  </a:lnTo>
                  <a:lnTo>
                    <a:pt x="3347" y="20340"/>
                  </a:lnTo>
                  <a:lnTo>
                    <a:pt x="3152" y="19820"/>
                  </a:lnTo>
                  <a:lnTo>
                    <a:pt x="2925" y="19333"/>
                  </a:lnTo>
                  <a:lnTo>
                    <a:pt x="2762" y="18780"/>
                  </a:lnTo>
                  <a:lnTo>
                    <a:pt x="2600" y="18260"/>
                  </a:lnTo>
                  <a:lnTo>
                    <a:pt x="2470" y="17708"/>
                  </a:lnTo>
                  <a:lnTo>
                    <a:pt x="2340" y="17156"/>
                  </a:lnTo>
                  <a:lnTo>
                    <a:pt x="2275" y="16603"/>
                  </a:lnTo>
                  <a:lnTo>
                    <a:pt x="2210" y="16019"/>
                  </a:lnTo>
                  <a:lnTo>
                    <a:pt x="2178" y="15466"/>
                  </a:lnTo>
                  <a:lnTo>
                    <a:pt x="2145" y="14881"/>
                  </a:lnTo>
                  <a:lnTo>
                    <a:pt x="2145" y="14881"/>
                  </a:lnTo>
                  <a:lnTo>
                    <a:pt x="2178" y="14297"/>
                  </a:lnTo>
                  <a:lnTo>
                    <a:pt x="2210" y="13712"/>
                  </a:lnTo>
                  <a:lnTo>
                    <a:pt x="2275" y="13127"/>
                  </a:lnTo>
                  <a:lnTo>
                    <a:pt x="2340" y="12575"/>
                  </a:lnTo>
                  <a:lnTo>
                    <a:pt x="2470" y="12022"/>
                  </a:lnTo>
                  <a:lnTo>
                    <a:pt x="2600" y="11470"/>
                  </a:lnTo>
                  <a:lnTo>
                    <a:pt x="2762" y="10950"/>
                  </a:lnTo>
                  <a:lnTo>
                    <a:pt x="2925" y="10430"/>
                  </a:lnTo>
                  <a:lnTo>
                    <a:pt x="3152" y="9910"/>
                  </a:lnTo>
                  <a:lnTo>
                    <a:pt x="3347" y="9391"/>
                  </a:lnTo>
                  <a:lnTo>
                    <a:pt x="3607" y="8903"/>
                  </a:lnTo>
                  <a:lnTo>
                    <a:pt x="3867" y="8416"/>
                  </a:lnTo>
                  <a:lnTo>
                    <a:pt x="4159" y="7961"/>
                  </a:lnTo>
                  <a:lnTo>
                    <a:pt x="4452" y="7506"/>
                  </a:lnTo>
                  <a:lnTo>
                    <a:pt x="4777" y="7051"/>
                  </a:lnTo>
                  <a:lnTo>
                    <a:pt x="5102" y="6629"/>
                  </a:lnTo>
                  <a:lnTo>
                    <a:pt x="5459" y="6239"/>
                  </a:lnTo>
                  <a:lnTo>
                    <a:pt x="5849" y="5817"/>
                  </a:lnTo>
                  <a:lnTo>
                    <a:pt x="6239" y="5459"/>
                  </a:lnTo>
                  <a:lnTo>
                    <a:pt x="6629" y="5069"/>
                  </a:lnTo>
                  <a:lnTo>
                    <a:pt x="7051" y="4745"/>
                  </a:lnTo>
                  <a:lnTo>
                    <a:pt x="7473" y="4420"/>
                  </a:lnTo>
                  <a:lnTo>
                    <a:pt x="7928" y="4095"/>
                  </a:lnTo>
                  <a:lnTo>
                    <a:pt x="8383" y="3802"/>
                  </a:lnTo>
                  <a:lnTo>
                    <a:pt x="8870" y="3510"/>
                  </a:lnTo>
                  <a:lnTo>
                    <a:pt x="9358" y="3282"/>
                  </a:lnTo>
                  <a:lnTo>
                    <a:pt x="9845" y="3023"/>
                  </a:lnTo>
                  <a:lnTo>
                    <a:pt x="10365" y="2828"/>
                  </a:lnTo>
                  <a:lnTo>
                    <a:pt x="10885" y="2633"/>
                  </a:lnTo>
                  <a:lnTo>
                    <a:pt x="11405" y="2470"/>
                  </a:lnTo>
                  <a:lnTo>
                    <a:pt x="11957" y="2308"/>
                  </a:lnTo>
                  <a:lnTo>
                    <a:pt x="12509" y="2178"/>
                  </a:lnTo>
                  <a:lnTo>
                    <a:pt x="12509" y="1"/>
                  </a:lnTo>
                  <a:lnTo>
                    <a:pt x="12509" y="1"/>
                  </a:lnTo>
                  <a:lnTo>
                    <a:pt x="11860" y="131"/>
                  </a:lnTo>
                  <a:lnTo>
                    <a:pt x="11210" y="293"/>
                  </a:lnTo>
                  <a:lnTo>
                    <a:pt x="10560" y="488"/>
                  </a:lnTo>
                  <a:lnTo>
                    <a:pt x="9943" y="683"/>
                  </a:lnTo>
                  <a:lnTo>
                    <a:pt x="9325" y="943"/>
                  </a:lnTo>
                  <a:lnTo>
                    <a:pt x="8708" y="1203"/>
                  </a:lnTo>
                  <a:lnTo>
                    <a:pt x="8123" y="1496"/>
                  </a:lnTo>
                  <a:lnTo>
                    <a:pt x="7571" y="1820"/>
                  </a:lnTo>
                  <a:lnTo>
                    <a:pt x="7019" y="2145"/>
                  </a:lnTo>
                  <a:lnTo>
                    <a:pt x="6466" y="2503"/>
                  </a:lnTo>
                  <a:lnTo>
                    <a:pt x="5946" y="2893"/>
                  </a:lnTo>
                  <a:lnTo>
                    <a:pt x="5427" y="3282"/>
                  </a:lnTo>
                  <a:lnTo>
                    <a:pt x="4939" y="3705"/>
                  </a:lnTo>
                  <a:lnTo>
                    <a:pt x="4484" y="4160"/>
                  </a:lnTo>
                  <a:lnTo>
                    <a:pt x="4029" y="4615"/>
                  </a:lnTo>
                  <a:lnTo>
                    <a:pt x="3607" y="5102"/>
                  </a:lnTo>
                  <a:lnTo>
                    <a:pt x="3185" y="5622"/>
                  </a:lnTo>
                  <a:lnTo>
                    <a:pt x="2795" y="6142"/>
                  </a:lnTo>
                  <a:lnTo>
                    <a:pt x="2437" y="6661"/>
                  </a:lnTo>
                  <a:lnTo>
                    <a:pt x="2080" y="7214"/>
                  </a:lnTo>
                  <a:lnTo>
                    <a:pt x="1788" y="7799"/>
                  </a:lnTo>
                  <a:lnTo>
                    <a:pt x="1495" y="8383"/>
                  </a:lnTo>
                  <a:lnTo>
                    <a:pt x="1203" y="8968"/>
                  </a:lnTo>
                  <a:lnTo>
                    <a:pt x="975" y="9586"/>
                  </a:lnTo>
                  <a:lnTo>
                    <a:pt x="748" y="10203"/>
                  </a:lnTo>
                  <a:lnTo>
                    <a:pt x="553" y="10853"/>
                  </a:lnTo>
                  <a:lnTo>
                    <a:pt x="391" y="11502"/>
                  </a:lnTo>
                  <a:lnTo>
                    <a:pt x="261" y="12152"/>
                  </a:lnTo>
                  <a:lnTo>
                    <a:pt x="163" y="12802"/>
                  </a:lnTo>
                  <a:lnTo>
                    <a:pt x="66" y="13484"/>
                  </a:lnTo>
                  <a:lnTo>
                    <a:pt x="33" y="14167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33" y="15564"/>
                  </a:lnTo>
                  <a:lnTo>
                    <a:pt x="66" y="16246"/>
                  </a:lnTo>
                  <a:lnTo>
                    <a:pt x="163" y="16928"/>
                  </a:lnTo>
                  <a:lnTo>
                    <a:pt x="261" y="17578"/>
                  </a:lnTo>
                  <a:lnTo>
                    <a:pt x="391" y="18260"/>
                  </a:lnTo>
                  <a:lnTo>
                    <a:pt x="553" y="18910"/>
                  </a:lnTo>
                  <a:lnTo>
                    <a:pt x="748" y="19527"/>
                  </a:lnTo>
                  <a:lnTo>
                    <a:pt x="975" y="20145"/>
                  </a:lnTo>
                  <a:lnTo>
                    <a:pt x="1203" y="20762"/>
                  </a:lnTo>
                  <a:lnTo>
                    <a:pt x="1495" y="21347"/>
                  </a:lnTo>
                  <a:lnTo>
                    <a:pt x="1788" y="21932"/>
                  </a:lnTo>
                  <a:lnTo>
                    <a:pt x="2080" y="22517"/>
                  </a:lnTo>
                  <a:lnTo>
                    <a:pt x="2437" y="23069"/>
                  </a:lnTo>
                  <a:lnTo>
                    <a:pt x="2795" y="23589"/>
                  </a:lnTo>
                  <a:lnTo>
                    <a:pt x="3185" y="24109"/>
                  </a:lnTo>
                  <a:lnTo>
                    <a:pt x="3607" y="24628"/>
                  </a:lnTo>
                  <a:lnTo>
                    <a:pt x="4029" y="25116"/>
                  </a:lnTo>
                  <a:lnTo>
                    <a:pt x="4484" y="25571"/>
                  </a:lnTo>
                  <a:lnTo>
                    <a:pt x="4939" y="26025"/>
                  </a:lnTo>
                  <a:lnTo>
                    <a:pt x="5427" y="26448"/>
                  </a:lnTo>
                  <a:lnTo>
                    <a:pt x="5946" y="26838"/>
                  </a:lnTo>
                  <a:lnTo>
                    <a:pt x="6466" y="27228"/>
                  </a:lnTo>
                  <a:lnTo>
                    <a:pt x="7019" y="27585"/>
                  </a:lnTo>
                  <a:lnTo>
                    <a:pt x="7571" y="27942"/>
                  </a:lnTo>
                  <a:lnTo>
                    <a:pt x="8123" y="28235"/>
                  </a:lnTo>
                  <a:lnTo>
                    <a:pt x="8708" y="28527"/>
                  </a:lnTo>
                  <a:lnTo>
                    <a:pt x="9325" y="28787"/>
                  </a:lnTo>
                  <a:lnTo>
                    <a:pt x="9943" y="29047"/>
                  </a:lnTo>
                  <a:lnTo>
                    <a:pt x="10560" y="29242"/>
                  </a:lnTo>
                  <a:lnTo>
                    <a:pt x="11210" y="29437"/>
                  </a:lnTo>
                  <a:lnTo>
                    <a:pt x="11860" y="29599"/>
                  </a:lnTo>
                  <a:lnTo>
                    <a:pt x="12509" y="29729"/>
                  </a:lnTo>
                  <a:lnTo>
                    <a:pt x="12509" y="27552"/>
                  </a:lnTo>
                  <a:close/>
                </a:path>
              </a:pathLst>
            </a:custGeom>
            <a:noFill/>
            <a:ln w="8925" cap="rnd" cmpd="sng">
              <a:solidFill>
                <a:srgbClr val="7DA2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439351" y="491086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2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0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170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36659" y="491086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5" y="228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0" y="552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2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2" y="1300"/>
                  </a:lnTo>
                  <a:lnTo>
                    <a:pt x="1170" y="1202"/>
                  </a:lnTo>
                  <a:lnTo>
                    <a:pt x="1267" y="1105"/>
                  </a:lnTo>
                  <a:lnTo>
                    <a:pt x="1332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2"/>
                  </a:lnTo>
                  <a:lnTo>
                    <a:pt x="1332" y="422"/>
                  </a:lnTo>
                  <a:lnTo>
                    <a:pt x="1267" y="325"/>
                  </a:lnTo>
                  <a:lnTo>
                    <a:pt x="1170" y="228"/>
                  </a:lnTo>
                  <a:lnTo>
                    <a:pt x="1072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33936" y="491086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2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1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171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260494" y="503644"/>
              <a:ext cx="303421" cy="390232"/>
            </a:xfrm>
            <a:custGeom>
              <a:avLst/>
              <a:gdLst/>
              <a:ahLst/>
              <a:cxnLst/>
              <a:rect l="l" t="t" r="r" b="b"/>
              <a:pathLst>
                <a:path w="9423" h="12119" extrusionOk="0">
                  <a:moveTo>
                    <a:pt x="8285" y="0"/>
                  </a:moveTo>
                  <a:lnTo>
                    <a:pt x="8058" y="32"/>
                  </a:lnTo>
                  <a:lnTo>
                    <a:pt x="7863" y="97"/>
                  </a:lnTo>
                  <a:lnTo>
                    <a:pt x="7635" y="195"/>
                  </a:lnTo>
                  <a:lnTo>
                    <a:pt x="7473" y="325"/>
                  </a:lnTo>
                  <a:lnTo>
                    <a:pt x="7310" y="487"/>
                  </a:lnTo>
                  <a:lnTo>
                    <a:pt x="228" y="10267"/>
                  </a:lnTo>
                  <a:lnTo>
                    <a:pt x="98" y="10494"/>
                  </a:lnTo>
                  <a:lnTo>
                    <a:pt x="33" y="10689"/>
                  </a:lnTo>
                  <a:lnTo>
                    <a:pt x="0" y="10917"/>
                  </a:lnTo>
                  <a:lnTo>
                    <a:pt x="0" y="11144"/>
                  </a:lnTo>
                  <a:lnTo>
                    <a:pt x="65" y="11371"/>
                  </a:lnTo>
                  <a:lnTo>
                    <a:pt x="163" y="11566"/>
                  </a:lnTo>
                  <a:lnTo>
                    <a:pt x="293" y="11761"/>
                  </a:lnTo>
                  <a:lnTo>
                    <a:pt x="488" y="11924"/>
                  </a:lnTo>
                  <a:lnTo>
                    <a:pt x="683" y="12021"/>
                  </a:lnTo>
                  <a:lnTo>
                    <a:pt x="910" y="12119"/>
                  </a:lnTo>
                  <a:lnTo>
                    <a:pt x="1332" y="12119"/>
                  </a:lnTo>
                  <a:lnTo>
                    <a:pt x="1560" y="12054"/>
                  </a:lnTo>
                  <a:lnTo>
                    <a:pt x="1755" y="11956"/>
                  </a:lnTo>
                  <a:lnTo>
                    <a:pt x="1950" y="11826"/>
                  </a:lnTo>
                  <a:lnTo>
                    <a:pt x="2112" y="11664"/>
                  </a:lnTo>
                  <a:lnTo>
                    <a:pt x="9195" y="1884"/>
                  </a:lnTo>
                  <a:lnTo>
                    <a:pt x="9325" y="1657"/>
                  </a:lnTo>
                  <a:lnTo>
                    <a:pt x="9390" y="1462"/>
                  </a:lnTo>
                  <a:lnTo>
                    <a:pt x="9422" y="1235"/>
                  </a:lnTo>
                  <a:lnTo>
                    <a:pt x="9422" y="1007"/>
                  </a:lnTo>
                  <a:lnTo>
                    <a:pt x="9357" y="780"/>
                  </a:lnTo>
                  <a:lnTo>
                    <a:pt x="9260" y="585"/>
                  </a:lnTo>
                  <a:lnTo>
                    <a:pt x="9130" y="390"/>
                  </a:lnTo>
                  <a:lnTo>
                    <a:pt x="8935" y="227"/>
                  </a:lnTo>
                  <a:lnTo>
                    <a:pt x="8740" y="130"/>
                  </a:lnTo>
                  <a:lnTo>
                    <a:pt x="8513" y="32"/>
                  </a:lnTo>
                  <a:lnTo>
                    <a:pt x="8285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439351" y="60616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7"/>
                  </a:lnTo>
                  <a:lnTo>
                    <a:pt x="196" y="195"/>
                  </a:lnTo>
                  <a:lnTo>
                    <a:pt x="98" y="292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682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072"/>
                  </a:lnTo>
                  <a:lnTo>
                    <a:pt x="196" y="1170"/>
                  </a:lnTo>
                  <a:lnTo>
                    <a:pt x="293" y="1267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3" y="1365"/>
                  </a:lnTo>
                  <a:lnTo>
                    <a:pt x="943" y="1332"/>
                  </a:lnTo>
                  <a:lnTo>
                    <a:pt x="1073" y="1267"/>
                  </a:lnTo>
                  <a:lnTo>
                    <a:pt x="1170" y="1170"/>
                  </a:lnTo>
                  <a:lnTo>
                    <a:pt x="1268" y="1072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682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292"/>
                  </a:lnTo>
                  <a:lnTo>
                    <a:pt x="1170" y="195"/>
                  </a:lnTo>
                  <a:lnTo>
                    <a:pt x="1073" y="97"/>
                  </a:lnTo>
                  <a:lnTo>
                    <a:pt x="943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536659" y="60616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7"/>
                  </a:lnTo>
                  <a:lnTo>
                    <a:pt x="195" y="195"/>
                  </a:lnTo>
                  <a:lnTo>
                    <a:pt x="98" y="292"/>
                  </a:lnTo>
                  <a:lnTo>
                    <a:pt x="33" y="422"/>
                  </a:lnTo>
                  <a:lnTo>
                    <a:pt x="0" y="552"/>
                  </a:lnTo>
                  <a:lnTo>
                    <a:pt x="0" y="682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072"/>
                  </a:lnTo>
                  <a:lnTo>
                    <a:pt x="195" y="1170"/>
                  </a:lnTo>
                  <a:lnTo>
                    <a:pt x="293" y="1267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3" y="1365"/>
                  </a:lnTo>
                  <a:lnTo>
                    <a:pt x="943" y="1332"/>
                  </a:lnTo>
                  <a:lnTo>
                    <a:pt x="1072" y="1267"/>
                  </a:lnTo>
                  <a:lnTo>
                    <a:pt x="1170" y="1170"/>
                  </a:lnTo>
                  <a:lnTo>
                    <a:pt x="1267" y="1072"/>
                  </a:lnTo>
                  <a:lnTo>
                    <a:pt x="1332" y="975"/>
                  </a:lnTo>
                  <a:lnTo>
                    <a:pt x="1365" y="845"/>
                  </a:lnTo>
                  <a:lnTo>
                    <a:pt x="1397" y="682"/>
                  </a:lnTo>
                  <a:lnTo>
                    <a:pt x="1365" y="552"/>
                  </a:lnTo>
                  <a:lnTo>
                    <a:pt x="1332" y="422"/>
                  </a:lnTo>
                  <a:lnTo>
                    <a:pt x="1267" y="292"/>
                  </a:lnTo>
                  <a:lnTo>
                    <a:pt x="1170" y="195"/>
                  </a:lnTo>
                  <a:lnTo>
                    <a:pt x="1072" y="97"/>
                  </a:lnTo>
                  <a:lnTo>
                    <a:pt x="943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633936" y="60616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7"/>
                  </a:lnTo>
                  <a:lnTo>
                    <a:pt x="196" y="195"/>
                  </a:lnTo>
                  <a:lnTo>
                    <a:pt x="98" y="292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682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072"/>
                  </a:lnTo>
                  <a:lnTo>
                    <a:pt x="196" y="1170"/>
                  </a:lnTo>
                  <a:lnTo>
                    <a:pt x="293" y="1267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3" y="1365"/>
                  </a:lnTo>
                  <a:lnTo>
                    <a:pt x="943" y="1332"/>
                  </a:lnTo>
                  <a:lnTo>
                    <a:pt x="1073" y="1267"/>
                  </a:lnTo>
                  <a:lnTo>
                    <a:pt x="1171" y="1170"/>
                  </a:lnTo>
                  <a:lnTo>
                    <a:pt x="1268" y="1072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682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292"/>
                  </a:lnTo>
                  <a:lnTo>
                    <a:pt x="1171" y="195"/>
                  </a:lnTo>
                  <a:lnTo>
                    <a:pt x="1073" y="97"/>
                  </a:lnTo>
                  <a:lnTo>
                    <a:pt x="943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39351" y="72018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55"/>
                  </a:lnTo>
                  <a:lnTo>
                    <a:pt x="1" y="585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85"/>
                  </a:lnTo>
                  <a:lnTo>
                    <a:pt x="1333" y="455"/>
                  </a:lnTo>
                  <a:lnTo>
                    <a:pt x="1268" y="325"/>
                  </a:lnTo>
                  <a:lnTo>
                    <a:pt x="1170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536659" y="72018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5" y="228"/>
                  </a:lnTo>
                  <a:lnTo>
                    <a:pt x="98" y="325"/>
                  </a:lnTo>
                  <a:lnTo>
                    <a:pt x="33" y="455"/>
                  </a:lnTo>
                  <a:lnTo>
                    <a:pt x="0" y="585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2" y="1300"/>
                  </a:lnTo>
                  <a:lnTo>
                    <a:pt x="1170" y="1203"/>
                  </a:lnTo>
                  <a:lnTo>
                    <a:pt x="1267" y="1105"/>
                  </a:lnTo>
                  <a:lnTo>
                    <a:pt x="1332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85"/>
                  </a:lnTo>
                  <a:lnTo>
                    <a:pt x="1332" y="455"/>
                  </a:lnTo>
                  <a:lnTo>
                    <a:pt x="1267" y="325"/>
                  </a:lnTo>
                  <a:lnTo>
                    <a:pt x="1170" y="228"/>
                  </a:lnTo>
                  <a:lnTo>
                    <a:pt x="1072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633936" y="72018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55"/>
                  </a:lnTo>
                  <a:lnTo>
                    <a:pt x="1" y="585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1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85"/>
                  </a:lnTo>
                  <a:lnTo>
                    <a:pt x="1333" y="455"/>
                  </a:lnTo>
                  <a:lnTo>
                    <a:pt x="1268" y="325"/>
                  </a:lnTo>
                  <a:lnTo>
                    <a:pt x="1171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859808" y="728861"/>
              <a:ext cx="130796" cy="130829"/>
            </a:xfrm>
            <a:custGeom>
              <a:avLst/>
              <a:gdLst/>
              <a:ahLst/>
              <a:cxnLst/>
              <a:rect l="l" t="t" r="r" b="b"/>
              <a:pathLst>
                <a:path w="4062" h="4063" extrusionOk="0">
                  <a:moveTo>
                    <a:pt x="2047" y="1"/>
                  </a:moveTo>
                  <a:lnTo>
                    <a:pt x="1820" y="33"/>
                  </a:lnTo>
                  <a:lnTo>
                    <a:pt x="1625" y="66"/>
                  </a:lnTo>
                  <a:lnTo>
                    <a:pt x="1430" y="98"/>
                  </a:lnTo>
                  <a:lnTo>
                    <a:pt x="1235" y="163"/>
                  </a:lnTo>
                  <a:lnTo>
                    <a:pt x="910" y="358"/>
                  </a:lnTo>
                  <a:lnTo>
                    <a:pt x="585" y="618"/>
                  </a:lnTo>
                  <a:lnTo>
                    <a:pt x="357" y="911"/>
                  </a:lnTo>
                  <a:lnTo>
                    <a:pt x="163" y="1268"/>
                  </a:lnTo>
                  <a:lnTo>
                    <a:pt x="98" y="1431"/>
                  </a:lnTo>
                  <a:lnTo>
                    <a:pt x="33" y="1625"/>
                  </a:lnTo>
                  <a:lnTo>
                    <a:pt x="0" y="1853"/>
                  </a:lnTo>
                  <a:lnTo>
                    <a:pt x="0" y="2048"/>
                  </a:lnTo>
                  <a:lnTo>
                    <a:pt x="0" y="2243"/>
                  </a:lnTo>
                  <a:lnTo>
                    <a:pt x="33" y="2470"/>
                  </a:lnTo>
                  <a:lnTo>
                    <a:pt x="98" y="2665"/>
                  </a:lnTo>
                  <a:lnTo>
                    <a:pt x="163" y="2828"/>
                  </a:lnTo>
                  <a:lnTo>
                    <a:pt x="357" y="3185"/>
                  </a:lnTo>
                  <a:lnTo>
                    <a:pt x="585" y="3477"/>
                  </a:lnTo>
                  <a:lnTo>
                    <a:pt x="910" y="3737"/>
                  </a:lnTo>
                  <a:lnTo>
                    <a:pt x="1235" y="3932"/>
                  </a:lnTo>
                  <a:lnTo>
                    <a:pt x="1430" y="3997"/>
                  </a:lnTo>
                  <a:lnTo>
                    <a:pt x="1625" y="4030"/>
                  </a:lnTo>
                  <a:lnTo>
                    <a:pt x="1820" y="4062"/>
                  </a:lnTo>
                  <a:lnTo>
                    <a:pt x="2242" y="4062"/>
                  </a:lnTo>
                  <a:lnTo>
                    <a:pt x="2437" y="4030"/>
                  </a:lnTo>
                  <a:lnTo>
                    <a:pt x="2632" y="3997"/>
                  </a:lnTo>
                  <a:lnTo>
                    <a:pt x="2827" y="3932"/>
                  </a:lnTo>
                  <a:lnTo>
                    <a:pt x="3184" y="3737"/>
                  </a:lnTo>
                  <a:lnTo>
                    <a:pt x="3477" y="3477"/>
                  </a:lnTo>
                  <a:lnTo>
                    <a:pt x="3736" y="3185"/>
                  </a:lnTo>
                  <a:lnTo>
                    <a:pt x="3899" y="2828"/>
                  </a:lnTo>
                  <a:lnTo>
                    <a:pt x="3964" y="2665"/>
                  </a:lnTo>
                  <a:lnTo>
                    <a:pt x="4029" y="2470"/>
                  </a:lnTo>
                  <a:lnTo>
                    <a:pt x="4061" y="2243"/>
                  </a:lnTo>
                  <a:lnTo>
                    <a:pt x="4061" y="2048"/>
                  </a:lnTo>
                  <a:lnTo>
                    <a:pt x="4061" y="1853"/>
                  </a:lnTo>
                  <a:lnTo>
                    <a:pt x="4029" y="1625"/>
                  </a:lnTo>
                  <a:lnTo>
                    <a:pt x="3964" y="1431"/>
                  </a:lnTo>
                  <a:lnTo>
                    <a:pt x="3899" y="1268"/>
                  </a:lnTo>
                  <a:lnTo>
                    <a:pt x="3736" y="911"/>
                  </a:lnTo>
                  <a:lnTo>
                    <a:pt x="3477" y="618"/>
                  </a:lnTo>
                  <a:lnTo>
                    <a:pt x="3184" y="358"/>
                  </a:lnTo>
                  <a:lnTo>
                    <a:pt x="2827" y="163"/>
                  </a:lnTo>
                  <a:lnTo>
                    <a:pt x="2632" y="98"/>
                  </a:lnTo>
                  <a:lnTo>
                    <a:pt x="2437" y="66"/>
                  </a:lnTo>
                  <a:lnTo>
                    <a:pt x="2242" y="3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456697" y="83420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85" y="33"/>
                  </a:lnTo>
                  <a:lnTo>
                    <a:pt x="455" y="66"/>
                  </a:lnTo>
                  <a:lnTo>
                    <a:pt x="325" y="131"/>
                  </a:lnTo>
                  <a:lnTo>
                    <a:pt x="228" y="228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6"/>
                  </a:lnTo>
                  <a:lnTo>
                    <a:pt x="33" y="846"/>
                  </a:lnTo>
                  <a:lnTo>
                    <a:pt x="66" y="976"/>
                  </a:lnTo>
                  <a:lnTo>
                    <a:pt x="131" y="1105"/>
                  </a:lnTo>
                  <a:lnTo>
                    <a:pt x="228" y="1203"/>
                  </a:lnTo>
                  <a:lnTo>
                    <a:pt x="325" y="1300"/>
                  </a:lnTo>
                  <a:lnTo>
                    <a:pt x="455" y="1365"/>
                  </a:lnTo>
                  <a:lnTo>
                    <a:pt x="585" y="1398"/>
                  </a:lnTo>
                  <a:lnTo>
                    <a:pt x="845" y="1398"/>
                  </a:lnTo>
                  <a:lnTo>
                    <a:pt x="975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571780" y="83420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5" y="131"/>
                  </a:lnTo>
                  <a:lnTo>
                    <a:pt x="195" y="228"/>
                  </a:lnTo>
                  <a:lnTo>
                    <a:pt x="130" y="326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6"/>
                  </a:lnTo>
                  <a:lnTo>
                    <a:pt x="1" y="846"/>
                  </a:lnTo>
                  <a:lnTo>
                    <a:pt x="65" y="976"/>
                  </a:lnTo>
                  <a:lnTo>
                    <a:pt x="130" y="1105"/>
                  </a:lnTo>
                  <a:lnTo>
                    <a:pt x="195" y="1203"/>
                  </a:lnTo>
                  <a:lnTo>
                    <a:pt x="325" y="1300"/>
                  </a:lnTo>
                  <a:lnTo>
                    <a:pt x="423" y="1365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268" y="1105"/>
                  </a:lnTo>
                  <a:lnTo>
                    <a:pt x="1333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686863" y="83420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5" y="228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6"/>
                  </a:lnTo>
                  <a:lnTo>
                    <a:pt x="0" y="846"/>
                  </a:lnTo>
                  <a:lnTo>
                    <a:pt x="33" y="976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8"/>
                  </a:lnTo>
                  <a:lnTo>
                    <a:pt x="813" y="1398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6"/>
                  </a:lnTo>
                  <a:lnTo>
                    <a:pt x="1365" y="846"/>
                  </a:lnTo>
                  <a:lnTo>
                    <a:pt x="1397" y="716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228"/>
                  </a:lnTo>
                  <a:lnTo>
                    <a:pt x="1073" y="131"/>
                  </a:lnTo>
                  <a:lnTo>
                    <a:pt x="943" y="66"/>
                  </a:lnTo>
                  <a:lnTo>
                    <a:pt x="813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800883" y="83420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6" y="131"/>
                  </a:lnTo>
                  <a:lnTo>
                    <a:pt x="196" y="228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6"/>
                  </a:lnTo>
                  <a:lnTo>
                    <a:pt x="33" y="846"/>
                  </a:lnTo>
                  <a:lnTo>
                    <a:pt x="66" y="976"/>
                  </a:lnTo>
                  <a:lnTo>
                    <a:pt x="131" y="1105"/>
                  </a:lnTo>
                  <a:lnTo>
                    <a:pt x="196" y="1203"/>
                  </a:lnTo>
                  <a:lnTo>
                    <a:pt x="326" y="1300"/>
                  </a:lnTo>
                  <a:lnTo>
                    <a:pt x="423" y="1365"/>
                  </a:lnTo>
                  <a:lnTo>
                    <a:pt x="553" y="1398"/>
                  </a:lnTo>
                  <a:lnTo>
                    <a:pt x="846" y="1398"/>
                  </a:lnTo>
                  <a:lnTo>
                    <a:pt x="976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6" y="66"/>
                  </a:lnTo>
                  <a:lnTo>
                    <a:pt x="846" y="33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915966" y="83420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6" y="228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6"/>
                  </a:lnTo>
                  <a:lnTo>
                    <a:pt x="1" y="846"/>
                  </a:lnTo>
                  <a:lnTo>
                    <a:pt x="33" y="976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6"/>
                  </a:lnTo>
                  <a:lnTo>
                    <a:pt x="1365" y="846"/>
                  </a:lnTo>
                  <a:lnTo>
                    <a:pt x="1398" y="716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228"/>
                  </a:lnTo>
                  <a:lnTo>
                    <a:pt x="1073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439351" y="83527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65"/>
                  </a:lnTo>
                  <a:lnTo>
                    <a:pt x="293" y="130"/>
                  </a:lnTo>
                  <a:lnTo>
                    <a:pt x="196" y="195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683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072"/>
                  </a:lnTo>
                  <a:lnTo>
                    <a:pt x="196" y="1202"/>
                  </a:lnTo>
                  <a:lnTo>
                    <a:pt x="293" y="1267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32"/>
                  </a:lnTo>
                  <a:lnTo>
                    <a:pt x="1073" y="1267"/>
                  </a:lnTo>
                  <a:lnTo>
                    <a:pt x="1170" y="1202"/>
                  </a:lnTo>
                  <a:lnTo>
                    <a:pt x="1268" y="1072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683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293"/>
                  </a:lnTo>
                  <a:lnTo>
                    <a:pt x="1170" y="195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536659" y="83527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65"/>
                  </a:lnTo>
                  <a:lnTo>
                    <a:pt x="293" y="130"/>
                  </a:lnTo>
                  <a:lnTo>
                    <a:pt x="195" y="195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072"/>
                  </a:lnTo>
                  <a:lnTo>
                    <a:pt x="195" y="1202"/>
                  </a:lnTo>
                  <a:lnTo>
                    <a:pt x="293" y="1267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32"/>
                  </a:lnTo>
                  <a:lnTo>
                    <a:pt x="1072" y="1267"/>
                  </a:lnTo>
                  <a:lnTo>
                    <a:pt x="1170" y="1202"/>
                  </a:lnTo>
                  <a:lnTo>
                    <a:pt x="1267" y="1072"/>
                  </a:lnTo>
                  <a:lnTo>
                    <a:pt x="1332" y="975"/>
                  </a:lnTo>
                  <a:lnTo>
                    <a:pt x="1365" y="845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130"/>
                  </a:lnTo>
                  <a:lnTo>
                    <a:pt x="943" y="65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633936" y="83527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65"/>
                  </a:lnTo>
                  <a:lnTo>
                    <a:pt x="293" y="130"/>
                  </a:lnTo>
                  <a:lnTo>
                    <a:pt x="196" y="195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683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072"/>
                  </a:lnTo>
                  <a:lnTo>
                    <a:pt x="196" y="1202"/>
                  </a:lnTo>
                  <a:lnTo>
                    <a:pt x="293" y="1267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32"/>
                  </a:lnTo>
                  <a:lnTo>
                    <a:pt x="1073" y="1267"/>
                  </a:lnTo>
                  <a:lnTo>
                    <a:pt x="1171" y="1202"/>
                  </a:lnTo>
                  <a:lnTo>
                    <a:pt x="1268" y="1072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683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293"/>
                  </a:lnTo>
                  <a:lnTo>
                    <a:pt x="1171" y="195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277226" y="868354"/>
              <a:ext cx="304451" cy="390264"/>
            </a:xfrm>
            <a:custGeom>
              <a:avLst/>
              <a:gdLst/>
              <a:ahLst/>
              <a:cxnLst/>
              <a:rect l="l" t="t" r="r" b="b"/>
              <a:pathLst>
                <a:path w="9455" h="12120" extrusionOk="0">
                  <a:moveTo>
                    <a:pt x="8318" y="1"/>
                  </a:moveTo>
                  <a:lnTo>
                    <a:pt x="8090" y="33"/>
                  </a:lnTo>
                  <a:lnTo>
                    <a:pt x="7863" y="98"/>
                  </a:lnTo>
                  <a:lnTo>
                    <a:pt x="7668" y="196"/>
                  </a:lnTo>
                  <a:lnTo>
                    <a:pt x="7473" y="326"/>
                  </a:lnTo>
                  <a:lnTo>
                    <a:pt x="7310" y="488"/>
                  </a:lnTo>
                  <a:lnTo>
                    <a:pt x="228" y="10268"/>
                  </a:lnTo>
                  <a:lnTo>
                    <a:pt x="130" y="10495"/>
                  </a:lnTo>
                  <a:lnTo>
                    <a:pt x="33" y="10690"/>
                  </a:lnTo>
                  <a:lnTo>
                    <a:pt x="0" y="10917"/>
                  </a:lnTo>
                  <a:lnTo>
                    <a:pt x="33" y="11145"/>
                  </a:lnTo>
                  <a:lnTo>
                    <a:pt x="98" y="11372"/>
                  </a:lnTo>
                  <a:lnTo>
                    <a:pt x="195" y="11567"/>
                  </a:lnTo>
                  <a:lnTo>
                    <a:pt x="325" y="11762"/>
                  </a:lnTo>
                  <a:lnTo>
                    <a:pt x="488" y="11925"/>
                  </a:lnTo>
                  <a:lnTo>
                    <a:pt x="715" y="12022"/>
                  </a:lnTo>
                  <a:lnTo>
                    <a:pt x="910" y="12119"/>
                  </a:lnTo>
                  <a:lnTo>
                    <a:pt x="1365" y="12119"/>
                  </a:lnTo>
                  <a:lnTo>
                    <a:pt x="1592" y="12054"/>
                  </a:lnTo>
                  <a:lnTo>
                    <a:pt x="1787" y="11957"/>
                  </a:lnTo>
                  <a:lnTo>
                    <a:pt x="1982" y="11827"/>
                  </a:lnTo>
                  <a:lnTo>
                    <a:pt x="2145" y="11665"/>
                  </a:lnTo>
                  <a:lnTo>
                    <a:pt x="9227" y="1885"/>
                  </a:lnTo>
                  <a:lnTo>
                    <a:pt x="9357" y="1658"/>
                  </a:lnTo>
                  <a:lnTo>
                    <a:pt x="9422" y="1463"/>
                  </a:lnTo>
                  <a:lnTo>
                    <a:pt x="9455" y="1235"/>
                  </a:lnTo>
                  <a:lnTo>
                    <a:pt x="9422" y="1008"/>
                  </a:lnTo>
                  <a:lnTo>
                    <a:pt x="9390" y="780"/>
                  </a:lnTo>
                  <a:lnTo>
                    <a:pt x="9292" y="586"/>
                  </a:lnTo>
                  <a:lnTo>
                    <a:pt x="9130" y="391"/>
                  </a:lnTo>
                  <a:lnTo>
                    <a:pt x="8967" y="228"/>
                  </a:lnTo>
                  <a:lnTo>
                    <a:pt x="8773" y="131"/>
                  </a:lnTo>
                  <a:lnTo>
                    <a:pt x="8545" y="33"/>
                  </a:lnTo>
                  <a:lnTo>
                    <a:pt x="8318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456697" y="9315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0"/>
                  </a:moveTo>
                  <a:lnTo>
                    <a:pt x="585" y="33"/>
                  </a:lnTo>
                  <a:lnTo>
                    <a:pt x="455" y="65"/>
                  </a:lnTo>
                  <a:lnTo>
                    <a:pt x="325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228" y="1203"/>
                  </a:lnTo>
                  <a:lnTo>
                    <a:pt x="325" y="1300"/>
                  </a:lnTo>
                  <a:lnTo>
                    <a:pt x="455" y="1365"/>
                  </a:lnTo>
                  <a:lnTo>
                    <a:pt x="585" y="1397"/>
                  </a:lnTo>
                  <a:lnTo>
                    <a:pt x="845" y="1397"/>
                  </a:lnTo>
                  <a:lnTo>
                    <a:pt x="975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5"/>
                  </a:lnTo>
                  <a:lnTo>
                    <a:pt x="1203" y="228"/>
                  </a:lnTo>
                  <a:lnTo>
                    <a:pt x="1105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71780" y="9315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325" y="130"/>
                  </a:lnTo>
                  <a:lnTo>
                    <a:pt x="195" y="228"/>
                  </a:lnTo>
                  <a:lnTo>
                    <a:pt x="130" y="325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65" y="975"/>
                  </a:lnTo>
                  <a:lnTo>
                    <a:pt x="130" y="1105"/>
                  </a:lnTo>
                  <a:lnTo>
                    <a:pt x="195" y="1203"/>
                  </a:lnTo>
                  <a:lnTo>
                    <a:pt x="325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45" y="1397"/>
                  </a:lnTo>
                  <a:lnTo>
                    <a:pt x="975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203" y="228"/>
                  </a:lnTo>
                  <a:lnTo>
                    <a:pt x="1105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686863" y="9315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5" y="228"/>
                  </a:lnTo>
                  <a:lnTo>
                    <a:pt x="98" y="325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170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00883" y="9315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326" y="130"/>
                  </a:lnTo>
                  <a:lnTo>
                    <a:pt x="196" y="228"/>
                  </a:lnTo>
                  <a:lnTo>
                    <a:pt x="131" y="325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196" y="1203"/>
                  </a:lnTo>
                  <a:lnTo>
                    <a:pt x="326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46" y="1397"/>
                  </a:lnTo>
                  <a:lnTo>
                    <a:pt x="976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5"/>
                  </a:lnTo>
                  <a:lnTo>
                    <a:pt x="1203" y="228"/>
                  </a:lnTo>
                  <a:lnTo>
                    <a:pt x="1105" y="130"/>
                  </a:lnTo>
                  <a:lnTo>
                    <a:pt x="976" y="65"/>
                  </a:lnTo>
                  <a:lnTo>
                    <a:pt x="846" y="33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915966" y="9315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45" y="1397"/>
                  </a:lnTo>
                  <a:lnTo>
                    <a:pt x="975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170" y="228"/>
                  </a:lnTo>
                  <a:lnTo>
                    <a:pt x="1073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456697" y="10287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715" y="1"/>
                  </a:moveTo>
                  <a:lnTo>
                    <a:pt x="585" y="33"/>
                  </a:lnTo>
                  <a:lnTo>
                    <a:pt x="455" y="66"/>
                  </a:lnTo>
                  <a:lnTo>
                    <a:pt x="325" y="131"/>
                  </a:lnTo>
                  <a:lnTo>
                    <a:pt x="228" y="228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6"/>
                  </a:lnTo>
                  <a:lnTo>
                    <a:pt x="33" y="846"/>
                  </a:lnTo>
                  <a:lnTo>
                    <a:pt x="66" y="976"/>
                  </a:lnTo>
                  <a:lnTo>
                    <a:pt x="131" y="1106"/>
                  </a:lnTo>
                  <a:lnTo>
                    <a:pt x="228" y="1203"/>
                  </a:lnTo>
                  <a:lnTo>
                    <a:pt x="325" y="1301"/>
                  </a:lnTo>
                  <a:lnTo>
                    <a:pt x="455" y="1366"/>
                  </a:lnTo>
                  <a:lnTo>
                    <a:pt x="585" y="1398"/>
                  </a:lnTo>
                  <a:lnTo>
                    <a:pt x="845" y="1398"/>
                  </a:lnTo>
                  <a:lnTo>
                    <a:pt x="975" y="1366"/>
                  </a:lnTo>
                  <a:lnTo>
                    <a:pt x="1105" y="1301"/>
                  </a:lnTo>
                  <a:lnTo>
                    <a:pt x="1203" y="1203"/>
                  </a:lnTo>
                  <a:lnTo>
                    <a:pt x="1300" y="1106"/>
                  </a:lnTo>
                  <a:lnTo>
                    <a:pt x="1365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571780" y="10287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715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5" y="131"/>
                  </a:lnTo>
                  <a:lnTo>
                    <a:pt x="195" y="228"/>
                  </a:lnTo>
                  <a:lnTo>
                    <a:pt x="130" y="326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6"/>
                  </a:lnTo>
                  <a:lnTo>
                    <a:pt x="1" y="846"/>
                  </a:lnTo>
                  <a:lnTo>
                    <a:pt x="65" y="976"/>
                  </a:lnTo>
                  <a:lnTo>
                    <a:pt x="130" y="1106"/>
                  </a:lnTo>
                  <a:lnTo>
                    <a:pt x="195" y="1203"/>
                  </a:lnTo>
                  <a:lnTo>
                    <a:pt x="325" y="1301"/>
                  </a:lnTo>
                  <a:lnTo>
                    <a:pt x="423" y="1366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66"/>
                  </a:lnTo>
                  <a:lnTo>
                    <a:pt x="1105" y="1301"/>
                  </a:lnTo>
                  <a:lnTo>
                    <a:pt x="1203" y="1203"/>
                  </a:lnTo>
                  <a:lnTo>
                    <a:pt x="1268" y="1106"/>
                  </a:lnTo>
                  <a:lnTo>
                    <a:pt x="1333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686863" y="10287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5" y="228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6"/>
                  </a:lnTo>
                  <a:lnTo>
                    <a:pt x="0" y="846"/>
                  </a:lnTo>
                  <a:lnTo>
                    <a:pt x="33" y="976"/>
                  </a:lnTo>
                  <a:lnTo>
                    <a:pt x="98" y="1106"/>
                  </a:lnTo>
                  <a:lnTo>
                    <a:pt x="195" y="1203"/>
                  </a:lnTo>
                  <a:lnTo>
                    <a:pt x="293" y="1301"/>
                  </a:lnTo>
                  <a:lnTo>
                    <a:pt x="423" y="1366"/>
                  </a:lnTo>
                  <a:lnTo>
                    <a:pt x="553" y="1398"/>
                  </a:lnTo>
                  <a:lnTo>
                    <a:pt x="813" y="1398"/>
                  </a:lnTo>
                  <a:lnTo>
                    <a:pt x="943" y="1366"/>
                  </a:lnTo>
                  <a:lnTo>
                    <a:pt x="1073" y="1301"/>
                  </a:lnTo>
                  <a:lnTo>
                    <a:pt x="1170" y="1203"/>
                  </a:lnTo>
                  <a:lnTo>
                    <a:pt x="1268" y="1106"/>
                  </a:lnTo>
                  <a:lnTo>
                    <a:pt x="1333" y="976"/>
                  </a:lnTo>
                  <a:lnTo>
                    <a:pt x="1365" y="846"/>
                  </a:lnTo>
                  <a:lnTo>
                    <a:pt x="1397" y="716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228"/>
                  </a:lnTo>
                  <a:lnTo>
                    <a:pt x="1073" y="131"/>
                  </a:lnTo>
                  <a:lnTo>
                    <a:pt x="943" y="66"/>
                  </a:lnTo>
                  <a:lnTo>
                    <a:pt x="813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800883" y="10287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716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6" y="131"/>
                  </a:lnTo>
                  <a:lnTo>
                    <a:pt x="196" y="228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6"/>
                  </a:lnTo>
                  <a:lnTo>
                    <a:pt x="33" y="846"/>
                  </a:lnTo>
                  <a:lnTo>
                    <a:pt x="66" y="976"/>
                  </a:lnTo>
                  <a:lnTo>
                    <a:pt x="131" y="1106"/>
                  </a:lnTo>
                  <a:lnTo>
                    <a:pt x="196" y="1203"/>
                  </a:lnTo>
                  <a:lnTo>
                    <a:pt x="326" y="1301"/>
                  </a:lnTo>
                  <a:lnTo>
                    <a:pt x="423" y="1366"/>
                  </a:lnTo>
                  <a:lnTo>
                    <a:pt x="553" y="1398"/>
                  </a:lnTo>
                  <a:lnTo>
                    <a:pt x="846" y="1398"/>
                  </a:lnTo>
                  <a:lnTo>
                    <a:pt x="976" y="1366"/>
                  </a:lnTo>
                  <a:lnTo>
                    <a:pt x="1105" y="1301"/>
                  </a:lnTo>
                  <a:lnTo>
                    <a:pt x="1203" y="1203"/>
                  </a:lnTo>
                  <a:lnTo>
                    <a:pt x="1300" y="1106"/>
                  </a:lnTo>
                  <a:lnTo>
                    <a:pt x="1365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6" y="66"/>
                  </a:lnTo>
                  <a:lnTo>
                    <a:pt x="846" y="33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15966" y="10287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6" y="228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6"/>
                  </a:lnTo>
                  <a:lnTo>
                    <a:pt x="1" y="846"/>
                  </a:lnTo>
                  <a:lnTo>
                    <a:pt x="33" y="976"/>
                  </a:lnTo>
                  <a:lnTo>
                    <a:pt x="98" y="1106"/>
                  </a:lnTo>
                  <a:lnTo>
                    <a:pt x="196" y="1203"/>
                  </a:lnTo>
                  <a:lnTo>
                    <a:pt x="293" y="1301"/>
                  </a:lnTo>
                  <a:lnTo>
                    <a:pt x="423" y="1366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66"/>
                  </a:lnTo>
                  <a:lnTo>
                    <a:pt x="1073" y="1301"/>
                  </a:lnTo>
                  <a:lnTo>
                    <a:pt x="1170" y="1203"/>
                  </a:lnTo>
                  <a:lnTo>
                    <a:pt x="1268" y="1106"/>
                  </a:lnTo>
                  <a:lnTo>
                    <a:pt x="1333" y="976"/>
                  </a:lnTo>
                  <a:lnTo>
                    <a:pt x="1365" y="846"/>
                  </a:lnTo>
                  <a:lnTo>
                    <a:pt x="1398" y="716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228"/>
                  </a:lnTo>
                  <a:lnTo>
                    <a:pt x="1073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456697" y="11261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85" y="33"/>
                  </a:lnTo>
                  <a:lnTo>
                    <a:pt x="455" y="66"/>
                  </a:lnTo>
                  <a:lnTo>
                    <a:pt x="325" y="130"/>
                  </a:lnTo>
                  <a:lnTo>
                    <a:pt x="228" y="195"/>
                  </a:lnTo>
                  <a:lnTo>
                    <a:pt x="131" y="325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228" y="1203"/>
                  </a:lnTo>
                  <a:lnTo>
                    <a:pt x="325" y="1300"/>
                  </a:lnTo>
                  <a:lnTo>
                    <a:pt x="455" y="1333"/>
                  </a:lnTo>
                  <a:lnTo>
                    <a:pt x="585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571780" y="11261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5" y="130"/>
                  </a:lnTo>
                  <a:lnTo>
                    <a:pt x="195" y="195"/>
                  </a:lnTo>
                  <a:lnTo>
                    <a:pt x="130" y="325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65" y="975"/>
                  </a:lnTo>
                  <a:lnTo>
                    <a:pt x="130" y="1105"/>
                  </a:lnTo>
                  <a:lnTo>
                    <a:pt x="195" y="1203"/>
                  </a:lnTo>
                  <a:lnTo>
                    <a:pt x="325" y="1300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686863" y="11261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0"/>
                  </a:lnTo>
                  <a:lnTo>
                    <a:pt x="195" y="195"/>
                  </a:lnTo>
                  <a:lnTo>
                    <a:pt x="98" y="325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300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13" y="1398"/>
                  </a:lnTo>
                  <a:lnTo>
                    <a:pt x="943" y="1333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170" y="195"/>
                  </a:lnTo>
                  <a:lnTo>
                    <a:pt x="1073" y="130"/>
                  </a:lnTo>
                  <a:lnTo>
                    <a:pt x="943" y="66"/>
                  </a:lnTo>
                  <a:lnTo>
                    <a:pt x="813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00883" y="11261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6" y="130"/>
                  </a:lnTo>
                  <a:lnTo>
                    <a:pt x="196" y="195"/>
                  </a:lnTo>
                  <a:lnTo>
                    <a:pt x="131" y="325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196" y="1203"/>
                  </a:lnTo>
                  <a:lnTo>
                    <a:pt x="326" y="1300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6" y="1398"/>
                  </a:lnTo>
                  <a:lnTo>
                    <a:pt x="976" y="1333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6" y="66"/>
                  </a:lnTo>
                  <a:lnTo>
                    <a:pt x="846" y="33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15966" y="11261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0"/>
                  </a:lnTo>
                  <a:lnTo>
                    <a:pt x="196" y="195"/>
                  </a:lnTo>
                  <a:lnTo>
                    <a:pt x="98" y="325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170" y="195"/>
                  </a:lnTo>
                  <a:lnTo>
                    <a:pt x="1073" y="130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456697" y="12234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0"/>
                  </a:moveTo>
                  <a:lnTo>
                    <a:pt x="585" y="33"/>
                  </a:lnTo>
                  <a:lnTo>
                    <a:pt x="455" y="65"/>
                  </a:lnTo>
                  <a:lnTo>
                    <a:pt x="325" y="130"/>
                  </a:lnTo>
                  <a:lnTo>
                    <a:pt x="228" y="195"/>
                  </a:lnTo>
                  <a:lnTo>
                    <a:pt x="131" y="325"/>
                  </a:lnTo>
                  <a:lnTo>
                    <a:pt x="66" y="422"/>
                  </a:lnTo>
                  <a:lnTo>
                    <a:pt x="33" y="552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228" y="1202"/>
                  </a:lnTo>
                  <a:lnTo>
                    <a:pt x="325" y="1300"/>
                  </a:lnTo>
                  <a:lnTo>
                    <a:pt x="455" y="1332"/>
                  </a:lnTo>
                  <a:lnTo>
                    <a:pt x="585" y="1397"/>
                  </a:lnTo>
                  <a:lnTo>
                    <a:pt x="845" y="1397"/>
                  </a:lnTo>
                  <a:lnTo>
                    <a:pt x="975" y="1332"/>
                  </a:lnTo>
                  <a:lnTo>
                    <a:pt x="1105" y="1300"/>
                  </a:lnTo>
                  <a:lnTo>
                    <a:pt x="1203" y="1202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2"/>
                  </a:lnTo>
                  <a:lnTo>
                    <a:pt x="1365" y="422"/>
                  </a:lnTo>
                  <a:lnTo>
                    <a:pt x="1300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71780" y="12234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325" y="130"/>
                  </a:lnTo>
                  <a:lnTo>
                    <a:pt x="195" y="195"/>
                  </a:lnTo>
                  <a:lnTo>
                    <a:pt x="130" y="325"/>
                  </a:lnTo>
                  <a:lnTo>
                    <a:pt x="65" y="422"/>
                  </a:lnTo>
                  <a:lnTo>
                    <a:pt x="1" y="552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65" y="975"/>
                  </a:lnTo>
                  <a:lnTo>
                    <a:pt x="130" y="1105"/>
                  </a:lnTo>
                  <a:lnTo>
                    <a:pt x="195" y="1202"/>
                  </a:lnTo>
                  <a:lnTo>
                    <a:pt x="325" y="1300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45" y="1397"/>
                  </a:lnTo>
                  <a:lnTo>
                    <a:pt x="975" y="1332"/>
                  </a:lnTo>
                  <a:lnTo>
                    <a:pt x="1105" y="1300"/>
                  </a:lnTo>
                  <a:lnTo>
                    <a:pt x="1203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686863" y="12234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5" y="195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0" y="552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2"/>
                  </a:lnTo>
                  <a:lnTo>
                    <a:pt x="293" y="1300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32"/>
                  </a:lnTo>
                  <a:lnTo>
                    <a:pt x="1073" y="1300"/>
                  </a:lnTo>
                  <a:lnTo>
                    <a:pt x="1170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170" y="195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800883" y="12234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326" y="130"/>
                  </a:lnTo>
                  <a:lnTo>
                    <a:pt x="196" y="195"/>
                  </a:lnTo>
                  <a:lnTo>
                    <a:pt x="131" y="325"/>
                  </a:lnTo>
                  <a:lnTo>
                    <a:pt x="66" y="422"/>
                  </a:lnTo>
                  <a:lnTo>
                    <a:pt x="33" y="552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196" y="1202"/>
                  </a:lnTo>
                  <a:lnTo>
                    <a:pt x="326" y="1300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46" y="1397"/>
                  </a:lnTo>
                  <a:lnTo>
                    <a:pt x="976" y="1332"/>
                  </a:lnTo>
                  <a:lnTo>
                    <a:pt x="1105" y="1300"/>
                  </a:lnTo>
                  <a:lnTo>
                    <a:pt x="1203" y="1202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2"/>
                  </a:lnTo>
                  <a:lnTo>
                    <a:pt x="1365" y="422"/>
                  </a:lnTo>
                  <a:lnTo>
                    <a:pt x="1300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6" y="65"/>
                  </a:lnTo>
                  <a:lnTo>
                    <a:pt x="846" y="33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915966" y="12234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195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2"/>
                  </a:lnTo>
                  <a:lnTo>
                    <a:pt x="293" y="1300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45" y="1397"/>
                  </a:lnTo>
                  <a:lnTo>
                    <a:pt x="975" y="1332"/>
                  </a:lnTo>
                  <a:lnTo>
                    <a:pt x="1073" y="1300"/>
                  </a:lnTo>
                  <a:lnTo>
                    <a:pt x="1170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170" y="195"/>
                  </a:lnTo>
                  <a:lnTo>
                    <a:pt x="1073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456697" y="1320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85" y="33"/>
                  </a:lnTo>
                  <a:lnTo>
                    <a:pt x="455" y="66"/>
                  </a:lnTo>
                  <a:lnTo>
                    <a:pt x="325" y="131"/>
                  </a:lnTo>
                  <a:lnTo>
                    <a:pt x="228" y="196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228" y="1203"/>
                  </a:lnTo>
                  <a:lnTo>
                    <a:pt x="325" y="1268"/>
                  </a:lnTo>
                  <a:lnTo>
                    <a:pt x="455" y="1333"/>
                  </a:lnTo>
                  <a:lnTo>
                    <a:pt x="585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196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71780" y="1320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5" y="131"/>
                  </a:lnTo>
                  <a:lnTo>
                    <a:pt x="195" y="196"/>
                  </a:lnTo>
                  <a:lnTo>
                    <a:pt x="130" y="326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65" y="975"/>
                  </a:lnTo>
                  <a:lnTo>
                    <a:pt x="130" y="1105"/>
                  </a:lnTo>
                  <a:lnTo>
                    <a:pt x="195" y="1203"/>
                  </a:lnTo>
                  <a:lnTo>
                    <a:pt x="325" y="1268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203" y="196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686863" y="1320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5" y="196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13" y="1398"/>
                  </a:lnTo>
                  <a:lnTo>
                    <a:pt x="943" y="1333"/>
                  </a:lnTo>
                  <a:lnTo>
                    <a:pt x="1073" y="1268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196"/>
                  </a:lnTo>
                  <a:lnTo>
                    <a:pt x="1073" y="131"/>
                  </a:lnTo>
                  <a:lnTo>
                    <a:pt x="943" y="66"/>
                  </a:lnTo>
                  <a:lnTo>
                    <a:pt x="813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800883" y="1320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6" y="131"/>
                  </a:lnTo>
                  <a:lnTo>
                    <a:pt x="196" y="196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196" y="1203"/>
                  </a:lnTo>
                  <a:lnTo>
                    <a:pt x="326" y="1268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6" y="1398"/>
                  </a:lnTo>
                  <a:lnTo>
                    <a:pt x="976" y="1333"/>
                  </a:lnTo>
                  <a:lnTo>
                    <a:pt x="1105" y="1268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196"/>
                  </a:lnTo>
                  <a:lnTo>
                    <a:pt x="1105" y="131"/>
                  </a:lnTo>
                  <a:lnTo>
                    <a:pt x="976" y="66"/>
                  </a:lnTo>
                  <a:lnTo>
                    <a:pt x="846" y="33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915966" y="1320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6" y="196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073" y="1268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196"/>
                  </a:lnTo>
                  <a:lnTo>
                    <a:pt x="1073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352853" y="1586433"/>
              <a:ext cx="162191" cy="162191"/>
            </a:xfrm>
            <a:custGeom>
              <a:avLst/>
              <a:gdLst/>
              <a:ahLst/>
              <a:cxnLst/>
              <a:rect l="l" t="t" r="r" b="b"/>
              <a:pathLst>
                <a:path w="5037" h="5037" fill="none" extrusionOk="0">
                  <a:moveTo>
                    <a:pt x="5037" y="2502"/>
                  </a:moveTo>
                  <a:lnTo>
                    <a:pt x="5037" y="2502"/>
                  </a:lnTo>
                  <a:lnTo>
                    <a:pt x="5037" y="2762"/>
                  </a:lnTo>
                  <a:lnTo>
                    <a:pt x="4972" y="3022"/>
                  </a:lnTo>
                  <a:lnTo>
                    <a:pt x="4907" y="3282"/>
                  </a:lnTo>
                  <a:lnTo>
                    <a:pt x="4842" y="3509"/>
                  </a:lnTo>
                  <a:lnTo>
                    <a:pt x="4744" y="3704"/>
                  </a:lnTo>
                  <a:lnTo>
                    <a:pt x="4614" y="3931"/>
                  </a:lnTo>
                  <a:lnTo>
                    <a:pt x="4452" y="4126"/>
                  </a:lnTo>
                  <a:lnTo>
                    <a:pt x="4289" y="4289"/>
                  </a:lnTo>
                  <a:lnTo>
                    <a:pt x="4127" y="4451"/>
                  </a:lnTo>
                  <a:lnTo>
                    <a:pt x="3932" y="4614"/>
                  </a:lnTo>
                  <a:lnTo>
                    <a:pt x="3705" y="4744"/>
                  </a:lnTo>
                  <a:lnTo>
                    <a:pt x="3477" y="4841"/>
                  </a:lnTo>
                  <a:lnTo>
                    <a:pt x="3250" y="4939"/>
                  </a:lnTo>
                  <a:lnTo>
                    <a:pt x="3022" y="5004"/>
                  </a:lnTo>
                  <a:lnTo>
                    <a:pt x="2762" y="5036"/>
                  </a:lnTo>
                  <a:lnTo>
                    <a:pt x="2502" y="5036"/>
                  </a:lnTo>
                  <a:lnTo>
                    <a:pt x="2502" y="5036"/>
                  </a:lnTo>
                  <a:lnTo>
                    <a:pt x="2243" y="5036"/>
                  </a:lnTo>
                  <a:lnTo>
                    <a:pt x="2015" y="5004"/>
                  </a:lnTo>
                  <a:lnTo>
                    <a:pt x="1755" y="4939"/>
                  </a:lnTo>
                  <a:lnTo>
                    <a:pt x="1528" y="4841"/>
                  </a:lnTo>
                  <a:lnTo>
                    <a:pt x="1300" y="4744"/>
                  </a:lnTo>
                  <a:lnTo>
                    <a:pt x="1105" y="4614"/>
                  </a:lnTo>
                  <a:lnTo>
                    <a:pt x="910" y="4451"/>
                  </a:lnTo>
                  <a:lnTo>
                    <a:pt x="716" y="4289"/>
                  </a:lnTo>
                  <a:lnTo>
                    <a:pt x="553" y="4126"/>
                  </a:lnTo>
                  <a:lnTo>
                    <a:pt x="423" y="3931"/>
                  </a:lnTo>
                  <a:lnTo>
                    <a:pt x="293" y="3704"/>
                  </a:lnTo>
                  <a:lnTo>
                    <a:pt x="196" y="3509"/>
                  </a:lnTo>
                  <a:lnTo>
                    <a:pt x="98" y="3282"/>
                  </a:lnTo>
                  <a:lnTo>
                    <a:pt x="33" y="3022"/>
                  </a:lnTo>
                  <a:lnTo>
                    <a:pt x="1" y="2762"/>
                  </a:lnTo>
                  <a:lnTo>
                    <a:pt x="1" y="2502"/>
                  </a:lnTo>
                  <a:lnTo>
                    <a:pt x="1" y="2502"/>
                  </a:lnTo>
                  <a:lnTo>
                    <a:pt x="1" y="2242"/>
                  </a:lnTo>
                  <a:lnTo>
                    <a:pt x="33" y="2014"/>
                  </a:lnTo>
                  <a:lnTo>
                    <a:pt x="98" y="1755"/>
                  </a:lnTo>
                  <a:lnTo>
                    <a:pt x="196" y="1527"/>
                  </a:lnTo>
                  <a:lnTo>
                    <a:pt x="293" y="1300"/>
                  </a:lnTo>
                  <a:lnTo>
                    <a:pt x="423" y="1105"/>
                  </a:lnTo>
                  <a:lnTo>
                    <a:pt x="553" y="910"/>
                  </a:lnTo>
                  <a:lnTo>
                    <a:pt x="716" y="747"/>
                  </a:lnTo>
                  <a:lnTo>
                    <a:pt x="910" y="552"/>
                  </a:lnTo>
                  <a:lnTo>
                    <a:pt x="1105" y="422"/>
                  </a:lnTo>
                  <a:lnTo>
                    <a:pt x="1300" y="293"/>
                  </a:lnTo>
                  <a:lnTo>
                    <a:pt x="1528" y="195"/>
                  </a:lnTo>
                  <a:lnTo>
                    <a:pt x="1755" y="98"/>
                  </a:lnTo>
                  <a:lnTo>
                    <a:pt x="2015" y="33"/>
                  </a:lnTo>
                  <a:lnTo>
                    <a:pt x="2243" y="0"/>
                  </a:lnTo>
                  <a:lnTo>
                    <a:pt x="2502" y="0"/>
                  </a:lnTo>
                  <a:lnTo>
                    <a:pt x="2502" y="0"/>
                  </a:lnTo>
                  <a:lnTo>
                    <a:pt x="2762" y="0"/>
                  </a:lnTo>
                  <a:lnTo>
                    <a:pt x="3022" y="33"/>
                  </a:lnTo>
                  <a:lnTo>
                    <a:pt x="3250" y="98"/>
                  </a:lnTo>
                  <a:lnTo>
                    <a:pt x="3477" y="195"/>
                  </a:lnTo>
                  <a:lnTo>
                    <a:pt x="3705" y="293"/>
                  </a:lnTo>
                  <a:lnTo>
                    <a:pt x="3932" y="422"/>
                  </a:lnTo>
                  <a:lnTo>
                    <a:pt x="4127" y="552"/>
                  </a:lnTo>
                  <a:lnTo>
                    <a:pt x="4289" y="747"/>
                  </a:lnTo>
                  <a:lnTo>
                    <a:pt x="4452" y="910"/>
                  </a:lnTo>
                  <a:lnTo>
                    <a:pt x="4614" y="1105"/>
                  </a:lnTo>
                  <a:lnTo>
                    <a:pt x="4744" y="1300"/>
                  </a:lnTo>
                  <a:lnTo>
                    <a:pt x="4842" y="1527"/>
                  </a:lnTo>
                  <a:lnTo>
                    <a:pt x="4907" y="1755"/>
                  </a:lnTo>
                  <a:lnTo>
                    <a:pt x="4972" y="2014"/>
                  </a:lnTo>
                  <a:lnTo>
                    <a:pt x="5037" y="2242"/>
                  </a:lnTo>
                  <a:lnTo>
                    <a:pt x="5037" y="2502"/>
                  </a:lnTo>
                  <a:lnTo>
                    <a:pt x="5037" y="2502"/>
                  </a:lnTo>
                  <a:close/>
                </a:path>
              </a:pathLst>
            </a:custGeom>
            <a:noFill/>
            <a:ln w="8925" cap="rnd" cmpd="sng">
              <a:solidFill>
                <a:srgbClr val="59C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282778" y="1933742"/>
              <a:ext cx="162191" cy="163254"/>
            </a:xfrm>
            <a:custGeom>
              <a:avLst/>
              <a:gdLst/>
              <a:ahLst/>
              <a:cxnLst/>
              <a:rect l="l" t="t" r="r" b="b"/>
              <a:pathLst>
                <a:path w="5037" h="5070" extrusionOk="0">
                  <a:moveTo>
                    <a:pt x="2535" y="1"/>
                  </a:moveTo>
                  <a:lnTo>
                    <a:pt x="2275" y="33"/>
                  </a:lnTo>
                  <a:lnTo>
                    <a:pt x="2015" y="66"/>
                  </a:lnTo>
                  <a:lnTo>
                    <a:pt x="1755" y="131"/>
                  </a:lnTo>
                  <a:lnTo>
                    <a:pt x="1528" y="228"/>
                  </a:lnTo>
                  <a:lnTo>
                    <a:pt x="1333" y="326"/>
                  </a:lnTo>
                  <a:lnTo>
                    <a:pt x="1105" y="456"/>
                  </a:lnTo>
                  <a:lnTo>
                    <a:pt x="910" y="586"/>
                  </a:lnTo>
                  <a:lnTo>
                    <a:pt x="748" y="748"/>
                  </a:lnTo>
                  <a:lnTo>
                    <a:pt x="586" y="943"/>
                  </a:lnTo>
                  <a:lnTo>
                    <a:pt x="423" y="1138"/>
                  </a:lnTo>
                  <a:lnTo>
                    <a:pt x="293" y="1333"/>
                  </a:lnTo>
                  <a:lnTo>
                    <a:pt x="196" y="1560"/>
                  </a:lnTo>
                  <a:lnTo>
                    <a:pt x="98" y="1788"/>
                  </a:lnTo>
                  <a:lnTo>
                    <a:pt x="33" y="2015"/>
                  </a:lnTo>
                  <a:lnTo>
                    <a:pt x="1" y="2275"/>
                  </a:lnTo>
                  <a:lnTo>
                    <a:pt x="1" y="2535"/>
                  </a:lnTo>
                  <a:lnTo>
                    <a:pt x="1" y="2795"/>
                  </a:lnTo>
                  <a:lnTo>
                    <a:pt x="33" y="3055"/>
                  </a:lnTo>
                  <a:lnTo>
                    <a:pt x="98" y="3282"/>
                  </a:lnTo>
                  <a:lnTo>
                    <a:pt x="196" y="3510"/>
                  </a:lnTo>
                  <a:lnTo>
                    <a:pt x="293" y="3737"/>
                  </a:lnTo>
                  <a:lnTo>
                    <a:pt x="423" y="3965"/>
                  </a:lnTo>
                  <a:lnTo>
                    <a:pt x="586" y="4159"/>
                  </a:lnTo>
                  <a:lnTo>
                    <a:pt x="748" y="4322"/>
                  </a:lnTo>
                  <a:lnTo>
                    <a:pt x="910" y="4484"/>
                  </a:lnTo>
                  <a:lnTo>
                    <a:pt x="1105" y="4647"/>
                  </a:lnTo>
                  <a:lnTo>
                    <a:pt x="1333" y="4744"/>
                  </a:lnTo>
                  <a:lnTo>
                    <a:pt x="1528" y="4874"/>
                  </a:lnTo>
                  <a:lnTo>
                    <a:pt x="1755" y="4939"/>
                  </a:lnTo>
                  <a:lnTo>
                    <a:pt x="2015" y="5004"/>
                  </a:lnTo>
                  <a:lnTo>
                    <a:pt x="2275" y="5037"/>
                  </a:lnTo>
                  <a:lnTo>
                    <a:pt x="2535" y="5069"/>
                  </a:lnTo>
                  <a:lnTo>
                    <a:pt x="2795" y="5037"/>
                  </a:lnTo>
                  <a:lnTo>
                    <a:pt x="3022" y="5004"/>
                  </a:lnTo>
                  <a:lnTo>
                    <a:pt x="3282" y="4939"/>
                  </a:lnTo>
                  <a:lnTo>
                    <a:pt x="3510" y="4874"/>
                  </a:lnTo>
                  <a:lnTo>
                    <a:pt x="3737" y="4744"/>
                  </a:lnTo>
                  <a:lnTo>
                    <a:pt x="3932" y="4647"/>
                  </a:lnTo>
                  <a:lnTo>
                    <a:pt x="4127" y="4484"/>
                  </a:lnTo>
                  <a:lnTo>
                    <a:pt x="4322" y="4322"/>
                  </a:lnTo>
                  <a:lnTo>
                    <a:pt x="4484" y="4159"/>
                  </a:lnTo>
                  <a:lnTo>
                    <a:pt x="4614" y="3965"/>
                  </a:lnTo>
                  <a:lnTo>
                    <a:pt x="4744" y="3737"/>
                  </a:lnTo>
                  <a:lnTo>
                    <a:pt x="4842" y="3510"/>
                  </a:lnTo>
                  <a:lnTo>
                    <a:pt x="4939" y="3282"/>
                  </a:lnTo>
                  <a:lnTo>
                    <a:pt x="5004" y="3055"/>
                  </a:lnTo>
                  <a:lnTo>
                    <a:pt x="5037" y="2795"/>
                  </a:lnTo>
                  <a:lnTo>
                    <a:pt x="5037" y="2535"/>
                  </a:lnTo>
                  <a:lnTo>
                    <a:pt x="5037" y="2275"/>
                  </a:lnTo>
                  <a:lnTo>
                    <a:pt x="5004" y="2015"/>
                  </a:lnTo>
                  <a:lnTo>
                    <a:pt x="4939" y="1788"/>
                  </a:lnTo>
                  <a:lnTo>
                    <a:pt x="4842" y="1560"/>
                  </a:lnTo>
                  <a:lnTo>
                    <a:pt x="4744" y="1333"/>
                  </a:lnTo>
                  <a:lnTo>
                    <a:pt x="4614" y="1138"/>
                  </a:lnTo>
                  <a:lnTo>
                    <a:pt x="4484" y="943"/>
                  </a:lnTo>
                  <a:lnTo>
                    <a:pt x="4322" y="748"/>
                  </a:lnTo>
                  <a:lnTo>
                    <a:pt x="4127" y="586"/>
                  </a:lnTo>
                  <a:lnTo>
                    <a:pt x="3932" y="456"/>
                  </a:lnTo>
                  <a:lnTo>
                    <a:pt x="3737" y="326"/>
                  </a:lnTo>
                  <a:lnTo>
                    <a:pt x="3510" y="228"/>
                  </a:lnTo>
                  <a:lnTo>
                    <a:pt x="3282" y="131"/>
                  </a:lnTo>
                  <a:lnTo>
                    <a:pt x="3022" y="66"/>
                  </a:lnTo>
                  <a:lnTo>
                    <a:pt x="2795" y="33"/>
                  </a:lnTo>
                  <a:lnTo>
                    <a:pt x="253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5400000">
              <a:off x="8009309" y="2593360"/>
              <a:ext cx="1632089" cy="685280"/>
            </a:xfrm>
            <a:custGeom>
              <a:avLst/>
              <a:gdLst/>
              <a:ahLst/>
              <a:cxnLst/>
              <a:rect l="l" t="t" r="r" b="b"/>
              <a:pathLst>
                <a:path w="50686" h="21282" fill="none" extrusionOk="0">
                  <a:moveTo>
                    <a:pt x="46982" y="1"/>
                  </a:moveTo>
                  <a:lnTo>
                    <a:pt x="46982" y="1"/>
                  </a:lnTo>
                  <a:lnTo>
                    <a:pt x="46754" y="911"/>
                  </a:lnTo>
                  <a:lnTo>
                    <a:pt x="46494" y="1853"/>
                  </a:lnTo>
                  <a:lnTo>
                    <a:pt x="46202" y="2730"/>
                  </a:lnTo>
                  <a:lnTo>
                    <a:pt x="45877" y="3640"/>
                  </a:lnTo>
                  <a:lnTo>
                    <a:pt x="45520" y="4517"/>
                  </a:lnTo>
                  <a:lnTo>
                    <a:pt x="45130" y="5362"/>
                  </a:lnTo>
                  <a:lnTo>
                    <a:pt x="44707" y="6174"/>
                  </a:lnTo>
                  <a:lnTo>
                    <a:pt x="44220" y="6986"/>
                  </a:lnTo>
                  <a:lnTo>
                    <a:pt x="43733" y="7766"/>
                  </a:lnTo>
                  <a:lnTo>
                    <a:pt x="43180" y="8546"/>
                  </a:lnTo>
                  <a:lnTo>
                    <a:pt x="42628" y="9293"/>
                  </a:lnTo>
                  <a:lnTo>
                    <a:pt x="42043" y="10008"/>
                  </a:lnTo>
                  <a:lnTo>
                    <a:pt x="41426" y="10690"/>
                  </a:lnTo>
                  <a:lnTo>
                    <a:pt x="40776" y="11340"/>
                  </a:lnTo>
                  <a:lnTo>
                    <a:pt x="40094" y="11990"/>
                  </a:lnTo>
                  <a:lnTo>
                    <a:pt x="39379" y="12574"/>
                  </a:lnTo>
                  <a:lnTo>
                    <a:pt x="38664" y="13159"/>
                  </a:lnTo>
                  <a:lnTo>
                    <a:pt x="37917" y="13712"/>
                  </a:lnTo>
                  <a:lnTo>
                    <a:pt x="37137" y="14231"/>
                  </a:lnTo>
                  <a:lnTo>
                    <a:pt x="36325" y="14719"/>
                  </a:lnTo>
                  <a:lnTo>
                    <a:pt x="35513" y="15174"/>
                  </a:lnTo>
                  <a:lnTo>
                    <a:pt x="34668" y="15564"/>
                  </a:lnTo>
                  <a:lnTo>
                    <a:pt x="33823" y="15953"/>
                  </a:lnTo>
                  <a:lnTo>
                    <a:pt x="32946" y="16311"/>
                  </a:lnTo>
                  <a:lnTo>
                    <a:pt x="32036" y="16603"/>
                  </a:lnTo>
                  <a:lnTo>
                    <a:pt x="31126" y="16863"/>
                  </a:lnTo>
                  <a:lnTo>
                    <a:pt x="30184" y="17123"/>
                  </a:lnTo>
                  <a:lnTo>
                    <a:pt x="29242" y="17286"/>
                  </a:lnTo>
                  <a:lnTo>
                    <a:pt x="28300" y="17448"/>
                  </a:lnTo>
                  <a:lnTo>
                    <a:pt x="27325" y="17545"/>
                  </a:lnTo>
                  <a:lnTo>
                    <a:pt x="26350" y="17610"/>
                  </a:lnTo>
                  <a:lnTo>
                    <a:pt x="25343" y="17643"/>
                  </a:lnTo>
                  <a:lnTo>
                    <a:pt x="25343" y="17643"/>
                  </a:lnTo>
                  <a:lnTo>
                    <a:pt x="24336" y="17610"/>
                  </a:lnTo>
                  <a:lnTo>
                    <a:pt x="23361" y="17545"/>
                  </a:lnTo>
                  <a:lnTo>
                    <a:pt x="22387" y="17448"/>
                  </a:lnTo>
                  <a:lnTo>
                    <a:pt x="21444" y="17286"/>
                  </a:lnTo>
                  <a:lnTo>
                    <a:pt x="20502" y="17123"/>
                  </a:lnTo>
                  <a:lnTo>
                    <a:pt x="19560" y="16863"/>
                  </a:lnTo>
                  <a:lnTo>
                    <a:pt x="18650" y="16603"/>
                  </a:lnTo>
                  <a:lnTo>
                    <a:pt x="17741" y="16311"/>
                  </a:lnTo>
                  <a:lnTo>
                    <a:pt x="16863" y="15953"/>
                  </a:lnTo>
                  <a:lnTo>
                    <a:pt x="16019" y="15564"/>
                  </a:lnTo>
                  <a:lnTo>
                    <a:pt x="15174" y="15174"/>
                  </a:lnTo>
                  <a:lnTo>
                    <a:pt x="14362" y="14719"/>
                  </a:lnTo>
                  <a:lnTo>
                    <a:pt x="13549" y="14231"/>
                  </a:lnTo>
                  <a:lnTo>
                    <a:pt x="12770" y="13712"/>
                  </a:lnTo>
                  <a:lnTo>
                    <a:pt x="12022" y="13159"/>
                  </a:lnTo>
                  <a:lnTo>
                    <a:pt x="11308" y="12574"/>
                  </a:lnTo>
                  <a:lnTo>
                    <a:pt x="10593" y="11990"/>
                  </a:lnTo>
                  <a:lnTo>
                    <a:pt x="9910" y="11340"/>
                  </a:lnTo>
                  <a:lnTo>
                    <a:pt x="9261" y="10690"/>
                  </a:lnTo>
                  <a:lnTo>
                    <a:pt x="8643" y="10008"/>
                  </a:lnTo>
                  <a:lnTo>
                    <a:pt x="8059" y="9293"/>
                  </a:lnTo>
                  <a:lnTo>
                    <a:pt x="7506" y="8546"/>
                  </a:lnTo>
                  <a:lnTo>
                    <a:pt x="6954" y="7766"/>
                  </a:lnTo>
                  <a:lnTo>
                    <a:pt x="6467" y="6986"/>
                  </a:lnTo>
                  <a:lnTo>
                    <a:pt x="5979" y="6174"/>
                  </a:lnTo>
                  <a:lnTo>
                    <a:pt x="5557" y="5362"/>
                  </a:lnTo>
                  <a:lnTo>
                    <a:pt x="5167" y="4517"/>
                  </a:lnTo>
                  <a:lnTo>
                    <a:pt x="4810" y="3640"/>
                  </a:lnTo>
                  <a:lnTo>
                    <a:pt x="4485" y="2730"/>
                  </a:lnTo>
                  <a:lnTo>
                    <a:pt x="4192" y="1853"/>
                  </a:lnTo>
                  <a:lnTo>
                    <a:pt x="3932" y="911"/>
                  </a:lnTo>
                  <a:lnTo>
                    <a:pt x="370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28" y="1106"/>
                  </a:lnTo>
                  <a:lnTo>
                    <a:pt x="488" y="2210"/>
                  </a:lnTo>
                  <a:lnTo>
                    <a:pt x="813" y="3315"/>
                  </a:lnTo>
                  <a:lnTo>
                    <a:pt x="1171" y="4387"/>
                  </a:lnTo>
                  <a:lnTo>
                    <a:pt x="1593" y="5427"/>
                  </a:lnTo>
                  <a:lnTo>
                    <a:pt x="2048" y="6434"/>
                  </a:lnTo>
                  <a:lnTo>
                    <a:pt x="2535" y="7441"/>
                  </a:lnTo>
                  <a:lnTo>
                    <a:pt x="3055" y="8416"/>
                  </a:lnTo>
                  <a:lnTo>
                    <a:pt x="3640" y="9358"/>
                  </a:lnTo>
                  <a:lnTo>
                    <a:pt x="4257" y="10268"/>
                  </a:lnTo>
                  <a:lnTo>
                    <a:pt x="4907" y="11177"/>
                  </a:lnTo>
                  <a:lnTo>
                    <a:pt x="5589" y="12055"/>
                  </a:lnTo>
                  <a:lnTo>
                    <a:pt x="6337" y="12867"/>
                  </a:lnTo>
                  <a:lnTo>
                    <a:pt x="7084" y="13679"/>
                  </a:lnTo>
                  <a:lnTo>
                    <a:pt x="7896" y="14426"/>
                  </a:lnTo>
                  <a:lnTo>
                    <a:pt x="8708" y="15174"/>
                  </a:lnTo>
                  <a:lnTo>
                    <a:pt x="9553" y="15856"/>
                  </a:lnTo>
                  <a:lnTo>
                    <a:pt x="10463" y="16538"/>
                  </a:lnTo>
                  <a:lnTo>
                    <a:pt x="11373" y="17156"/>
                  </a:lnTo>
                  <a:lnTo>
                    <a:pt x="12315" y="17740"/>
                  </a:lnTo>
                  <a:lnTo>
                    <a:pt x="13289" y="18293"/>
                  </a:lnTo>
                  <a:lnTo>
                    <a:pt x="14264" y="18780"/>
                  </a:lnTo>
                  <a:lnTo>
                    <a:pt x="15304" y="19235"/>
                  </a:lnTo>
                  <a:lnTo>
                    <a:pt x="16343" y="19657"/>
                  </a:lnTo>
                  <a:lnTo>
                    <a:pt x="17383" y="20047"/>
                  </a:lnTo>
                  <a:lnTo>
                    <a:pt x="18488" y="20372"/>
                  </a:lnTo>
                  <a:lnTo>
                    <a:pt x="19593" y="20632"/>
                  </a:lnTo>
                  <a:lnTo>
                    <a:pt x="20697" y="20859"/>
                  </a:lnTo>
                  <a:lnTo>
                    <a:pt x="21834" y="21054"/>
                  </a:lnTo>
                  <a:lnTo>
                    <a:pt x="23004" y="21184"/>
                  </a:lnTo>
                  <a:lnTo>
                    <a:pt x="24174" y="21282"/>
                  </a:lnTo>
                  <a:lnTo>
                    <a:pt x="25343" y="21282"/>
                  </a:lnTo>
                  <a:lnTo>
                    <a:pt x="25343" y="21282"/>
                  </a:lnTo>
                  <a:lnTo>
                    <a:pt x="26513" y="21282"/>
                  </a:lnTo>
                  <a:lnTo>
                    <a:pt x="27683" y="21184"/>
                  </a:lnTo>
                  <a:lnTo>
                    <a:pt x="28852" y="21054"/>
                  </a:lnTo>
                  <a:lnTo>
                    <a:pt x="29989" y="20859"/>
                  </a:lnTo>
                  <a:lnTo>
                    <a:pt x="31094" y="20632"/>
                  </a:lnTo>
                  <a:lnTo>
                    <a:pt x="32199" y="20372"/>
                  </a:lnTo>
                  <a:lnTo>
                    <a:pt x="33303" y="20047"/>
                  </a:lnTo>
                  <a:lnTo>
                    <a:pt x="34343" y="19657"/>
                  </a:lnTo>
                  <a:lnTo>
                    <a:pt x="35383" y="19235"/>
                  </a:lnTo>
                  <a:lnTo>
                    <a:pt x="36422" y="18780"/>
                  </a:lnTo>
                  <a:lnTo>
                    <a:pt x="37397" y="18293"/>
                  </a:lnTo>
                  <a:lnTo>
                    <a:pt x="38372" y="17740"/>
                  </a:lnTo>
                  <a:lnTo>
                    <a:pt x="39314" y="17156"/>
                  </a:lnTo>
                  <a:lnTo>
                    <a:pt x="40224" y="16538"/>
                  </a:lnTo>
                  <a:lnTo>
                    <a:pt x="41133" y="15856"/>
                  </a:lnTo>
                  <a:lnTo>
                    <a:pt x="41978" y="15174"/>
                  </a:lnTo>
                  <a:lnTo>
                    <a:pt x="42790" y="14426"/>
                  </a:lnTo>
                  <a:lnTo>
                    <a:pt x="43603" y="13679"/>
                  </a:lnTo>
                  <a:lnTo>
                    <a:pt x="44350" y="12867"/>
                  </a:lnTo>
                  <a:lnTo>
                    <a:pt x="45097" y="12055"/>
                  </a:lnTo>
                  <a:lnTo>
                    <a:pt x="45779" y="11177"/>
                  </a:lnTo>
                  <a:lnTo>
                    <a:pt x="46429" y="10268"/>
                  </a:lnTo>
                  <a:lnTo>
                    <a:pt x="47047" y="9358"/>
                  </a:lnTo>
                  <a:lnTo>
                    <a:pt x="47631" y="8416"/>
                  </a:lnTo>
                  <a:lnTo>
                    <a:pt x="48151" y="7441"/>
                  </a:lnTo>
                  <a:lnTo>
                    <a:pt x="48639" y="6434"/>
                  </a:lnTo>
                  <a:lnTo>
                    <a:pt x="49093" y="5427"/>
                  </a:lnTo>
                  <a:lnTo>
                    <a:pt x="49516" y="4387"/>
                  </a:lnTo>
                  <a:lnTo>
                    <a:pt x="49873" y="3315"/>
                  </a:lnTo>
                  <a:lnTo>
                    <a:pt x="50198" y="2210"/>
                  </a:lnTo>
                  <a:lnTo>
                    <a:pt x="50458" y="1106"/>
                  </a:lnTo>
                  <a:lnTo>
                    <a:pt x="50685" y="1"/>
                  </a:lnTo>
                  <a:lnTo>
                    <a:pt x="46982" y="1"/>
                  </a:lnTo>
                  <a:close/>
                </a:path>
              </a:pathLst>
            </a:custGeom>
            <a:noFill/>
            <a:ln w="8925" cap="rnd" cmpd="sng">
              <a:solidFill>
                <a:srgbClr val="5C9A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960" y="2407662"/>
              <a:ext cx="1111093" cy="1282655"/>
            </a:xfrm>
            <a:custGeom>
              <a:avLst/>
              <a:gdLst/>
              <a:ahLst/>
              <a:cxnLst/>
              <a:rect l="l" t="t" r="r" b="b"/>
              <a:pathLst>
                <a:path w="34506" h="39834" extrusionOk="0">
                  <a:moveTo>
                    <a:pt x="1" y="1"/>
                  </a:moveTo>
                  <a:lnTo>
                    <a:pt x="1" y="39833"/>
                  </a:lnTo>
                  <a:lnTo>
                    <a:pt x="34505" y="199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1D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588218" y="2939123"/>
              <a:ext cx="130796" cy="130796"/>
            </a:xfrm>
            <a:custGeom>
              <a:avLst/>
              <a:gdLst/>
              <a:ahLst/>
              <a:cxnLst/>
              <a:rect l="l" t="t" r="r" b="b"/>
              <a:pathLst>
                <a:path w="4062" h="4062" fill="none" extrusionOk="0">
                  <a:moveTo>
                    <a:pt x="4062" y="2048"/>
                  </a:moveTo>
                  <a:lnTo>
                    <a:pt x="4062" y="2048"/>
                  </a:lnTo>
                  <a:lnTo>
                    <a:pt x="4029" y="2242"/>
                  </a:lnTo>
                  <a:lnTo>
                    <a:pt x="3997" y="2437"/>
                  </a:lnTo>
                  <a:lnTo>
                    <a:pt x="3964" y="2632"/>
                  </a:lnTo>
                  <a:lnTo>
                    <a:pt x="3899" y="2827"/>
                  </a:lnTo>
                  <a:lnTo>
                    <a:pt x="3704" y="3185"/>
                  </a:lnTo>
                  <a:lnTo>
                    <a:pt x="3444" y="3477"/>
                  </a:lnTo>
                  <a:lnTo>
                    <a:pt x="3152" y="3737"/>
                  </a:lnTo>
                  <a:lnTo>
                    <a:pt x="2794" y="3899"/>
                  </a:lnTo>
                  <a:lnTo>
                    <a:pt x="2632" y="3964"/>
                  </a:lnTo>
                  <a:lnTo>
                    <a:pt x="2437" y="4029"/>
                  </a:lnTo>
                  <a:lnTo>
                    <a:pt x="2242" y="4062"/>
                  </a:lnTo>
                  <a:lnTo>
                    <a:pt x="2015" y="4062"/>
                  </a:lnTo>
                  <a:lnTo>
                    <a:pt x="2015" y="4062"/>
                  </a:lnTo>
                  <a:lnTo>
                    <a:pt x="1820" y="4062"/>
                  </a:lnTo>
                  <a:lnTo>
                    <a:pt x="1625" y="4029"/>
                  </a:lnTo>
                  <a:lnTo>
                    <a:pt x="1430" y="3964"/>
                  </a:lnTo>
                  <a:lnTo>
                    <a:pt x="1235" y="3899"/>
                  </a:lnTo>
                  <a:lnTo>
                    <a:pt x="878" y="3737"/>
                  </a:lnTo>
                  <a:lnTo>
                    <a:pt x="585" y="3477"/>
                  </a:lnTo>
                  <a:lnTo>
                    <a:pt x="325" y="3185"/>
                  </a:lnTo>
                  <a:lnTo>
                    <a:pt x="163" y="2827"/>
                  </a:lnTo>
                  <a:lnTo>
                    <a:pt x="65" y="2632"/>
                  </a:lnTo>
                  <a:lnTo>
                    <a:pt x="33" y="2437"/>
                  </a:lnTo>
                  <a:lnTo>
                    <a:pt x="0" y="2242"/>
                  </a:lnTo>
                  <a:lnTo>
                    <a:pt x="0" y="2048"/>
                  </a:lnTo>
                  <a:lnTo>
                    <a:pt x="0" y="2048"/>
                  </a:lnTo>
                  <a:lnTo>
                    <a:pt x="0" y="1820"/>
                  </a:lnTo>
                  <a:lnTo>
                    <a:pt x="33" y="1625"/>
                  </a:lnTo>
                  <a:lnTo>
                    <a:pt x="65" y="1430"/>
                  </a:lnTo>
                  <a:lnTo>
                    <a:pt x="163" y="1235"/>
                  </a:lnTo>
                  <a:lnTo>
                    <a:pt x="325" y="910"/>
                  </a:lnTo>
                  <a:lnTo>
                    <a:pt x="585" y="618"/>
                  </a:lnTo>
                  <a:lnTo>
                    <a:pt x="878" y="358"/>
                  </a:lnTo>
                  <a:lnTo>
                    <a:pt x="1235" y="163"/>
                  </a:lnTo>
                  <a:lnTo>
                    <a:pt x="1430" y="98"/>
                  </a:lnTo>
                  <a:lnTo>
                    <a:pt x="1625" y="33"/>
                  </a:lnTo>
                  <a:lnTo>
                    <a:pt x="1820" y="33"/>
                  </a:lnTo>
                  <a:lnTo>
                    <a:pt x="2015" y="1"/>
                  </a:lnTo>
                  <a:lnTo>
                    <a:pt x="2015" y="1"/>
                  </a:lnTo>
                  <a:lnTo>
                    <a:pt x="2242" y="33"/>
                  </a:lnTo>
                  <a:lnTo>
                    <a:pt x="2437" y="33"/>
                  </a:lnTo>
                  <a:lnTo>
                    <a:pt x="2632" y="98"/>
                  </a:lnTo>
                  <a:lnTo>
                    <a:pt x="2794" y="163"/>
                  </a:lnTo>
                  <a:lnTo>
                    <a:pt x="3152" y="358"/>
                  </a:lnTo>
                  <a:lnTo>
                    <a:pt x="3444" y="618"/>
                  </a:lnTo>
                  <a:lnTo>
                    <a:pt x="3704" y="910"/>
                  </a:lnTo>
                  <a:lnTo>
                    <a:pt x="3899" y="1235"/>
                  </a:lnTo>
                  <a:lnTo>
                    <a:pt x="3964" y="1430"/>
                  </a:lnTo>
                  <a:lnTo>
                    <a:pt x="3997" y="1625"/>
                  </a:lnTo>
                  <a:lnTo>
                    <a:pt x="4029" y="1820"/>
                  </a:lnTo>
                  <a:lnTo>
                    <a:pt x="4062" y="2048"/>
                  </a:lnTo>
                  <a:lnTo>
                    <a:pt x="4062" y="2048"/>
                  </a:lnTo>
                  <a:close/>
                </a:path>
              </a:pathLst>
            </a:custGeom>
            <a:noFill/>
            <a:ln w="8925" cap="rnd" cmpd="sng">
              <a:solidFill>
                <a:srgbClr val="59C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45930" y="3112778"/>
              <a:ext cx="978204" cy="1332887"/>
            </a:xfrm>
            <a:custGeom>
              <a:avLst/>
              <a:gdLst/>
              <a:ahLst/>
              <a:cxnLst/>
              <a:rect l="l" t="t" r="r" b="b"/>
              <a:pathLst>
                <a:path w="30379" h="41394" extrusionOk="0">
                  <a:moveTo>
                    <a:pt x="29631" y="1"/>
                  </a:moveTo>
                  <a:lnTo>
                    <a:pt x="29501" y="33"/>
                  </a:lnTo>
                  <a:lnTo>
                    <a:pt x="29371" y="98"/>
                  </a:lnTo>
                  <a:lnTo>
                    <a:pt x="29274" y="163"/>
                  </a:lnTo>
                  <a:lnTo>
                    <a:pt x="29209" y="261"/>
                  </a:lnTo>
                  <a:lnTo>
                    <a:pt x="130" y="40354"/>
                  </a:lnTo>
                  <a:lnTo>
                    <a:pt x="65" y="40483"/>
                  </a:lnTo>
                  <a:lnTo>
                    <a:pt x="33" y="40581"/>
                  </a:lnTo>
                  <a:lnTo>
                    <a:pt x="0" y="40711"/>
                  </a:lnTo>
                  <a:lnTo>
                    <a:pt x="0" y="40841"/>
                  </a:lnTo>
                  <a:lnTo>
                    <a:pt x="33" y="40971"/>
                  </a:lnTo>
                  <a:lnTo>
                    <a:pt x="98" y="41068"/>
                  </a:lnTo>
                  <a:lnTo>
                    <a:pt x="163" y="41198"/>
                  </a:lnTo>
                  <a:lnTo>
                    <a:pt x="293" y="41263"/>
                  </a:lnTo>
                  <a:lnTo>
                    <a:pt x="390" y="41328"/>
                  </a:lnTo>
                  <a:lnTo>
                    <a:pt x="520" y="41393"/>
                  </a:lnTo>
                  <a:lnTo>
                    <a:pt x="780" y="41393"/>
                  </a:lnTo>
                  <a:lnTo>
                    <a:pt x="877" y="41361"/>
                  </a:lnTo>
                  <a:lnTo>
                    <a:pt x="1007" y="41296"/>
                  </a:lnTo>
                  <a:lnTo>
                    <a:pt x="1105" y="41231"/>
                  </a:lnTo>
                  <a:lnTo>
                    <a:pt x="1202" y="41133"/>
                  </a:lnTo>
                  <a:lnTo>
                    <a:pt x="30248" y="1041"/>
                  </a:lnTo>
                  <a:lnTo>
                    <a:pt x="30313" y="911"/>
                  </a:lnTo>
                  <a:lnTo>
                    <a:pt x="30378" y="781"/>
                  </a:lnTo>
                  <a:lnTo>
                    <a:pt x="30378" y="683"/>
                  </a:lnTo>
                  <a:lnTo>
                    <a:pt x="30378" y="553"/>
                  </a:lnTo>
                  <a:lnTo>
                    <a:pt x="30346" y="423"/>
                  </a:lnTo>
                  <a:lnTo>
                    <a:pt x="30281" y="293"/>
                  </a:lnTo>
                  <a:lnTo>
                    <a:pt x="30216" y="196"/>
                  </a:lnTo>
                  <a:lnTo>
                    <a:pt x="30119" y="131"/>
                  </a:lnTo>
                  <a:lnTo>
                    <a:pt x="29989" y="33"/>
                  </a:lnTo>
                  <a:lnTo>
                    <a:pt x="29891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035531" y="3779221"/>
              <a:ext cx="303421" cy="390232"/>
            </a:xfrm>
            <a:custGeom>
              <a:avLst/>
              <a:gdLst/>
              <a:ahLst/>
              <a:cxnLst/>
              <a:rect l="l" t="t" r="r" b="b"/>
              <a:pathLst>
                <a:path w="9423" h="12119" extrusionOk="0">
                  <a:moveTo>
                    <a:pt x="8058" y="0"/>
                  </a:moveTo>
                  <a:lnTo>
                    <a:pt x="7863" y="65"/>
                  </a:lnTo>
                  <a:lnTo>
                    <a:pt x="7636" y="163"/>
                  </a:lnTo>
                  <a:lnTo>
                    <a:pt x="7473" y="292"/>
                  </a:lnTo>
                  <a:lnTo>
                    <a:pt x="7311" y="487"/>
                  </a:lnTo>
                  <a:lnTo>
                    <a:pt x="228" y="10267"/>
                  </a:lnTo>
                  <a:lnTo>
                    <a:pt x="98" y="10462"/>
                  </a:lnTo>
                  <a:lnTo>
                    <a:pt x="33" y="10689"/>
                  </a:lnTo>
                  <a:lnTo>
                    <a:pt x="1" y="10917"/>
                  </a:lnTo>
                  <a:lnTo>
                    <a:pt x="1" y="11144"/>
                  </a:lnTo>
                  <a:lnTo>
                    <a:pt x="66" y="11339"/>
                  </a:lnTo>
                  <a:lnTo>
                    <a:pt x="163" y="11567"/>
                  </a:lnTo>
                  <a:lnTo>
                    <a:pt x="293" y="11729"/>
                  </a:lnTo>
                  <a:lnTo>
                    <a:pt x="488" y="11891"/>
                  </a:lnTo>
                  <a:lnTo>
                    <a:pt x="683" y="12021"/>
                  </a:lnTo>
                  <a:lnTo>
                    <a:pt x="910" y="12086"/>
                  </a:lnTo>
                  <a:lnTo>
                    <a:pt x="1138" y="12119"/>
                  </a:lnTo>
                  <a:lnTo>
                    <a:pt x="1333" y="12119"/>
                  </a:lnTo>
                  <a:lnTo>
                    <a:pt x="1560" y="12054"/>
                  </a:lnTo>
                  <a:lnTo>
                    <a:pt x="1755" y="11956"/>
                  </a:lnTo>
                  <a:lnTo>
                    <a:pt x="1950" y="11826"/>
                  </a:lnTo>
                  <a:lnTo>
                    <a:pt x="2112" y="11631"/>
                  </a:lnTo>
                  <a:lnTo>
                    <a:pt x="9195" y="1852"/>
                  </a:lnTo>
                  <a:lnTo>
                    <a:pt x="9325" y="1657"/>
                  </a:lnTo>
                  <a:lnTo>
                    <a:pt x="9390" y="1430"/>
                  </a:lnTo>
                  <a:lnTo>
                    <a:pt x="9423" y="1202"/>
                  </a:lnTo>
                  <a:lnTo>
                    <a:pt x="9423" y="975"/>
                  </a:lnTo>
                  <a:lnTo>
                    <a:pt x="9358" y="780"/>
                  </a:lnTo>
                  <a:lnTo>
                    <a:pt x="9260" y="552"/>
                  </a:lnTo>
                  <a:lnTo>
                    <a:pt x="9130" y="390"/>
                  </a:lnTo>
                  <a:lnTo>
                    <a:pt x="8935" y="228"/>
                  </a:lnTo>
                  <a:lnTo>
                    <a:pt x="8740" y="98"/>
                  </a:lnTo>
                  <a:lnTo>
                    <a:pt x="8513" y="33"/>
                  </a:lnTo>
                  <a:lnTo>
                    <a:pt x="8286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84930" y="3940318"/>
              <a:ext cx="68039" cy="68039"/>
            </a:xfrm>
            <a:custGeom>
              <a:avLst/>
              <a:gdLst/>
              <a:ahLst/>
              <a:cxnLst/>
              <a:rect l="l" t="t" r="r" b="b"/>
              <a:pathLst>
                <a:path w="2113" h="2113" extrusionOk="0">
                  <a:moveTo>
                    <a:pt x="845" y="1"/>
                  </a:moveTo>
                  <a:lnTo>
                    <a:pt x="650" y="66"/>
                  </a:lnTo>
                  <a:lnTo>
                    <a:pt x="455" y="163"/>
                  </a:lnTo>
                  <a:lnTo>
                    <a:pt x="293" y="293"/>
                  </a:lnTo>
                  <a:lnTo>
                    <a:pt x="163" y="455"/>
                  </a:lnTo>
                  <a:lnTo>
                    <a:pt x="65" y="650"/>
                  </a:lnTo>
                  <a:lnTo>
                    <a:pt x="33" y="845"/>
                  </a:lnTo>
                  <a:lnTo>
                    <a:pt x="0" y="1040"/>
                  </a:lnTo>
                  <a:lnTo>
                    <a:pt x="33" y="1268"/>
                  </a:lnTo>
                  <a:lnTo>
                    <a:pt x="65" y="1463"/>
                  </a:lnTo>
                  <a:lnTo>
                    <a:pt x="163" y="1658"/>
                  </a:lnTo>
                  <a:lnTo>
                    <a:pt x="293" y="1820"/>
                  </a:lnTo>
                  <a:lnTo>
                    <a:pt x="455" y="1950"/>
                  </a:lnTo>
                  <a:lnTo>
                    <a:pt x="650" y="2047"/>
                  </a:lnTo>
                  <a:lnTo>
                    <a:pt x="845" y="2112"/>
                  </a:lnTo>
                  <a:lnTo>
                    <a:pt x="1267" y="2112"/>
                  </a:lnTo>
                  <a:lnTo>
                    <a:pt x="1462" y="2047"/>
                  </a:lnTo>
                  <a:lnTo>
                    <a:pt x="1657" y="1950"/>
                  </a:lnTo>
                  <a:lnTo>
                    <a:pt x="1820" y="1820"/>
                  </a:lnTo>
                  <a:lnTo>
                    <a:pt x="1950" y="1658"/>
                  </a:lnTo>
                  <a:lnTo>
                    <a:pt x="2047" y="1463"/>
                  </a:lnTo>
                  <a:lnTo>
                    <a:pt x="2112" y="1268"/>
                  </a:lnTo>
                  <a:lnTo>
                    <a:pt x="2112" y="1040"/>
                  </a:lnTo>
                  <a:lnTo>
                    <a:pt x="2112" y="845"/>
                  </a:lnTo>
                  <a:lnTo>
                    <a:pt x="2047" y="650"/>
                  </a:lnTo>
                  <a:lnTo>
                    <a:pt x="1950" y="455"/>
                  </a:lnTo>
                  <a:lnTo>
                    <a:pt x="1820" y="293"/>
                  </a:lnTo>
                  <a:lnTo>
                    <a:pt x="1657" y="163"/>
                  </a:lnTo>
                  <a:lnTo>
                    <a:pt x="1462" y="66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5C9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094267" y="3970674"/>
              <a:ext cx="303421" cy="390264"/>
            </a:xfrm>
            <a:custGeom>
              <a:avLst/>
              <a:gdLst/>
              <a:ahLst/>
              <a:cxnLst/>
              <a:rect l="l" t="t" r="r" b="b"/>
              <a:pathLst>
                <a:path w="9423" h="12120" extrusionOk="0">
                  <a:moveTo>
                    <a:pt x="8285" y="1"/>
                  </a:moveTo>
                  <a:lnTo>
                    <a:pt x="8058" y="33"/>
                  </a:lnTo>
                  <a:lnTo>
                    <a:pt x="7831" y="98"/>
                  </a:lnTo>
                  <a:lnTo>
                    <a:pt x="7636" y="196"/>
                  </a:lnTo>
                  <a:lnTo>
                    <a:pt x="7441" y="326"/>
                  </a:lnTo>
                  <a:lnTo>
                    <a:pt x="7311" y="488"/>
                  </a:lnTo>
                  <a:lnTo>
                    <a:pt x="195" y="10267"/>
                  </a:lnTo>
                  <a:lnTo>
                    <a:pt x="98" y="10495"/>
                  </a:lnTo>
                  <a:lnTo>
                    <a:pt x="1" y="10690"/>
                  </a:lnTo>
                  <a:lnTo>
                    <a:pt x="1" y="10917"/>
                  </a:lnTo>
                  <a:lnTo>
                    <a:pt x="1" y="11145"/>
                  </a:lnTo>
                  <a:lnTo>
                    <a:pt x="65" y="11372"/>
                  </a:lnTo>
                  <a:lnTo>
                    <a:pt x="163" y="11567"/>
                  </a:lnTo>
                  <a:lnTo>
                    <a:pt x="293" y="11762"/>
                  </a:lnTo>
                  <a:lnTo>
                    <a:pt x="455" y="11924"/>
                  </a:lnTo>
                  <a:lnTo>
                    <a:pt x="683" y="12022"/>
                  </a:lnTo>
                  <a:lnTo>
                    <a:pt x="878" y="12119"/>
                  </a:lnTo>
                  <a:lnTo>
                    <a:pt x="1333" y="12119"/>
                  </a:lnTo>
                  <a:lnTo>
                    <a:pt x="1560" y="12054"/>
                  </a:lnTo>
                  <a:lnTo>
                    <a:pt x="1755" y="11957"/>
                  </a:lnTo>
                  <a:lnTo>
                    <a:pt x="1950" y="11827"/>
                  </a:lnTo>
                  <a:lnTo>
                    <a:pt x="2112" y="11665"/>
                  </a:lnTo>
                  <a:lnTo>
                    <a:pt x="9195" y="1885"/>
                  </a:lnTo>
                  <a:lnTo>
                    <a:pt x="9325" y="1658"/>
                  </a:lnTo>
                  <a:lnTo>
                    <a:pt x="9390" y="1463"/>
                  </a:lnTo>
                  <a:lnTo>
                    <a:pt x="9423" y="1235"/>
                  </a:lnTo>
                  <a:lnTo>
                    <a:pt x="9390" y="1008"/>
                  </a:lnTo>
                  <a:lnTo>
                    <a:pt x="9358" y="780"/>
                  </a:lnTo>
                  <a:lnTo>
                    <a:pt x="9260" y="585"/>
                  </a:lnTo>
                  <a:lnTo>
                    <a:pt x="9098" y="391"/>
                  </a:lnTo>
                  <a:lnTo>
                    <a:pt x="8935" y="228"/>
                  </a:lnTo>
                  <a:lnTo>
                    <a:pt x="8740" y="131"/>
                  </a:lnTo>
                  <a:lnTo>
                    <a:pt x="8513" y="33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796697" y="4031347"/>
              <a:ext cx="1282655" cy="1109998"/>
            </a:xfrm>
            <a:custGeom>
              <a:avLst/>
              <a:gdLst/>
              <a:ahLst/>
              <a:cxnLst/>
              <a:rect l="l" t="t" r="r" b="b"/>
              <a:pathLst>
                <a:path w="39834" h="34472" extrusionOk="0">
                  <a:moveTo>
                    <a:pt x="19917" y="0"/>
                  </a:moveTo>
                  <a:lnTo>
                    <a:pt x="1" y="34472"/>
                  </a:lnTo>
                  <a:lnTo>
                    <a:pt x="39834" y="34472"/>
                  </a:lnTo>
                  <a:lnTo>
                    <a:pt x="19917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044801" y="4176762"/>
              <a:ext cx="162191" cy="162191"/>
            </a:xfrm>
            <a:custGeom>
              <a:avLst/>
              <a:gdLst/>
              <a:ahLst/>
              <a:cxnLst/>
              <a:rect l="l" t="t" r="r" b="b"/>
              <a:pathLst>
                <a:path w="5037" h="5037" fill="none" extrusionOk="0">
                  <a:moveTo>
                    <a:pt x="5036" y="2534"/>
                  </a:moveTo>
                  <a:lnTo>
                    <a:pt x="5036" y="2534"/>
                  </a:lnTo>
                  <a:lnTo>
                    <a:pt x="5036" y="2794"/>
                  </a:lnTo>
                  <a:lnTo>
                    <a:pt x="5004" y="3022"/>
                  </a:lnTo>
                  <a:lnTo>
                    <a:pt x="4939" y="3282"/>
                  </a:lnTo>
                  <a:lnTo>
                    <a:pt x="4842" y="3509"/>
                  </a:lnTo>
                  <a:lnTo>
                    <a:pt x="4744" y="3737"/>
                  </a:lnTo>
                  <a:lnTo>
                    <a:pt x="4614" y="3932"/>
                  </a:lnTo>
                  <a:lnTo>
                    <a:pt x="4452" y="4126"/>
                  </a:lnTo>
                  <a:lnTo>
                    <a:pt x="4289" y="4321"/>
                  </a:lnTo>
                  <a:lnTo>
                    <a:pt x="4127" y="4484"/>
                  </a:lnTo>
                  <a:lnTo>
                    <a:pt x="3932" y="4614"/>
                  </a:lnTo>
                  <a:lnTo>
                    <a:pt x="3737" y="4744"/>
                  </a:lnTo>
                  <a:lnTo>
                    <a:pt x="3509" y="4841"/>
                  </a:lnTo>
                  <a:lnTo>
                    <a:pt x="3282" y="4939"/>
                  </a:lnTo>
                  <a:lnTo>
                    <a:pt x="3022" y="5004"/>
                  </a:lnTo>
                  <a:lnTo>
                    <a:pt x="2762" y="5036"/>
                  </a:lnTo>
                  <a:lnTo>
                    <a:pt x="2502" y="5036"/>
                  </a:lnTo>
                  <a:lnTo>
                    <a:pt x="2502" y="5036"/>
                  </a:lnTo>
                  <a:lnTo>
                    <a:pt x="2275" y="5036"/>
                  </a:lnTo>
                  <a:lnTo>
                    <a:pt x="2015" y="5004"/>
                  </a:lnTo>
                  <a:lnTo>
                    <a:pt x="1755" y="4939"/>
                  </a:lnTo>
                  <a:lnTo>
                    <a:pt x="1528" y="4841"/>
                  </a:lnTo>
                  <a:lnTo>
                    <a:pt x="1300" y="4744"/>
                  </a:lnTo>
                  <a:lnTo>
                    <a:pt x="1105" y="4614"/>
                  </a:lnTo>
                  <a:lnTo>
                    <a:pt x="910" y="4484"/>
                  </a:lnTo>
                  <a:lnTo>
                    <a:pt x="748" y="4321"/>
                  </a:lnTo>
                  <a:lnTo>
                    <a:pt x="585" y="4126"/>
                  </a:lnTo>
                  <a:lnTo>
                    <a:pt x="423" y="3932"/>
                  </a:lnTo>
                  <a:lnTo>
                    <a:pt x="293" y="3737"/>
                  </a:lnTo>
                  <a:lnTo>
                    <a:pt x="195" y="3509"/>
                  </a:lnTo>
                  <a:lnTo>
                    <a:pt x="98" y="3282"/>
                  </a:lnTo>
                  <a:lnTo>
                    <a:pt x="33" y="3022"/>
                  </a:lnTo>
                  <a:lnTo>
                    <a:pt x="0" y="2794"/>
                  </a:lnTo>
                  <a:lnTo>
                    <a:pt x="0" y="2534"/>
                  </a:lnTo>
                  <a:lnTo>
                    <a:pt x="0" y="2534"/>
                  </a:lnTo>
                  <a:lnTo>
                    <a:pt x="0" y="2275"/>
                  </a:lnTo>
                  <a:lnTo>
                    <a:pt x="33" y="2015"/>
                  </a:lnTo>
                  <a:lnTo>
                    <a:pt x="98" y="1787"/>
                  </a:lnTo>
                  <a:lnTo>
                    <a:pt x="195" y="1527"/>
                  </a:lnTo>
                  <a:lnTo>
                    <a:pt x="293" y="1332"/>
                  </a:lnTo>
                  <a:lnTo>
                    <a:pt x="423" y="1105"/>
                  </a:lnTo>
                  <a:lnTo>
                    <a:pt x="585" y="910"/>
                  </a:lnTo>
                  <a:lnTo>
                    <a:pt x="748" y="748"/>
                  </a:lnTo>
                  <a:lnTo>
                    <a:pt x="910" y="585"/>
                  </a:lnTo>
                  <a:lnTo>
                    <a:pt x="1105" y="423"/>
                  </a:lnTo>
                  <a:lnTo>
                    <a:pt x="1300" y="293"/>
                  </a:lnTo>
                  <a:lnTo>
                    <a:pt x="1528" y="195"/>
                  </a:lnTo>
                  <a:lnTo>
                    <a:pt x="1755" y="98"/>
                  </a:lnTo>
                  <a:lnTo>
                    <a:pt x="2015" y="65"/>
                  </a:lnTo>
                  <a:lnTo>
                    <a:pt x="2275" y="0"/>
                  </a:lnTo>
                  <a:lnTo>
                    <a:pt x="2502" y="0"/>
                  </a:lnTo>
                  <a:lnTo>
                    <a:pt x="2502" y="0"/>
                  </a:lnTo>
                  <a:lnTo>
                    <a:pt x="2762" y="0"/>
                  </a:lnTo>
                  <a:lnTo>
                    <a:pt x="3022" y="65"/>
                  </a:lnTo>
                  <a:lnTo>
                    <a:pt x="3282" y="98"/>
                  </a:lnTo>
                  <a:lnTo>
                    <a:pt x="3509" y="195"/>
                  </a:lnTo>
                  <a:lnTo>
                    <a:pt x="3737" y="293"/>
                  </a:lnTo>
                  <a:lnTo>
                    <a:pt x="3932" y="423"/>
                  </a:lnTo>
                  <a:lnTo>
                    <a:pt x="4127" y="585"/>
                  </a:lnTo>
                  <a:lnTo>
                    <a:pt x="4289" y="748"/>
                  </a:lnTo>
                  <a:lnTo>
                    <a:pt x="4452" y="910"/>
                  </a:lnTo>
                  <a:lnTo>
                    <a:pt x="4614" y="1105"/>
                  </a:lnTo>
                  <a:lnTo>
                    <a:pt x="4744" y="1332"/>
                  </a:lnTo>
                  <a:lnTo>
                    <a:pt x="4842" y="1527"/>
                  </a:lnTo>
                  <a:lnTo>
                    <a:pt x="4939" y="1787"/>
                  </a:lnTo>
                  <a:lnTo>
                    <a:pt x="5004" y="2015"/>
                  </a:lnTo>
                  <a:lnTo>
                    <a:pt x="5036" y="2275"/>
                  </a:lnTo>
                  <a:lnTo>
                    <a:pt x="5036" y="2534"/>
                  </a:lnTo>
                  <a:lnTo>
                    <a:pt x="5036" y="2534"/>
                  </a:lnTo>
                  <a:close/>
                </a:path>
              </a:pathLst>
            </a:custGeom>
            <a:noFill/>
            <a:ln w="8925" cap="rnd" cmpd="sng">
              <a:solidFill>
                <a:srgbClr val="59C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53243" y="4236397"/>
              <a:ext cx="978204" cy="1332855"/>
            </a:xfrm>
            <a:custGeom>
              <a:avLst/>
              <a:gdLst/>
              <a:ahLst/>
              <a:cxnLst/>
              <a:rect l="l" t="t" r="r" b="b"/>
              <a:pathLst>
                <a:path w="30379" h="41393" extrusionOk="0">
                  <a:moveTo>
                    <a:pt x="29631" y="0"/>
                  </a:moveTo>
                  <a:lnTo>
                    <a:pt x="29501" y="33"/>
                  </a:lnTo>
                  <a:lnTo>
                    <a:pt x="29371" y="98"/>
                  </a:lnTo>
                  <a:lnTo>
                    <a:pt x="29274" y="163"/>
                  </a:lnTo>
                  <a:lnTo>
                    <a:pt x="29176" y="260"/>
                  </a:lnTo>
                  <a:lnTo>
                    <a:pt x="130" y="40353"/>
                  </a:lnTo>
                  <a:lnTo>
                    <a:pt x="65" y="40483"/>
                  </a:lnTo>
                  <a:lnTo>
                    <a:pt x="33" y="40580"/>
                  </a:lnTo>
                  <a:lnTo>
                    <a:pt x="0" y="40710"/>
                  </a:lnTo>
                  <a:lnTo>
                    <a:pt x="0" y="40840"/>
                  </a:lnTo>
                  <a:lnTo>
                    <a:pt x="33" y="40970"/>
                  </a:lnTo>
                  <a:lnTo>
                    <a:pt x="98" y="41067"/>
                  </a:lnTo>
                  <a:lnTo>
                    <a:pt x="163" y="41197"/>
                  </a:lnTo>
                  <a:lnTo>
                    <a:pt x="260" y="41262"/>
                  </a:lnTo>
                  <a:lnTo>
                    <a:pt x="390" y="41327"/>
                  </a:lnTo>
                  <a:lnTo>
                    <a:pt x="520" y="41392"/>
                  </a:lnTo>
                  <a:lnTo>
                    <a:pt x="780" y="41392"/>
                  </a:lnTo>
                  <a:lnTo>
                    <a:pt x="877" y="41360"/>
                  </a:lnTo>
                  <a:lnTo>
                    <a:pt x="1007" y="41295"/>
                  </a:lnTo>
                  <a:lnTo>
                    <a:pt x="1105" y="41230"/>
                  </a:lnTo>
                  <a:lnTo>
                    <a:pt x="1202" y="41132"/>
                  </a:lnTo>
                  <a:lnTo>
                    <a:pt x="30248" y="1040"/>
                  </a:lnTo>
                  <a:lnTo>
                    <a:pt x="30313" y="910"/>
                  </a:lnTo>
                  <a:lnTo>
                    <a:pt x="30378" y="780"/>
                  </a:lnTo>
                  <a:lnTo>
                    <a:pt x="30378" y="682"/>
                  </a:lnTo>
                  <a:lnTo>
                    <a:pt x="30378" y="553"/>
                  </a:lnTo>
                  <a:lnTo>
                    <a:pt x="30346" y="423"/>
                  </a:lnTo>
                  <a:lnTo>
                    <a:pt x="30281" y="293"/>
                  </a:lnTo>
                  <a:lnTo>
                    <a:pt x="30216" y="195"/>
                  </a:lnTo>
                  <a:lnTo>
                    <a:pt x="30119" y="130"/>
                  </a:lnTo>
                  <a:lnTo>
                    <a:pt x="29989" y="33"/>
                  </a:lnTo>
                  <a:lnTo>
                    <a:pt x="29859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057491" y="4414237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58" y="1495"/>
                  </a:lnTo>
                  <a:lnTo>
                    <a:pt x="488" y="1560"/>
                  </a:lnTo>
                  <a:lnTo>
                    <a:pt x="651" y="1592"/>
                  </a:lnTo>
                  <a:lnTo>
                    <a:pt x="813" y="1625"/>
                  </a:lnTo>
                  <a:lnTo>
                    <a:pt x="976" y="1592"/>
                  </a:lnTo>
                  <a:lnTo>
                    <a:pt x="1106" y="1560"/>
                  </a:lnTo>
                  <a:lnTo>
                    <a:pt x="1235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28" y="1138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35" y="163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188288" y="4414237"/>
              <a:ext cx="52325" cy="52325"/>
            </a:xfrm>
            <a:custGeom>
              <a:avLst/>
              <a:gdLst/>
              <a:ahLst/>
              <a:cxnLst/>
              <a:rect l="l" t="t" r="r" b="b"/>
              <a:pathLst>
                <a:path w="1625" h="1625" extrusionOk="0">
                  <a:moveTo>
                    <a:pt x="812" y="0"/>
                  </a:moveTo>
                  <a:lnTo>
                    <a:pt x="650" y="33"/>
                  </a:lnTo>
                  <a:lnTo>
                    <a:pt x="520" y="65"/>
                  </a:lnTo>
                  <a:lnTo>
                    <a:pt x="358" y="163"/>
                  </a:lnTo>
                  <a:lnTo>
                    <a:pt x="260" y="260"/>
                  </a:lnTo>
                  <a:lnTo>
                    <a:pt x="163" y="358"/>
                  </a:lnTo>
                  <a:lnTo>
                    <a:pt x="65" y="520"/>
                  </a:lnTo>
                  <a:lnTo>
                    <a:pt x="33" y="650"/>
                  </a:lnTo>
                  <a:lnTo>
                    <a:pt x="0" y="813"/>
                  </a:lnTo>
                  <a:lnTo>
                    <a:pt x="33" y="975"/>
                  </a:lnTo>
                  <a:lnTo>
                    <a:pt x="65" y="1138"/>
                  </a:lnTo>
                  <a:lnTo>
                    <a:pt x="163" y="1268"/>
                  </a:lnTo>
                  <a:lnTo>
                    <a:pt x="260" y="1398"/>
                  </a:lnTo>
                  <a:lnTo>
                    <a:pt x="358" y="1495"/>
                  </a:lnTo>
                  <a:lnTo>
                    <a:pt x="520" y="1560"/>
                  </a:lnTo>
                  <a:lnTo>
                    <a:pt x="650" y="1592"/>
                  </a:lnTo>
                  <a:lnTo>
                    <a:pt x="812" y="1625"/>
                  </a:lnTo>
                  <a:lnTo>
                    <a:pt x="975" y="1592"/>
                  </a:lnTo>
                  <a:lnTo>
                    <a:pt x="1137" y="1560"/>
                  </a:lnTo>
                  <a:lnTo>
                    <a:pt x="1267" y="1495"/>
                  </a:lnTo>
                  <a:lnTo>
                    <a:pt x="1397" y="1398"/>
                  </a:lnTo>
                  <a:lnTo>
                    <a:pt x="1495" y="1268"/>
                  </a:lnTo>
                  <a:lnTo>
                    <a:pt x="1560" y="1138"/>
                  </a:lnTo>
                  <a:lnTo>
                    <a:pt x="1592" y="975"/>
                  </a:lnTo>
                  <a:lnTo>
                    <a:pt x="1625" y="813"/>
                  </a:lnTo>
                  <a:lnTo>
                    <a:pt x="1592" y="650"/>
                  </a:lnTo>
                  <a:lnTo>
                    <a:pt x="1560" y="520"/>
                  </a:lnTo>
                  <a:lnTo>
                    <a:pt x="1495" y="358"/>
                  </a:lnTo>
                  <a:lnTo>
                    <a:pt x="1397" y="260"/>
                  </a:lnTo>
                  <a:lnTo>
                    <a:pt x="1267" y="163"/>
                  </a:lnTo>
                  <a:lnTo>
                    <a:pt x="1137" y="65"/>
                  </a:lnTo>
                  <a:lnTo>
                    <a:pt x="975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320082" y="4414237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58" y="1495"/>
                  </a:lnTo>
                  <a:lnTo>
                    <a:pt x="488" y="1560"/>
                  </a:lnTo>
                  <a:lnTo>
                    <a:pt x="651" y="1592"/>
                  </a:lnTo>
                  <a:lnTo>
                    <a:pt x="813" y="1625"/>
                  </a:lnTo>
                  <a:lnTo>
                    <a:pt x="976" y="1592"/>
                  </a:lnTo>
                  <a:lnTo>
                    <a:pt x="1106" y="1560"/>
                  </a:lnTo>
                  <a:lnTo>
                    <a:pt x="1235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28" y="1138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35" y="163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451909" y="4414237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780" y="0"/>
                  </a:moveTo>
                  <a:lnTo>
                    <a:pt x="618" y="33"/>
                  </a:lnTo>
                  <a:lnTo>
                    <a:pt x="488" y="65"/>
                  </a:lnTo>
                  <a:lnTo>
                    <a:pt x="326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26" y="1495"/>
                  </a:lnTo>
                  <a:lnTo>
                    <a:pt x="488" y="1560"/>
                  </a:lnTo>
                  <a:lnTo>
                    <a:pt x="618" y="1592"/>
                  </a:lnTo>
                  <a:lnTo>
                    <a:pt x="780" y="1625"/>
                  </a:lnTo>
                  <a:lnTo>
                    <a:pt x="943" y="1592"/>
                  </a:lnTo>
                  <a:lnTo>
                    <a:pt x="1105" y="1560"/>
                  </a:lnTo>
                  <a:lnTo>
                    <a:pt x="1235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28" y="1138"/>
                  </a:lnTo>
                  <a:lnTo>
                    <a:pt x="1560" y="975"/>
                  </a:lnTo>
                  <a:lnTo>
                    <a:pt x="1593" y="813"/>
                  </a:lnTo>
                  <a:lnTo>
                    <a:pt x="1560" y="650"/>
                  </a:lnTo>
                  <a:lnTo>
                    <a:pt x="1528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35" y="163"/>
                  </a:lnTo>
                  <a:lnTo>
                    <a:pt x="1105" y="65"/>
                  </a:lnTo>
                  <a:lnTo>
                    <a:pt x="943" y="33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582673" y="4414237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58" y="1495"/>
                  </a:lnTo>
                  <a:lnTo>
                    <a:pt x="488" y="1560"/>
                  </a:lnTo>
                  <a:lnTo>
                    <a:pt x="651" y="1592"/>
                  </a:lnTo>
                  <a:lnTo>
                    <a:pt x="813" y="1625"/>
                  </a:lnTo>
                  <a:lnTo>
                    <a:pt x="976" y="1592"/>
                  </a:lnTo>
                  <a:lnTo>
                    <a:pt x="1106" y="1560"/>
                  </a:lnTo>
                  <a:lnTo>
                    <a:pt x="1268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60" y="1138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60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68" y="163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51551" y="4447725"/>
              <a:ext cx="1058768" cy="1370496"/>
            </a:xfrm>
            <a:custGeom>
              <a:avLst/>
              <a:gdLst/>
              <a:ahLst/>
              <a:cxnLst/>
              <a:rect l="l" t="t" r="r" b="b"/>
              <a:pathLst>
                <a:path w="32881" h="42562" extrusionOk="0">
                  <a:moveTo>
                    <a:pt x="28949" y="0"/>
                  </a:moveTo>
                  <a:lnTo>
                    <a:pt x="28624" y="33"/>
                  </a:lnTo>
                  <a:lnTo>
                    <a:pt x="28266" y="130"/>
                  </a:lnTo>
                  <a:lnTo>
                    <a:pt x="27942" y="228"/>
                  </a:lnTo>
                  <a:lnTo>
                    <a:pt x="27584" y="358"/>
                  </a:lnTo>
                  <a:lnTo>
                    <a:pt x="27292" y="520"/>
                  </a:lnTo>
                  <a:lnTo>
                    <a:pt x="26999" y="715"/>
                  </a:lnTo>
                  <a:lnTo>
                    <a:pt x="26707" y="975"/>
                  </a:lnTo>
                  <a:lnTo>
                    <a:pt x="26447" y="1235"/>
                  </a:lnTo>
                  <a:lnTo>
                    <a:pt x="26220" y="1527"/>
                  </a:lnTo>
                  <a:lnTo>
                    <a:pt x="682" y="36714"/>
                  </a:lnTo>
                  <a:lnTo>
                    <a:pt x="487" y="37039"/>
                  </a:lnTo>
                  <a:lnTo>
                    <a:pt x="325" y="37364"/>
                  </a:lnTo>
                  <a:lnTo>
                    <a:pt x="195" y="37689"/>
                  </a:lnTo>
                  <a:lnTo>
                    <a:pt x="98" y="38046"/>
                  </a:lnTo>
                  <a:lnTo>
                    <a:pt x="33" y="38403"/>
                  </a:lnTo>
                  <a:lnTo>
                    <a:pt x="0" y="38761"/>
                  </a:lnTo>
                  <a:lnTo>
                    <a:pt x="0" y="39118"/>
                  </a:lnTo>
                  <a:lnTo>
                    <a:pt x="33" y="39443"/>
                  </a:lnTo>
                  <a:lnTo>
                    <a:pt x="98" y="39800"/>
                  </a:lnTo>
                  <a:lnTo>
                    <a:pt x="228" y="40125"/>
                  </a:lnTo>
                  <a:lnTo>
                    <a:pt x="357" y="40483"/>
                  </a:lnTo>
                  <a:lnTo>
                    <a:pt x="520" y="40775"/>
                  </a:lnTo>
                  <a:lnTo>
                    <a:pt x="715" y="41067"/>
                  </a:lnTo>
                  <a:lnTo>
                    <a:pt x="942" y="41360"/>
                  </a:lnTo>
                  <a:lnTo>
                    <a:pt x="1202" y="41620"/>
                  </a:lnTo>
                  <a:lnTo>
                    <a:pt x="1527" y="41847"/>
                  </a:lnTo>
                  <a:lnTo>
                    <a:pt x="1820" y="42075"/>
                  </a:lnTo>
                  <a:lnTo>
                    <a:pt x="2144" y="42237"/>
                  </a:lnTo>
                  <a:lnTo>
                    <a:pt x="2502" y="42367"/>
                  </a:lnTo>
                  <a:lnTo>
                    <a:pt x="2827" y="42465"/>
                  </a:lnTo>
                  <a:lnTo>
                    <a:pt x="3184" y="42530"/>
                  </a:lnTo>
                  <a:lnTo>
                    <a:pt x="3541" y="42562"/>
                  </a:lnTo>
                  <a:lnTo>
                    <a:pt x="3899" y="42562"/>
                  </a:lnTo>
                  <a:lnTo>
                    <a:pt x="4256" y="42497"/>
                  </a:lnTo>
                  <a:lnTo>
                    <a:pt x="4581" y="42432"/>
                  </a:lnTo>
                  <a:lnTo>
                    <a:pt x="4939" y="42335"/>
                  </a:lnTo>
                  <a:lnTo>
                    <a:pt x="5263" y="42205"/>
                  </a:lnTo>
                  <a:lnTo>
                    <a:pt x="5588" y="42042"/>
                  </a:lnTo>
                  <a:lnTo>
                    <a:pt x="5881" y="41815"/>
                  </a:lnTo>
                  <a:lnTo>
                    <a:pt x="6141" y="41587"/>
                  </a:lnTo>
                  <a:lnTo>
                    <a:pt x="6401" y="41327"/>
                  </a:lnTo>
                  <a:lnTo>
                    <a:pt x="6661" y="41035"/>
                  </a:lnTo>
                  <a:lnTo>
                    <a:pt x="32165" y="5848"/>
                  </a:lnTo>
                  <a:lnTo>
                    <a:pt x="32360" y="5523"/>
                  </a:lnTo>
                  <a:lnTo>
                    <a:pt x="32555" y="5199"/>
                  </a:lnTo>
                  <a:lnTo>
                    <a:pt x="32685" y="4841"/>
                  </a:lnTo>
                  <a:lnTo>
                    <a:pt x="32783" y="4516"/>
                  </a:lnTo>
                  <a:lnTo>
                    <a:pt x="32848" y="4159"/>
                  </a:lnTo>
                  <a:lnTo>
                    <a:pt x="32880" y="3801"/>
                  </a:lnTo>
                  <a:lnTo>
                    <a:pt x="32848" y="3444"/>
                  </a:lnTo>
                  <a:lnTo>
                    <a:pt x="32815" y="3087"/>
                  </a:lnTo>
                  <a:lnTo>
                    <a:pt x="32750" y="2762"/>
                  </a:lnTo>
                  <a:lnTo>
                    <a:pt x="32653" y="2404"/>
                  </a:lnTo>
                  <a:lnTo>
                    <a:pt x="32490" y="2080"/>
                  </a:lnTo>
                  <a:lnTo>
                    <a:pt x="32328" y="1787"/>
                  </a:lnTo>
                  <a:lnTo>
                    <a:pt x="32133" y="1462"/>
                  </a:lnTo>
                  <a:lnTo>
                    <a:pt x="31905" y="1202"/>
                  </a:lnTo>
                  <a:lnTo>
                    <a:pt x="31645" y="942"/>
                  </a:lnTo>
                  <a:lnTo>
                    <a:pt x="31353" y="682"/>
                  </a:lnTo>
                  <a:lnTo>
                    <a:pt x="31028" y="488"/>
                  </a:lnTo>
                  <a:lnTo>
                    <a:pt x="30703" y="325"/>
                  </a:lnTo>
                  <a:lnTo>
                    <a:pt x="30378" y="195"/>
                  </a:lnTo>
                  <a:lnTo>
                    <a:pt x="30021" y="98"/>
                  </a:lnTo>
                  <a:lnTo>
                    <a:pt x="29663" y="33"/>
                  </a:lnTo>
                  <a:lnTo>
                    <a:pt x="29306" y="0"/>
                  </a:lnTo>
                  <a:close/>
                </a:path>
              </a:pathLst>
            </a:custGeom>
            <a:solidFill>
              <a:srgbClr val="D1D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762179" y="4452942"/>
              <a:ext cx="69101" cy="68039"/>
            </a:xfrm>
            <a:custGeom>
              <a:avLst/>
              <a:gdLst/>
              <a:ahLst/>
              <a:cxnLst/>
              <a:rect l="l" t="t" r="r" b="b"/>
              <a:pathLst>
                <a:path w="2146" h="2113" extrusionOk="0">
                  <a:moveTo>
                    <a:pt x="1073" y="1"/>
                  </a:moveTo>
                  <a:lnTo>
                    <a:pt x="845" y="33"/>
                  </a:lnTo>
                  <a:lnTo>
                    <a:pt x="650" y="98"/>
                  </a:lnTo>
                  <a:lnTo>
                    <a:pt x="488" y="196"/>
                  </a:lnTo>
                  <a:lnTo>
                    <a:pt x="326" y="326"/>
                  </a:lnTo>
                  <a:lnTo>
                    <a:pt x="196" y="455"/>
                  </a:lnTo>
                  <a:lnTo>
                    <a:pt x="98" y="650"/>
                  </a:lnTo>
                  <a:lnTo>
                    <a:pt x="33" y="845"/>
                  </a:lnTo>
                  <a:lnTo>
                    <a:pt x="1" y="1073"/>
                  </a:lnTo>
                  <a:lnTo>
                    <a:pt x="33" y="1268"/>
                  </a:lnTo>
                  <a:lnTo>
                    <a:pt x="98" y="1463"/>
                  </a:lnTo>
                  <a:lnTo>
                    <a:pt x="196" y="1658"/>
                  </a:lnTo>
                  <a:lnTo>
                    <a:pt x="326" y="1820"/>
                  </a:lnTo>
                  <a:lnTo>
                    <a:pt x="488" y="1950"/>
                  </a:lnTo>
                  <a:lnTo>
                    <a:pt x="650" y="2047"/>
                  </a:lnTo>
                  <a:lnTo>
                    <a:pt x="845" y="2112"/>
                  </a:lnTo>
                  <a:lnTo>
                    <a:pt x="1268" y="2112"/>
                  </a:lnTo>
                  <a:lnTo>
                    <a:pt x="1495" y="2047"/>
                  </a:lnTo>
                  <a:lnTo>
                    <a:pt x="1658" y="1950"/>
                  </a:lnTo>
                  <a:lnTo>
                    <a:pt x="1820" y="1820"/>
                  </a:lnTo>
                  <a:lnTo>
                    <a:pt x="1950" y="1658"/>
                  </a:lnTo>
                  <a:lnTo>
                    <a:pt x="2048" y="1463"/>
                  </a:lnTo>
                  <a:lnTo>
                    <a:pt x="2113" y="1268"/>
                  </a:lnTo>
                  <a:lnTo>
                    <a:pt x="2145" y="1073"/>
                  </a:lnTo>
                  <a:lnTo>
                    <a:pt x="2113" y="845"/>
                  </a:lnTo>
                  <a:lnTo>
                    <a:pt x="2048" y="650"/>
                  </a:lnTo>
                  <a:lnTo>
                    <a:pt x="1950" y="455"/>
                  </a:lnTo>
                  <a:lnTo>
                    <a:pt x="1820" y="326"/>
                  </a:lnTo>
                  <a:lnTo>
                    <a:pt x="1658" y="196"/>
                  </a:lnTo>
                  <a:lnTo>
                    <a:pt x="1495" y="98"/>
                  </a:lnTo>
                  <a:lnTo>
                    <a:pt x="1268" y="33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89480" y="4476995"/>
              <a:ext cx="303421" cy="391327"/>
            </a:xfrm>
            <a:custGeom>
              <a:avLst/>
              <a:gdLst/>
              <a:ahLst/>
              <a:cxnLst/>
              <a:rect l="l" t="t" r="r" b="b"/>
              <a:pathLst>
                <a:path w="9423" h="12153" extrusionOk="0">
                  <a:moveTo>
                    <a:pt x="8286" y="1"/>
                  </a:moveTo>
                  <a:lnTo>
                    <a:pt x="8058" y="33"/>
                  </a:lnTo>
                  <a:lnTo>
                    <a:pt x="7831" y="98"/>
                  </a:lnTo>
                  <a:lnTo>
                    <a:pt x="7636" y="196"/>
                  </a:lnTo>
                  <a:lnTo>
                    <a:pt x="7441" y="326"/>
                  </a:lnTo>
                  <a:lnTo>
                    <a:pt x="7311" y="488"/>
                  </a:lnTo>
                  <a:lnTo>
                    <a:pt x="196" y="10268"/>
                  </a:lnTo>
                  <a:lnTo>
                    <a:pt x="98" y="10495"/>
                  </a:lnTo>
                  <a:lnTo>
                    <a:pt x="1" y="10690"/>
                  </a:lnTo>
                  <a:lnTo>
                    <a:pt x="1" y="10918"/>
                  </a:lnTo>
                  <a:lnTo>
                    <a:pt x="1" y="11145"/>
                  </a:lnTo>
                  <a:lnTo>
                    <a:pt x="66" y="11372"/>
                  </a:lnTo>
                  <a:lnTo>
                    <a:pt x="163" y="11567"/>
                  </a:lnTo>
                  <a:lnTo>
                    <a:pt x="293" y="11762"/>
                  </a:lnTo>
                  <a:lnTo>
                    <a:pt x="456" y="11925"/>
                  </a:lnTo>
                  <a:lnTo>
                    <a:pt x="683" y="12022"/>
                  </a:lnTo>
                  <a:lnTo>
                    <a:pt x="878" y="12120"/>
                  </a:lnTo>
                  <a:lnTo>
                    <a:pt x="1105" y="12152"/>
                  </a:lnTo>
                  <a:lnTo>
                    <a:pt x="1333" y="12120"/>
                  </a:lnTo>
                  <a:lnTo>
                    <a:pt x="1560" y="12055"/>
                  </a:lnTo>
                  <a:lnTo>
                    <a:pt x="1755" y="11957"/>
                  </a:lnTo>
                  <a:lnTo>
                    <a:pt x="1950" y="11827"/>
                  </a:lnTo>
                  <a:lnTo>
                    <a:pt x="2113" y="11665"/>
                  </a:lnTo>
                  <a:lnTo>
                    <a:pt x="9196" y="1885"/>
                  </a:lnTo>
                  <a:lnTo>
                    <a:pt x="9325" y="1658"/>
                  </a:lnTo>
                  <a:lnTo>
                    <a:pt x="9390" y="1463"/>
                  </a:lnTo>
                  <a:lnTo>
                    <a:pt x="9423" y="1235"/>
                  </a:lnTo>
                  <a:lnTo>
                    <a:pt x="9390" y="1008"/>
                  </a:lnTo>
                  <a:lnTo>
                    <a:pt x="9358" y="781"/>
                  </a:lnTo>
                  <a:lnTo>
                    <a:pt x="9260" y="586"/>
                  </a:lnTo>
                  <a:lnTo>
                    <a:pt x="9098" y="391"/>
                  </a:lnTo>
                  <a:lnTo>
                    <a:pt x="8936" y="228"/>
                  </a:lnTo>
                  <a:lnTo>
                    <a:pt x="8741" y="131"/>
                  </a:lnTo>
                  <a:lnTo>
                    <a:pt x="8513" y="33"/>
                  </a:lnTo>
                  <a:lnTo>
                    <a:pt x="8286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057491" y="452616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1"/>
                  </a:lnTo>
                  <a:lnTo>
                    <a:pt x="1" y="813"/>
                  </a:lnTo>
                  <a:lnTo>
                    <a:pt x="1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28" y="1106"/>
                  </a:lnTo>
                  <a:lnTo>
                    <a:pt x="1593" y="976"/>
                  </a:lnTo>
                  <a:lnTo>
                    <a:pt x="1593" y="813"/>
                  </a:lnTo>
                  <a:lnTo>
                    <a:pt x="1593" y="651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188288" y="4526164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812" y="1"/>
                  </a:moveTo>
                  <a:lnTo>
                    <a:pt x="650" y="33"/>
                  </a:lnTo>
                  <a:lnTo>
                    <a:pt x="520" y="66"/>
                  </a:lnTo>
                  <a:lnTo>
                    <a:pt x="358" y="131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51"/>
                  </a:lnTo>
                  <a:lnTo>
                    <a:pt x="0" y="813"/>
                  </a:lnTo>
                  <a:lnTo>
                    <a:pt x="33" y="976"/>
                  </a:lnTo>
                  <a:lnTo>
                    <a:pt x="65" y="1106"/>
                  </a:lnTo>
                  <a:lnTo>
                    <a:pt x="163" y="1236"/>
                  </a:lnTo>
                  <a:lnTo>
                    <a:pt x="260" y="1365"/>
                  </a:lnTo>
                  <a:lnTo>
                    <a:pt x="358" y="1463"/>
                  </a:lnTo>
                  <a:lnTo>
                    <a:pt x="520" y="1528"/>
                  </a:lnTo>
                  <a:lnTo>
                    <a:pt x="650" y="1593"/>
                  </a:lnTo>
                  <a:lnTo>
                    <a:pt x="975" y="1593"/>
                  </a:lnTo>
                  <a:lnTo>
                    <a:pt x="1137" y="1528"/>
                  </a:lnTo>
                  <a:lnTo>
                    <a:pt x="1267" y="1463"/>
                  </a:lnTo>
                  <a:lnTo>
                    <a:pt x="1397" y="1365"/>
                  </a:lnTo>
                  <a:lnTo>
                    <a:pt x="1495" y="1236"/>
                  </a:lnTo>
                  <a:lnTo>
                    <a:pt x="1560" y="1106"/>
                  </a:lnTo>
                  <a:lnTo>
                    <a:pt x="1592" y="976"/>
                  </a:lnTo>
                  <a:lnTo>
                    <a:pt x="1625" y="813"/>
                  </a:lnTo>
                  <a:lnTo>
                    <a:pt x="1592" y="651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1"/>
                  </a:lnTo>
                  <a:lnTo>
                    <a:pt x="1137" y="66"/>
                  </a:lnTo>
                  <a:lnTo>
                    <a:pt x="975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320082" y="452616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1"/>
                  </a:lnTo>
                  <a:lnTo>
                    <a:pt x="1" y="813"/>
                  </a:lnTo>
                  <a:lnTo>
                    <a:pt x="33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28" y="1106"/>
                  </a:lnTo>
                  <a:lnTo>
                    <a:pt x="1593" y="976"/>
                  </a:lnTo>
                  <a:lnTo>
                    <a:pt x="1593" y="813"/>
                  </a:lnTo>
                  <a:lnTo>
                    <a:pt x="1593" y="651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451909" y="452616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80" y="1"/>
                  </a:moveTo>
                  <a:lnTo>
                    <a:pt x="618" y="33"/>
                  </a:lnTo>
                  <a:lnTo>
                    <a:pt x="488" y="66"/>
                  </a:lnTo>
                  <a:lnTo>
                    <a:pt x="326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1"/>
                  </a:lnTo>
                  <a:lnTo>
                    <a:pt x="1" y="813"/>
                  </a:lnTo>
                  <a:lnTo>
                    <a:pt x="1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26" y="1463"/>
                  </a:lnTo>
                  <a:lnTo>
                    <a:pt x="488" y="1528"/>
                  </a:lnTo>
                  <a:lnTo>
                    <a:pt x="618" y="1593"/>
                  </a:lnTo>
                  <a:lnTo>
                    <a:pt x="943" y="1593"/>
                  </a:lnTo>
                  <a:lnTo>
                    <a:pt x="1105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28" y="1106"/>
                  </a:lnTo>
                  <a:lnTo>
                    <a:pt x="1560" y="976"/>
                  </a:lnTo>
                  <a:lnTo>
                    <a:pt x="1593" y="813"/>
                  </a:lnTo>
                  <a:lnTo>
                    <a:pt x="1560" y="651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5" y="66"/>
                  </a:lnTo>
                  <a:lnTo>
                    <a:pt x="943" y="33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582673" y="452616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1"/>
                  </a:lnTo>
                  <a:lnTo>
                    <a:pt x="1" y="813"/>
                  </a:lnTo>
                  <a:lnTo>
                    <a:pt x="33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28"/>
                  </a:lnTo>
                  <a:lnTo>
                    <a:pt x="1268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60" y="1106"/>
                  </a:lnTo>
                  <a:lnTo>
                    <a:pt x="1593" y="976"/>
                  </a:lnTo>
                  <a:lnTo>
                    <a:pt x="1593" y="813"/>
                  </a:lnTo>
                  <a:lnTo>
                    <a:pt x="1593" y="651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978450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0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22" y="1332"/>
                  </a:lnTo>
                  <a:lnTo>
                    <a:pt x="552" y="1365"/>
                  </a:lnTo>
                  <a:lnTo>
                    <a:pt x="715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105" y="1268"/>
                  </a:lnTo>
                  <a:lnTo>
                    <a:pt x="1202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093533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0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5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0"/>
                  </a:lnTo>
                  <a:lnTo>
                    <a:pt x="292" y="1268"/>
                  </a:lnTo>
                  <a:lnTo>
                    <a:pt x="422" y="1332"/>
                  </a:lnTo>
                  <a:lnTo>
                    <a:pt x="552" y="1365"/>
                  </a:lnTo>
                  <a:lnTo>
                    <a:pt x="682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207553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85" y="0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55" y="1332"/>
                  </a:lnTo>
                  <a:lnTo>
                    <a:pt x="585" y="1365"/>
                  </a:lnTo>
                  <a:lnTo>
                    <a:pt x="715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105" y="1268"/>
                  </a:lnTo>
                  <a:lnTo>
                    <a:pt x="1203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322636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072" y="1268"/>
                  </a:lnTo>
                  <a:lnTo>
                    <a:pt x="1202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437718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2" y="1365"/>
                  </a:lnTo>
                  <a:lnTo>
                    <a:pt x="942" y="1332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057491" y="463812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0"/>
                  </a:move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60"/>
                  </a:lnTo>
                  <a:lnTo>
                    <a:pt x="813" y="1592"/>
                  </a:lnTo>
                  <a:lnTo>
                    <a:pt x="976" y="1560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188288" y="4638124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650" y="0"/>
                  </a:moveTo>
                  <a:lnTo>
                    <a:pt x="520" y="65"/>
                  </a:lnTo>
                  <a:lnTo>
                    <a:pt x="358" y="130"/>
                  </a:lnTo>
                  <a:lnTo>
                    <a:pt x="260" y="228"/>
                  </a:lnTo>
                  <a:lnTo>
                    <a:pt x="163" y="325"/>
                  </a:lnTo>
                  <a:lnTo>
                    <a:pt x="65" y="488"/>
                  </a:lnTo>
                  <a:lnTo>
                    <a:pt x="33" y="618"/>
                  </a:lnTo>
                  <a:lnTo>
                    <a:pt x="0" y="780"/>
                  </a:lnTo>
                  <a:lnTo>
                    <a:pt x="33" y="943"/>
                  </a:lnTo>
                  <a:lnTo>
                    <a:pt x="65" y="1105"/>
                  </a:lnTo>
                  <a:lnTo>
                    <a:pt x="163" y="1235"/>
                  </a:lnTo>
                  <a:lnTo>
                    <a:pt x="260" y="1365"/>
                  </a:lnTo>
                  <a:lnTo>
                    <a:pt x="358" y="1462"/>
                  </a:lnTo>
                  <a:lnTo>
                    <a:pt x="520" y="1527"/>
                  </a:lnTo>
                  <a:lnTo>
                    <a:pt x="650" y="1560"/>
                  </a:lnTo>
                  <a:lnTo>
                    <a:pt x="812" y="1592"/>
                  </a:lnTo>
                  <a:lnTo>
                    <a:pt x="975" y="1560"/>
                  </a:lnTo>
                  <a:lnTo>
                    <a:pt x="1137" y="1527"/>
                  </a:lnTo>
                  <a:lnTo>
                    <a:pt x="1267" y="1462"/>
                  </a:lnTo>
                  <a:lnTo>
                    <a:pt x="1397" y="1365"/>
                  </a:lnTo>
                  <a:lnTo>
                    <a:pt x="1495" y="1235"/>
                  </a:lnTo>
                  <a:lnTo>
                    <a:pt x="1560" y="1105"/>
                  </a:lnTo>
                  <a:lnTo>
                    <a:pt x="1592" y="943"/>
                  </a:lnTo>
                  <a:lnTo>
                    <a:pt x="1625" y="780"/>
                  </a:lnTo>
                  <a:lnTo>
                    <a:pt x="1592" y="618"/>
                  </a:lnTo>
                  <a:lnTo>
                    <a:pt x="1560" y="488"/>
                  </a:lnTo>
                  <a:lnTo>
                    <a:pt x="1495" y="325"/>
                  </a:lnTo>
                  <a:lnTo>
                    <a:pt x="1397" y="228"/>
                  </a:lnTo>
                  <a:lnTo>
                    <a:pt x="1267" y="130"/>
                  </a:lnTo>
                  <a:lnTo>
                    <a:pt x="1137" y="65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320082" y="463812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0"/>
                  </a:move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60"/>
                  </a:lnTo>
                  <a:lnTo>
                    <a:pt x="813" y="1592"/>
                  </a:lnTo>
                  <a:lnTo>
                    <a:pt x="976" y="1560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451909" y="463812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18" y="0"/>
                  </a:moveTo>
                  <a:lnTo>
                    <a:pt x="488" y="65"/>
                  </a:lnTo>
                  <a:lnTo>
                    <a:pt x="326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26" y="1462"/>
                  </a:lnTo>
                  <a:lnTo>
                    <a:pt x="488" y="1527"/>
                  </a:lnTo>
                  <a:lnTo>
                    <a:pt x="618" y="1560"/>
                  </a:lnTo>
                  <a:lnTo>
                    <a:pt x="780" y="1592"/>
                  </a:lnTo>
                  <a:lnTo>
                    <a:pt x="943" y="1560"/>
                  </a:lnTo>
                  <a:lnTo>
                    <a:pt x="1105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60" y="943"/>
                  </a:lnTo>
                  <a:lnTo>
                    <a:pt x="1593" y="780"/>
                  </a:lnTo>
                  <a:lnTo>
                    <a:pt x="1560" y="618"/>
                  </a:lnTo>
                  <a:lnTo>
                    <a:pt x="1528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5" y="65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582673" y="463812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0"/>
                  </a:move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60"/>
                  </a:lnTo>
                  <a:lnTo>
                    <a:pt x="813" y="1592"/>
                  </a:lnTo>
                  <a:lnTo>
                    <a:pt x="976" y="1560"/>
                  </a:lnTo>
                  <a:lnTo>
                    <a:pt x="1106" y="1527"/>
                  </a:lnTo>
                  <a:lnTo>
                    <a:pt x="1268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60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60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68" y="130"/>
                  </a:lnTo>
                  <a:lnTo>
                    <a:pt x="1106" y="6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978450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2" y="1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1"/>
                  </a:lnTo>
                  <a:lnTo>
                    <a:pt x="325" y="1268"/>
                  </a:lnTo>
                  <a:lnTo>
                    <a:pt x="422" y="1333"/>
                  </a:lnTo>
                  <a:lnTo>
                    <a:pt x="552" y="1366"/>
                  </a:lnTo>
                  <a:lnTo>
                    <a:pt x="715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2" y="1171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6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093533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2" y="1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6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1"/>
                  </a:lnTo>
                  <a:lnTo>
                    <a:pt x="292" y="1268"/>
                  </a:lnTo>
                  <a:lnTo>
                    <a:pt x="422" y="1333"/>
                  </a:lnTo>
                  <a:lnTo>
                    <a:pt x="552" y="1366"/>
                  </a:lnTo>
                  <a:lnTo>
                    <a:pt x="682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170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207553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85" y="1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1"/>
                  </a:lnTo>
                  <a:lnTo>
                    <a:pt x="325" y="1268"/>
                  </a:lnTo>
                  <a:lnTo>
                    <a:pt x="455" y="1333"/>
                  </a:lnTo>
                  <a:lnTo>
                    <a:pt x="585" y="1366"/>
                  </a:lnTo>
                  <a:lnTo>
                    <a:pt x="715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171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6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322636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1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6"/>
                  </a:lnTo>
                  <a:lnTo>
                    <a:pt x="683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202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6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437718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1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6"/>
                  </a:lnTo>
                  <a:lnTo>
                    <a:pt x="683" y="1398"/>
                  </a:lnTo>
                  <a:lnTo>
                    <a:pt x="812" y="1366"/>
                  </a:lnTo>
                  <a:lnTo>
                    <a:pt x="942" y="1333"/>
                  </a:lnTo>
                  <a:lnTo>
                    <a:pt x="1072" y="1268"/>
                  </a:lnTo>
                  <a:lnTo>
                    <a:pt x="1170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057491" y="4749021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92"/>
                  </a:lnTo>
                  <a:lnTo>
                    <a:pt x="976" y="1592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188288" y="4749021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812" y="0"/>
                  </a:moveTo>
                  <a:lnTo>
                    <a:pt x="650" y="33"/>
                  </a:lnTo>
                  <a:lnTo>
                    <a:pt x="520" y="65"/>
                  </a:lnTo>
                  <a:lnTo>
                    <a:pt x="358" y="130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50"/>
                  </a:lnTo>
                  <a:lnTo>
                    <a:pt x="0" y="813"/>
                  </a:lnTo>
                  <a:lnTo>
                    <a:pt x="33" y="975"/>
                  </a:lnTo>
                  <a:lnTo>
                    <a:pt x="65" y="1105"/>
                  </a:lnTo>
                  <a:lnTo>
                    <a:pt x="163" y="1267"/>
                  </a:lnTo>
                  <a:lnTo>
                    <a:pt x="260" y="1365"/>
                  </a:lnTo>
                  <a:lnTo>
                    <a:pt x="358" y="1462"/>
                  </a:lnTo>
                  <a:lnTo>
                    <a:pt x="520" y="1527"/>
                  </a:lnTo>
                  <a:lnTo>
                    <a:pt x="650" y="1592"/>
                  </a:lnTo>
                  <a:lnTo>
                    <a:pt x="975" y="1592"/>
                  </a:lnTo>
                  <a:lnTo>
                    <a:pt x="1137" y="1527"/>
                  </a:lnTo>
                  <a:lnTo>
                    <a:pt x="1267" y="1462"/>
                  </a:lnTo>
                  <a:lnTo>
                    <a:pt x="1397" y="1365"/>
                  </a:lnTo>
                  <a:lnTo>
                    <a:pt x="1495" y="1267"/>
                  </a:lnTo>
                  <a:lnTo>
                    <a:pt x="1560" y="1105"/>
                  </a:lnTo>
                  <a:lnTo>
                    <a:pt x="1592" y="975"/>
                  </a:lnTo>
                  <a:lnTo>
                    <a:pt x="1625" y="813"/>
                  </a:lnTo>
                  <a:lnTo>
                    <a:pt x="1592" y="650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0"/>
                  </a:lnTo>
                  <a:lnTo>
                    <a:pt x="1137" y="65"/>
                  </a:lnTo>
                  <a:lnTo>
                    <a:pt x="975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320082" y="4749021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92"/>
                  </a:lnTo>
                  <a:lnTo>
                    <a:pt x="976" y="1592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451909" y="4749021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80" y="0"/>
                  </a:moveTo>
                  <a:lnTo>
                    <a:pt x="618" y="33"/>
                  </a:lnTo>
                  <a:lnTo>
                    <a:pt x="488" y="65"/>
                  </a:lnTo>
                  <a:lnTo>
                    <a:pt x="326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26" y="1462"/>
                  </a:lnTo>
                  <a:lnTo>
                    <a:pt x="488" y="1527"/>
                  </a:lnTo>
                  <a:lnTo>
                    <a:pt x="618" y="1592"/>
                  </a:lnTo>
                  <a:lnTo>
                    <a:pt x="943" y="1592"/>
                  </a:lnTo>
                  <a:lnTo>
                    <a:pt x="1105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28" y="1105"/>
                  </a:lnTo>
                  <a:lnTo>
                    <a:pt x="1560" y="975"/>
                  </a:lnTo>
                  <a:lnTo>
                    <a:pt x="1593" y="813"/>
                  </a:lnTo>
                  <a:lnTo>
                    <a:pt x="1560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5" y="65"/>
                  </a:lnTo>
                  <a:lnTo>
                    <a:pt x="943" y="33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582673" y="4749021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92"/>
                  </a:lnTo>
                  <a:lnTo>
                    <a:pt x="976" y="1592"/>
                  </a:lnTo>
                  <a:lnTo>
                    <a:pt x="1106" y="1527"/>
                  </a:lnTo>
                  <a:lnTo>
                    <a:pt x="1268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60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0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978450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1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22" y="1333"/>
                  </a:lnTo>
                  <a:lnTo>
                    <a:pt x="552" y="1365"/>
                  </a:lnTo>
                  <a:lnTo>
                    <a:pt x="715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2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093533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1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5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0"/>
                  </a:lnTo>
                  <a:lnTo>
                    <a:pt x="292" y="1268"/>
                  </a:lnTo>
                  <a:lnTo>
                    <a:pt x="422" y="1333"/>
                  </a:lnTo>
                  <a:lnTo>
                    <a:pt x="552" y="1365"/>
                  </a:lnTo>
                  <a:lnTo>
                    <a:pt x="682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8207553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85" y="1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55" y="1333"/>
                  </a:lnTo>
                  <a:lnTo>
                    <a:pt x="585" y="1365"/>
                  </a:lnTo>
                  <a:lnTo>
                    <a:pt x="715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8322636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202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8437718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2" y="1365"/>
                  </a:lnTo>
                  <a:lnTo>
                    <a:pt x="942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057491" y="4860948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1"/>
                  </a:move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60"/>
                  </a:lnTo>
                  <a:lnTo>
                    <a:pt x="813" y="1593"/>
                  </a:lnTo>
                  <a:lnTo>
                    <a:pt x="976" y="1560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188288" y="4860948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650" y="1"/>
                  </a:moveTo>
                  <a:lnTo>
                    <a:pt x="520" y="66"/>
                  </a:lnTo>
                  <a:lnTo>
                    <a:pt x="358" y="131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18"/>
                  </a:lnTo>
                  <a:lnTo>
                    <a:pt x="0" y="780"/>
                  </a:lnTo>
                  <a:lnTo>
                    <a:pt x="33" y="943"/>
                  </a:lnTo>
                  <a:lnTo>
                    <a:pt x="65" y="1105"/>
                  </a:lnTo>
                  <a:lnTo>
                    <a:pt x="163" y="1235"/>
                  </a:lnTo>
                  <a:lnTo>
                    <a:pt x="260" y="1365"/>
                  </a:lnTo>
                  <a:lnTo>
                    <a:pt x="358" y="1463"/>
                  </a:lnTo>
                  <a:lnTo>
                    <a:pt x="520" y="1528"/>
                  </a:lnTo>
                  <a:lnTo>
                    <a:pt x="650" y="1560"/>
                  </a:lnTo>
                  <a:lnTo>
                    <a:pt x="812" y="1593"/>
                  </a:lnTo>
                  <a:lnTo>
                    <a:pt x="975" y="1560"/>
                  </a:lnTo>
                  <a:lnTo>
                    <a:pt x="1137" y="1528"/>
                  </a:lnTo>
                  <a:lnTo>
                    <a:pt x="1267" y="1463"/>
                  </a:lnTo>
                  <a:lnTo>
                    <a:pt x="1397" y="1365"/>
                  </a:lnTo>
                  <a:lnTo>
                    <a:pt x="1495" y="1235"/>
                  </a:lnTo>
                  <a:lnTo>
                    <a:pt x="1560" y="1105"/>
                  </a:lnTo>
                  <a:lnTo>
                    <a:pt x="1592" y="943"/>
                  </a:lnTo>
                  <a:lnTo>
                    <a:pt x="1625" y="780"/>
                  </a:lnTo>
                  <a:lnTo>
                    <a:pt x="1592" y="618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1"/>
                  </a:lnTo>
                  <a:lnTo>
                    <a:pt x="1137" y="66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320082" y="4860948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1"/>
                  </a:move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60"/>
                  </a:lnTo>
                  <a:lnTo>
                    <a:pt x="813" y="1593"/>
                  </a:lnTo>
                  <a:lnTo>
                    <a:pt x="976" y="1560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451909" y="4860948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18" y="1"/>
                  </a:moveTo>
                  <a:lnTo>
                    <a:pt x="488" y="66"/>
                  </a:lnTo>
                  <a:lnTo>
                    <a:pt x="326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26" y="1463"/>
                  </a:lnTo>
                  <a:lnTo>
                    <a:pt x="488" y="1528"/>
                  </a:lnTo>
                  <a:lnTo>
                    <a:pt x="618" y="1560"/>
                  </a:lnTo>
                  <a:lnTo>
                    <a:pt x="780" y="1593"/>
                  </a:lnTo>
                  <a:lnTo>
                    <a:pt x="943" y="1560"/>
                  </a:lnTo>
                  <a:lnTo>
                    <a:pt x="1105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60" y="943"/>
                  </a:lnTo>
                  <a:lnTo>
                    <a:pt x="1593" y="780"/>
                  </a:lnTo>
                  <a:lnTo>
                    <a:pt x="1560" y="618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5" y="66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582673" y="4860948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1"/>
                  </a:move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60"/>
                  </a:lnTo>
                  <a:lnTo>
                    <a:pt x="813" y="1593"/>
                  </a:lnTo>
                  <a:lnTo>
                    <a:pt x="976" y="1560"/>
                  </a:lnTo>
                  <a:lnTo>
                    <a:pt x="1106" y="1528"/>
                  </a:lnTo>
                  <a:lnTo>
                    <a:pt x="1268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60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1"/>
                  </a:lnTo>
                  <a:lnTo>
                    <a:pt x="1106" y="66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509785" y="4900033"/>
              <a:ext cx="442557" cy="443587"/>
            </a:xfrm>
            <a:custGeom>
              <a:avLst/>
              <a:gdLst/>
              <a:ahLst/>
              <a:cxnLst/>
              <a:rect l="l" t="t" r="r" b="b"/>
              <a:pathLst>
                <a:path w="13744" h="13776" extrusionOk="0">
                  <a:moveTo>
                    <a:pt x="6856" y="0"/>
                  </a:moveTo>
                  <a:lnTo>
                    <a:pt x="6174" y="65"/>
                  </a:lnTo>
                  <a:lnTo>
                    <a:pt x="5491" y="163"/>
                  </a:lnTo>
                  <a:lnTo>
                    <a:pt x="4809" y="325"/>
                  </a:lnTo>
                  <a:lnTo>
                    <a:pt x="4192" y="553"/>
                  </a:lnTo>
                  <a:lnTo>
                    <a:pt x="3575" y="845"/>
                  </a:lnTo>
                  <a:lnTo>
                    <a:pt x="3022" y="1202"/>
                  </a:lnTo>
                  <a:lnTo>
                    <a:pt x="2502" y="1592"/>
                  </a:lnTo>
                  <a:lnTo>
                    <a:pt x="2015" y="2047"/>
                  </a:lnTo>
                  <a:lnTo>
                    <a:pt x="1560" y="2534"/>
                  </a:lnTo>
                  <a:lnTo>
                    <a:pt x="1170" y="3054"/>
                  </a:lnTo>
                  <a:lnTo>
                    <a:pt x="813" y="3607"/>
                  </a:lnTo>
                  <a:lnTo>
                    <a:pt x="521" y="4224"/>
                  </a:lnTo>
                  <a:lnTo>
                    <a:pt x="293" y="4841"/>
                  </a:lnTo>
                  <a:lnTo>
                    <a:pt x="131" y="5524"/>
                  </a:lnTo>
                  <a:lnTo>
                    <a:pt x="33" y="6206"/>
                  </a:lnTo>
                  <a:lnTo>
                    <a:pt x="1" y="6888"/>
                  </a:lnTo>
                  <a:lnTo>
                    <a:pt x="33" y="7603"/>
                  </a:lnTo>
                  <a:lnTo>
                    <a:pt x="131" y="8285"/>
                  </a:lnTo>
                  <a:lnTo>
                    <a:pt x="293" y="8935"/>
                  </a:lnTo>
                  <a:lnTo>
                    <a:pt x="521" y="9585"/>
                  </a:lnTo>
                  <a:lnTo>
                    <a:pt x="813" y="10170"/>
                  </a:lnTo>
                  <a:lnTo>
                    <a:pt x="1170" y="10754"/>
                  </a:lnTo>
                  <a:lnTo>
                    <a:pt x="1560" y="11274"/>
                  </a:lnTo>
                  <a:lnTo>
                    <a:pt x="2015" y="11762"/>
                  </a:lnTo>
                  <a:lnTo>
                    <a:pt x="2502" y="12216"/>
                  </a:lnTo>
                  <a:lnTo>
                    <a:pt x="3022" y="12606"/>
                  </a:lnTo>
                  <a:lnTo>
                    <a:pt x="3575" y="12964"/>
                  </a:lnTo>
                  <a:lnTo>
                    <a:pt x="4192" y="13224"/>
                  </a:lnTo>
                  <a:lnTo>
                    <a:pt x="4809" y="13484"/>
                  </a:lnTo>
                  <a:lnTo>
                    <a:pt x="5491" y="13646"/>
                  </a:lnTo>
                  <a:lnTo>
                    <a:pt x="6174" y="13743"/>
                  </a:lnTo>
                  <a:lnTo>
                    <a:pt x="6856" y="13776"/>
                  </a:lnTo>
                  <a:lnTo>
                    <a:pt x="7571" y="13743"/>
                  </a:lnTo>
                  <a:lnTo>
                    <a:pt x="8253" y="13646"/>
                  </a:lnTo>
                  <a:lnTo>
                    <a:pt x="8903" y="13484"/>
                  </a:lnTo>
                  <a:lnTo>
                    <a:pt x="9553" y="13224"/>
                  </a:lnTo>
                  <a:lnTo>
                    <a:pt x="10138" y="12964"/>
                  </a:lnTo>
                  <a:lnTo>
                    <a:pt x="10722" y="12606"/>
                  </a:lnTo>
                  <a:lnTo>
                    <a:pt x="11242" y="12216"/>
                  </a:lnTo>
                  <a:lnTo>
                    <a:pt x="11730" y="11762"/>
                  </a:lnTo>
                  <a:lnTo>
                    <a:pt x="12184" y="11274"/>
                  </a:lnTo>
                  <a:lnTo>
                    <a:pt x="12574" y="10754"/>
                  </a:lnTo>
                  <a:lnTo>
                    <a:pt x="12932" y="10170"/>
                  </a:lnTo>
                  <a:lnTo>
                    <a:pt x="13224" y="9585"/>
                  </a:lnTo>
                  <a:lnTo>
                    <a:pt x="13452" y="8935"/>
                  </a:lnTo>
                  <a:lnTo>
                    <a:pt x="13614" y="8285"/>
                  </a:lnTo>
                  <a:lnTo>
                    <a:pt x="13711" y="7603"/>
                  </a:lnTo>
                  <a:lnTo>
                    <a:pt x="13744" y="6888"/>
                  </a:lnTo>
                  <a:lnTo>
                    <a:pt x="13711" y="6206"/>
                  </a:lnTo>
                  <a:lnTo>
                    <a:pt x="13614" y="5524"/>
                  </a:lnTo>
                  <a:lnTo>
                    <a:pt x="13452" y="4841"/>
                  </a:lnTo>
                  <a:lnTo>
                    <a:pt x="13224" y="4224"/>
                  </a:lnTo>
                  <a:lnTo>
                    <a:pt x="12932" y="3607"/>
                  </a:lnTo>
                  <a:lnTo>
                    <a:pt x="12574" y="3054"/>
                  </a:lnTo>
                  <a:lnTo>
                    <a:pt x="12184" y="2534"/>
                  </a:lnTo>
                  <a:lnTo>
                    <a:pt x="11730" y="2047"/>
                  </a:lnTo>
                  <a:lnTo>
                    <a:pt x="11242" y="1592"/>
                  </a:lnTo>
                  <a:lnTo>
                    <a:pt x="10722" y="1202"/>
                  </a:lnTo>
                  <a:lnTo>
                    <a:pt x="10138" y="845"/>
                  </a:lnTo>
                  <a:lnTo>
                    <a:pt x="9553" y="553"/>
                  </a:lnTo>
                  <a:lnTo>
                    <a:pt x="8903" y="325"/>
                  </a:lnTo>
                  <a:lnTo>
                    <a:pt x="8253" y="163"/>
                  </a:lnTo>
                  <a:lnTo>
                    <a:pt x="7571" y="65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057491" y="4971845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60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60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188288" y="4971845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812" y="1"/>
                  </a:moveTo>
                  <a:lnTo>
                    <a:pt x="650" y="33"/>
                  </a:lnTo>
                  <a:lnTo>
                    <a:pt x="520" y="66"/>
                  </a:lnTo>
                  <a:lnTo>
                    <a:pt x="358" y="131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50"/>
                  </a:lnTo>
                  <a:lnTo>
                    <a:pt x="0" y="813"/>
                  </a:lnTo>
                  <a:lnTo>
                    <a:pt x="33" y="975"/>
                  </a:lnTo>
                  <a:lnTo>
                    <a:pt x="65" y="1105"/>
                  </a:lnTo>
                  <a:lnTo>
                    <a:pt x="163" y="1268"/>
                  </a:lnTo>
                  <a:lnTo>
                    <a:pt x="260" y="1365"/>
                  </a:lnTo>
                  <a:lnTo>
                    <a:pt x="358" y="1463"/>
                  </a:lnTo>
                  <a:lnTo>
                    <a:pt x="520" y="1560"/>
                  </a:lnTo>
                  <a:lnTo>
                    <a:pt x="650" y="1593"/>
                  </a:lnTo>
                  <a:lnTo>
                    <a:pt x="975" y="1593"/>
                  </a:lnTo>
                  <a:lnTo>
                    <a:pt x="1137" y="1560"/>
                  </a:lnTo>
                  <a:lnTo>
                    <a:pt x="1267" y="1463"/>
                  </a:lnTo>
                  <a:lnTo>
                    <a:pt x="1397" y="1365"/>
                  </a:lnTo>
                  <a:lnTo>
                    <a:pt x="1495" y="1268"/>
                  </a:lnTo>
                  <a:lnTo>
                    <a:pt x="1560" y="1105"/>
                  </a:lnTo>
                  <a:lnTo>
                    <a:pt x="1592" y="975"/>
                  </a:lnTo>
                  <a:lnTo>
                    <a:pt x="1625" y="813"/>
                  </a:lnTo>
                  <a:lnTo>
                    <a:pt x="1592" y="650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1"/>
                  </a:lnTo>
                  <a:lnTo>
                    <a:pt x="1137" y="66"/>
                  </a:lnTo>
                  <a:lnTo>
                    <a:pt x="975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320082" y="4971845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60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60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451909" y="4971845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80" y="1"/>
                  </a:moveTo>
                  <a:lnTo>
                    <a:pt x="618" y="33"/>
                  </a:lnTo>
                  <a:lnTo>
                    <a:pt x="488" y="66"/>
                  </a:lnTo>
                  <a:lnTo>
                    <a:pt x="326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26" y="1463"/>
                  </a:lnTo>
                  <a:lnTo>
                    <a:pt x="488" y="1560"/>
                  </a:lnTo>
                  <a:lnTo>
                    <a:pt x="618" y="1593"/>
                  </a:lnTo>
                  <a:lnTo>
                    <a:pt x="943" y="1593"/>
                  </a:lnTo>
                  <a:lnTo>
                    <a:pt x="1105" y="1560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28" y="1105"/>
                  </a:lnTo>
                  <a:lnTo>
                    <a:pt x="1560" y="975"/>
                  </a:lnTo>
                  <a:lnTo>
                    <a:pt x="1593" y="813"/>
                  </a:lnTo>
                  <a:lnTo>
                    <a:pt x="1560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5" y="66"/>
                  </a:lnTo>
                  <a:lnTo>
                    <a:pt x="943" y="33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582673" y="4971845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60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60"/>
                  </a:lnTo>
                  <a:lnTo>
                    <a:pt x="1268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60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2"/>
          <p:cNvSpPr txBox="1">
            <a:spLocks noGrp="1"/>
          </p:cNvSpPr>
          <p:nvPr>
            <p:ph type="ctrTitle"/>
          </p:nvPr>
        </p:nvSpPr>
        <p:spPr>
          <a:xfrm>
            <a:off x="2535349" y="1664625"/>
            <a:ext cx="4073400" cy="13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7" name="Google Shape;127;p2"/>
          <p:cNvSpPr txBox="1">
            <a:spLocks noGrp="1"/>
          </p:cNvSpPr>
          <p:nvPr>
            <p:ph type="subTitle" idx="1"/>
          </p:nvPr>
        </p:nvSpPr>
        <p:spPr>
          <a:xfrm>
            <a:off x="2564899" y="3231213"/>
            <a:ext cx="40143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8" name="Google Shape;128;p2"/>
          <p:cNvGrpSpPr/>
          <p:nvPr/>
        </p:nvGrpSpPr>
        <p:grpSpPr>
          <a:xfrm>
            <a:off x="2057599" y="1058101"/>
            <a:ext cx="5028900" cy="3027300"/>
            <a:chOff x="2057599" y="1058076"/>
            <a:chExt cx="5028900" cy="3027300"/>
          </a:xfrm>
        </p:grpSpPr>
        <p:sp>
          <p:nvSpPr>
            <p:cNvPr id="129" name="Google Shape;129;p2"/>
            <p:cNvSpPr/>
            <p:nvPr/>
          </p:nvSpPr>
          <p:spPr>
            <a:xfrm>
              <a:off x="2057599" y="1058076"/>
              <a:ext cx="5028900" cy="3027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dist="76200" dir="3000000" algn="bl" rotWithShape="0">
                <a:srgbClr val="CDD9E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216899" y="1220376"/>
              <a:ext cx="4710300" cy="2702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59C3E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/>
          <p:nvPr/>
        </p:nvSpPr>
        <p:spPr>
          <a:xfrm>
            <a:off x="0" y="0"/>
            <a:ext cx="9144052" cy="5187100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4E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4"/>
          <p:cNvGrpSpPr/>
          <p:nvPr/>
        </p:nvGrpSpPr>
        <p:grpSpPr>
          <a:xfrm>
            <a:off x="-327663" y="-983332"/>
            <a:ext cx="10883997" cy="5930977"/>
            <a:chOff x="-327663" y="-983332"/>
            <a:chExt cx="10883997" cy="5930977"/>
          </a:xfrm>
        </p:grpSpPr>
        <p:sp>
          <p:nvSpPr>
            <p:cNvPr id="213" name="Google Shape;213;p4"/>
            <p:cNvSpPr/>
            <p:nvPr/>
          </p:nvSpPr>
          <p:spPr>
            <a:xfrm flipH="1">
              <a:off x="8444078" y="-983332"/>
              <a:ext cx="2112256" cy="2112256"/>
            </a:xfrm>
            <a:custGeom>
              <a:avLst/>
              <a:gdLst/>
              <a:ahLst/>
              <a:cxnLst/>
              <a:rect l="l" t="t" r="r" b="b"/>
              <a:pathLst>
                <a:path w="65598" h="65598" extrusionOk="0">
                  <a:moveTo>
                    <a:pt x="32815" y="0"/>
                  </a:moveTo>
                  <a:lnTo>
                    <a:pt x="31970" y="32"/>
                  </a:lnTo>
                  <a:lnTo>
                    <a:pt x="31125" y="32"/>
                  </a:lnTo>
                  <a:lnTo>
                    <a:pt x="30281" y="97"/>
                  </a:lnTo>
                  <a:lnTo>
                    <a:pt x="29436" y="162"/>
                  </a:lnTo>
                  <a:lnTo>
                    <a:pt x="28624" y="260"/>
                  </a:lnTo>
                  <a:lnTo>
                    <a:pt x="27811" y="390"/>
                  </a:lnTo>
                  <a:lnTo>
                    <a:pt x="26999" y="520"/>
                  </a:lnTo>
                  <a:lnTo>
                    <a:pt x="26187" y="682"/>
                  </a:lnTo>
                  <a:lnTo>
                    <a:pt x="25407" y="845"/>
                  </a:lnTo>
                  <a:lnTo>
                    <a:pt x="24595" y="1040"/>
                  </a:lnTo>
                  <a:lnTo>
                    <a:pt x="23815" y="1235"/>
                  </a:lnTo>
                  <a:lnTo>
                    <a:pt x="23068" y="1495"/>
                  </a:lnTo>
                  <a:lnTo>
                    <a:pt x="22288" y="1722"/>
                  </a:lnTo>
                  <a:lnTo>
                    <a:pt x="21541" y="1982"/>
                  </a:lnTo>
                  <a:lnTo>
                    <a:pt x="20794" y="2274"/>
                  </a:lnTo>
                  <a:lnTo>
                    <a:pt x="20046" y="2567"/>
                  </a:lnTo>
                  <a:lnTo>
                    <a:pt x="19299" y="2892"/>
                  </a:lnTo>
                  <a:lnTo>
                    <a:pt x="18584" y="3249"/>
                  </a:lnTo>
                  <a:lnTo>
                    <a:pt x="17187" y="3964"/>
                  </a:lnTo>
                  <a:lnTo>
                    <a:pt x="15790" y="4744"/>
                  </a:lnTo>
                  <a:lnTo>
                    <a:pt x="14458" y="5621"/>
                  </a:lnTo>
                  <a:lnTo>
                    <a:pt x="13191" y="6530"/>
                  </a:lnTo>
                  <a:lnTo>
                    <a:pt x="11956" y="7505"/>
                  </a:lnTo>
                  <a:lnTo>
                    <a:pt x="10754" y="8512"/>
                  </a:lnTo>
                  <a:lnTo>
                    <a:pt x="9617" y="9617"/>
                  </a:lnTo>
                  <a:lnTo>
                    <a:pt x="8545" y="10754"/>
                  </a:lnTo>
                  <a:lnTo>
                    <a:pt x="7505" y="11924"/>
                  </a:lnTo>
                  <a:lnTo>
                    <a:pt x="6531" y="13191"/>
                  </a:lnTo>
                  <a:lnTo>
                    <a:pt x="5621" y="14458"/>
                  </a:lnTo>
                  <a:lnTo>
                    <a:pt x="4776" y="15790"/>
                  </a:lnTo>
                  <a:lnTo>
                    <a:pt x="3964" y="17155"/>
                  </a:lnTo>
                  <a:lnTo>
                    <a:pt x="3249" y="18584"/>
                  </a:lnTo>
                  <a:lnTo>
                    <a:pt x="2924" y="19299"/>
                  </a:lnTo>
                  <a:lnTo>
                    <a:pt x="2599" y="20046"/>
                  </a:lnTo>
                  <a:lnTo>
                    <a:pt x="2274" y="20761"/>
                  </a:lnTo>
                  <a:lnTo>
                    <a:pt x="2014" y="21508"/>
                  </a:lnTo>
                  <a:lnTo>
                    <a:pt x="1722" y="22288"/>
                  </a:lnTo>
                  <a:lnTo>
                    <a:pt x="1495" y="23035"/>
                  </a:lnTo>
                  <a:lnTo>
                    <a:pt x="1267" y="23815"/>
                  </a:lnTo>
                  <a:lnTo>
                    <a:pt x="1040" y="24595"/>
                  </a:lnTo>
                  <a:lnTo>
                    <a:pt x="845" y="25407"/>
                  </a:lnTo>
                  <a:lnTo>
                    <a:pt x="682" y="26187"/>
                  </a:lnTo>
                  <a:lnTo>
                    <a:pt x="520" y="26999"/>
                  </a:lnTo>
                  <a:lnTo>
                    <a:pt x="390" y="27811"/>
                  </a:lnTo>
                  <a:lnTo>
                    <a:pt x="292" y="28624"/>
                  </a:lnTo>
                  <a:lnTo>
                    <a:pt x="195" y="29436"/>
                  </a:lnTo>
                  <a:lnTo>
                    <a:pt x="97" y="30281"/>
                  </a:lnTo>
                  <a:lnTo>
                    <a:pt x="65" y="31093"/>
                  </a:lnTo>
                  <a:lnTo>
                    <a:pt x="32" y="31938"/>
                  </a:lnTo>
                  <a:lnTo>
                    <a:pt x="0" y="32782"/>
                  </a:lnTo>
                  <a:lnTo>
                    <a:pt x="32" y="33627"/>
                  </a:lnTo>
                  <a:lnTo>
                    <a:pt x="65" y="34472"/>
                  </a:lnTo>
                  <a:lnTo>
                    <a:pt x="97" y="35317"/>
                  </a:lnTo>
                  <a:lnTo>
                    <a:pt x="195" y="36161"/>
                  </a:lnTo>
                  <a:lnTo>
                    <a:pt x="292" y="36974"/>
                  </a:lnTo>
                  <a:lnTo>
                    <a:pt x="390" y="37786"/>
                  </a:lnTo>
                  <a:lnTo>
                    <a:pt x="520" y="38598"/>
                  </a:lnTo>
                  <a:lnTo>
                    <a:pt x="682" y="39410"/>
                  </a:lnTo>
                  <a:lnTo>
                    <a:pt x="845" y="40190"/>
                  </a:lnTo>
                  <a:lnTo>
                    <a:pt x="1040" y="41002"/>
                  </a:lnTo>
                  <a:lnTo>
                    <a:pt x="1267" y="41782"/>
                  </a:lnTo>
                  <a:lnTo>
                    <a:pt x="1495" y="42562"/>
                  </a:lnTo>
                  <a:lnTo>
                    <a:pt x="1722" y="43309"/>
                  </a:lnTo>
                  <a:lnTo>
                    <a:pt x="2014" y="44056"/>
                  </a:lnTo>
                  <a:lnTo>
                    <a:pt x="2274" y="44804"/>
                  </a:lnTo>
                  <a:lnTo>
                    <a:pt x="2599" y="45551"/>
                  </a:lnTo>
                  <a:lnTo>
                    <a:pt x="2924" y="46298"/>
                  </a:lnTo>
                  <a:lnTo>
                    <a:pt x="3249" y="47013"/>
                  </a:lnTo>
                  <a:lnTo>
                    <a:pt x="3964" y="48410"/>
                  </a:lnTo>
                  <a:lnTo>
                    <a:pt x="4776" y="49807"/>
                  </a:lnTo>
                  <a:lnTo>
                    <a:pt x="5621" y="51139"/>
                  </a:lnTo>
                  <a:lnTo>
                    <a:pt x="6531" y="52406"/>
                  </a:lnTo>
                  <a:lnTo>
                    <a:pt x="7505" y="53641"/>
                  </a:lnTo>
                  <a:lnTo>
                    <a:pt x="8545" y="54843"/>
                  </a:lnTo>
                  <a:lnTo>
                    <a:pt x="9617" y="55980"/>
                  </a:lnTo>
                  <a:lnTo>
                    <a:pt x="10754" y="57052"/>
                  </a:lnTo>
                  <a:lnTo>
                    <a:pt x="11956" y="58092"/>
                  </a:lnTo>
                  <a:lnTo>
                    <a:pt x="13191" y="59067"/>
                  </a:lnTo>
                  <a:lnTo>
                    <a:pt x="14458" y="59976"/>
                  </a:lnTo>
                  <a:lnTo>
                    <a:pt x="15790" y="60854"/>
                  </a:lnTo>
                  <a:lnTo>
                    <a:pt x="17187" y="61633"/>
                  </a:lnTo>
                  <a:lnTo>
                    <a:pt x="18584" y="62348"/>
                  </a:lnTo>
                  <a:lnTo>
                    <a:pt x="19299" y="62706"/>
                  </a:lnTo>
                  <a:lnTo>
                    <a:pt x="20046" y="62998"/>
                  </a:lnTo>
                  <a:lnTo>
                    <a:pt x="20794" y="63323"/>
                  </a:lnTo>
                  <a:lnTo>
                    <a:pt x="21541" y="63583"/>
                  </a:lnTo>
                  <a:lnTo>
                    <a:pt x="22288" y="63875"/>
                  </a:lnTo>
                  <a:lnTo>
                    <a:pt x="23068" y="64103"/>
                  </a:lnTo>
                  <a:lnTo>
                    <a:pt x="23815" y="64330"/>
                  </a:lnTo>
                  <a:lnTo>
                    <a:pt x="24595" y="64558"/>
                  </a:lnTo>
                  <a:lnTo>
                    <a:pt x="25407" y="64752"/>
                  </a:lnTo>
                  <a:lnTo>
                    <a:pt x="26187" y="64915"/>
                  </a:lnTo>
                  <a:lnTo>
                    <a:pt x="26999" y="65077"/>
                  </a:lnTo>
                  <a:lnTo>
                    <a:pt x="27811" y="65207"/>
                  </a:lnTo>
                  <a:lnTo>
                    <a:pt x="28624" y="65337"/>
                  </a:lnTo>
                  <a:lnTo>
                    <a:pt x="29436" y="65402"/>
                  </a:lnTo>
                  <a:lnTo>
                    <a:pt x="30281" y="65500"/>
                  </a:lnTo>
                  <a:lnTo>
                    <a:pt x="31125" y="65532"/>
                  </a:lnTo>
                  <a:lnTo>
                    <a:pt x="31970" y="65565"/>
                  </a:lnTo>
                  <a:lnTo>
                    <a:pt x="32815" y="65597"/>
                  </a:lnTo>
                  <a:lnTo>
                    <a:pt x="33660" y="65565"/>
                  </a:lnTo>
                  <a:lnTo>
                    <a:pt x="34504" y="65532"/>
                  </a:lnTo>
                  <a:lnTo>
                    <a:pt x="35317" y="65500"/>
                  </a:lnTo>
                  <a:lnTo>
                    <a:pt x="36161" y="65402"/>
                  </a:lnTo>
                  <a:lnTo>
                    <a:pt x="36974" y="65337"/>
                  </a:lnTo>
                  <a:lnTo>
                    <a:pt x="37786" y="65207"/>
                  </a:lnTo>
                  <a:lnTo>
                    <a:pt x="38598" y="65077"/>
                  </a:lnTo>
                  <a:lnTo>
                    <a:pt x="39410" y="64915"/>
                  </a:lnTo>
                  <a:lnTo>
                    <a:pt x="40223" y="64752"/>
                  </a:lnTo>
                  <a:lnTo>
                    <a:pt x="41002" y="64558"/>
                  </a:lnTo>
                  <a:lnTo>
                    <a:pt x="41782" y="64330"/>
                  </a:lnTo>
                  <a:lnTo>
                    <a:pt x="42562" y="64103"/>
                  </a:lnTo>
                  <a:lnTo>
                    <a:pt x="43309" y="63875"/>
                  </a:lnTo>
                  <a:lnTo>
                    <a:pt x="44089" y="63583"/>
                  </a:lnTo>
                  <a:lnTo>
                    <a:pt x="44836" y="63323"/>
                  </a:lnTo>
                  <a:lnTo>
                    <a:pt x="45584" y="62998"/>
                  </a:lnTo>
                  <a:lnTo>
                    <a:pt x="46298" y="62706"/>
                  </a:lnTo>
                  <a:lnTo>
                    <a:pt x="47013" y="62348"/>
                  </a:lnTo>
                  <a:lnTo>
                    <a:pt x="48443" y="61633"/>
                  </a:lnTo>
                  <a:lnTo>
                    <a:pt x="49807" y="60854"/>
                  </a:lnTo>
                  <a:lnTo>
                    <a:pt x="51139" y="59976"/>
                  </a:lnTo>
                  <a:lnTo>
                    <a:pt x="52439" y="59067"/>
                  </a:lnTo>
                  <a:lnTo>
                    <a:pt x="53674" y="58092"/>
                  </a:lnTo>
                  <a:lnTo>
                    <a:pt x="54843" y="57052"/>
                  </a:lnTo>
                  <a:lnTo>
                    <a:pt x="55980" y="55980"/>
                  </a:lnTo>
                  <a:lnTo>
                    <a:pt x="57085" y="54843"/>
                  </a:lnTo>
                  <a:lnTo>
                    <a:pt x="58092" y="53641"/>
                  </a:lnTo>
                  <a:lnTo>
                    <a:pt x="59067" y="52406"/>
                  </a:lnTo>
                  <a:lnTo>
                    <a:pt x="60009" y="51139"/>
                  </a:lnTo>
                  <a:lnTo>
                    <a:pt x="60854" y="49807"/>
                  </a:lnTo>
                  <a:lnTo>
                    <a:pt x="61634" y="48410"/>
                  </a:lnTo>
                  <a:lnTo>
                    <a:pt x="62348" y="47013"/>
                  </a:lnTo>
                  <a:lnTo>
                    <a:pt x="62706" y="46298"/>
                  </a:lnTo>
                  <a:lnTo>
                    <a:pt x="63031" y="45551"/>
                  </a:lnTo>
                  <a:lnTo>
                    <a:pt x="63323" y="44804"/>
                  </a:lnTo>
                  <a:lnTo>
                    <a:pt x="63616" y="44056"/>
                  </a:lnTo>
                  <a:lnTo>
                    <a:pt x="63875" y="43309"/>
                  </a:lnTo>
                  <a:lnTo>
                    <a:pt x="64135" y="42562"/>
                  </a:lnTo>
                  <a:lnTo>
                    <a:pt x="64363" y="41782"/>
                  </a:lnTo>
                  <a:lnTo>
                    <a:pt x="64558" y="41002"/>
                  </a:lnTo>
                  <a:lnTo>
                    <a:pt x="64753" y="40190"/>
                  </a:lnTo>
                  <a:lnTo>
                    <a:pt x="64915" y="39410"/>
                  </a:lnTo>
                  <a:lnTo>
                    <a:pt x="65078" y="38598"/>
                  </a:lnTo>
                  <a:lnTo>
                    <a:pt x="65208" y="37786"/>
                  </a:lnTo>
                  <a:lnTo>
                    <a:pt x="65337" y="36974"/>
                  </a:lnTo>
                  <a:lnTo>
                    <a:pt x="65435" y="36161"/>
                  </a:lnTo>
                  <a:lnTo>
                    <a:pt x="65500" y="35317"/>
                  </a:lnTo>
                  <a:lnTo>
                    <a:pt x="65565" y="34472"/>
                  </a:lnTo>
                  <a:lnTo>
                    <a:pt x="65597" y="33627"/>
                  </a:lnTo>
                  <a:lnTo>
                    <a:pt x="65597" y="32782"/>
                  </a:lnTo>
                  <a:lnTo>
                    <a:pt x="65597" y="31938"/>
                  </a:lnTo>
                  <a:lnTo>
                    <a:pt x="65565" y="31093"/>
                  </a:lnTo>
                  <a:lnTo>
                    <a:pt x="65500" y="30281"/>
                  </a:lnTo>
                  <a:lnTo>
                    <a:pt x="65435" y="29436"/>
                  </a:lnTo>
                  <a:lnTo>
                    <a:pt x="65337" y="28624"/>
                  </a:lnTo>
                  <a:lnTo>
                    <a:pt x="65208" y="27811"/>
                  </a:lnTo>
                  <a:lnTo>
                    <a:pt x="65078" y="26999"/>
                  </a:lnTo>
                  <a:lnTo>
                    <a:pt x="64915" y="26187"/>
                  </a:lnTo>
                  <a:lnTo>
                    <a:pt x="64753" y="25407"/>
                  </a:lnTo>
                  <a:lnTo>
                    <a:pt x="64558" y="24595"/>
                  </a:lnTo>
                  <a:lnTo>
                    <a:pt x="64363" y="23815"/>
                  </a:lnTo>
                  <a:lnTo>
                    <a:pt x="64135" y="23035"/>
                  </a:lnTo>
                  <a:lnTo>
                    <a:pt x="63875" y="22288"/>
                  </a:lnTo>
                  <a:lnTo>
                    <a:pt x="63616" y="21508"/>
                  </a:lnTo>
                  <a:lnTo>
                    <a:pt x="63323" y="20761"/>
                  </a:lnTo>
                  <a:lnTo>
                    <a:pt x="63031" y="20046"/>
                  </a:lnTo>
                  <a:lnTo>
                    <a:pt x="62706" y="19299"/>
                  </a:lnTo>
                  <a:lnTo>
                    <a:pt x="62348" y="18584"/>
                  </a:lnTo>
                  <a:lnTo>
                    <a:pt x="61634" y="17155"/>
                  </a:lnTo>
                  <a:lnTo>
                    <a:pt x="60854" y="15790"/>
                  </a:lnTo>
                  <a:lnTo>
                    <a:pt x="60009" y="14458"/>
                  </a:lnTo>
                  <a:lnTo>
                    <a:pt x="59067" y="13191"/>
                  </a:lnTo>
                  <a:lnTo>
                    <a:pt x="58092" y="11924"/>
                  </a:lnTo>
                  <a:lnTo>
                    <a:pt x="57085" y="10754"/>
                  </a:lnTo>
                  <a:lnTo>
                    <a:pt x="55980" y="9617"/>
                  </a:lnTo>
                  <a:lnTo>
                    <a:pt x="54843" y="8512"/>
                  </a:lnTo>
                  <a:lnTo>
                    <a:pt x="53674" y="7505"/>
                  </a:lnTo>
                  <a:lnTo>
                    <a:pt x="52439" y="6530"/>
                  </a:lnTo>
                  <a:lnTo>
                    <a:pt x="51139" y="5621"/>
                  </a:lnTo>
                  <a:lnTo>
                    <a:pt x="49807" y="4744"/>
                  </a:lnTo>
                  <a:lnTo>
                    <a:pt x="48443" y="3964"/>
                  </a:lnTo>
                  <a:lnTo>
                    <a:pt x="47013" y="3249"/>
                  </a:lnTo>
                  <a:lnTo>
                    <a:pt x="46298" y="2892"/>
                  </a:lnTo>
                  <a:lnTo>
                    <a:pt x="45584" y="2567"/>
                  </a:lnTo>
                  <a:lnTo>
                    <a:pt x="44836" y="2274"/>
                  </a:lnTo>
                  <a:lnTo>
                    <a:pt x="44089" y="1982"/>
                  </a:lnTo>
                  <a:lnTo>
                    <a:pt x="43309" y="1722"/>
                  </a:lnTo>
                  <a:lnTo>
                    <a:pt x="42562" y="1495"/>
                  </a:lnTo>
                  <a:lnTo>
                    <a:pt x="41782" y="1235"/>
                  </a:lnTo>
                  <a:lnTo>
                    <a:pt x="41002" y="1040"/>
                  </a:lnTo>
                  <a:lnTo>
                    <a:pt x="40223" y="845"/>
                  </a:lnTo>
                  <a:lnTo>
                    <a:pt x="39410" y="682"/>
                  </a:lnTo>
                  <a:lnTo>
                    <a:pt x="38598" y="520"/>
                  </a:lnTo>
                  <a:lnTo>
                    <a:pt x="37786" y="390"/>
                  </a:lnTo>
                  <a:lnTo>
                    <a:pt x="36974" y="260"/>
                  </a:lnTo>
                  <a:lnTo>
                    <a:pt x="36161" y="162"/>
                  </a:lnTo>
                  <a:lnTo>
                    <a:pt x="35317" y="97"/>
                  </a:lnTo>
                  <a:lnTo>
                    <a:pt x="34504" y="32"/>
                  </a:lnTo>
                  <a:lnTo>
                    <a:pt x="33660" y="32"/>
                  </a:lnTo>
                  <a:lnTo>
                    <a:pt x="32815" y="0"/>
                  </a:lnTo>
                  <a:close/>
                </a:path>
              </a:pathLst>
            </a:custGeom>
            <a:solidFill>
              <a:srgbClr val="D1D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-5400000" flipH="1">
              <a:off x="-801068" y="2669560"/>
              <a:ext cx="1632089" cy="685280"/>
            </a:xfrm>
            <a:custGeom>
              <a:avLst/>
              <a:gdLst/>
              <a:ahLst/>
              <a:cxnLst/>
              <a:rect l="l" t="t" r="r" b="b"/>
              <a:pathLst>
                <a:path w="50686" h="21282" fill="none" extrusionOk="0">
                  <a:moveTo>
                    <a:pt x="46982" y="1"/>
                  </a:moveTo>
                  <a:lnTo>
                    <a:pt x="46982" y="1"/>
                  </a:lnTo>
                  <a:lnTo>
                    <a:pt x="46754" y="911"/>
                  </a:lnTo>
                  <a:lnTo>
                    <a:pt x="46494" y="1853"/>
                  </a:lnTo>
                  <a:lnTo>
                    <a:pt x="46202" y="2730"/>
                  </a:lnTo>
                  <a:lnTo>
                    <a:pt x="45877" y="3640"/>
                  </a:lnTo>
                  <a:lnTo>
                    <a:pt x="45520" y="4517"/>
                  </a:lnTo>
                  <a:lnTo>
                    <a:pt x="45130" y="5362"/>
                  </a:lnTo>
                  <a:lnTo>
                    <a:pt x="44707" y="6174"/>
                  </a:lnTo>
                  <a:lnTo>
                    <a:pt x="44220" y="6986"/>
                  </a:lnTo>
                  <a:lnTo>
                    <a:pt x="43733" y="7766"/>
                  </a:lnTo>
                  <a:lnTo>
                    <a:pt x="43180" y="8546"/>
                  </a:lnTo>
                  <a:lnTo>
                    <a:pt x="42628" y="9293"/>
                  </a:lnTo>
                  <a:lnTo>
                    <a:pt x="42043" y="10008"/>
                  </a:lnTo>
                  <a:lnTo>
                    <a:pt x="41426" y="10690"/>
                  </a:lnTo>
                  <a:lnTo>
                    <a:pt x="40776" y="11340"/>
                  </a:lnTo>
                  <a:lnTo>
                    <a:pt x="40094" y="11990"/>
                  </a:lnTo>
                  <a:lnTo>
                    <a:pt x="39379" y="12574"/>
                  </a:lnTo>
                  <a:lnTo>
                    <a:pt x="38664" y="13159"/>
                  </a:lnTo>
                  <a:lnTo>
                    <a:pt x="37917" y="13712"/>
                  </a:lnTo>
                  <a:lnTo>
                    <a:pt x="37137" y="14231"/>
                  </a:lnTo>
                  <a:lnTo>
                    <a:pt x="36325" y="14719"/>
                  </a:lnTo>
                  <a:lnTo>
                    <a:pt x="35513" y="15174"/>
                  </a:lnTo>
                  <a:lnTo>
                    <a:pt x="34668" y="15564"/>
                  </a:lnTo>
                  <a:lnTo>
                    <a:pt x="33823" y="15953"/>
                  </a:lnTo>
                  <a:lnTo>
                    <a:pt x="32946" y="16311"/>
                  </a:lnTo>
                  <a:lnTo>
                    <a:pt x="32036" y="16603"/>
                  </a:lnTo>
                  <a:lnTo>
                    <a:pt x="31126" y="16863"/>
                  </a:lnTo>
                  <a:lnTo>
                    <a:pt x="30184" y="17123"/>
                  </a:lnTo>
                  <a:lnTo>
                    <a:pt x="29242" y="17286"/>
                  </a:lnTo>
                  <a:lnTo>
                    <a:pt x="28300" y="17448"/>
                  </a:lnTo>
                  <a:lnTo>
                    <a:pt x="27325" y="17545"/>
                  </a:lnTo>
                  <a:lnTo>
                    <a:pt x="26350" y="17610"/>
                  </a:lnTo>
                  <a:lnTo>
                    <a:pt x="25343" y="17643"/>
                  </a:lnTo>
                  <a:lnTo>
                    <a:pt x="25343" y="17643"/>
                  </a:lnTo>
                  <a:lnTo>
                    <a:pt x="24336" y="17610"/>
                  </a:lnTo>
                  <a:lnTo>
                    <a:pt x="23361" y="17545"/>
                  </a:lnTo>
                  <a:lnTo>
                    <a:pt x="22387" y="17448"/>
                  </a:lnTo>
                  <a:lnTo>
                    <a:pt x="21444" y="17286"/>
                  </a:lnTo>
                  <a:lnTo>
                    <a:pt x="20502" y="17123"/>
                  </a:lnTo>
                  <a:lnTo>
                    <a:pt x="19560" y="16863"/>
                  </a:lnTo>
                  <a:lnTo>
                    <a:pt x="18650" y="16603"/>
                  </a:lnTo>
                  <a:lnTo>
                    <a:pt x="17741" y="16311"/>
                  </a:lnTo>
                  <a:lnTo>
                    <a:pt x="16863" y="15953"/>
                  </a:lnTo>
                  <a:lnTo>
                    <a:pt x="16019" y="15564"/>
                  </a:lnTo>
                  <a:lnTo>
                    <a:pt x="15174" y="15174"/>
                  </a:lnTo>
                  <a:lnTo>
                    <a:pt x="14362" y="14719"/>
                  </a:lnTo>
                  <a:lnTo>
                    <a:pt x="13549" y="14231"/>
                  </a:lnTo>
                  <a:lnTo>
                    <a:pt x="12770" y="13712"/>
                  </a:lnTo>
                  <a:lnTo>
                    <a:pt x="12022" y="13159"/>
                  </a:lnTo>
                  <a:lnTo>
                    <a:pt x="11308" y="12574"/>
                  </a:lnTo>
                  <a:lnTo>
                    <a:pt x="10593" y="11990"/>
                  </a:lnTo>
                  <a:lnTo>
                    <a:pt x="9910" y="11340"/>
                  </a:lnTo>
                  <a:lnTo>
                    <a:pt x="9261" y="10690"/>
                  </a:lnTo>
                  <a:lnTo>
                    <a:pt x="8643" y="10008"/>
                  </a:lnTo>
                  <a:lnTo>
                    <a:pt x="8059" y="9293"/>
                  </a:lnTo>
                  <a:lnTo>
                    <a:pt x="7506" y="8546"/>
                  </a:lnTo>
                  <a:lnTo>
                    <a:pt x="6954" y="7766"/>
                  </a:lnTo>
                  <a:lnTo>
                    <a:pt x="6467" y="6986"/>
                  </a:lnTo>
                  <a:lnTo>
                    <a:pt x="5979" y="6174"/>
                  </a:lnTo>
                  <a:lnTo>
                    <a:pt x="5557" y="5362"/>
                  </a:lnTo>
                  <a:lnTo>
                    <a:pt x="5167" y="4517"/>
                  </a:lnTo>
                  <a:lnTo>
                    <a:pt x="4810" y="3640"/>
                  </a:lnTo>
                  <a:lnTo>
                    <a:pt x="4485" y="2730"/>
                  </a:lnTo>
                  <a:lnTo>
                    <a:pt x="4192" y="1853"/>
                  </a:lnTo>
                  <a:lnTo>
                    <a:pt x="3932" y="911"/>
                  </a:lnTo>
                  <a:lnTo>
                    <a:pt x="370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28" y="1106"/>
                  </a:lnTo>
                  <a:lnTo>
                    <a:pt x="488" y="2210"/>
                  </a:lnTo>
                  <a:lnTo>
                    <a:pt x="813" y="3315"/>
                  </a:lnTo>
                  <a:lnTo>
                    <a:pt x="1171" y="4387"/>
                  </a:lnTo>
                  <a:lnTo>
                    <a:pt x="1593" y="5427"/>
                  </a:lnTo>
                  <a:lnTo>
                    <a:pt x="2048" y="6434"/>
                  </a:lnTo>
                  <a:lnTo>
                    <a:pt x="2535" y="7441"/>
                  </a:lnTo>
                  <a:lnTo>
                    <a:pt x="3055" y="8416"/>
                  </a:lnTo>
                  <a:lnTo>
                    <a:pt x="3640" y="9358"/>
                  </a:lnTo>
                  <a:lnTo>
                    <a:pt x="4257" y="10268"/>
                  </a:lnTo>
                  <a:lnTo>
                    <a:pt x="4907" y="11177"/>
                  </a:lnTo>
                  <a:lnTo>
                    <a:pt x="5589" y="12055"/>
                  </a:lnTo>
                  <a:lnTo>
                    <a:pt x="6337" y="12867"/>
                  </a:lnTo>
                  <a:lnTo>
                    <a:pt x="7084" y="13679"/>
                  </a:lnTo>
                  <a:lnTo>
                    <a:pt x="7896" y="14426"/>
                  </a:lnTo>
                  <a:lnTo>
                    <a:pt x="8708" y="15174"/>
                  </a:lnTo>
                  <a:lnTo>
                    <a:pt x="9553" y="15856"/>
                  </a:lnTo>
                  <a:lnTo>
                    <a:pt x="10463" y="16538"/>
                  </a:lnTo>
                  <a:lnTo>
                    <a:pt x="11373" y="17156"/>
                  </a:lnTo>
                  <a:lnTo>
                    <a:pt x="12315" y="17740"/>
                  </a:lnTo>
                  <a:lnTo>
                    <a:pt x="13289" y="18293"/>
                  </a:lnTo>
                  <a:lnTo>
                    <a:pt x="14264" y="18780"/>
                  </a:lnTo>
                  <a:lnTo>
                    <a:pt x="15304" y="19235"/>
                  </a:lnTo>
                  <a:lnTo>
                    <a:pt x="16343" y="19657"/>
                  </a:lnTo>
                  <a:lnTo>
                    <a:pt x="17383" y="20047"/>
                  </a:lnTo>
                  <a:lnTo>
                    <a:pt x="18488" y="20372"/>
                  </a:lnTo>
                  <a:lnTo>
                    <a:pt x="19593" y="20632"/>
                  </a:lnTo>
                  <a:lnTo>
                    <a:pt x="20697" y="20859"/>
                  </a:lnTo>
                  <a:lnTo>
                    <a:pt x="21834" y="21054"/>
                  </a:lnTo>
                  <a:lnTo>
                    <a:pt x="23004" y="21184"/>
                  </a:lnTo>
                  <a:lnTo>
                    <a:pt x="24174" y="21282"/>
                  </a:lnTo>
                  <a:lnTo>
                    <a:pt x="25343" y="21282"/>
                  </a:lnTo>
                  <a:lnTo>
                    <a:pt x="25343" y="21282"/>
                  </a:lnTo>
                  <a:lnTo>
                    <a:pt x="26513" y="21282"/>
                  </a:lnTo>
                  <a:lnTo>
                    <a:pt x="27683" y="21184"/>
                  </a:lnTo>
                  <a:lnTo>
                    <a:pt x="28852" y="21054"/>
                  </a:lnTo>
                  <a:lnTo>
                    <a:pt x="29989" y="20859"/>
                  </a:lnTo>
                  <a:lnTo>
                    <a:pt x="31094" y="20632"/>
                  </a:lnTo>
                  <a:lnTo>
                    <a:pt x="32199" y="20372"/>
                  </a:lnTo>
                  <a:lnTo>
                    <a:pt x="33303" y="20047"/>
                  </a:lnTo>
                  <a:lnTo>
                    <a:pt x="34343" y="19657"/>
                  </a:lnTo>
                  <a:lnTo>
                    <a:pt x="35383" y="19235"/>
                  </a:lnTo>
                  <a:lnTo>
                    <a:pt x="36422" y="18780"/>
                  </a:lnTo>
                  <a:lnTo>
                    <a:pt x="37397" y="18293"/>
                  </a:lnTo>
                  <a:lnTo>
                    <a:pt x="38372" y="17740"/>
                  </a:lnTo>
                  <a:lnTo>
                    <a:pt x="39314" y="17156"/>
                  </a:lnTo>
                  <a:lnTo>
                    <a:pt x="40224" y="16538"/>
                  </a:lnTo>
                  <a:lnTo>
                    <a:pt x="41133" y="15856"/>
                  </a:lnTo>
                  <a:lnTo>
                    <a:pt x="41978" y="15174"/>
                  </a:lnTo>
                  <a:lnTo>
                    <a:pt x="42790" y="14426"/>
                  </a:lnTo>
                  <a:lnTo>
                    <a:pt x="43603" y="13679"/>
                  </a:lnTo>
                  <a:lnTo>
                    <a:pt x="44350" y="12867"/>
                  </a:lnTo>
                  <a:lnTo>
                    <a:pt x="45097" y="12055"/>
                  </a:lnTo>
                  <a:lnTo>
                    <a:pt x="45779" y="11177"/>
                  </a:lnTo>
                  <a:lnTo>
                    <a:pt x="46429" y="10268"/>
                  </a:lnTo>
                  <a:lnTo>
                    <a:pt x="47047" y="9358"/>
                  </a:lnTo>
                  <a:lnTo>
                    <a:pt x="47631" y="8416"/>
                  </a:lnTo>
                  <a:lnTo>
                    <a:pt x="48151" y="7441"/>
                  </a:lnTo>
                  <a:lnTo>
                    <a:pt x="48639" y="6434"/>
                  </a:lnTo>
                  <a:lnTo>
                    <a:pt x="49093" y="5427"/>
                  </a:lnTo>
                  <a:lnTo>
                    <a:pt x="49516" y="4387"/>
                  </a:lnTo>
                  <a:lnTo>
                    <a:pt x="49873" y="3315"/>
                  </a:lnTo>
                  <a:lnTo>
                    <a:pt x="50198" y="2210"/>
                  </a:lnTo>
                  <a:lnTo>
                    <a:pt x="50458" y="1106"/>
                  </a:lnTo>
                  <a:lnTo>
                    <a:pt x="50685" y="1"/>
                  </a:lnTo>
                  <a:lnTo>
                    <a:pt x="46982" y="1"/>
                  </a:lnTo>
                  <a:close/>
                </a:path>
              </a:pathLst>
            </a:custGeom>
            <a:noFill/>
            <a:ln w="8925" cap="rnd" cmpd="sng">
              <a:solidFill>
                <a:srgbClr val="7DA2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flipH="1">
              <a:off x="2347630" y="3452"/>
              <a:ext cx="957274" cy="401759"/>
            </a:xfrm>
            <a:custGeom>
              <a:avLst/>
              <a:gdLst/>
              <a:ahLst/>
              <a:cxnLst/>
              <a:rect l="l" t="t" r="r" b="b"/>
              <a:pathLst>
                <a:path w="29729" h="12477" fill="none" extrusionOk="0">
                  <a:moveTo>
                    <a:pt x="27552" y="0"/>
                  </a:moveTo>
                  <a:lnTo>
                    <a:pt x="27552" y="0"/>
                  </a:lnTo>
                  <a:lnTo>
                    <a:pt x="27422" y="552"/>
                  </a:lnTo>
                  <a:lnTo>
                    <a:pt x="27292" y="1072"/>
                  </a:lnTo>
                  <a:lnTo>
                    <a:pt x="27097" y="1625"/>
                  </a:lnTo>
                  <a:lnTo>
                    <a:pt x="26934" y="2144"/>
                  </a:lnTo>
                  <a:lnTo>
                    <a:pt x="26707" y="2632"/>
                  </a:lnTo>
                  <a:lnTo>
                    <a:pt x="26480" y="3152"/>
                  </a:lnTo>
                  <a:lnTo>
                    <a:pt x="26220" y="3639"/>
                  </a:lnTo>
                  <a:lnTo>
                    <a:pt x="25960" y="4094"/>
                  </a:lnTo>
                  <a:lnTo>
                    <a:pt x="25635" y="4549"/>
                  </a:lnTo>
                  <a:lnTo>
                    <a:pt x="25342" y="5004"/>
                  </a:lnTo>
                  <a:lnTo>
                    <a:pt x="25018" y="5458"/>
                  </a:lnTo>
                  <a:lnTo>
                    <a:pt x="24660" y="5848"/>
                  </a:lnTo>
                  <a:lnTo>
                    <a:pt x="24303" y="6271"/>
                  </a:lnTo>
                  <a:lnTo>
                    <a:pt x="23913" y="6661"/>
                  </a:lnTo>
                  <a:lnTo>
                    <a:pt x="23523" y="7018"/>
                  </a:lnTo>
                  <a:lnTo>
                    <a:pt x="23101" y="7375"/>
                  </a:lnTo>
                  <a:lnTo>
                    <a:pt x="22678" y="7733"/>
                  </a:lnTo>
                  <a:lnTo>
                    <a:pt x="22223" y="8058"/>
                  </a:lnTo>
                  <a:lnTo>
                    <a:pt x="21769" y="8350"/>
                  </a:lnTo>
                  <a:lnTo>
                    <a:pt x="21314" y="8642"/>
                  </a:lnTo>
                  <a:lnTo>
                    <a:pt x="20826" y="8902"/>
                  </a:lnTo>
                  <a:lnTo>
                    <a:pt x="20339" y="9130"/>
                  </a:lnTo>
                  <a:lnTo>
                    <a:pt x="19852" y="9357"/>
                  </a:lnTo>
                  <a:lnTo>
                    <a:pt x="19332" y="9552"/>
                  </a:lnTo>
                  <a:lnTo>
                    <a:pt x="18812" y="9747"/>
                  </a:lnTo>
                  <a:lnTo>
                    <a:pt x="18260" y="9910"/>
                  </a:lnTo>
                  <a:lnTo>
                    <a:pt x="17707" y="10039"/>
                  </a:lnTo>
                  <a:lnTo>
                    <a:pt x="17155" y="10137"/>
                  </a:lnTo>
                  <a:lnTo>
                    <a:pt x="16603" y="10234"/>
                  </a:lnTo>
                  <a:lnTo>
                    <a:pt x="16018" y="10299"/>
                  </a:lnTo>
                  <a:lnTo>
                    <a:pt x="15465" y="10332"/>
                  </a:lnTo>
                  <a:lnTo>
                    <a:pt x="14881" y="10332"/>
                  </a:lnTo>
                  <a:lnTo>
                    <a:pt x="14881" y="10332"/>
                  </a:lnTo>
                  <a:lnTo>
                    <a:pt x="14296" y="10332"/>
                  </a:lnTo>
                  <a:lnTo>
                    <a:pt x="13711" y="10299"/>
                  </a:lnTo>
                  <a:lnTo>
                    <a:pt x="13159" y="10234"/>
                  </a:lnTo>
                  <a:lnTo>
                    <a:pt x="12574" y="10137"/>
                  </a:lnTo>
                  <a:lnTo>
                    <a:pt x="12022" y="10039"/>
                  </a:lnTo>
                  <a:lnTo>
                    <a:pt x="11469" y="9910"/>
                  </a:lnTo>
                  <a:lnTo>
                    <a:pt x="10949" y="9747"/>
                  </a:lnTo>
                  <a:lnTo>
                    <a:pt x="10430" y="9552"/>
                  </a:lnTo>
                  <a:lnTo>
                    <a:pt x="9910" y="9357"/>
                  </a:lnTo>
                  <a:lnTo>
                    <a:pt x="9390" y="9130"/>
                  </a:lnTo>
                  <a:lnTo>
                    <a:pt x="8902" y="8902"/>
                  </a:lnTo>
                  <a:lnTo>
                    <a:pt x="8415" y="8642"/>
                  </a:lnTo>
                  <a:lnTo>
                    <a:pt x="7960" y="8350"/>
                  </a:lnTo>
                  <a:lnTo>
                    <a:pt x="7505" y="8058"/>
                  </a:lnTo>
                  <a:lnTo>
                    <a:pt x="7083" y="7733"/>
                  </a:lnTo>
                  <a:lnTo>
                    <a:pt x="6628" y="7375"/>
                  </a:lnTo>
                  <a:lnTo>
                    <a:pt x="6238" y="7018"/>
                  </a:lnTo>
                  <a:lnTo>
                    <a:pt x="5816" y="6661"/>
                  </a:lnTo>
                  <a:lnTo>
                    <a:pt x="5459" y="6271"/>
                  </a:lnTo>
                  <a:lnTo>
                    <a:pt x="5101" y="5848"/>
                  </a:lnTo>
                  <a:lnTo>
                    <a:pt x="4744" y="5458"/>
                  </a:lnTo>
                  <a:lnTo>
                    <a:pt x="4419" y="5004"/>
                  </a:lnTo>
                  <a:lnTo>
                    <a:pt x="4094" y="4549"/>
                  </a:lnTo>
                  <a:lnTo>
                    <a:pt x="3802" y="4094"/>
                  </a:lnTo>
                  <a:lnTo>
                    <a:pt x="3542" y="3639"/>
                  </a:lnTo>
                  <a:lnTo>
                    <a:pt x="3282" y="3152"/>
                  </a:lnTo>
                  <a:lnTo>
                    <a:pt x="3054" y="2632"/>
                  </a:lnTo>
                  <a:lnTo>
                    <a:pt x="2827" y="2144"/>
                  </a:lnTo>
                  <a:lnTo>
                    <a:pt x="2632" y="1625"/>
                  </a:lnTo>
                  <a:lnTo>
                    <a:pt x="2469" y="1072"/>
                  </a:lnTo>
                  <a:lnTo>
                    <a:pt x="2307" y="552"/>
                  </a:lnTo>
                  <a:lnTo>
                    <a:pt x="22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0" y="650"/>
                  </a:lnTo>
                  <a:lnTo>
                    <a:pt x="293" y="1300"/>
                  </a:lnTo>
                  <a:lnTo>
                    <a:pt x="488" y="1949"/>
                  </a:lnTo>
                  <a:lnTo>
                    <a:pt x="715" y="2567"/>
                  </a:lnTo>
                  <a:lnTo>
                    <a:pt x="942" y="3184"/>
                  </a:lnTo>
                  <a:lnTo>
                    <a:pt x="1202" y="3769"/>
                  </a:lnTo>
                  <a:lnTo>
                    <a:pt x="1495" y="4354"/>
                  </a:lnTo>
                  <a:lnTo>
                    <a:pt x="1820" y="4939"/>
                  </a:lnTo>
                  <a:lnTo>
                    <a:pt x="2145" y="5491"/>
                  </a:lnTo>
                  <a:lnTo>
                    <a:pt x="2502" y="6043"/>
                  </a:lnTo>
                  <a:lnTo>
                    <a:pt x="2892" y="6563"/>
                  </a:lnTo>
                  <a:lnTo>
                    <a:pt x="3282" y="7050"/>
                  </a:lnTo>
                  <a:lnTo>
                    <a:pt x="3737" y="7538"/>
                  </a:lnTo>
                  <a:lnTo>
                    <a:pt x="4159" y="8025"/>
                  </a:lnTo>
                  <a:lnTo>
                    <a:pt x="4646" y="8480"/>
                  </a:lnTo>
                  <a:lnTo>
                    <a:pt x="5134" y="8902"/>
                  </a:lnTo>
                  <a:lnTo>
                    <a:pt x="5621" y="9292"/>
                  </a:lnTo>
                  <a:lnTo>
                    <a:pt x="6141" y="9682"/>
                  </a:lnTo>
                  <a:lnTo>
                    <a:pt x="6693" y="10072"/>
                  </a:lnTo>
                  <a:lnTo>
                    <a:pt x="7245" y="10397"/>
                  </a:lnTo>
                  <a:lnTo>
                    <a:pt x="7798" y="10722"/>
                  </a:lnTo>
                  <a:lnTo>
                    <a:pt x="8383" y="11014"/>
                  </a:lnTo>
                  <a:lnTo>
                    <a:pt x="8967" y="11274"/>
                  </a:lnTo>
                  <a:lnTo>
                    <a:pt x="9585" y="11534"/>
                  </a:lnTo>
                  <a:lnTo>
                    <a:pt x="10202" y="11761"/>
                  </a:lnTo>
                  <a:lnTo>
                    <a:pt x="10852" y="11956"/>
                  </a:lnTo>
                  <a:lnTo>
                    <a:pt x="11502" y="12119"/>
                  </a:lnTo>
                  <a:lnTo>
                    <a:pt x="12151" y="12249"/>
                  </a:lnTo>
                  <a:lnTo>
                    <a:pt x="12834" y="12346"/>
                  </a:lnTo>
                  <a:lnTo>
                    <a:pt x="13484" y="12411"/>
                  </a:lnTo>
                  <a:lnTo>
                    <a:pt x="14166" y="12476"/>
                  </a:lnTo>
                  <a:lnTo>
                    <a:pt x="14881" y="12476"/>
                  </a:lnTo>
                  <a:lnTo>
                    <a:pt x="14881" y="12476"/>
                  </a:lnTo>
                  <a:lnTo>
                    <a:pt x="15563" y="12476"/>
                  </a:lnTo>
                  <a:lnTo>
                    <a:pt x="16245" y="12411"/>
                  </a:lnTo>
                  <a:lnTo>
                    <a:pt x="16928" y="12346"/>
                  </a:lnTo>
                  <a:lnTo>
                    <a:pt x="17610" y="12249"/>
                  </a:lnTo>
                  <a:lnTo>
                    <a:pt x="18260" y="12119"/>
                  </a:lnTo>
                  <a:lnTo>
                    <a:pt x="18909" y="11956"/>
                  </a:lnTo>
                  <a:lnTo>
                    <a:pt x="19527" y="11761"/>
                  </a:lnTo>
                  <a:lnTo>
                    <a:pt x="20144" y="11534"/>
                  </a:lnTo>
                  <a:lnTo>
                    <a:pt x="20761" y="11274"/>
                  </a:lnTo>
                  <a:lnTo>
                    <a:pt x="21379" y="11014"/>
                  </a:lnTo>
                  <a:lnTo>
                    <a:pt x="21963" y="10722"/>
                  </a:lnTo>
                  <a:lnTo>
                    <a:pt x="22516" y="10397"/>
                  </a:lnTo>
                  <a:lnTo>
                    <a:pt x="23068" y="10072"/>
                  </a:lnTo>
                  <a:lnTo>
                    <a:pt x="23620" y="9682"/>
                  </a:lnTo>
                  <a:lnTo>
                    <a:pt x="24140" y="9292"/>
                  </a:lnTo>
                  <a:lnTo>
                    <a:pt x="24628" y="8902"/>
                  </a:lnTo>
                  <a:lnTo>
                    <a:pt x="25115" y="8480"/>
                  </a:lnTo>
                  <a:lnTo>
                    <a:pt x="25570" y="8025"/>
                  </a:lnTo>
                  <a:lnTo>
                    <a:pt x="26025" y="7538"/>
                  </a:lnTo>
                  <a:lnTo>
                    <a:pt x="26447" y="7050"/>
                  </a:lnTo>
                  <a:lnTo>
                    <a:pt x="26837" y="6563"/>
                  </a:lnTo>
                  <a:lnTo>
                    <a:pt x="27227" y="6043"/>
                  </a:lnTo>
                  <a:lnTo>
                    <a:pt x="27584" y="5491"/>
                  </a:lnTo>
                  <a:lnTo>
                    <a:pt x="27942" y="4939"/>
                  </a:lnTo>
                  <a:lnTo>
                    <a:pt x="28234" y="4354"/>
                  </a:lnTo>
                  <a:lnTo>
                    <a:pt x="28526" y="3769"/>
                  </a:lnTo>
                  <a:lnTo>
                    <a:pt x="28819" y="3184"/>
                  </a:lnTo>
                  <a:lnTo>
                    <a:pt x="29046" y="2567"/>
                  </a:lnTo>
                  <a:lnTo>
                    <a:pt x="29241" y="1949"/>
                  </a:lnTo>
                  <a:lnTo>
                    <a:pt x="29436" y="1300"/>
                  </a:lnTo>
                  <a:lnTo>
                    <a:pt x="29599" y="650"/>
                  </a:lnTo>
                  <a:lnTo>
                    <a:pt x="29729" y="0"/>
                  </a:lnTo>
                  <a:lnTo>
                    <a:pt x="27552" y="0"/>
                  </a:lnTo>
                  <a:close/>
                </a:path>
              </a:pathLst>
            </a:custGeom>
            <a:noFill/>
            <a:ln w="89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 flipH="1">
              <a:off x="5319137" y="4710162"/>
              <a:ext cx="162191" cy="162191"/>
            </a:xfrm>
            <a:custGeom>
              <a:avLst/>
              <a:gdLst/>
              <a:ahLst/>
              <a:cxnLst/>
              <a:rect l="l" t="t" r="r" b="b"/>
              <a:pathLst>
                <a:path w="5037" h="5037" fill="none" extrusionOk="0">
                  <a:moveTo>
                    <a:pt x="5036" y="2534"/>
                  </a:moveTo>
                  <a:lnTo>
                    <a:pt x="5036" y="2534"/>
                  </a:lnTo>
                  <a:lnTo>
                    <a:pt x="5036" y="2794"/>
                  </a:lnTo>
                  <a:lnTo>
                    <a:pt x="5004" y="3022"/>
                  </a:lnTo>
                  <a:lnTo>
                    <a:pt x="4939" y="3282"/>
                  </a:lnTo>
                  <a:lnTo>
                    <a:pt x="4842" y="3509"/>
                  </a:lnTo>
                  <a:lnTo>
                    <a:pt x="4744" y="3737"/>
                  </a:lnTo>
                  <a:lnTo>
                    <a:pt x="4614" y="3932"/>
                  </a:lnTo>
                  <a:lnTo>
                    <a:pt x="4452" y="4126"/>
                  </a:lnTo>
                  <a:lnTo>
                    <a:pt x="4289" y="4321"/>
                  </a:lnTo>
                  <a:lnTo>
                    <a:pt x="4127" y="4484"/>
                  </a:lnTo>
                  <a:lnTo>
                    <a:pt x="3932" y="4614"/>
                  </a:lnTo>
                  <a:lnTo>
                    <a:pt x="3737" y="4744"/>
                  </a:lnTo>
                  <a:lnTo>
                    <a:pt x="3509" y="4841"/>
                  </a:lnTo>
                  <a:lnTo>
                    <a:pt x="3282" y="4939"/>
                  </a:lnTo>
                  <a:lnTo>
                    <a:pt x="3022" y="5004"/>
                  </a:lnTo>
                  <a:lnTo>
                    <a:pt x="2762" y="5036"/>
                  </a:lnTo>
                  <a:lnTo>
                    <a:pt x="2502" y="5036"/>
                  </a:lnTo>
                  <a:lnTo>
                    <a:pt x="2502" y="5036"/>
                  </a:lnTo>
                  <a:lnTo>
                    <a:pt x="2275" y="5036"/>
                  </a:lnTo>
                  <a:lnTo>
                    <a:pt x="2015" y="5004"/>
                  </a:lnTo>
                  <a:lnTo>
                    <a:pt x="1755" y="4939"/>
                  </a:lnTo>
                  <a:lnTo>
                    <a:pt x="1528" y="4841"/>
                  </a:lnTo>
                  <a:lnTo>
                    <a:pt x="1300" y="4744"/>
                  </a:lnTo>
                  <a:lnTo>
                    <a:pt x="1105" y="4614"/>
                  </a:lnTo>
                  <a:lnTo>
                    <a:pt x="910" y="4484"/>
                  </a:lnTo>
                  <a:lnTo>
                    <a:pt x="748" y="4321"/>
                  </a:lnTo>
                  <a:lnTo>
                    <a:pt x="585" y="4126"/>
                  </a:lnTo>
                  <a:lnTo>
                    <a:pt x="423" y="3932"/>
                  </a:lnTo>
                  <a:lnTo>
                    <a:pt x="293" y="3737"/>
                  </a:lnTo>
                  <a:lnTo>
                    <a:pt x="195" y="3509"/>
                  </a:lnTo>
                  <a:lnTo>
                    <a:pt x="98" y="3282"/>
                  </a:lnTo>
                  <a:lnTo>
                    <a:pt x="33" y="3022"/>
                  </a:lnTo>
                  <a:lnTo>
                    <a:pt x="0" y="2794"/>
                  </a:lnTo>
                  <a:lnTo>
                    <a:pt x="0" y="2534"/>
                  </a:lnTo>
                  <a:lnTo>
                    <a:pt x="0" y="2534"/>
                  </a:lnTo>
                  <a:lnTo>
                    <a:pt x="0" y="2275"/>
                  </a:lnTo>
                  <a:lnTo>
                    <a:pt x="33" y="2015"/>
                  </a:lnTo>
                  <a:lnTo>
                    <a:pt x="98" y="1787"/>
                  </a:lnTo>
                  <a:lnTo>
                    <a:pt x="195" y="1527"/>
                  </a:lnTo>
                  <a:lnTo>
                    <a:pt x="293" y="1332"/>
                  </a:lnTo>
                  <a:lnTo>
                    <a:pt x="423" y="1105"/>
                  </a:lnTo>
                  <a:lnTo>
                    <a:pt x="585" y="910"/>
                  </a:lnTo>
                  <a:lnTo>
                    <a:pt x="748" y="748"/>
                  </a:lnTo>
                  <a:lnTo>
                    <a:pt x="910" y="585"/>
                  </a:lnTo>
                  <a:lnTo>
                    <a:pt x="1105" y="423"/>
                  </a:lnTo>
                  <a:lnTo>
                    <a:pt x="1300" y="293"/>
                  </a:lnTo>
                  <a:lnTo>
                    <a:pt x="1528" y="195"/>
                  </a:lnTo>
                  <a:lnTo>
                    <a:pt x="1755" y="98"/>
                  </a:lnTo>
                  <a:lnTo>
                    <a:pt x="2015" y="65"/>
                  </a:lnTo>
                  <a:lnTo>
                    <a:pt x="2275" y="0"/>
                  </a:lnTo>
                  <a:lnTo>
                    <a:pt x="2502" y="0"/>
                  </a:lnTo>
                  <a:lnTo>
                    <a:pt x="2502" y="0"/>
                  </a:lnTo>
                  <a:lnTo>
                    <a:pt x="2762" y="0"/>
                  </a:lnTo>
                  <a:lnTo>
                    <a:pt x="3022" y="65"/>
                  </a:lnTo>
                  <a:lnTo>
                    <a:pt x="3282" y="98"/>
                  </a:lnTo>
                  <a:lnTo>
                    <a:pt x="3509" y="195"/>
                  </a:lnTo>
                  <a:lnTo>
                    <a:pt x="3737" y="293"/>
                  </a:lnTo>
                  <a:lnTo>
                    <a:pt x="3932" y="423"/>
                  </a:lnTo>
                  <a:lnTo>
                    <a:pt x="4127" y="585"/>
                  </a:lnTo>
                  <a:lnTo>
                    <a:pt x="4289" y="748"/>
                  </a:lnTo>
                  <a:lnTo>
                    <a:pt x="4452" y="910"/>
                  </a:lnTo>
                  <a:lnTo>
                    <a:pt x="4614" y="1105"/>
                  </a:lnTo>
                  <a:lnTo>
                    <a:pt x="4744" y="1332"/>
                  </a:lnTo>
                  <a:lnTo>
                    <a:pt x="4842" y="1527"/>
                  </a:lnTo>
                  <a:lnTo>
                    <a:pt x="4939" y="1787"/>
                  </a:lnTo>
                  <a:lnTo>
                    <a:pt x="5004" y="2015"/>
                  </a:lnTo>
                  <a:lnTo>
                    <a:pt x="5036" y="2275"/>
                  </a:lnTo>
                  <a:lnTo>
                    <a:pt x="5036" y="2534"/>
                  </a:lnTo>
                  <a:lnTo>
                    <a:pt x="5036" y="2534"/>
                  </a:lnTo>
                  <a:close/>
                </a:path>
              </a:pathLst>
            </a:custGeom>
            <a:noFill/>
            <a:ln w="8925" cap="rnd" cmpd="sng">
              <a:solidFill>
                <a:srgbClr val="00FFB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 flipH="1">
              <a:off x="130716" y="4005923"/>
              <a:ext cx="130796" cy="130796"/>
            </a:xfrm>
            <a:custGeom>
              <a:avLst/>
              <a:gdLst/>
              <a:ahLst/>
              <a:cxnLst/>
              <a:rect l="l" t="t" r="r" b="b"/>
              <a:pathLst>
                <a:path w="4062" h="4062" fill="none" extrusionOk="0">
                  <a:moveTo>
                    <a:pt x="4062" y="2048"/>
                  </a:moveTo>
                  <a:lnTo>
                    <a:pt x="4062" y="2048"/>
                  </a:lnTo>
                  <a:lnTo>
                    <a:pt x="4029" y="2242"/>
                  </a:lnTo>
                  <a:lnTo>
                    <a:pt x="3997" y="2437"/>
                  </a:lnTo>
                  <a:lnTo>
                    <a:pt x="3964" y="2632"/>
                  </a:lnTo>
                  <a:lnTo>
                    <a:pt x="3899" y="2827"/>
                  </a:lnTo>
                  <a:lnTo>
                    <a:pt x="3704" y="3185"/>
                  </a:lnTo>
                  <a:lnTo>
                    <a:pt x="3444" y="3477"/>
                  </a:lnTo>
                  <a:lnTo>
                    <a:pt x="3152" y="3737"/>
                  </a:lnTo>
                  <a:lnTo>
                    <a:pt x="2794" y="3899"/>
                  </a:lnTo>
                  <a:lnTo>
                    <a:pt x="2632" y="3964"/>
                  </a:lnTo>
                  <a:lnTo>
                    <a:pt x="2437" y="4029"/>
                  </a:lnTo>
                  <a:lnTo>
                    <a:pt x="2242" y="4062"/>
                  </a:lnTo>
                  <a:lnTo>
                    <a:pt x="2015" y="4062"/>
                  </a:lnTo>
                  <a:lnTo>
                    <a:pt x="2015" y="4062"/>
                  </a:lnTo>
                  <a:lnTo>
                    <a:pt x="1820" y="4062"/>
                  </a:lnTo>
                  <a:lnTo>
                    <a:pt x="1625" y="4029"/>
                  </a:lnTo>
                  <a:lnTo>
                    <a:pt x="1430" y="3964"/>
                  </a:lnTo>
                  <a:lnTo>
                    <a:pt x="1235" y="3899"/>
                  </a:lnTo>
                  <a:lnTo>
                    <a:pt x="878" y="3737"/>
                  </a:lnTo>
                  <a:lnTo>
                    <a:pt x="585" y="3477"/>
                  </a:lnTo>
                  <a:lnTo>
                    <a:pt x="325" y="3185"/>
                  </a:lnTo>
                  <a:lnTo>
                    <a:pt x="163" y="2827"/>
                  </a:lnTo>
                  <a:lnTo>
                    <a:pt x="65" y="2632"/>
                  </a:lnTo>
                  <a:lnTo>
                    <a:pt x="33" y="2437"/>
                  </a:lnTo>
                  <a:lnTo>
                    <a:pt x="0" y="2242"/>
                  </a:lnTo>
                  <a:lnTo>
                    <a:pt x="0" y="2048"/>
                  </a:lnTo>
                  <a:lnTo>
                    <a:pt x="0" y="2048"/>
                  </a:lnTo>
                  <a:lnTo>
                    <a:pt x="0" y="1820"/>
                  </a:lnTo>
                  <a:lnTo>
                    <a:pt x="33" y="1625"/>
                  </a:lnTo>
                  <a:lnTo>
                    <a:pt x="65" y="1430"/>
                  </a:lnTo>
                  <a:lnTo>
                    <a:pt x="163" y="1235"/>
                  </a:lnTo>
                  <a:lnTo>
                    <a:pt x="325" y="910"/>
                  </a:lnTo>
                  <a:lnTo>
                    <a:pt x="585" y="618"/>
                  </a:lnTo>
                  <a:lnTo>
                    <a:pt x="878" y="358"/>
                  </a:lnTo>
                  <a:lnTo>
                    <a:pt x="1235" y="163"/>
                  </a:lnTo>
                  <a:lnTo>
                    <a:pt x="1430" y="98"/>
                  </a:lnTo>
                  <a:lnTo>
                    <a:pt x="1625" y="33"/>
                  </a:lnTo>
                  <a:lnTo>
                    <a:pt x="1820" y="33"/>
                  </a:lnTo>
                  <a:lnTo>
                    <a:pt x="2015" y="1"/>
                  </a:lnTo>
                  <a:lnTo>
                    <a:pt x="2015" y="1"/>
                  </a:lnTo>
                  <a:lnTo>
                    <a:pt x="2242" y="33"/>
                  </a:lnTo>
                  <a:lnTo>
                    <a:pt x="2437" y="33"/>
                  </a:lnTo>
                  <a:lnTo>
                    <a:pt x="2632" y="98"/>
                  </a:lnTo>
                  <a:lnTo>
                    <a:pt x="2794" y="163"/>
                  </a:lnTo>
                  <a:lnTo>
                    <a:pt x="3152" y="358"/>
                  </a:lnTo>
                  <a:lnTo>
                    <a:pt x="3444" y="618"/>
                  </a:lnTo>
                  <a:lnTo>
                    <a:pt x="3704" y="910"/>
                  </a:lnTo>
                  <a:lnTo>
                    <a:pt x="3899" y="1235"/>
                  </a:lnTo>
                  <a:lnTo>
                    <a:pt x="3964" y="1430"/>
                  </a:lnTo>
                  <a:lnTo>
                    <a:pt x="3997" y="1625"/>
                  </a:lnTo>
                  <a:lnTo>
                    <a:pt x="4029" y="1820"/>
                  </a:lnTo>
                  <a:lnTo>
                    <a:pt x="4062" y="2048"/>
                  </a:lnTo>
                  <a:lnTo>
                    <a:pt x="4062" y="2048"/>
                  </a:lnTo>
                  <a:close/>
                </a:path>
              </a:pathLst>
            </a:custGeom>
            <a:noFill/>
            <a:ln w="89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 flipH="1">
              <a:off x="9005617" y="159620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85" y="33"/>
                  </a:lnTo>
                  <a:lnTo>
                    <a:pt x="455" y="66"/>
                  </a:lnTo>
                  <a:lnTo>
                    <a:pt x="325" y="131"/>
                  </a:lnTo>
                  <a:lnTo>
                    <a:pt x="228" y="228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6"/>
                  </a:lnTo>
                  <a:lnTo>
                    <a:pt x="33" y="846"/>
                  </a:lnTo>
                  <a:lnTo>
                    <a:pt x="66" y="976"/>
                  </a:lnTo>
                  <a:lnTo>
                    <a:pt x="131" y="1105"/>
                  </a:lnTo>
                  <a:lnTo>
                    <a:pt x="228" y="1203"/>
                  </a:lnTo>
                  <a:lnTo>
                    <a:pt x="325" y="1300"/>
                  </a:lnTo>
                  <a:lnTo>
                    <a:pt x="455" y="1365"/>
                  </a:lnTo>
                  <a:lnTo>
                    <a:pt x="585" y="1398"/>
                  </a:lnTo>
                  <a:lnTo>
                    <a:pt x="845" y="1398"/>
                  </a:lnTo>
                  <a:lnTo>
                    <a:pt x="975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 flipH="1">
              <a:off x="8890534" y="159620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5" y="131"/>
                  </a:lnTo>
                  <a:lnTo>
                    <a:pt x="195" y="228"/>
                  </a:lnTo>
                  <a:lnTo>
                    <a:pt x="130" y="326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6"/>
                  </a:lnTo>
                  <a:lnTo>
                    <a:pt x="1" y="846"/>
                  </a:lnTo>
                  <a:lnTo>
                    <a:pt x="65" y="976"/>
                  </a:lnTo>
                  <a:lnTo>
                    <a:pt x="130" y="1105"/>
                  </a:lnTo>
                  <a:lnTo>
                    <a:pt x="195" y="1203"/>
                  </a:lnTo>
                  <a:lnTo>
                    <a:pt x="325" y="1300"/>
                  </a:lnTo>
                  <a:lnTo>
                    <a:pt x="423" y="1365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268" y="1105"/>
                  </a:lnTo>
                  <a:lnTo>
                    <a:pt x="1333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 flipH="1">
              <a:off x="8775452" y="159620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5" y="228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6"/>
                  </a:lnTo>
                  <a:lnTo>
                    <a:pt x="0" y="846"/>
                  </a:lnTo>
                  <a:lnTo>
                    <a:pt x="33" y="976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8"/>
                  </a:lnTo>
                  <a:lnTo>
                    <a:pt x="813" y="1398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6"/>
                  </a:lnTo>
                  <a:lnTo>
                    <a:pt x="1365" y="846"/>
                  </a:lnTo>
                  <a:lnTo>
                    <a:pt x="1397" y="716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228"/>
                  </a:lnTo>
                  <a:lnTo>
                    <a:pt x="1073" y="131"/>
                  </a:lnTo>
                  <a:lnTo>
                    <a:pt x="943" y="66"/>
                  </a:lnTo>
                  <a:lnTo>
                    <a:pt x="813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 flipH="1">
              <a:off x="8661431" y="159620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6" y="131"/>
                  </a:lnTo>
                  <a:lnTo>
                    <a:pt x="196" y="228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6"/>
                  </a:lnTo>
                  <a:lnTo>
                    <a:pt x="33" y="846"/>
                  </a:lnTo>
                  <a:lnTo>
                    <a:pt x="66" y="976"/>
                  </a:lnTo>
                  <a:lnTo>
                    <a:pt x="131" y="1105"/>
                  </a:lnTo>
                  <a:lnTo>
                    <a:pt x="196" y="1203"/>
                  </a:lnTo>
                  <a:lnTo>
                    <a:pt x="326" y="1300"/>
                  </a:lnTo>
                  <a:lnTo>
                    <a:pt x="423" y="1365"/>
                  </a:lnTo>
                  <a:lnTo>
                    <a:pt x="553" y="1398"/>
                  </a:lnTo>
                  <a:lnTo>
                    <a:pt x="846" y="1398"/>
                  </a:lnTo>
                  <a:lnTo>
                    <a:pt x="976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6" y="66"/>
                  </a:lnTo>
                  <a:lnTo>
                    <a:pt x="846" y="33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 flipH="1">
              <a:off x="8546349" y="159620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6" y="228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6"/>
                  </a:lnTo>
                  <a:lnTo>
                    <a:pt x="1" y="846"/>
                  </a:lnTo>
                  <a:lnTo>
                    <a:pt x="33" y="976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6"/>
                  </a:lnTo>
                  <a:lnTo>
                    <a:pt x="1365" y="846"/>
                  </a:lnTo>
                  <a:lnTo>
                    <a:pt x="1398" y="716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228"/>
                  </a:lnTo>
                  <a:lnTo>
                    <a:pt x="1073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 flipH="1">
              <a:off x="9005617" y="16935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0"/>
                  </a:moveTo>
                  <a:lnTo>
                    <a:pt x="585" y="33"/>
                  </a:lnTo>
                  <a:lnTo>
                    <a:pt x="455" y="65"/>
                  </a:lnTo>
                  <a:lnTo>
                    <a:pt x="325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228" y="1203"/>
                  </a:lnTo>
                  <a:lnTo>
                    <a:pt x="325" y="1300"/>
                  </a:lnTo>
                  <a:lnTo>
                    <a:pt x="455" y="1365"/>
                  </a:lnTo>
                  <a:lnTo>
                    <a:pt x="585" y="1397"/>
                  </a:lnTo>
                  <a:lnTo>
                    <a:pt x="845" y="1397"/>
                  </a:lnTo>
                  <a:lnTo>
                    <a:pt x="975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5"/>
                  </a:lnTo>
                  <a:lnTo>
                    <a:pt x="1203" y="228"/>
                  </a:lnTo>
                  <a:lnTo>
                    <a:pt x="1105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 flipH="1">
              <a:off x="8890534" y="16935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325" y="130"/>
                  </a:lnTo>
                  <a:lnTo>
                    <a:pt x="195" y="228"/>
                  </a:lnTo>
                  <a:lnTo>
                    <a:pt x="130" y="325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65" y="975"/>
                  </a:lnTo>
                  <a:lnTo>
                    <a:pt x="130" y="1105"/>
                  </a:lnTo>
                  <a:lnTo>
                    <a:pt x="195" y="1203"/>
                  </a:lnTo>
                  <a:lnTo>
                    <a:pt x="325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45" y="1397"/>
                  </a:lnTo>
                  <a:lnTo>
                    <a:pt x="975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203" y="228"/>
                  </a:lnTo>
                  <a:lnTo>
                    <a:pt x="1105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 flipH="1">
              <a:off x="8775452" y="16935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5" y="228"/>
                  </a:lnTo>
                  <a:lnTo>
                    <a:pt x="98" y="325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170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 flipH="1">
              <a:off x="8661431" y="16935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326" y="130"/>
                  </a:lnTo>
                  <a:lnTo>
                    <a:pt x="196" y="228"/>
                  </a:lnTo>
                  <a:lnTo>
                    <a:pt x="131" y="325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196" y="1203"/>
                  </a:lnTo>
                  <a:lnTo>
                    <a:pt x="326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46" y="1397"/>
                  </a:lnTo>
                  <a:lnTo>
                    <a:pt x="976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5"/>
                  </a:lnTo>
                  <a:lnTo>
                    <a:pt x="1203" y="228"/>
                  </a:lnTo>
                  <a:lnTo>
                    <a:pt x="1105" y="130"/>
                  </a:lnTo>
                  <a:lnTo>
                    <a:pt x="976" y="65"/>
                  </a:lnTo>
                  <a:lnTo>
                    <a:pt x="846" y="33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 flipH="1">
              <a:off x="8546349" y="16935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45" y="1397"/>
                  </a:lnTo>
                  <a:lnTo>
                    <a:pt x="975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170" y="228"/>
                  </a:lnTo>
                  <a:lnTo>
                    <a:pt x="1073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 flipH="1">
              <a:off x="9005617" y="17907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715" y="1"/>
                  </a:moveTo>
                  <a:lnTo>
                    <a:pt x="585" y="33"/>
                  </a:lnTo>
                  <a:lnTo>
                    <a:pt x="455" y="66"/>
                  </a:lnTo>
                  <a:lnTo>
                    <a:pt x="325" y="131"/>
                  </a:lnTo>
                  <a:lnTo>
                    <a:pt x="228" y="228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6"/>
                  </a:lnTo>
                  <a:lnTo>
                    <a:pt x="33" y="846"/>
                  </a:lnTo>
                  <a:lnTo>
                    <a:pt x="66" y="976"/>
                  </a:lnTo>
                  <a:lnTo>
                    <a:pt x="131" y="1106"/>
                  </a:lnTo>
                  <a:lnTo>
                    <a:pt x="228" y="1203"/>
                  </a:lnTo>
                  <a:lnTo>
                    <a:pt x="325" y="1301"/>
                  </a:lnTo>
                  <a:lnTo>
                    <a:pt x="455" y="1366"/>
                  </a:lnTo>
                  <a:lnTo>
                    <a:pt x="585" y="1398"/>
                  </a:lnTo>
                  <a:lnTo>
                    <a:pt x="845" y="1398"/>
                  </a:lnTo>
                  <a:lnTo>
                    <a:pt x="975" y="1366"/>
                  </a:lnTo>
                  <a:lnTo>
                    <a:pt x="1105" y="1301"/>
                  </a:lnTo>
                  <a:lnTo>
                    <a:pt x="1203" y="1203"/>
                  </a:lnTo>
                  <a:lnTo>
                    <a:pt x="1300" y="1106"/>
                  </a:lnTo>
                  <a:lnTo>
                    <a:pt x="1365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 flipH="1">
              <a:off x="8890534" y="17907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715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5" y="131"/>
                  </a:lnTo>
                  <a:lnTo>
                    <a:pt x="195" y="228"/>
                  </a:lnTo>
                  <a:lnTo>
                    <a:pt x="130" y="326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6"/>
                  </a:lnTo>
                  <a:lnTo>
                    <a:pt x="1" y="846"/>
                  </a:lnTo>
                  <a:lnTo>
                    <a:pt x="65" y="976"/>
                  </a:lnTo>
                  <a:lnTo>
                    <a:pt x="130" y="1106"/>
                  </a:lnTo>
                  <a:lnTo>
                    <a:pt x="195" y="1203"/>
                  </a:lnTo>
                  <a:lnTo>
                    <a:pt x="325" y="1301"/>
                  </a:lnTo>
                  <a:lnTo>
                    <a:pt x="423" y="1366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66"/>
                  </a:lnTo>
                  <a:lnTo>
                    <a:pt x="1105" y="1301"/>
                  </a:lnTo>
                  <a:lnTo>
                    <a:pt x="1203" y="1203"/>
                  </a:lnTo>
                  <a:lnTo>
                    <a:pt x="1268" y="1106"/>
                  </a:lnTo>
                  <a:lnTo>
                    <a:pt x="1333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 flipH="1">
              <a:off x="8775452" y="17907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5" y="228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6"/>
                  </a:lnTo>
                  <a:lnTo>
                    <a:pt x="0" y="846"/>
                  </a:lnTo>
                  <a:lnTo>
                    <a:pt x="33" y="976"/>
                  </a:lnTo>
                  <a:lnTo>
                    <a:pt x="98" y="1106"/>
                  </a:lnTo>
                  <a:lnTo>
                    <a:pt x="195" y="1203"/>
                  </a:lnTo>
                  <a:lnTo>
                    <a:pt x="293" y="1301"/>
                  </a:lnTo>
                  <a:lnTo>
                    <a:pt x="423" y="1366"/>
                  </a:lnTo>
                  <a:lnTo>
                    <a:pt x="553" y="1398"/>
                  </a:lnTo>
                  <a:lnTo>
                    <a:pt x="813" y="1398"/>
                  </a:lnTo>
                  <a:lnTo>
                    <a:pt x="943" y="1366"/>
                  </a:lnTo>
                  <a:lnTo>
                    <a:pt x="1073" y="1301"/>
                  </a:lnTo>
                  <a:lnTo>
                    <a:pt x="1170" y="1203"/>
                  </a:lnTo>
                  <a:lnTo>
                    <a:pt x="1268" y="1106"/>
                  </a:lnTo>
                  <a:lnTo>
                    <a:pt x="1333" y="976"/>
                  </a:lnTo>
                  <a:lnTo>
                    <a:pt x="1365" y="846"/>
                  </a:lnTo>
                  <a:lnTo>
                    <a:pt x="1397" y="716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228"/>
                  </a:lnTo>
                  <a:lnTo>
                    <a:pt x="1073" y="131"/>
                  </a:lnTo>
                  <a:lnTo>
                    <a:pt x="943" y="66"/>
                  </a:lnTo>
                  <a:lnTo>
                    <a:pt x="813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 flipH="1">
              <a:off x="8661431" y="17907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716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6" y="131"/>
                  </a:lnTo>
                  <a:lnTo>
                    <a:pt x="196" y="228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6"/>
                  </a:lnTo>
                  <a:lnTo>
                    <a:pt x="33" y="846"/>
                  </a:lnTo>
                  <a:lnTo>
                    <a:pt x="66" y="976"/>
                  </a:lnTo>
                  <a:lnTo>
                    <a:pt x="131" y="1106"/>
                  </a:lnTo>
                  <a:lnTo>
                    <a:pt x="196" y="1203"/>
                  </a:lnTo>
                  <a:lnTo>
                    <a:pt x="326" y="1301"/>
                  </a:lnTo>
                  <a:lnTo>
                    <a:pt x="423" y="1366"/>
                  </a:lnTo>
                  <a:lnTo>
                    <a:pt x="553" y="1398"/>
                  </a:lnTo>
                  <a:lnTo>
                    <a:pt x="846" y="1398"/>
                  </a:lnTo>
                  <a:lnTo>
                    <a:pt x="976" y="1366"/>
                  </a:lnTo>
                  <a:lnTo>
                    <a:pt x="1105" y="1301"/>
                  </a:lnTo>
                  <a:lnTo>
                    <a:pt x="1203" y="1203"/>
                  </a:lnTo>
                  <a:lnTo>
                    <a:pt x="1300" y="1106"/>
                  </a:lnTo>
                  <a:lnTo>
                    <a:pt x="1365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6" y="66"/>
                  </a:lnTo>
                  <a:lnTo>
                    <a:pt x="846" y="33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 flipH="1">
              <a:off x="8546349" y="17907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6" y="228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6"/>
                  </a:lnTo>
                  <a:lnTo>
                    <a:pt x="1" y="846"/>
                  </a:lnTo>
                  <a:lnTo>
                    <a:pt x="33" y="976"/>
                  </a:lnTo>
                  <a:lnTo>
                    <a:pt x="98" y="1106"/>
                  </a:lnTo>
                  <a:lnTo>
                    <a:pt x="196" y="1203"/>
                  </a:lnTo>
                  <a:lnTo>
                    <a:pt x="293" y="1301"/>
                  </a:lnTo>
                  <a:lnTo>
                    <a:pt x="423" y="1366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66"/>
                  </a:lnTo>
                  <a:lnTo>
                    <a:pt x="1073" y="1301"/>
                  </a:lnTo>
                  <a:lnTo>
                    <a:pt x="1170" y="1203"/>
                  </a:lnTo>
                  <a:lnTo>
                    <a:pt x="1268" y="1106"/>
                  </a:lnTo>
                  <a:lnTo>
                    <a:pt x="1333" y="976"/>
                  </a:lnTo>
                  <a:lnTo>
                    <a:pt x="1365" y="846"/>
                  </a:lnTo>
                  <a:lnTo>
                    <a:pt x="1398" y="716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228"/>
                  </a:lnTo>
                  <a:lnTo>
                    <a:pt x="1073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 flipH="1">
              <a:off x="9005617" y="18881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85" y="33"/>
                  </a:lnTo>
                  <a:lnTo>
                    <a:pt x="455" y="66"/>
                  </a:lnTo>
                  <a:lnTo>
                    <a:pt x="325" y="130"/>
                  </a:lnTo>
                  <a:lnTo>
                    <a:pt x="228" y="195"/>
                  </a:lnTo>
                  <a:lnTo>
                    <a:pt x="131" y="325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228" y="1203"/>
                  </a:lnTo>
                  <a:lnTo>
                    <a:pt x="325" y="1300"/>
                  </a:lnTo>
                  <a:lnTo>
                    <a:pt x="455" y="1333"/>
                  </a:lnTo>
                  <a:lnTo>
                    <a:pt x="585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 flipH="1">
              <a:off x="8890534" y="18881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5" y="130"/>
                  </a:lnTo>
                  <a:lnTo>
                    <a:pt x="195" y="195"/>
                  </a:lnTo>
                  <a:lnTo>
                    <a:pt x="130" y="325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65" y="975"/>
                  </a:lnTo>
                  <a:lnTo>
                    <a:pt x="130" y="1105"/>
                  </a:lnTo>
                  <a:lnTo>
                    <a:pt x="195" y="1203"/>
                  </a:lnTo>
                  <a:lnTo>
                    <a:pt x="325" y="1300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 flipH="1">
              <a:off x="8775452" y="18881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0"/>
                  </a:lnTo>
                  <a:lnTo>
                    <a:pt x="195" y="195"/>
                  </a:lnTo>
                  <a:lnTo>
                    <a:pt x="98" y="325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300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13" y="1398"/>
                  </a:lnTo>
                  <a:lnTo>
                    <a:pt x="943" y="1333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170" y="195"/>
                  </a:lnTo>
                  <a:lnTo>
                    <a:pt x="1073" y="130"/>
                  </a:lnTo>
                  <a:lnTo>
                    <a:pt x="943" y="66"/>
                  </a:lnTo>
                  <a:lnTo>
                    <a:pt x="813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 flipH="1">
              <a:off x="8661431" y="18881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6" y="130"/>
                  </a:lnTo>
                  <a:lnTo>
                    <a:pt x="196" y="195"/>
                  </a:lnTo>
                  <a:lnTo>
                    <a:pt x="131" y="325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196" y="1203"/>
                  </a:lnTo>
                  <a:lnTo>
                    <a:pt x="326" y="1300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6" y="1398"/>
                  </a:lnTo>
                  <a:lnTo>
                    <a:pt x="976" y="1333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6" y="66"/>
                  </a:lnTo>
                  <a:lnTo>
                    <a:pt x="846" y="33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 flipH="1">
              <a:off x="8546349" y="18881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0"/>
                  </a:lnTo>
                  <a:lnTo>
                    <a:pt x="196" y="195"/>
                  </a:lnTo>
                  <a:lnTo>
                    <a:pt x="98" y="325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170" y="195"/>
                  </a:lnTo>
                  <a:lnTo>
                    <a:pt x="1073" y="130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 flipH="1">
              <a:off x="9005617" y="19854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0"/>
                  </a:moveTo>
                  <a:lnTo>
                    <a:pt x="585" y="33"/>
                  </a:lnTo>
                  <a:lnTo>
                    <a:pt x="455" y="65"/>
                  </a:lnTo>
                  <a:lnTo>
                    <a:pt x="325" y="130"/>
                  </a:lnTo>
                  <a:lnTo>
                    <a:pt x="228" y="195"/>
                  </a:lnTo>
                  <a:lnTo>
                    <a:pt x="131" y="325"/>
                  </a:lnTo>
                  <a:lnTo>
                    <a:pt x="66" y="422"/>
                  </a:lnTo>
                  <a:lnTo>
                    <a:pt x="33" y="552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228" y="1202"/>
                  </a:lnTo>
                  <a:lnTo>
                    <a:pt x="325" y="1300"/>
                  </a:lnTo>
                  <a:lnTo>
                    <a:pt x="455" y="1332"/>
                  </a:lnTo>
                  <a:lnTo>
                    <a:pt x="585" y="1397"/>
                  </a:lnTo>
                  <a:lnTo>
                    <a:pt x="845" y="1397"/>
                  </a:lnTo>
                  <a:lnTo>
                    <a:pt x="975" y="1332"/>
                  </a:lnTo>
                  <a:lnTo>
                    <a:pt x="1105" y="1300"/>
                  </a:lnTo>
                  <a:lnTo>
                    <a:pt x="1203" y="1202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2"/>
                  </a:lnTo>
                  <a:lnTo>
                    <a:pt x="1365" y="422"/>
                  </a:lnTo>
                  <a:lnTo>
                    <a:pt x="1300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 flipH="1">
              <a:off x="8890534" y="19854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325" y="130"/>
                  </a:lnTo>
                  <a:lnTo>
                    <a:pt x="195" y="195"/>
                  </a:lnTo>
                  <a:lnTo>
                    <a:pt x="130" y="325"/>
                  </a:lnTo>
                  <a:lnTo>
                    <a:pt x="65" y="422"/>
                  </a:lnTo>
                  <a:lnTo>
                    <a:pt x="1" y="552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65" y="975"/>
                  </a:lnTo>
                  <a:lnTo>
                    <a:pt x="130" y="1105"/>
                  </a:lnTo>
                  <a:lnTo>
                    <a:pt x="195" y="1202"/>
                  </a:lnTo>
                  <a:lnTo>
                    <a:pt x="325" y="1300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45" y="1397"/>
                  </a:lnTo>
                  <a:lnTo>
                    <a:pt x="975" y="1332"/>
                  </a:lnTo>
                  <a:lnTo>
                    <a:pt x="1105" y="1300"/>
                  </a:lnTo>
                  <a:lnTo>
                    <a:pt x="1203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 flipH="1">
              <a:off x="8775452" y="19854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5" y="195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0" y="552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2"/>
                  </a:lnTo>
                  <a:lnTo>
                    <a:pt x="293" y="1300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32"/>
                  </a:lnTo>
                  <a:lnTo>
                    <a:pt x="1073" y="1300"/>
                  </a:lnTo>
                  <a:lnTo>
                    <a:pt x="1170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170" y="195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 flipH="1">
              <a:off x="8661431" y="19854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326" y="130"/>
                  </a:lnTo>
                  <a:lnTo>
                    <a:pt x="196" y="195"/>
                  </a:lnTo>
                  <a:lnTo>
                    <a:pt x="131" y="325"/>
                  </a:lnTo>
                  <a:lnTo>
                    <a:pt x="66" y="422"/>
                  </a:lnTo>
                  <a:lnTo>
                    <a:pt x="33" y="552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196" y="1202"/>
                  </a:lnTo>
                  <a:lnTo>
                    <a:pt x="326" y="1300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46" y="1397"/>
                  </a:lnTo>
                  <a:lnTo>
                    <a:pt x="976" y="1332"/>
                  </a:lnTo>
                  <a:lnTo>
                    <a:pt x="1105" y="1300"/>
                  </a:lnTo>
                  <a:lnTo>
                    <a:pt x="1203" y="1202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2"/>
                  </a:lnTo>
                  <a:lnTo>
                    <a:pt x="1365" y="422"/>
                  </a:lnTo>
                  <a:lnTo>
                    <a:pt x="1300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6" y="65"/>
                  </a:lnTo>
                  <a:lnTo>
                    <a:pt x="846" y="33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 flipH="1">
              <a:off x="8546349" y="19854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195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2"/>
                  </a:lnTo>
                  <a:lnTo>
                    <a:pt x="293" y="1300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45" y="1397"/>
                  </a:lnTo>
                  <a:lnTo>
                    <a:pt x="975" y="1332"/>
                  </a:lnTo>
                  <a:lnTo>
                    <a:pt x="1073" y="1300"/>
                  </a:lnTo>
                  <a:lnTo>
                    <a:pt x="1170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170" y="195"/>
                  </a:lnTo>
                  <a:lnTo>
                    <a:pt x="1073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 flipH="1">
              <a:off x="9005617" y="2082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85" y="33"/>
                  </a:lnTo>
                  <a:lnTo>
                    <a:pt x="455" y="66"/>
                  </a:lnTo>
                  <a:lnTo>
                    <a:pt x="325" y="131"/>
                  </a:lnTo>
                  <a:lnTo>
                    <a:pt x="228" y="196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228" y="1203"/>
                  </a:lnTo>
                  <a:lnTo>
                    <a:pt x="325" y="1268"/>
                  </a:lnTo>
                  <a:lnTo>
                    <a:pt x="455" y="1333"/>
                  </a:lnTo>
                  <a:lnTo>
                    <a:pt x="585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196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 flipH="1">
              <a:off x="8890534" y="2082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5" y="131"/>
                  </a:lnTo>
                  <a:lnTo>
                    <a:pt x="195" y="196"/>
                  </a:lnTo>
                  <a:lnTo>
                    <a:pt x="130" y="326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65" y="975"/>
                  </a:lnTo>
                  <a:lnTo>
                    <a:pt x="130" y="1105"/>
                  </a:lnTo>
                  <a:lnTo>
                    <a:pt x="195" y="1203"/>
                  </a:lnTo>
                  <a:lnTo>
                    <a:pt x="325" y="1268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203" y="196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 flipH="1">
              <a:off x="8775452" y="2082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5" y="196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13" y="1398"/>
                  </a:lnTo>
                  <a:lnTo>
                    <a:pt x="943" y="1333"/>
                  </a:lnTo>
                  <a:lnTo>
                    <a:pt x="1073" y="1268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196"/>
                  </a:lnTo>
                  <a:lnTo>
                    <a:pt x="1073" y="131"/>
                  </a:lnTo>
                  <a:lnTo>
                    <a:pt x="943" y="66"/>
                  </a:lnTo>
                  <a:lnTo>
                    <a:pt x="813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 flipH="1">
              <a:off x="8661431" y="2082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6" y="131"/>
                  </a:lnTo>
                  <a:lnTo>
                    <a:pt x="196" y="196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196" y="1203"/>
                  </a:lnTo>
                  <a:lnTo>
                    <a:pt x="326" y="1268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6" y="1398"/>
                  </a:lnTo>
                  <a:lnTo>
                    <a:pt x="976" y="1333"/>
                  </a:lnTo>
                  <a:lnTo>
                    <a:pt x="1105" y="1268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196"/>
                  </a:lnTo>
                  <a:lnTo>
                    <a:pt x="1105" y="131"/>
                  </a:lnTo>
                  <a:lnTo>
                    <a:pt x="976" y="66"/>
                  </a:lnTo>
                  <a:lnTo>
                    <a:pt x="846" y="33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 flipH="1">
              <a:off x="8546349" y="2082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6" y="196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073" y="1268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196"/>
                  </a:lnTo>
                  <a:lnTo>
                    <a:pt x="1073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 flipH="1">
              <a:off x="1502665" y="47080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0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22" y="1332"/>
                  </a:lnTo>
                  <a:lnTo>
                    <a:pt x="552" y="1365"/>
                  </a:lnTo>
                  <a:lnTo>
                    <a:pt x="715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105" y="1268"/>
                  </a:lnTo>
                  <a:lnTo>
                    <a:pt x="1202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 flipH="1">
              <a:off x="1387582" y="47080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0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5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0"/>
                  </a:lnTo>
                  <a:lnTo>
                    <a:pt x="292" y="1268"/>
                  </a:lnTo>
                  <a:lnTo>
                    <a:pt x="422" y="1332"/>
                  </a:lnTo>
                  <a:lnTo>
                    <a:pt x="552" y="1365"/>
                  </a:lnTo>
                  <a:lnTo>
                    <a:pt x="682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 flipH="1">
              <a:off x="1273562" y="47080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85" y="0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55" y="1332"/>
                  </a:lnTo>
                  <a:lnTo>
                    <a:pt x="585" y="1365"/>
                  </a:lnTo>
                  <a:lnTo>
                    <a:pt x="715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105" y="1268"/>
                  </a:lnTo>
                  <a:lnTo>
                    <a:pt x="1203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 flipH="1">
              <a:off x="1158479" y="47080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072" y="1268"/>
                  </a:lnTo>
                  <a:lnTo>
                    <a:pt x="1202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 flipH="1">
              <a:off x="1043396" y="47080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2" y="1365"/>
                  </a:lnTo>
                  <a:lnTo>
                    <a:pt x="942" y="1332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 flipH="1">
              <a:off x="1502665" y="48053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2" y="1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1"/>
                  </a:lnTo>
                  <a:lnTo>
                    <a:pt x="325" y="1268"/>
                  </a:lnTo>
                  <a:lnTo>
                    <a:pt x="422" y="1333"/>
                  </a:lnTo>
                  <a:lnTo>
                    <a:pt x="552" y="1366"/>
                  </a:lnTo>
                  <a:lnTo>
                    <a:pt x="715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2" y="1171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6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 flipH="1">
              <a:off x="1387582" y="48053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2" y="1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6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1"/>
                  </a:lnTo>
                  <a:lnTo>
                    <a:pt x="292" y="1268"/>
                  </a:lnTo>
                  <a:lnTo>
                    <a:pt x="422" y="1333"/>
                  </a:lnTo>
                  <a:lnTo>
                    <a:pt x="552" y="1366"/>
                  </a:lnTo>
                  <a:lnTo>
                    <a:pt x="682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170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 flipH="1">
              <a:off x="1273562" y="48053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85" y="1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1"/>
                  </a:lnTo>
                  <a:lnTo>
                    <a:pt x="325" y="1268"/>
                  </a:lnTo>
                  <a:lnTo>
                    <a:pt x="455" y="1333"/>
                  </a:lnTo>
                  <a:lnTo>
                    <a:pt x="585" y="1366"/>
                  </a:lnTo>
                  <a:lnTo>
                    <a:pt x="715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171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6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 flipH="1">
              <a:off x="1158479" y="48053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1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6"/>
                  </a:lnTo>
                  <a:lnTo>
                    <a:pt x="683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202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6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 flipH="1">
              <a:off x="1043396" y="48053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1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6"/>
                  </a:lnTo>
                  <a:lnTo>
                    <a:pt x="683" y="1398"/>
                  </a:lnTo>
                  <a:lnTo>
                    <a:pt x="812" y="1366"/>
                  </a:lnTo>
                  <a:lnTo>
                    <a:pt x="942" y="1333"/>
                  </a:lnTo>
                  <a:lnTo>
                    <a:pt x="1072" y="1268"/>
                  </a:lnTo>
                  <a:lnTo>
                    <a:pt x="1170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 flipH="1">
              <a:off x="1502665" y="49026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1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22" y="1333"/>
                  </a:lnTo>
                  <a:lnTo>
                    <a:pt x="552" y="1365"/>
                  </a:lnTo>
                  <a:lnTo>
                    <a:pt x="715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2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 flipH="1">
              <a:off x="1387582" y="49026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1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5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0"/>
                  </a:lnTo>
                  <a:lnTo>
                    <a:pt x="292" y="1268"/>
                  </a:lnTo>
                  <a:lnTo>
                    <a:pt x="422" y="1333"/>
                  </a:lnTo>
                  <a:lnTo>
                    <a:pt x="552" y="1365"/>
                  </a:lnTo>
                  <a:lnTo>
                    <a:pt x="682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 flipH="1">
              <a:off x="1273562" y="49026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85" y="1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55" y="1333"/>
                  </a:lnTo>
                  <a:lnTo>
                    <a:pt x="585" y="1365"/>
                  </a:lnTo>
                  <a:lnTo>
                    <a:pt x="715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 flipH="1">
              <a:off x="1158479" y="49026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202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 flipH="1">
              <a:off x="1043396" y="49026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2" y="1365"/>
                  </a:lnTo>
                  <a:lnTo>
                    <a:pt x="942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4"/>
          <p:cNvSpPr txBox="1">
            <a:spLocks noGrp="1"/>
          </p:cNvSpPr>
          <p:nvPr>
            <p:ph type="body" idx="1"/>
          </p:nvPr>
        </p:nvSpPr>
        <p:spPr>
          <a:xfrm>
            <a:off x="720000" y="1081825"/>
            <a:ext cx="7704000" cy="35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4" name="Google Shape;264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"/>
          <p:cNvSpPr/>
          <p:nvPr/>
        </p:nvSpPr>
        <p:spPr>
          <a:xfrm>
            <a:off x="0" y="0"/>
            <a:ext cx="9144052" cy="5187100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4E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7"/>
          <p:cNvSpPr/>
          <p:nvPr/>
        </p:nvSpPr>
        <p:spPr>
          <a:xfrm>
            <a:off x="8430765" y="-649262"/>
            <a:ext cx="1058768" cy="1369466"/>
          </a:xfrm>
          <a:custGeom>
            <a:avLst/>
            <a:gdLst/>
            <a:ahLst/>
            <a:cxnLst/>
            <a:rect l="l" t="t" r="r" b="b"/>
            <a:pathLst>
              <a:path w="32881" h="42530" extrusionOk="0">
                <a:moveTo>
                  <a:pt x="28949" y="0"/>
                </a:moveTo>
                <a:lnTo>
                  <a:pt x="28624" y="33"/>
                </a:lnTo>
                <a:lnTo>
                  <a:pt x="28267" y="98"/>
                </a:lnTo>
                <a:lnTo>
                  <a:pt x="27942" y="228"/>
                </a:lnTo>
                <a:lnTo>
                  <a:pt x="27617" y="358"/>
                </a:lnTo>
                <a:lnTo>
                  <a:pt x="27292" y="520"/>
                </a:lnTo>
                <a:lnTo>
                  <a:pt x="27000" y="715"/>
                </a:lnTo>
                <a:lnTo>
                  <a:pt x="26708" y="943"/>
                </a:lnTo>
                <a:lnTo>
                  <a:pt x="26448" y="1203"/>
                </a:lnTo>
                <a:lnTo>
                  <a:pt x="26220" y="1495"/>
                </a:lnTo>
                <a:lnTo>
                  <a:pt x="683" y="36714"/>
                </a:lnTo>
                <a:lnTo>
                  <a:pt x="488" y="37039"/>
                </a:lnTo>
                <a:lnTo>
                  <a:pt x="326" y="37364"/>
                </a:lnTo>
                <a:lnTo>
                  <a:pt x="196" y="37689"/>
                </a:lnTo>
                <a:lnTo>
                  <a:pt x="98" y="38046"/>
                </a:lnTo>
                <a:lnTo>
                  <a:pt x="33" y="38404"/>
                </a:lnTo>
                <a:lnTo>
                  <a:pt x="1" y="38761"/>
                </a:lnTo>
                <a:lnTo>
                  <a:pt x="1" y="39086"/>
                </a:lnTo>
                <a:lnTo>
                  <a:pt x="33" y="39443"/>
                </a:lnTo>
                <a:lnTo>
                  <a:pt x="98" y="39801"/>
                </a:lnTo>
                <a:lnTo>
                  <a:pt x="228" y="40126"/>
                </a:lnTo>
                <a:lnTo>
                  <a:pt x="358" y="40450"/>
                </a:lnTo>
                <a:lnTo>
                  <a:pt x="521" y="40775"/>
                </a:lnTo>
                <a:lnTo>
                  <a:pt x="715" y="41068"/>
                </a:lnTo>
                <a:lnTo>
                  <a:pt x="943" y="41360"/>
                </a:lnTo>
                <a:lnTo>
                  <a:pt x="1235" y="41620"/>
                </a:lnTo>
                <a:lnTo>
                  <a:pt x="1528" y="41847"/>
                </a:lnTo>
                <a:lnTo>
                  <a:pt x="1820" y="42042"/>
                </a:lnTo>
                <a:lnTo>
                  <a:pt x="2145" y="42237"/>
                </a:lnTo>
                <a:lnTo>
                  <a:pt x="2502" y="42367"/>
                </a:lnTo>
                <a:lnTo>
                  <a:pt x="2827" y="42465"/>
                </a:lnTo>
                <a:lnTo>
                  <a:pt x="3185" y="42530"/>
                </a:lnTo>
                <a:lnTo>
                  <a:pt x="3899" y="42530"/>
                </a:lnTo>
                <a:lnTo>
                  <a:pt x="4257" y="42497"/>
                </a:lnTo>
                <a:lnTo>
                  <a:pt x="4582" y="42432"/>
                </a:lnTo>
                <a:lnTo>
                  <a:pt x="4939" y="42335"/>
                </a:lnTo>
                <a:lnTo>
                  <a:pt x="5264" y="42172"/>
                </a:lnTo>
                <a:lnTo>
                  <a:pt x="5589" y="42010"/>
                </a:lnTo>
                <a:lnTo>
                  <a:pt x="5881" y="41815"/>
                </a:lnTo>
                <a:lnTo>
                  <a:pt x="6141" y="41588"/>
                </a:lnTo>
                <a:lnTo>
                  <a:pt x="6401" y="41328"/>
                </a:lnTo>
                <a:lnTo>
                  <a:pt x="6661" y="41035"/>
                </a:lnTo>
                <a:lnTo>
                  <a:pt x="32166" y="5816"/>
                </a:lnTo>
                <a:lnTo>
                  <a:pt x="32361" y="5524"/>
                </a:lnTo>
                <a:lnTo>
                  <a:pt x="32556" y="5166"/>
                </a:lnTo>
                <a:lnTo>
                  <a:pt x="32686" y="4841"/>
                </a:lnTo>
                <a:lnTo>
                  <a:pt x="32783" y="4484"/>
                </a:lnTo>
                <a:lnTo>
                  <a:pt x="32848" y="4159"/>
                </a:lnTo>
                <a:lnTo>
                  <a:pt x="32881" y="3802"/>
                </a:lnTo>
                <a:lnTo>
                  <a:pt x="32848" y="3444"/>
                </a:lnTo>
                <a:lnTo>
                  <a:pt x="32816" y="3087"/>
                </a:lnTo>
                <a:lnTo>
                  <a:pt x="32751" y="2730"/>
                </a:lnTo>
                <a:lnTo>
                  <a:pt x="32653" y="2405"/>
                </a:lnTo>
                <a:lnTo>
                  <a:pt x="32523" y="2080"/>
                </a:lnTo>
                <a:lnTo>
                  <a:pt x="32328" y="1755"/>
                </a:lnTo>
                <a:lnTo>
                  <a:pt x="32133" y="1462"/>
                </a:lnTo>
                <a:lnTo>
                  <a:pt x="31906" y="1170"/>
                </a:lnTo>
                <a:lnTo>
                  <a:pt x="31646" y="910"/>
                </a:lnTo>
                <a:lnTo>
                  <a:pt x="31354" y="683"/>
                </a:lnTo>
                <a:lnTo>
                  <a:pt x="31029" y="488"/>
                </a:lnTo>
                <a:lnTo>
                  <a:pt x="30704" y="325"/>
                </a:lnTo>
                <a:lnTo>
                  <a:pt x="30379" y="195"/>
                </a:lnTo>
                <a:lnTo>
                  <a:pt x="30021" y="98"/>
                </a:lnTo>
                <a:lnTo>
                  <a:pt x="29664" y="33"/>
                </a:lnTo>
                <a:lnTo>
                  <a:pt x="29307" y="0"/>
                </a:lnTo>
                <a:close/>
              </a:path>
            </a:pathLst>
          </a:custGeom>
          <a:solidFill>
            <a:srgbClr val="D1D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7"/>
          <p:cNvSpPr/>
          <p:nvPr/>
        </p:nvSpPr>
        <p:spPr>
          <a:xfrm>
            <a:off x="6221226" y="3452"/>
            <a:ext cx="957274" cy="401759"/>
          </a:xfrm>
          <a:custGeom>
            <a:avLst/>
            <a:gdLst/>
            <a:ahLst/>
            <a:cxnLst/>
            <a:rect l="l" t="t" r="r" b="b"/>
            <a:pathLst>
              <a:path w="29729" h="12477" fill="none" extrusionOk="0">
                <a:moveTo>
                  <a:pt x="27552" y="0"/>
                </a:moveTo>
                <a:lnTo>
                  <a:pt x="27552" y="0"/>
                </a:lnTo>
                <a:lnTo>
                  <a:pt x="27422" y="552"/>
                </a:lnTo>
                <a:lnTo>
                  <a:pt x="27292" y="1072"/>
                </a:lnTo>
                <a:lnTo>
                  <a:pt x="27097" y="1625"/>
                </a:lnTo>
                <a:lnTo>
                  <a:pt x="26934" y="2144"/>
                </a:lnTo>
                <a:lnTo>
                  <a:pt x="26707" y="2632"/>
                </a:lnTo>
                <a:lnTo>
                  <a:pt x="26480" y="3152"/>
                </a:lnTo>
                <a:lnTo>
                  <a:pt x="26220" y="3639"/>
                </a:lnTo>
                <a:lnTo>
                  <a:pt x="25960" y="4094"/>
                </a:lnTo>
                <a:lnTo>
                  <a:pt x="25635" y="4549"/>
                </a:lnTo>
                <a:lnTo>
                  <a:pt x="25342" y="5004"/>
                </a:lnTo>
                <a:lnTo>
                  <a:pt x="25018" y="5458"/>
                </a:lnTo>
                <a:lnTo>
                  <a:pt x="24660" y="5848"/>
                </a:lnTo>
                <a:lnTo>
                  <a:pt x="24303" y="6271"/>
                </a:lnTo>
                <a:lnTo>
                  <a:pt x="23913" y="6661"/>
                </a:lnTo>
                <a:lnTo>
                  <a:pt x="23523" y="7018"/>
                </a:lnTo>
                <a:lnTo>
                  <a:pt x="23101" y="7375"/>
                </a:lnTo>
                <a:lnTo>
                  <a:pt x="22678" y="7733"/>
                </a:lnTo>
                <a:lnTo>
                  <a:pt x="22223" y="8058"/>
                </a:lnTo>
                <a:lnTo>
                  <a:pt x="21769" y="8350"/>
                </a:lnTo>
                <a:lnTo>
                  <a:pt x="21314" y="8642"/>
                </a:lnTo>
                <a:lnTo>
                  <a:pt x="20826" y="8902"/>
                </a:lnTo>
                <a:lnTo>
                  <a:pt x="20339" y="9130"/>
                </a:lnTo>
                <a:lnTo>
                  <a:pt x="19852" y="9357"/>
                </a:lnTo>
                <a:lnTo>
                  <a:pt x="19332" y="9552"/>
                </a:lnTo>
                <a:lnTo>
                  <a:pt x="18812" y="9747"/>
                </a:lnTo>
                <a:lnTo>
                  <a:pt x="18260" y="9910"/>
                </a:lnTo>
                <a:lnTo>
                  <a:pt x="17707" y="10039"/>
                </a:lnTo>
                <a:lnTo>
                  <a:pt x="17155" y="10137"/>
                </a:lnTo>
                <a:lnTo>
                  <a:pt x="16603" y="10234"/>
                </a:lnTo>
                <a:lnTo>
                  <a:pt x="16018" y="10299"/>
                </a:lnTo>
                <a:lnTo>
                  <a:pt x="15465" y="10332"/>
                </a:lnTo>
                <a:lnTo>
                  <a:pt x="14881" y="10332"/>
                </a:lnTo>
                <a:lnTo>
                  <a:pt x="14881" y="10332"/>
                </a:lnTo>
                <a:lnTo>
                  <a:pt x="14296" y="10332"/>
                </a:lnTo>
                <a:lnTo>
                  <a:pt x="13711" y="10299"/>
                </a:lnTo>
                <a:lnTo>
                  <a:pt x="13159" y="10234"/>
                </a:lnTo>
                <a:lnTo>
                  <a:pt x="12574" y="10137"/>
                </a:lnTo>
                <a:lnTo>
                  <a:pt x="12022" y="10039"/>
                </a:lnTo>
                <a:lnTo>
                  <a:pt x="11469" y="9910"/>
                </a:lnTo>
                <a:lnTo>
                  <a:pt x="10949" y="9747"/>
                </a:lnTo>
                <a:lnTo>
                  <a:pt x="10430" y="9552"/>
                </a:lnTo>
                <a:lnTo>
                  <a:pt x="9910" y="9357"/>
                </a:lnTo>
                <a:lnTo>
                  <a:pt x="9390" y="9130"/>
                </a:lnTo>
                <a:lnTo>
                  <a:pt x="8902" y="8902"/>
                </a:lnTo>
                <a:lnTo>
                  <a:pt x="8415" y="8642"/>
                </a:lnTo>
                <a:lnTo>
                  <a:pt x="7960" y="8350"/>
                </a:lnTo>
                <a:lnTo>
                  <a:pt x="7505" y="8058"/>
                </a:lnTo>
                <a:lnTo>
                  <a:pt x="7083" y="7733"/>
                </a:lnTo>
                <a:lnTo>
                  <a:pt x="6628" y="7375"/>
                </a:lnTo>
                <a:lnTo>
                  <a:pt x="6238" y="7018"/>
                </a:lnTo>
                <a:lnTo>
                  <a:pt x="5816" y="6661"/>
                </a:lnTo>
                <a:lnTo>
                  <a:pt x="5459" y="6271"/>
                </a:lnTo>
                <a:lnTo>
                  <a:pt x="5101" y="5848"/>
                </a:lnTo>
                <a:lnTo>
                  <a:pt x="4744" y="5458"/>
                </a:lnTo>
                <a:lnTo>
                  <a:pt x="4419" y="5004"/>
                </a:lnTo>
                <a:lnTo>
                  <a:pt x="4094" y="4549"/>
                </a:lnTo>
                <a:lnTo>
                  <a:pt x="3802" y="4094"/>
                </a:lnTo>
                <a:lnTo>
                  <a:pt x="3542" y="3639"/>
                </a:lnTo>
                <a:lnTo>
                  <a:pt x="3282" y="3152"/>
                </a:lnTo>
                <a:lnTo>
                  <a:pt x="3054" y="2632"/>
                </a:lnTo>
                <a:lnTo>
                  <a:pt x="2827" y="2144"/>
                </a:lnTo>
                <a:lnTo>
                  <a:pt x="2632" y="1625"/>
                </a:lnTo>
                <a:lnTo>
                  <a:pt x="2469" y="1072"/>
                </a:lnTo>
                <a:lnTo>
                  <a:pt x="2307" y="552"/>
                </a:lnTo>
                <a:lnTo>
                  <a:pt x="2210" y="0"/>
                </a:lnTo>
                <a:lnTo>
                  <a:pt x="0" y="0"/>
                </a:lnTo>
                <a:lnTo>
                  <a:pt x="0" y="0"/>
                </a:lnTo>
                <a:lnTo>
                  <a:pt x="130" y="650"/>
                </a:lnTo>
                <a:lnTo>
                  <a:pt x="293" y="1300"/>
                </a:lnTo>
                <a:lnTo>
                  <a:pt x="488" y="1949"/>
                </a:lnTo>
                <a:lnTo>
                  <a:pt x="715" y="2567"/>
                </a:lnTo>
                <a:lnTo>
                  <a:pt x="942" y="3184"/>
                </a:lnTo>
                <a:lnTo>
                  <a:pt x="1202" y="3769"/>
                </a:lnTo>
                <a:lnTo>
                  <a:pt x="1495" y="4354"/>
                </a:lnTo>
                <a:lnTo>
                  <a:pt x="1820" y="4939"/>
                </a:lnTo>
                <a:lnTo>
                  <a:pt x="2145" y="5491"/>
                </a:lnTo>
                <a:lnTo>
                  <a:pt x="2502" y="6043"/>
                </a:lnTo>
                <a:lnTo>
                  <a:pt x="2892" y="6563"/>
                </a:lnTo>
                <a:lnTo>
                  <a:pt x="3282" y="7050"/>
                </a:lnTo>
                <a:lnTo>
                  <a:pt x="3737" y="7538"/>
                </a:lnTo>
                <a:lnTo>
                  <a:pt x="4159" y="8025"/>
                </a:lnTo>
                <a:lnTo>
                  <a:pt x="4646" y="8480"/>
                </a:lnTo>
                <a:lnTo>
                  <a:pt x="5134" y="8902"/>
                </a:lnTo>
                <a:lnTo>
                  <a:pt x="5621" y="9292"/>
                </a:lnTo>
                <a:lnTo>
                  <a:pt x="6141" y="9682"/>
                </a:lnTo>
                <a:lnTo>
                  <a:pt x="6693" y="10072"/>
                </a:lnTo>
                <a:lnTo>
                  <a:pt x="7245" y="10397"/>
                </a:lnTo>
                <a:lnTo>
                  <a:pt x="7798" y="10722"/>
                </a:lnTo>
                <a:lnTo>
                  <a:pt x="8383" y="11014"/>
                </a:lnTo>
                <a:lnTo>
                  <a:pt x="8967" y="11274"/>
                </a:lnTo>
                <a:lnTo>
                  <a:pt x="9585" y="11534"/>
                </a:lnTo>
                <a:lnTo>
                  <a:pt x="10202" y="11761"/>
                </a:lnTo>
                <a:lnTo>
                  <a:pt x="10852" y="11956"/>
                </a:lnTo>
                <a:lnTo>
                  <a:pt x="11502" y="12119"/>
                </a:lnTo>
                <a:lnTo>
                  <a:pt x="12151" y="12249"/>
                </a:lnTo>
                <a:lnTo>
                  <a:pt x="12834" y="12346"/>
                </a:lnTo>
                <a:lnTo>
                  <a:pt x="13484" y="12411"/>
                </a:lnTo>
                <a:lnTo>
                  <a:pt x="14166" y="12476"/>
                </a:lnTo>
                <a:lnTo>
                  <a:pt x="14881" y="12476"/>
                </a:lnTo>
                <a:lnTo>
                  <a:pt x="14881" y="12476"/>
                </a:lnTo>
                <a:lnTo>
                  <a:pt x="15563" y="12476"/>
                </a:lnTo>
                <a:lnTo>
                  <a:pt x="16245" y="12411"/>
                </a:lnTo>
                <a:lnTo>
                  <a:pt x="16928" y="12346"/>
                </a:lnTo>
                <a:lnTo>
                  <a:pt x="17610" y="12249"/>
                </a:lnTo>
                <a:lnTo>
                  <a:pt x="18260" y="12119"/>
                </a:lnTo>
                <a:lnTo>
                  <a:pt x="18909" y="11956"/>
                </a:lnTo>
                <a:lnTo>
                  <a:pt x="19527" y="11761"/>
                </a:lnTo>
                <a:lnTo>
                  <a:pt x="20144" y="11534"/>
                </a:lnTo>
                <a:lnTo>
                  <a:pt x="20761" y="11274"/>
                </a:lnTo>
                <a:lnTo>
                  <a:pt x="21379" y="11014"/>
                </a:lnTo>
                <a:lnTo>
                  <a:pt x="21963" y="10722"/>
                </a:lnTo>
                <a:lnTo>
                  <a:pt x="22516" y="10397"/>
                </a:lnTo>
                <a:lnTo>
                  <a:pt x="23068" y="10072"/>
                </a:lnTo>
                <a:lnTo>
                  <a:pt x="23620" y="9682"/>
                </a:lnTo>
                <a:lnTo>
                  <a:pt x="24140" y="9292"/>
                </a:lnTo>
                <a:lnTo>
                  <a:pt x="24628" y="8902"/>
                </a:lnTo>
                <a:lnTo>
                  <a:pt x="25115" y="8480"/>
                </a:lnTo>
                <a:lnTo>
                  <a:pt x="25570" y="8025"/>
                </a:lnTo>
                <a:lnTo>
                  <a:pt x="26025" y="7538"/>
                </a:lnTo>
                <a:lnTo>
                  <a:pt x="26447" y="7050"/>
                </a:lnTo>
                <a:lnTo>
                  <a:pt x="26837" y="6563"/>
                </a:lnTo>
                <a:lnTo>
                  <a:pt x="27227" y="6043"/>
                </a:lnTo>
                <a:lnTo>
                  <a:pt x="27584" y="5491"/>
                </a:lnTo>
                <a:lnTo>
                  <a:pt x="27942" y="4939"/>
                </a:lnTo>
                <a:lnTo>
                  <a:pt x="28234" y="4354"/>
                </a:lnTo>
                <a:lnTo>
                  <a:pt x="28526" y="3769"/>
                </a:lnTo>
                <a:lnTo>
                  <a:pt x="28819" y="3184"/>
                </a:lnTo>
                <a:lnTo>
                  <a:pt x="29046" y="2567"/>
                </a:lnTo>
                <a:lnTo>
                  <a:pt x="29241" y="1949"/>
                </a:lnTo>
                <a:lnTo>
                  <a:pt x="29436" y="1300"/>
                </a:lnTo>
                <a:lnTo>
                  <a:pt x="29599" y="650"/>
                </a:lnTo>
                <a:lnTo>
                  <a:pt x="29729" y="0"/>
                </a:lnTo>
                <a:lnTo>
                  <a:pt x="27552" y="0"/>
                </a:lnTo>
                <a:close/>
              </a:path>
            </a:pathLst>
          </a:custGeom>
          <a:noFill/>
          <a:ln w="89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7"/>
          <p:cNvSpPr/>
          <p:nvPr/>
        </p:nvSpPr>
        <p:spPr>
          <a:xfrm>
            <a:off x="8430786" y="173037"/>
            <a:ext cx="1058736" cy="1369498"/>
          </a:xfrm>
          <a:custGeom>
            <a:avLst/>
            <a:gdLst/>
            <a:ahLst/>
            <a:cxnLst/>
            <a:rect l="l" t="t" r="r" b="b"/>
            <a:pathLst>
              <a:path w="32880" h="42531" extrusionOk="0">
                <a:moveTo>
                  <a:pt x="28981" y="1"/>
                </a:moveTo>
                <a:lnTo>
                  <a:pt x="28624" y="33"/>
                </a:lnTo>
                <a:lnTo>
                  <a:pt x="28266" y="98"/>
                </a:lnTo>
                <a:lnTo>
                  <a:pt x="27942" y="196"/>
                </a:lnTo>
                <a:lnTo>
                  <a:pt x="27617" y="358"/>
                </a:lnTo>
                <a:lnTo>
                  <a:pt x="27292" y="521"/>
                </a:lnTo>
                <a:lnTo>
                  <a:pt x="26999" y="715"/>
                </a:lnTo>
                <a:lnTo>
                  <a:pt x="26707" y="943"/>
                </a:lnTo>
                <a:lnTo>
                  <a:pt x="26447" y="1203"/>
                </a:lnTo>
                <a:lnTo>
                  <a:pt x="26220" y="1495"/>
                </a:lnTo>
                <a:lnTo>
                  <a:pt x="715" y="36714"/>
                </a:lnTo>
                <a:lnTo>
                  <a:pt x="487" y="37039"/>
                </a:lnTo>
                <a:lnTo>
                  <a:pt x="325" y="37364"/>
                </a:lnTo>
                <a:lnTo>
                  <a:pt x="195" y="37689"/>
                </a:lnTo>
                <a:lnTo>
                  <a:pt x="98" y="38046"/>
                </a:lnTo>
                <a:lnTo>
                  <a:pt x="33" y="38404"/>
                </a:lnTo>
                <a:lnTo>
                  <a:pt x="0" y="38729"/>
                </a:lnTo>
                <a:lnTo>
                  <a:pt x="0" y="39086"/>
                </a:lnTo>
                <a:lnTo>
                  <a:pt x="33" y="39444"/>
                </a:lnTo>
                <a:lnTo>
                  <a:pt x="130" y="39801"/>
                </a:lnTo>
                <a:lnTo>
                  <a:pt x="228" y="40126"/>
                </a:lnTo>
                <a:lnTo>
                  <a:pt x="357" y="40451"/>
                </a:lnTo>
                <a:lnTo>
                  <a:pt x="520" y="40776"/>
                </a:lnTo>
                <a:lnTo>
                  <a:pt x="747" y="41068"/>
                </a:lnTo>
                <a:lnTo>
                  <a:pt x="975" y="41360"/>
                </a:lnTo>
                <a:lnTo>
                  <a:pt x="1235" y="41620"/>
                </a:lnTo>
                <a:lnTo>
                  <a:pt x="1527" y="41848"/>
                </a:lnTo>
                <a:lnTo>
                  <a:pt x="1852" y="42043"/>
                </a:lnTo>
                <a:lnTo>
                  <a:pt x="2177" y="42238"/>
                </a:lnTo>
                <a:lnTo>
                  <a:pt x="2502" y="42368"/>
                </a:lnTo>
                <a:lnTo>
                  <a:pt x="2859" y="42465"/>
                </a:lnTo>
                <a:lnTo>
                  <a:pt x="3217" y="42530"/>
                </a:lnTo>
                <a:lnTo>
                  <a:pt x="3899" y="42530"/>
                </a:lnTo>
                <a:lnTo>
                  <a:pt x="4256" y="42498"/>
                </a:lnTo>
                <a:lnTo>
                  <a:pt x="4614" y="42433"/>
                </a:lnTo>
                <a:lnTo>
                  <a:pt x="4939" y="42335"/>
                </a:lnTo>
                <a:lnTo>
                  <a:pt x="5263" y="42173"/>
                </a:lnTo>
                <a:lnTo>
                  <a:pt x="5588" y="42010"/>
                </a:lnTo>
                <a:lnTo>
                  <a:pt x="5881" y="41815"/>
                </a:lnTo>
                <a:lnTo>
                  <a:pt x="6173" y="41588"/>
                </a:lnTo>
                <a:lnTo>
                  <a:pt x="6433" y="41328"/>
                </a:lnTo>
                <a:lnTo>
                  <a:pt x="6661" y="41036"/>
                </a:lnTo>
                <a:lnTo>
                  <a:pt x="32165" y="5816"/>
                </a:lnTo>
                <a:lnTo>
                  <a:pt x="32393" y="5524"/>
                </a:lnTo>
                <a:lnTo>
                  <a:pt x="32555" y="5167"/>
                </a:lnTo>
                <a:lnTo>
                  <a:pt x="32685" y="4842"/>
                </a:lnTo>
                <a:lnTo>
                  <a:pt x="32783" y="4484"/>
                </a:lnTo>
                <a:lnTo>
                  <a:pt x="32848" y="4159"/>
                </a:lnTo>
                <a:lnTo>
                  <a:pt x="32880" y="3802"/>
                </a:lnTo>
                <a:lnTo>
                  <a:pt x="32880" y="3445"/>
                </a:lnTo>
                <a:lnTo>
                  <a:pt x="32815" y="3087"/>
                </a:lnTo>
                <a:lnTo>
                  <a:pt x="32750" y="2730"/>
                </a:lnTo>
                <a:lnTo>
                  <a:pt x="32653" y="2405"/>
                </a:lnTo>
                <a:lnTo>
                  <a:pt x="32523" y="2080"/>
                </a:lnTo>
                <a:lnTo>
                  <a:pt x="32360" y="1755"/>
                </a:lnTo>
                <a:lnTo>
                  <a:pt x="32133" y="1463"/>
                </a:lnTo>
                <a:lnTo>
                  <a:pt x="31905" y="1170"/>
                </a:lnTo>
                <a:lnTo>
                  <a:pt x="31645" y="910"/>
                </a:lnTo>
                <a:lnTo>
                  <a:pt x="31353" y="683"/>
                </a:lnTo>
                <a:lnTo>
                  <a:pt x="31028" y="488"/>
                </a:lnTo>
                <a:lnTo>
                  <a:pt x="30703" y="326"/>
                </a:lnTo>
                <a:lnTo>
                  <a:pt x="30378" y="196"/>
                </a:lnTo>
                <a:lnTo>
                  <a:pt x="30021" y="98"/>
                </a:lnTo>
                <a:lnTo>
                  <a:pt x="29664" y="33"/>
                </a:lnTo>
                <a:lnTo>
                  <a:pt x="29339" y="1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7"/>
          <p:cNvSpPr/>
          <p:nvPr/>
        </p:nvSpPr>
        <p:spPr>
          <a:xfrm rot="-5400000">
            <a:off x="1812879" y="-287320"/>
            <a:ext cx="402822" cy="957306"/>
          </a:xfrm>
          <a:custGeom>
            <a:avLst/>
            <a:gdLst/>
            <a:ahLst/>
            <a:cxnLst/>
            <a:rect l="l" t="t" r="r" b="b"/>
            <a:pathLst>
              <a:path w="12510" h="29730" fill="none" extrusionOk="0">
                <a:moveTo>
                  <a:pt x="12509" y="27552"/>
                </a:moveTo>
                <a:lnTo>
                  <a:pt x="12509" y="27552"/>
                </a:lnTo>
                <a:lnTo>
                  <a:pt x="11957" y="27423"/>
                </a:lnTo>
                <a:lnTo>
                  <a:pt x="11405" y="27293"/>
                </a:lnTo>
                <a:lnTo>
                  <a:pt x="10885" y="27098"/>
                </a:lnTo>
                <a:lnTo>
                  <a:pt x="10365" y="26903"/>
                </a:lnTo>
                <a:lnTo>
                  <a:pt x="9845" y="26708"/>
                </a:lnTo>
                <a:lnTo>
                  <a:pt x="9358" y="26480"/>
                </a:lnTo>
                <a:lnTo>
                  <a:pt x="8870" y="26220"/>
                </a:lnTo>
                <a:lnTo>
                  <a:pt x="8383" y="25928"/>
                </a:lnTo>
                <a:lnTo>
                  <a:pt x="7928" y="25636"/>
                </a:lnTo>
                <a:lnTo>
                  <a:pt x="7473" y="25343"/>
                </a:lnTo>
                <a:lnTo>
                  <a:pt x="7051" y="25018"/>
                </a:lnTo>
                <a:lnTo>
                  <a:pt x="6629" y="24661"/>
                </a:lnTo>
                <a:lnTo>
                  <a:pt x="6239" y="24303"/>
                </a:lnTo>
                <a:lnTo>
                  <a:pt x="5849" y="23914"/>
                </a:lnTo>
                <a:lnTo>
                  <a:pt x="5459" y="23524"/>
                </a:lnTo>
                <a:lnTo>
                  <a:pt x="5102" y="23101"/>
                </a:lnTo>
                <a:lnTo>
                  <a:pt x="4777" y="22679"/>
                </a:lnTo>
                <a:lnTo>
                  <a:pt x="4452" y="22224"/>
                </a:lnTo>
                <a:lnTo>
                  <a:pt x="4159" y="21769"/>
                </a:lnTo>
                <a:lnTo>
                  <a:pt x="3867" y="21314"/>
                </a:lnTo>
                <a:lnTo>
                  <a:pt x="3607" y="20827"/>
                </a:lnTo>
                <a:lnTo>
                  <a:pt x="3347" y="20340"/>
                </a:lnTo>
                <a:lnTo>
                  <a:pt x="3152" y="19820"/>
                </a:lnTo>
                <a:lnTo>
                  <a:pt x="2925" y="19333"/>
                </a:lnTo>
                <a:lnTo>
                  <a:pt x="2762" y="18780"/>
                </a:lnTo>
                <a:lnTo>
                  <a:pt x="2600" y="18260"/>
                </a:lnTo>
                <a:lnTo>
                  <a:pt x="2470" y="17708"/>
                </a:lnTo>
                <a:lnTo>
                  <a:pt x="2340" y="17156"/>
                </a:lnTo>
                <a:lnTo>
                  <a:pt x="2275" y="16603"/>
                </a:lnTo>
                <a:lnTo>
                  <a:pt x="2210" y="16019"/>
                </a:lnTo>
                <a:lnTo>
                  <a:pt x="2178" y="15466"/>
                </a:lnTo>
                <a:lnTo>
                  <a:pt x="2145" y="14881"/>
                </a:lnTo>
                <a:lnTo>
                  <a:pt x="2145" y="14881"/>
                </a:lnTo>
                <a:lnTo>
                  <a:pt x="2178" y="14297"/>
                </a:lnTo>
                <a:lnTo>
                  <a:pt x="2210" y="13712"/>
                </a:lnTo>
                <a:lnTo>
                  <a:pt x="2275" y="13127"/>
                </a:lnTo>
                <a:lnTo>
                  <a:pt x="2340" y="12575"/>
                </a:lnTo>
                <a:lnTo>
                  <a:pt x="2470" y="12022"/>
                </a:lnTo>
                <a:lnTo>
                  <a:pt x="2600" y="11470"/>
                </a:lnTo>
                <a:lnTo>
                  <a:pt x="2762" y="10950"/>
                </a:lnTo>
                <a:lnTo>
                  <a:pt x="2925" y="10430"/>
                </a:lnTo>
                <a:lnTo>
                  <a:pt x="3152" y="9910"/>
                </a:lnTo>
                <a:lnTo>
                  <a:pt x="3347" y="9391"/>
                </a:lnTo>
                <a:lnTo>
                  <a:pt x="3607" y="8903"/>
                </a:lnTo>
                <a:lnTo>
                  <a:pt x="3867" y="8416"/>
                </a:lnTo>
                <a:lnTo>
                  <a:pt x="4159" y="7961"/>
                </a:lnTo>
                <a:lnTo>
                  <a:pt x="4452" y="7506"/>
                </a:lnTo>
                <a:lnTo>
                  <a:pt x="4777" y="7051"/>
                </a:lnTo>
                <a:lnTo>
                  <a:pt x="5102" y="6629"/>
                </a:lnTo>
                <a:lnTo>
                  <a:pt x="5459" y="6239"/>
                </a:lnTo>
                <a:lnTo>
                  <a:pt x="5849" y="5817"/>
                </a:lnTo>
                <a:lnTo>
                  <a:pt x="6239" y="5459"/>
                </a:lnTo>
                <a:lnTo>
                  <a:pt x="6629" y="5069"/>
                </a:lnTo>
                <a:lnTo>
                  <a:pt x="7051" y="4745"/>
                </a:lnTo>
                <a:lnTo>
                  <a:pt x="7473" y="4420"/>
                </a:lnTo>
                <a:lnTo>
                  <a:pt x="7928" y="4095"/>
                </a:lnTo>
                <a:lnTo>
                  <a:pt x="8383" y="3802"/>
                </a:lnTo>
                <a:lnTo>
                  <a:pt x="8870" y="3510"/>
                </a:lnTo>
                <a:lnTo>
                  <a:pt x="9358" y="3282"/>
                </a:lnTo>
                <a:lnTo>
                  <a:pt x="9845" y="3023"/>
                </a:lnTo>
                <a:lnTo>
                  <a:pt x="10365" y="2828"/>
                </a:lnTo>
                <a:lnTo>
                  <a:pt x="10885" y="2633"/>
                </a:lnTo>
                <a:lnTo>
                  <a:pt x="11405" y="2470"/>
                </a:lnTo>
                <a:lnTo>
                  <a:pt x="11957" y="2308"/>
                </a:lnTo>
                <a:lnTo>
                  <a:pt x="12509" y="2178"/>
                </a:lnTo>
                <a:lnTo>
                  <a:pt x="12509" y="1"/>
                </a:lnTo>
                <a:lnTo>
                  <a:pt x="12509" y="1"/>
                </a:lnTo>
                <a:lnTo>
                  <a:pt x="11860" y="131"/>
                </a:lnTo>
                <a:lnTo>
                  <a:pt x="11210" y="293"/>
                </a:lnTo>
                <a:lnTo>
                  <a:pt x="10560" y="488"/>
                </a:lnTo>
                <a:lnTo>
                  <a:pt x="9943" y="683"/>
                </a:lnTo>
                <a:lnTo>
                  <a:pt x="9325" y="943"/>
                </a:lnTo>
                <a:lnTo>
                  <a:pt x="8708" y="1203"/>
                </a:lnTo>
                <a:lnTo>
                  <a:pt x="8123" y="1496"/>
                </a:lnTo>
                <a:lnTo>
                  <a:pt x="7571" y="1820"/>
                </a:lnTo>
                <a:lnTo>
                  <a:pt x="7019" y="2145"/>
                </a:lnTo>
                <a:lnTo>
                  <a:pt x="6466" y="2503"/>
                </a:lnTo>
                <a:lnTo>
                  <a:pt x="5946" y="2893"/>
                </a:lnTo>
                <a:lnTo>
                  <a:pt x="5427" y="3282"/>
                </a:lnTo>
                <a:lnTo>
                  <a:pt x="4939" y="3705"/>
                </a:lnTo>
                <a:lnTo>
                  <a:pt x="4484" y="4160"/>
                </a:lnTo>
                <a:lnTo>
                  <a:pt x="4029" y="4615"/>
                </a:lnTo>
                <a:lnTo>
                  <a:pt x="3607" y="5102"/>
                </a:lnTo>
                <a:lnTo>
                  <a:pt x="3185" y="5622"/>
                </a:lnTo>
                <a:lnTo>
                  <a:pt x="2795" y="6142"/>
                </a:lnTo>
                <a:lnTo>
                  <a:pt x="2437" y="6661"/>
                </a:lnTo>
                <a:lnTo>
                  <a:pt x="2080" y="7214"/>
                </a:lnTo>
                <a:lnTo>
                  <a:pt x="1788" y="7799"/>
                </a:lnTo>
                <a:lnTo>
                  <a:pt x="1495" y="8383"/>
                </a:lnTo>
                <a:lnTo>
                  <a:pt x="1203" y="8968"/>
                </a:lnTo>
                <a:lnTo>
                  <a:pt x="975" y="9586"/>
                </a:lnTo>
                <a:lnTo>
                  <a:pt x="748" y="10203"/>
                </a:lnTo>
                <a:lnTo>
                  <a:pt x="553" y="10853"/>
                </a:lnTo>
                <a:lnTo>
                  <a:pt x="391" y="11502"/>
                </a:lnTo>
                <a:lnTo>
                  <a:pt x="261" y="12152"/>
                </a:lnTo>
                <a:lnTo>
                  <a:pt x="163" y="12802"/>
                </a:lnTo>
                <a:lnTo>
                  <a:pt x="66" y="13484"/>
                </a:lnTo>
                <a:lnTo>
                  <a:pt x="33" y="14167"/>
                </a:lnTo>
                <a:lnTo>
                  <a:pt x="1" y="14881"/>
                </a:lnTo>
                <a:lnTo>
                  <a:pt x="1" y="14881"/>
                </a:lnTo>
                <a:lnTo>
                  <a:pt x="33" y="15564"/>
                </a:lnTo>
                <a:lnTo>
                  <a:pt x="66" y="16246"/>
                </a:lnTo>
                <a:lnTo>
                  <a:pt x="163" y="16928"/>
                </a:lnTo>
                <a:lnTo>
                  <a:pt x="261" y="17578"/>
                </a:lnTo>
                <a:lnTo>
                  <a:pt x="391" y="18260"/>
                </a:lnTo>
                <a:lnTo>
                  <a:pt x="553" y="18910"/>
                </a:lnTo>
                <a:lnTo>
                  <a:pt x="748" y="19527"/>
                </a:lnTo>
                <a:lnTo>
                  <a:pt x="975" y="20145"/>
                </a:lnTo>
                <a:lnTo>
                  <a:pt x="1203" y="20762"/>
                </a:lnTo>
                <a:lnTo>
                  <a:pt x="1495" y="21347"/>
                </a:lnTo>
                <a:lnTo>
                  <a:pt x="1788" y="21932"/>
                </a:lnTo>
                <a:lnTo>
                  <a:pt x="2080" y="22517"/>
                </a:lnTo>
                <a:lnTo>
                  <a:pt x="2437" y="23069"/>
                </a:lnTo>
                <a:lnTo>
                  <a:pt x="2795" y="23589"/>
                </a:lnTo>
                <a:lnTo>
                  <a:pt x="3185" y="24109"/>
                </a:lnTo>
                <a:lnTo>
                  <a:pt x="3607" y="24628"/>
                </a:lnTo>
                <a:lnTo>
                  <a:pt x="4029" y="25116"/>
                </a:lnTo>
                <a:lnTo>
                  <a:pt x="4484" y="25571"/>
                </a:lnTo>
                <a:lnTo>
                  <a:pt x="4939" y="26025"/>
                </a:lnTo>
                <a:lnTo>
                  <a:pt x="5427" y="26448"/>
                </a:lnTo>
                <a:lnTo>
                  <a:pt x="5946" y="26838"/>
                </a:lnTo>
                <a:lnTo>
                  <a:pt x="6466" y="27228"/>
                </a:lnTo>
                <a:lnTo>
                  <a:pt x="7019" y="27585"/>
                </a:lnTo>
                <a:lnTo>
                  <a:pt x="7571" y="27942"/>
                </a:lnTo>
                <a:lnTo>
                  <a:pt x="8123" y="28235"/>
                </a:lnTo>
                <a:lnTo>
                  <a:pt x="8708" y="28527"/>
                </a:lnTo>
                <a:lnTo>
                  <a:pt x="9325" y="28787"/>
                </a:lnTo>
                <a:lnTo>
                  <a:pt x="9943" y="29047"/>
                </a:lnTo>
                <a:lnTo>
                  <a:pt x="10560" y="29242"/>
                </a:lnTo>
                <a:lnTo>
                  <a:pt x="11210" y="29437"/>
                </a:lnTo>
                <a:lnTo>
                  <a:pt x="11860" y="29599"/>
                </a:lnTo>
                <a:lnTo>
                  <a:pt x="12509" y="29729"/>
                </a:lnTo>
                <a:lnTo>
                  <a:pt x="12509" y="27552"/>
                </a:lnTo>
                <a:close/>
              </a:path>
            </a:pathLst>
          </a:custGeom>
          <a:noFill/>
          <a:ln w="8925" cap="rnd" cmpd="sng">
            <a:solidFill>
              <a:srgbClr val="7DA2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7"/>
          <p:cNvSpPr/>
          <p:nvPr/>
        </p:nvSpPr>
        <p:spPr>
          <a:xfrm rot="5400000">
            <a:off x="8009309" y="2593360"/>
            <a:ext cx="1632089" cy="685280"/>
          </a:xfrm>
          <a:custGeom>
            <a:avLst/>
            <a:gdLst/>
            <a:ahLst/>
            <a:cxnLst/>
            <a:rect l="l" t="t" r="r" b="b"/>
            <a:pathLst>
              <a:path w="50686" h="21282" fill="none" extrusionOk="0">
                <a:moveTo>
                  <a:pt x="46982" y="1"/>
                </a:moveTo>
                <a:lnTo>
                  <a:pt x="46982" y="1"/>
                </a:lnTo>
                <a:lnTo>
                  <a:pt x="46754" y="911"/>
                </a:lnTo>
                <a:lnTo>
                  <a:pt x="46494" y="1853"/>
                </a:lnTo>
                <a:lnTo>
                  <a:pt x="46202" y="2730"/>
                </a:lnTo>
                <a:lnTo>
                  <a:pt x="45877" y="3640"/>
                </a:lnTo>
                <a:lnTo>
                  <a:pt x="45520" y="4517"/>
                </a:lnTo>
                <a:lnTo>
                  <a:pt x="45130" y="5362"/>
                </a:lnTo>
                <a:lnTo>
                  <a:pt x="44707" y="6174"/>
                </a:lnTo>
                <a:lnTo>
                  <a:pt x="44220" y="6986"/>
                </a:lnTo>
                <a:lnTo>
                  <a:pt x="43733" y="7766"/>
                </a:lnTo>
                <a:lnTo>
                  <a:pt x="43180" y="8546"/>
                </a:lnTo>
                <a:lnTo>
                  <a:pt x="42628" y="9293"/>
                </a:lnTo>
                <a:lnTo>
                  <a:pt x="42043" y="10008"/>
                </a:lnTo>
                <a:lnTo>
                  <a:pt x="41426" y="10690"/>
                </a:lnTo>
                <a:lnTo>
                  <a:pt x="40776" y="11340"/>
                </a:lnTo>
                <a:lnTo>
                  <a:pt x="40094" y="11990"/>
                </a:lnTo>
                <a:lnTo>
                  <a:pt x="39379" y="12574"/>
                </a:lnTo>
                <a:lnTo>
                  <a:pt x="38664" y="13159"/>
                </a:lnTo>
                <a:lnTo>
                  <a:pt x="37917" y="13712"/>
                </a:lnTo>
                <a:lnTo>
                  <a:pt x="37137" y="14231"/>
                </a:lnTo>
                <a:lnTo>
                  <a:pt x="36325" y="14719"/>
                </a:lnTo>
                <a:lnTo>
                  <a:pt x="35513" y="15174"/>
                </a:lnTo>
                <a:lnTo>
                  <a:pt x="34668" y="15564"/>
                </a:lnTo>
                <a:lnTo>
                  <a:pt x="33823" y="15953"/>
                </a:lnTo>
                <a:lnTo>
                  <a:pt x="32946" y="16311"/>
                </a:lnTo>
                <a:lnTo>
                  <a:pt x="32036" y="16603"/>
                </a:lnTo>
                <a:lnTo>
                  <a:pt x="31126" y="16863"/>
                </a:lnTo>
                <a:lnTo>
                  <a:pt x="30184" y="17123"/>
                </a:lnTo>
                <a:lnTo>
                  <a:pt x="29242" y="17286"/>
                </a:lnTo>
                <a:lnTo>
                  <a:pt x="28300" y="17448"/>
                </a:lnTo>
                <a:lnTo>
                  <a:pt x="27325" y="17545"/>
                </a:lnTo>
                <a:lnTo>
                  <a:pt x="26350" y="17610"/>
                </a:lnTo>
                <a:lnTo>
                  <a:pt x="25343" y="17643"/>
                </a:lnTo>
                <a:lnTo>
                  <a:pt x="25343" y="17643"/>
                </a:lnTo>
                <a:lnTo>
                  <a:pt x="24336" y="17610"/>
                </a:lnTo>
                <a:lnTo>
                  <a:pt x="23361" y="17545"/>
                </a:lnTo>
                <a:lnTo>
                  <a:pt x="22387" y="17448"/>
                </a:lnTo>
                <a:lnTo>
                  <a:pt x="21444" y="17286"/>
                </a:lnTo>
                <a:lnTo>
                  <a:pt x="20502" y="17123"/>
                </a:lnTo>
                <a:lnTo>
                  <a:pt x="19560" y="16863"/>
                </a:lnTo>
                <a:lnTo>
                  <a:pt x="18650" y="16603"/>
                </a:lnTo>
                <a:lnTo>
                  <a:pt x="17741" y="16311"/>
                </a:lnTo>
                <a:lnTo>
                  <a:pt x="16863" y="15953"/>
                </a:lnTo>
                <a:lnTo>
                  <a:pt x="16019" y="15564"/>
                </a:lnTo>
                <a:lnTo>
                  <a:pt x="15174" y="15174"/>
                </a:lnTo>
                <a:lnTo>
                  <a:pt x="14362" y="14719"/>
                </a:lnTo>
                <a:lnTo>
                  <a:pt x="13549" y="14231"/>
                </a:lnTo>
                <a:lnTo>
                  <a:pt x="12770" y="13712"/>
                </a:lnTo>
                <a:lnTo>
                  <a:pt x="12022" y="13159"/>
                </a:lnTo>
                <a:lnTo>
                  <a:pt x="11308" y="12574"/>
                </a:lnTo>
                <a:lnTo>
                  <a:pt x="10593" y="11990"/>
                </a:lnTo>
                <a:lnTo>
                  <a:pt x="9910" y="11340"/>
                </a:lnTo>
                <a:lnTo>
                  <a:pt x="9261" y="10690"/>
                </a:lnTo>
                <a:lnTo>
                  <a:pt x="8643" y="10008"/>
                </a:lnTo>
                <a:lnTo>
                  <a:pt x="8059" y="9293"/>
                </a:lnTo>
                <a:lnTo>
                  <a:pt x="7506" y="8546"/>
                </a:lnTo>
                <a:lnTo>
                  <a:pt x="6954" y="7766"/>
                </a:lnTo>
                <a:lnTo>
                  <a:pt x="6467" y="6986"/>
                </a:lnTo>
                <a:lnTo>
                  <a:pt x="5979" y="6174"/>
                </a:lnTo>
                <a:lnTo>
                  <a:pt x="5557" y="5362"/>
                </a:lnTo>
                <a:lnTo>
                  <a:pt x="5167" y="4517"/>
                </a:lnTo>
                <a:lnTo>
                  <a:pt x="4810" y="3640"/>
                </a:lnTo>
                <a:lnTo>
                  <a:pt x="4485" y="2730"/>
                </a:lnTo>
                <a:lnTo>
                  <a:pt x="4192" y="1853"/>
                </a:lnTo>
                <a:lnTo>
                  <a:pt x="3932" y="911"/>
                </a:lnTo>
                <a:lnTo>
                  <a:pt x="3705" y="1"/>
                </a:lnTo>
                <a:lnTo>
                  <a:pt x="1" y="1"/>
                </a:lnTo>
                <a:lnTo>
                  <a:pt x="1" y="1"/>
                </a:lnTo>
                <a:lnTo>
                  <a:pt x="228" y="1106"/>
                </a:lnTo>
                <a:lnTo>
                  <a:pt x="488" y="2210"/>
                </a:lnTo>
                <a:lnTo>
                  <a:pt x="813" y="3315"/>
                </a:lnTo>
                <a:lnTo>
                  <a:pt x="1171" y="4387"/>
                </a:lnTo>
                <a:lnTo>
                  <a:pt x="1593" y="5427"/>
                </a:lnTo>
                <a:lnTo>
                  <a:pt x="2048" y="6434"/>
                </a:lnTo>
                <a:lnTo>
                  <a:pt x="2535" y="7441"/>
                </a:lnTo>
                <a:lnTo>
                  <a:pt x="3055" y="8416"/>
                </a:lnTo>
                <a:lnTo>
                  <a:pt x="3640" y="9358"/>
                </a:lnTo>
                <a:lnTo>
                  <a:pt x="4257" y="10268"/>
                </a:lnTo>
                <a:lnTo>
                  <a:pt x="4907" y="11177"/>
                </a:lnTo>
                <a:lnTo>
                  <a:pt x="5589" y="12055"/>
                </a:lnTo>
                <a:lnTo>
                  <a:pt x="6337" y="12867"/>
                </a:lnTo>
                <a:lnTo>
                  <a:pt x="7084" y="13679"/>
                </a:lnTo>
                <a:lnTo>
                  <a:pt x="7896" y="14426"/>
                </a:lnTo>
                <a:lnTo>
                  <a:pt x="8708" y="15174"/>
                </a:lnTo>
                <a:lnTo>
                  <a:pt x="9553" y="15856"/>
                </a:lnTo>
                <a:lnTo>
                  <a:pt x="10463" y="16538"/>
                </a:lnTo>
                <a:lnTo>
                  <a:pt x="11373" y="17156"/>
                </a:lnTo>
                <a:lnTo>
                  <a:pt x="12315" y="17740"/>
                </a:lnTo>
                <a:lnTo>
                  <a:pt x="13289" y="18293"/>
                </a:lnTo>
                <a:lnTo>
                  <a:pt x="14264" y="18780"/>
                </a:lnTo>
                <a:lnTo>
                  <a:pt x="15304" y="19235"/>
                </a:lnTo>
                <a:lnTo>
                  <a:pt x="16343" y="19657"/>
                </a:lnTo>
                <a:lnTo>
                  <a:pt x="17383" y="20047"/>
                </a:lnTo>
                <a:lnTo>
                  <a:pt x="18488" y="20372"/>
                </a:lnTo>
                <a:lnTo>
                  <a:pt x="19593" y="20632"/>
                </a:lnTo>
                <a:lnTo>
                  <a:pt x="20697" y="20859"/>
                </a:lnTo>
                <a:lnTo>
                  <a:pt x="21834" y="21054"/>
                </a:lnTo>
                <a:lnTo>
                  <a:pt x="23004" y="21184"/>
                </a:lnTo>
                <a:lnTo>
                  <a:pt x="24174" y="21282"/>
                </a:lnTo>
                <a:lnTo>
                  <a:pt x="25343" y="21282"/>
                </a:lnTo>
                <a:lnTo>
                  <a:pt x="25343" y="21282"/>
                </a:lnTo>
                <a:lnTo>
                  <a:pt x="26513" y="21282"/>
                </a:lnTo>
                <a:lnTo>
                  <a:pt x="27683" y="21184"/>
                </a:lnTo>
                <a:lnTo>
                  <a:pt x="28852" y="21054"/>
                </a:lnTo>
                <a:lnTo>
                  <a:pt x="29989" y="20859"/>
                </a:lnTo>
                <a:lnTo>
                  <a:pt x="31094" y="20632"/>
                </a:lnTo>
                <a:lnTo>
                  <a:pt x="32199" y="20372"/>
                </a:lnTo>
                <a:lnTo>
                  <a:pt x="33303" y="20047"/>
                </a:lnTo>
                <a:lnTo>
                  <a:pt x="34343" y="19657"/>
                </a:lnTo>
                <a:lnTo>
                  <a:pt x="35383" y="19235"/>
                </a:lnTo>
                <a:lnTo>
                  <a:pt x="36422" y="18780"/>
                </a:lnTo>
                <a:lnTo>
                  <a:pt x="37397" y="18293"/>
                </a:lnTo>
                <a:lnTo>
                  <a:pt x="38372" y="17740"/>
                </a:lnTo>
                <a:lnTo>
                  <a:pt x="39314" y="17156"/>
                </a:lnTo>
                <a:lnTo>
                  <a:pt x="40224" y="16538"/>
                </a:lnTo>
                <a:lnTo>
                  <a:pt x="41133" y="15856"/>
                </a:lnTo>
                <a:lnTo>
                  <a:pt x="41978" y="15174"/>
                </a:lnTo>
                <a:lnTo>
                  <a:pt x="42790" y="14426"/>
                </a:lnTo>
                <a:lnTo>
                  <a:pt x="43603" y="13679"/>
                </a:lnTo>
                <a:lnTo>
                  <a:pt x="44350" y="12867"/>
                </a:lnTo>
                <a:lnTo>
                  <a:pt x="45097" y="12055"/>
                </a:lnTo>
                <a:lnTo>
                  <a:pt x="45779" y="11177"/>
                </a:lnTo>
                <a:lnTo>
                  <a:pt x="46429" y="10268"/>
                </a:lnTo>
                <a:lnTo>
                  <a:pt x="47047" y="9358"/>
                </a:lnTo>
                <a:lnTo>
                  <a:pt x="47631" y="8416"/>
                </a:lnTo>
                <a:lnTo>
                  <a:pt x="48151" y="7441"/>
                </a:lnTo>
                <a:lnTo>
                  <a:pt x="48639" y="6434"/>
                </a:lnTo>
                <a:lnTo>
                  <a:pt x="49093" y="5427"/>
                </a:lnTo>
                <a:lnTo>
                  <a:pt x="49516" y="4387"/>
                </a:lnTo>
                <a:lnTo>
                  <a:pt x="49873" y="3315"/>
                </a:lnTo>
                <a:lnTo>
                  <a:pt x="50198" y="2210"/>
                </a:lnTo>
                <a:lnTo>
                  <a:pt x="50458" y="1106"/>
                </a:lnTo>
                <a:lnTo>
                  <a:pt x="50685" y="1"/>
                </a:lnTo>
                <a:lnTo>
                  <a:pt x="46982" y="1"/>
                </a:lnTo>
                <a:close/>
              </a:path>
            </a:pathLst>
          </a:custGeom>
          <a:noFill/>
          <a:ln w="8925" cap="rnd" cmpd="sng">
            <a:solidFill>
              <a:srgbClr val="5C9A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7"/>
          <p:cNvSpPr/>
          <p:nvPr/>
        </p:nvSpPr>
        <p:spPr>
          <a:xfrm>
            <a:off x="4044801" y="4176762"/>
            <a:ext cx="162191" cy="162191"/>
          </a:xfrm>
          <a:custGeom>
            <a:avLst/>
            <a:gdLst/>
            <a:ahLst/>
            <a:cxnLst/>
            <a:rect l="l" t="t" r="r" b="b"/>
            <a:pathLst>
              <a:path w="5037" h="5037" fill="none" extrusionOk="0">
                <a:moveTo>
                  <a:pt x="5036" y="2534"/>
                </a:moveTo>
                <a:lnTo>
                  <a:pt x="5036" y="2534"/>
                </a:lnTo>
                <a:lnTo>
                  <a:pt x="5036" y="2794"/>
                </a:lnTo>
                <a:lnTo>
                  <a:pt x="5004" y="3022"/>
                </a:lnTo>
                <a:lnTo>
                  <a:pt x="4939" y="3282"/>
                </a:lnTo>
                <a:lnTo>
                  <a:pt x="4842" y="3509"/>
                </a:lnTo>
                <a:lnTo>
                  <a:pt x="4744" y="3737"/>
                </a:lnTo>
                <a:lnTo>
                  <a:pt x="4614" y="3932"/>
                </a:lnTo>
                <a:lnTo>
                  <a:pt x="4452" y="4126"/>
                </a:lnTo>
                <a:lnTo>
                  <a:pt x="4289" y="4321"/>
                </a:lnTo>
                <a:lnTo>
                  <a:pt x="4127" y="4484"/>
                </a:lnTo>
                <a:lnTo>
                  <a:pt x="3932" y="4614"/>
                </a:lnTo>
                <a:lnTo>
                  <a:pt x="3737" y="4744"/>
                </a:lnTo>
                <a:lnTo>
                  <a:pt x="3509" y="4841"/>
                </a:lnTo>
                <a:lnTo>
                  <a:pt x="3282" y="4939"/>
                </a:lnTo>
                <a:lnTo>
                  <a:pt x="3022" y="5004"/>
                </a:lnTo>
                <a:lnTo>
                  <a:pt x="2762" y="5036"/>
                </a:lnTo>
                <a:lnTo>
                  <a:pt x="2502" y="5036"/>
                </a:lnTo>
                <a:lnTo>
                  <a:pt x="2502" y="5036"/>
                </a:lnTo>
                <a:lnTo>
                  <a:pt x="2275" y="5036"/>
                </a:lnTo>
                <a:lnTo>
                  <a:pt x="2015" y="5004"/>
                </a:lnTo>
                <a:lnTo>
                  <a:pt x="1755" y="4939"/>
                </a:lnTo>
                <a:lnTo>
                  <a:pt x="1528" y="4841"/>
                </a:lnTo>
                <a:lnTo>
                  <a:pt x="1300" y="4744"/>
                </a:lnTo>
                <a:lnTo>
                  <a:pt x="1105" y="4614"/>
                </a:lnTo>
                <a:lnTo>
                  <a:pt x="910" y="4484"/>
                </a:lnTo>
                <a:lnTo>
                  <a:pt x="748" y="4321"/>
                </a:lnTo>
                <a:lnTo>
                  <a:pt x="585" y="4126"/>
                </a:lnTo>
                <a:lnTo>
                  <a:pt x="423" y="3932"/>
                </a:lnTo>
                <a:lnTo>
                  <a:pt x="293" y="3737"/>
                </a:lnTo>
                <a:lnTo>
                  <a:pt x="195" y="3509"/>
                </a:lnTo>
                <a:lnTo>
                  <a:pt x="98" y="3282"/>
                </a:lnTo>
                <a:lnTo>
                  <a:pt x="33" y="3022"/>
                </a:lnTo>
                <a:lnTo>
                  <a:pt x="0" y="2794"/>
                </a:lnTo>
                <a:lnTo>
                  <a:pt x="0" y="2534"/>
                </a:lnTo>
                <a:lnTo>
                  <a:pt x="0" y="2534"/>
                </a:lnTo>
                <a:lnTo>
                  <a:pt x="0" y="2275"/>
                </a:lnTo>
                <a:lnTo>
                  <a:pt x="33" y="2015"/>
                </a:lnTo>
                <a:lnTo>
                  <a:pt x="98" y="1787"/>
                </a:lnTo>
                <a:lnTo>
                  <a:pt x="195" y="1527"/>
                </a:lnTo>
                <a:lnTo>
                  <a:pt x="293" y="1332"/>
                </a:lnTo>
                <a:lnTo>
                  <a:pt x="423" y="1105"/>
                </a:lnTo>
                <a:lnTo>
                  <a:pt x="585" y="910"/>
                </a:lnTo>
                <a:lnTo>
                  <a:pt x="748" y="748"/>
                </a:lnTo>
                <a:lnTo>
                  <a:pt x="910" y="585"/>
                </a:lnTo>
                <a:lnTo>
                  <a:pt x="1105" y="423"/>
                </a:lnTo>
                <a:lnTo>
                  <a:pt x="1300" y="293"/>
                </a:lnTo>
                <a:lnTo>
                  <a:pt x="1528" y="195"/>
                </a:lnTo>
                <a:lnTo>
                  <a:pt x="1755" y="98"/>
                </a:lnTo>
                <a:lnTo>
                  <a:pt x="2015" y="65"/>
                </a:lnTo>
                <a:lnTo>
                  <a:pt x="2275" y="0"/>
                </a:lnTo>
                <a:lnTo>
                  <a:pt x="2502" y="0"/>
                </a:lnTo>
                <a:lnTo>
                  <a:pt x="2502" y="0"/>
                </a:lnTo>
                <a:lnTo>
                  <a:pt x="2762" y="0"/>
                </a:lnTo>
                <a:lnTo>
                  <a:pt x="3022" y="65"/>
                </a:lnTo>
                <a:lnTo>
                  <a:pt x="3282" y="98"/>
                </a:lnTo>
                <a:lnTo>
                  <a:pt x="3509" y="195"/>
                </a:lnTo>
                <a:lnTo>
                  <a:pt x="3737" y="293"/>
                </a:lnTo>
                <a:lnTo>
                  <a:pt x="3932" y="423"/>
                </a:lnTo>
                <a:lnTo>
                  <a:pt x="4127" y="585"/>
                </a:lnTo>
                <a:lnTo>
                  <a:pt x="4289" y="748"/>
                </a:lnTo>
                <a:lnTo>
                  <a:pt x="4452" y="910"/>
                </a:lnTo>
                <a:lnTo>
                  <a:pt x="4614" y="1105"/>
                </a:lnTo>
                <a:lnTo>
                  <a:pt x="4744" y="1332"/>
                </a:lnTo>
                <a:lnTo>
                  <a:pt x="4842" y="1527"/>
                </a:lnTo>
                <a:lnTo>
                  <a:pt x="4939" y="1787"/>
                </a:lnTo>
                <a:lnTo>
                  <a:pt x="5004" y="2015"/>
                </a:lnTo>
                <a:lnTo>
                  <a:pt x="5036" y="2275"/>
                </a:lnTo>
                <a:lnTo>
                  <a:pt x="5036" y="2534"/>
                </a:lnTo>
                <a:lnTo>
                  <a:pt x="5036" y="2534"/>
                </a:lnTo>
                <a:close/>
              </a:path>
            </a:pathLst>
          </a:custGeom>
          <a:noFill/>
          <a:ln w="8925" cap="rnd" cmpd="sng">
            <a:solidFill>
              <a:srgbClr val="59C3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7"/>
          <p:cNvSpPr/>
          <p:nvPr/>
        </p:nvSpPr>
        <p:spPr>
          <a:xfrm>
            <a:off x="1653243" y="4236397"/>
            <a:ext cx="978204" cy="1332855"/>
          </a:xfrm>
          <a:custGeom>
            <a:avLst/>
            <a:gdLst/>
            <a:ahLst/>
            <a:cxnLst/>
            <a:rect l="l" t="t" r="r" b="b"/>
            <a:pathLst>
              <a:path w="30379" h="41393" extrusionOk="0">
                <a:moveTo>
                  <a:pt x="29631" y="0"/>
                </a:moveTo>
                <a:lnTo>
                  <a:pt x="29501" y="33"/>
                </a:lnTo>
                <a:lnTo>
                  <a:pt x="29371" y="98"/>
                </a:lnTo>
                <a:lnTo>
                  <a:pt x="29274" y="163"/>
                </a:lnTo>
                <a:lnTo>
                  <a:pt x="29176" y="260"/>
                </a:lnTo>
                <a:lnTo>
                  <a:pt x="130" y="40353"/>
                </a:lnTo>
                <a:lnTo>
                  <a:pt x="65" y="40483"/>
                </a:lnTo>
                <a:lnTo>
                  <a:pt x="33" y="40580"/>
                </a:lnTo>
                <a:lnTo>
                  <a:pt x="0" y="40710"/>
                </a:lnTo>
                <a:lnTo>
                  <a:pt x="0" y="40840"/>
                </a:lnTo>
                <a:lnTo>
                  <a:pt x="33" y="40970"/>
                </a:lnTo>
                <a:lnTo>
                  <a:pt x="98" y="41067"/>
                </a:lnTo>
                <a:lnTo>
                  <a:pt x="163" y="41197"/>
                </a:lnTo>
                <a:lnTo>
                  <a:pt x="260" y="41262"/>
                </a:lnTo>
                <a:lnTo>
                  <a:pt x="390" y="41327"/>
                </a:lnTo>
                <a:lnTo>
                  <a:pt x="520" y="41392"/>
                </a:lnTo>
                <a:lnTo>
                  <a:pt x="780" y="41392"/>
                </a:lnTo>
                <a:lnTo>
                  <a:pt x="877" y="41360"/>
                </a:lnTo>
                <a:lnTo>
                  <a:pt x="1007" y="41295"/>
                </a:lnTo>
                <a:lnTo>
                  <a:pt x="1105" y="41230"/>
                </a:lnTo>
                <a:lnTo>
                  <a:pt x="1202" y="41132"/>
                </a:lnTo>
                <a:lnTo>
                  <a:pt x="30248" y="1040"/>
                </a:lnTo>
                <a:lnTo>
                  <a:pt x="30313" y="910"/>
                </a:lnTo>
                <a:lnTo>
                  <a:pt x="30378" y="780"/>
                </a:lnTo>
                <a:lnTo>
                  <a:pt x="30378" y="682"/>
                </a:lnTo>
                <a:lnTo>
                  <a:pt x="30378" y="553"/>
                </a:lnTo>
                <a:lnTo>
                  <a:pt x="30346" y="423"/>
                </a:lnTo>
                <a:lnTo>
                  <a:pt x="30281" y="293"/>
                </a:lnTo>
                <a:lnTo>
                  <a:pt x="30216" y="195"/>
                </a:lnTo>
                <a:lnTo>
                  <a:pt x="30119" y="130"/>
                </a:lnTo>
                <a:lnTo>
                  <a:pt x="29989" y="33"/>
                </a:lnTo>
                <a:lnTo>
                  <a:pt x="29859" y="0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7"/>
          <p:cNvSpPr/>
          <p:nvPr/>
        </p:nvSpPr>
        <p:spPr>
          <a:xfrm>
            <a:off x="5057491" y="4414237"/>
            <a:ext cx="51295" cy="52325"/>
          </a:xfrm>
          <a:custGeom>
            <a:avLst/>
            <a:gdLst/>
            <a:ahLst/>
            <a:cxnLst/>
            <a:rect l="l" t="t" r="r" b="b"/>
            <a:pathLst>
              <a:path w="1593" h="1625" extrusionOk="0">
                <a:moveTo>
                  <a:pt x="813" y="0"/>
                </a:moveTo>
                <a:lnTo>
                  <a:pt x="651" y="33"/>
                </a:lnTo>
                <a:lnTo>
                  <a:pt x="488" y="65"/>
                </a:lnTo>
                <a:lnTo>
                  <a:pt x="358" y="163"/>
                </a:lnTo>
                <a:lnTo>
                  <a:pt x="228" y="260"/>
                </a:lnTo>
                <a:lnTo>
                  <a:pt x="131" y="358"/>
                </a:lnTo>
                <a:lnTo>
                  <a:pt x="66" y="520"/>
                </a:lnTo>
                <a:lnTo>
                  <a:pt x="1" y="650"/>
                </a:lnTo>
                <a:lnTo>
                  <a:pt x="1" y="813"/>
                </a:lnTo>
                <a:lnTo>
                  <a:pt x="1" y="975"/>
                </a:lnTo>
                <a:lnTo>
                  <a:pt x="66" y="1138"/>
                </a:lnTo>
                <a:lnTo>
                  <a:pt x="131" y="1268"/>
                </a:lnTo>
                <a:lnTo>
                  <a:pt x="228" y="1398"/>
                </a:lnTo>
                <a:lnTo>
                  <a:pt x="358" y="1495"/>
                </a:lnTo>
                <a:lnTo>
                  <a:pt x="488" y="1560"/>
                </a:lnTo>
                <a:lnTo>
                  <a:pt x="651" y="1592"/>
                </a:lnTo>
                <a:lnTo>
                  <a:pt x="813" y="1625"/>
                </a:lnTo>
                <a:lnTo>
                  <a:pt x="976" y="1592"/>
                </a:lnTo>
                <a:lnTo>
                  <a:pt x="1106" y="1560"/>
                </a:lnTo>
                <a:lnTo>
                  <a:pt x="1235" y="1495"/>
                </a:lnTo>
                <a:lnTo>
                  <a:pt x="1365" y="1398"/>
                </a:lnTo>
                <a:lnTo>
                  <a:pt x="1463" y="1268"/>
                </a:lnTo>
                <a:lnTo>
                  <a:pt x="1528" y="1138"/>
                </a:lnTo>
                <a:lnTo>
                  <a:pt x="1593" y="975"/>
                </a:lnTo>
                <a:lnTo>
                  <a:pt x="1593" y="813"/>
                </a:lnTo>
                <a:lnTo>
                  <a:pt x="1593" y="650"/>
                </a:lnTo>
                <a:lnTo>
                  <a:pt x="1528" y="520"/>
                </a:lnTo>
                <a:lnTo>
                  <a:pt x="1463" y="358"/>
                </a:lnTo>
                <a:lnTo>
                  <a:pt x="1365" y="260"/>
                </a:lnTo>
                <a:lnTo>
                  <a:pt x="1235" y="163"/>
                </a:lnTo>
                <a:lnTo>
                  <a:pt x="1106" y="65"/>
                </a:lnTo>
                <a:lnTo>
                  <a:pt x="976" y="33"/>
                </a:lnTo>
                <a:lnTo>
                  <a:pt x="813" y="0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7"/>
          <p:cNvSpPr/>
          <p:nvPr/>
        </p:nvSpPr>
        <p:spPr>
          <a:xfrm>
            <a:off x="5188288" y="4414237"/>
            <a:ext cx="52325" cy="52325"/>
          </a:xfrm>
          <a:custGeom>
            <a:avLst/>
            <a:gdLst/>
            <a:ahLst/>
            <a:cxnLst/>
            <a:rect l="l" t="t" r="r" b="b"/>
            <a:pathLst>
              <a:path w="1625" h="1625" extrusionOk="0">
                <a:moveTo>
                  <a:pt x="812" y="0"/>
                </a:moveTo>
                <a:lnTo>
                  <a:pt x="650" y="33"/>
                </a:lnTo>
                <a:lnTo>
                  <a:pt x="520" y="65"/>
                </a:lnTo>
                <a:lnTo>
                  <a:pt x="358" y="163"/>
                </a:lnTo>
                <a:lnTo>
                  <a:pt x="260" y="260"/>
                </a:lnTo>
                <a:lnTo>
                  <a:pt x="163" y="358"/>
                </a:lnTo>
                <a:lnTo>
                  <a:pt x="65" y="520"/>
                </a:lnTo>
                <a:lnTo>
                  <a:pt x="33" y="650"/>
                </a:lnTo>
                <a:lnTo>
                  <a:pt x="0" y="813"/>
                </a:lnTo>
                <a:lnTo>
                  <a:pt x="33" y="975"/>
                </a:lnTo>
                <a:lnTo>
                  <a:pt x="65" y="1138"/>
                </a:lnTo>
                <a:lnTo>
                  <a:pt x="163" y="1268"/>
                </a:lnTo>
                <a:lnTo>
                  <a:pt x="260" y="1398"/>
                </a:lnTo>
                <a:lnTo>
                  <a:pt x="358" y="1495"/>
                </a:lnTo>
                <a:lnTo>
                  <a:pt x="520" y="1560"/>
                </a:lnTo>
                <a:lnTo>
                  <a:pt x="650" y="1592"/>
                </a:lnTo>
                <a:lnTo>
                  <a:pt x="812" y="1625"/>
                </a:lnTo>
                <a:lnTo>
                  <a:pt x="975" y="1592"/>
                </a:lnTo>
                <a:lnTo>
                  <a:pt x="1137" y="1560"/>
                </a:lnTo>
                <a:lnTo>
                  <a:pt x="1267" y="1495"/>
                </a:lnTo>
                <a:lnTo>
                  <a:pt x="1397" y="1398"/>
                </a:lnTo>
                <a:lnTo>
                  <a:pt x="1495" y="1268"/>
                </a:lnTo>
                <a:lnTo>
                  <a:pt x="1560" y="1138"/>
                </a:lnTo>
                <a:lnTo>
                  <a:pt x="1592" y="975"/>
                </a:lnTo>
                <a:lnTo>
                  <a:pt x="1625" y="813"/>
                </a:lnTo>
                <a:lnTo>
                  <a:pt x="1592" y="650"/>
                </a:lnTo>
                <a:lnTo>
                  <a:pt x="1560" y="520"/>
                </a:lnTo>
                <a:lnTo>
                  <a:pt x="1495" y="358"/>
                </a:lnTo>
                <a:lnTo>
                  <a:pt x="1397" y="260"/>
                </a:lnTo>
                <a:lnTo>
                  <a:pt x="1267" y="163"/>
                </a:lnTo>
                <a:lnTo>
                  <a:pt x="1137" y="65"/>
                </a:lnTo>
                <a:lnTo>
                  <a:pt x="975" y="33"/>
                </a:lnTo>
                <a:lnTo>
                  <a:pt x="812" y="0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7"/>
          <p:cNvSpPr/>
          <p:nvPr/>
        </p:nvSpPr>
        <p:spPr>
          <a:xfrm>
            <a:off x="5320082" y="4414237"/>
            <a:ext cx="51295" cy="52325"/>
          </a:xfrm>
          <a:custGeom>
            <a:avLst/>
            <a:gdLst/>
            <a:ahLst/>
            <a:cxnLst/>
            <a:rect l="l" t="t" r="r" b="b"/>
            <a:pathLst>
              <a:path w="1593" h="1625" extrusionOk="0">
                <a:moveTo>
                  <a:pt x="813" y="0"/>
                </a:moveTo>
                <a:lnTo>
                  <a:pt x="651" y="33"/>
                </a:lnTo>
                <a:lnTo>
                  <a:pt x="488" y="65"/>
                </a:lnTo>
                <a:lnTo>
                  <a:pt x="358" y="163"/>
                </a:lnTo>
                <a:lnTo>
                  <a:pt x="228" y="260"/>
                </a:lnTo>
                <a:lnTo>
                  <a:pt x="131" y="358"/>
                </a:lnTo>
                <a:lnTo>
                  <a:pt x="66" y="520"/>
                </a:lnTo>
                <a:lnTo>
                  <a:pt x="33" y="650"/>
                </a:lnTo>
                <a:lnTo>
                  <a:pt x="1" y="813"/>
                </a:lnTo>
                <a:lnTo>
                  <a:pt x="33" y="975"/>
                </a:lnTo>
                <a:lnTo>
                  <a:pt x="66" y="1138"/>
                </a:lnTo>
                <a:lnTo>
                  <a:pt x="131" y="1268"/>
                </a:lnTo>
                <a:lnTo>
                  <a:pt x="228" y="1398"/>
                </a:lnTo>
                <a:lnTo>
                  <a:pt x="358" y="1495"/>
                </a:lnTo>
                <a:lnTo>
                  <a:pt x="488" y="1560"/>
                </a:lnTo>
                <a:lnTo>
                  <a:pt x="651" y="1592"/>
                </a:lnTo>
                <a:lnTo>
                  <a:pt x="813" y="1625"/>
                </a:lnTo>
                <a:lnTo>
                  <a:pt x="976" y="1592"/>
                </a:lnTo>
                <a:lnTo>
                  <a:pt x="1106" y="1560"/>
                </a:lnTo>
                <a:lnTo>
                  <a:pt x="1235" y="1495"/>
                </a:lnTo>
                <a:lnTo>
                  <a:pt x="1365" y="1398"/>
                </a:lnTo>
                <a:lnTo>
                  <a:pt x="1463" y="1268"/>
                </a:lnTo>
                <a:lnTo>
                  <a:pt x="1528" y="1138"/>
                </a:lnTo>
                <a:lnTo>
                  <a:pt x="1593" y="975"/>
                </a:lnTo>
                <a:lnTo>
                  <a:pt x="1593" y="813"/>
                </a:lnTo>
                <a:lnTo>
                  <a:pt x="1593" y="650"/>
                </a:lnTo>
                <a:lnTo>
                  <a:pt x="1528" y="520"/>
                </a:lnTo>
                <a:lnTo>
                  <a:pt x="1463" y="358"/>
                </a:lnTo>
                <a:lnTo>
                  <a:pt x="1365" y="260"/>
                </a:lnTo>
                <a:lnTo>
                  <a:pt x="1235" y="163"/>
                </a:lnTo>
                <a:lnTo>
                  <a:pt x="1106" y="65"/>
                </a:lnTo>
                <a:lnTo>
                  <a:pt x="976" y="33"/>
                </a:lnTo>
                <a:lnTo>
                  <a:pt x="813" y="0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7"/>
          <p:cNvSpPr/>
          <p:nvPr/>
        </p:nvSpPr>
        <p:spPr>
          <a:xfrm>
            <a:off x="5451909" y="4414237"/>
            <a:ext cx="51295" cy="52325"/>
          </a:xfrm>
          <a:custGeom>
            <a:avLst/>
            <a:gdLst/>
            <a:ahLst/>
            <a:cxnLst/>
            <a:rect l="l" t="t" r="r" b="b"/>
            <a:pathLst>
              <a:path w="1593" h="1625" extrusionOk="0">
                <a:moveTo>
                  <a:pt x="780" y="0"/>
                </a:moveTo>
                <a:lnTo>
                  <a:pt x="618" y="33"/>
                </a:lnTo>
                <a:lnTo>
                  <a:pt x="488" y="65"/>
                </a:lnTo>
                <a:lnTo>
                  <a:pt x="326" y="163"/>
                </a:lnTo>
                <a:lnTo>
                  <a:pt x="228" y="260"/>
                </a:lnTo>
                <a:lnTo>
                  <a:pt x="131" y="358"/>
                </a:lnTo>
                <a:lnTo>
                  <a:pt x="66" y="520"/>
                </a:lnTo>
                <a:lnTo>
                  <a:pt x="1" y="650"/>
                </a:lnTo>
                <a:lnTo>
                  <a:pt x="1" y="813"/>
                </a:lnTo>
                <a:lnTo>
                  <a:pt x="1" y="975"/>
                </a:lnTo>
                <a:lnTo>
                  <a:pt x="66" y="1138"/>
                </a:lnTo>
                <a:lnTo>
                  <a:pt x="131" y="1268"/>
                </a:lnTo>
                <a:lnTo>
                  <a:pt x="228" y="1398"/>
                </a:lnTo>
                <a:lnTo>
                  <a:pt x="326" y="1495"/>
                </a:lnTo>
                <a:lnTo>
                  <a:pt x="488" y="1560"/>
                </a:lnTo>
                <a:lnTo>
                  <a:pt x="618" y="1592"/>
                </a:lnTo>
                <a:lnTo>
                  <a:pt x="780" y="1625"/>
                </a:lnTo>
                <a:lnTo>
                  <a:pt x="943" y="1592"/>
                </a:lnTo>
                <a:lnTo>
                  <a:pt x="1105" y="1560"/>
                </a:lnTo>
                <a:lnTo>
                  <a:pt x="1235" y="1495"/>
                </a:lnTo>
                <a:lnTo>
                  <a:pt x="1365" y="1398"/>
                </a:lnTo>
                <a:lnTo>
                  <a:pt x="1463" y="1268"/>
                </a:lnTo>
                <a:lnTo>
                  <a:pt x="1528" y="1138"/>
                </a:lnTo>
                <a:lnTo>
                  <a:pt x="1560" y="975"/>
                </a:lnTo>
                <a:lnTo>
                  <a:pt x="1593" y="813"/>
                </a:lnTo>
                <a:lnTo>
                  <a:pt x="1560" y="650"/>
                </a:lnTo>
                <a:lnTo>
                  <a:pt x="1528" y="520"/>
                </a:lnTo>
                <a:lnTo>
                  <a:pt x="1463" y="358"/>
                </a:lnTo>
                <a:lnTo>
                  <a:pt x="1365" y="260"/>
                </a:lnTo>
                <a:lnTo>
                  <a:pt x="1235" y="163"/>
                </a:lnTo>
                <a:lnTo>
                  <a:pt x="1105" y="65"/>
                </a:lnTo>
                <a:lnTo>
                  <a:pt x="943" y="33"/>
                </a:lnTo>
                <a:lnTo>
                  <a:pt x="780" y="0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7"/>
          <p:cNvSpPr/>
          <p:nvPr/>
        </p:nvSpPr>
        <p:spPr>
          <a:xfrm>
            <a:off x="5582673" y="4414237"/>
            <a:ext cx="51295" cy="52325"/>
          </a:xfrm>
          <a:custGeom>
            <a:avLst/>
            <a:gdLst/>
            <a:ahLst/>
            <a:cxnLst/>
            <a:rect l="l" t="t" r="r" b="b"/>
            <a:pathLst>
              <a:path w="1593" h="1625" extrusionOk="0">
                <a:moveTo>
                  <a:pt x="813" y="0"/>
                </a:moveTo>
                <a:lnTo>
                  <a:pt x="651" y="33"/>
                </a:lnTo>
                <a:lnTo>
                  <a:pt x="488" y="65"/>
                </a:lnTo>
                <a:lnTo>
                  <a:pt x="358" y="163"/>
                </a:lnTo>
                <a:lnTo>
                  <a:pt x="228" y="260"/>
                </a:lnTo>
                <a:lnTo>
                  <a:pt x="131" y="358"/>
                </a:lnTo>
                <a:lnTo>
                  <a:pt x="66" y="520"/>
                </a:lnTo>
                <a:lnTo>
                  <a:pt x="33" y="650"/>
                </a:lnTo>
                <a:lnTo>
                  <a:pt x="1" y="813"/>
                </a:lnTo>
                <a:lnTo>
                  <a:pt x="33" y="975"/>
                </a:lnTo>
                <a:lnTo>
                  <a:pt x="66" y="1138"/>
                </a:lnTo>
                <a:lnTo>
                  <a:pt x="131" y="1268"/>
                </a:lnTo>
                <a:lnTo>
                  <a:pt x="228" y="1398"/>
                </a:lnTo>
                <a:lnTo>
                  <a:pt x="358" y="1495"/>
                </a:lnTo>
                <a:lnTo>
                  <a:pt x="488" y="1560"/>
                </a:lnTo>
                <a:lnTo>
                  <a:pt x="651" y="1592"/>
                </a:lnTo>
                <a:lnTo>
                  <a:pt x="813" y="1625"/>
                </a:lnTo>
                <a:lnTo>
                  <a:pt x="976" y="1592"/>
                </a:lnTo>
                <a:lnTo>
                  <a:pt x="1106" y="1560"/>
                </a:lnTo>
                <a:lnTo>
                  <a:pt x="1268" y="1495"/>
                </a:lnTo>
                <a:lnTo>
                  <a:pt x="1365" y="1398"/>
                </a:lnTo>
                <a:lnTo>
                  <a:pt x="1463" y="1268"/>
                </a:lnTo>
                <a:lnTo>
                  <a:pt x="1560" y="1138"/>
                </a:lnTo>
                <a:lnTo>
                  <a:pt x="1593" y="975"/>
                </a:lnTo>
                <a:lnTo>
                  <a:pt x="1593" y="813"/>
                </a:lnTo>
                <a:lnTo>
                  <a:pt x="1593" y="650"/>
                </a:lnTo>
                <a:lnTo>
                  <a:pt x="1560" y="520"/>
                </a:lnTo>
                <a:lnTo>
                  <a:pt x="1463" y="358"/>
                </a:lnTo>
                <a:lnTo>
                  <a:pt x="1365" y="260"/>
                </a:lnTo>
                <a:lnTo>
                  <a:pt x="1268" y="163"/>
                </a:lnTo>
                <a:lnTo>
                  <a:pt x="1106" y="65"/>
                </a:lnTo>
                <a:lnTo>
                  <a:pt x="976" y="33"/>
                </a:lnTo>
                <a:lnTo>
                  <a:pt x="813" y="0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7"/>
          <p:cNvSpPr/>
          <p:nvPr/>
        </p:nvSpPr>
        <p:spPr>
          <a:xfrm>
            <a:off x="-51551" y="4447725"/>
            <a:ext cx="1058768" cy="1370496"/>
          </a:xfrm>
          <a:custGeom>
            <a:avLst/>
            <a:gdLst/>
            <a:ahLst/>
            <a:cxnLst/>
            <a:rect l="l" t="t" r="r" b="b"/>
            <a:pathLst>
              <a:path w="32881" h="42562" extrusionOk="0">
                <a:moveTo>
                  <a:pt x="28949" y="0"/>
                </a:moveTo>
                <a:lnTo>
                  <a:pt x="28624" y="33"/>
                </a:lnTo>
                <a:lnTo>
                  <a:pt x="28266" y="130"/>
                </a:lnTo>
                <a:lnTo>
                  <a:pt x="27942" y="228"/>
                </a:lnTo>
                <a:lnTo>
                  <a:pt x="27584" y="358"/>
                </a:lnTo>
                <a:lnTo>
                  <a:pt x="27292" y="520"/>
                </a:lnTo>
                <a:lnTo>
                  <a:pt x="26999" y="715"/>
                </a:lnTo>
                <a:lnTo>
                  <a:pt x="26707" y="975"/>
                </a:lnTo>
                <a:lnTo>
                  <a:pt x="26447" y="1235"/>
                </a:lnTo>
                <a:lnTo>
                  <a:pt x="26220" y="1527"/>
                </a:lnTo>
                <a:lnTo>
                  <a:pt x="682" y="36714"/>
                </a:lnTo>
                <a:lnTo>
                  <a:pt x="487" y="37039"/>
                </a:lnTo>
                <a:lnTo>
                  <a:pt x="325" y="37364"/>
                </a:lnTo>
                <a:lnTo>
                  <a:pt x="195" y="37689"/>
                </a:lnTo>
                <a:lnTo>
                  <a:pt x="98" y="38046"/>
                </a:lnTo>
                <a:lnTo>
                  <a:pt x="33" y="38403"/>
                </a:lnTo>
                <a:lnTo>
                  <a:pt x="0" y="38761"/>
                </a:lnTo>
                <a:lnTo>
                  <a:pt x="0" y="39118"/>
                </a:lnTo>
                <a:lnTo>
                  <a:pt x="33" y="39443"/>
                </a:lnTo>
                <a:lnTo>
                  <a:pt x="98" y="39800"/>
                </a:lnTo>
                <a:lnTo>
                  <a:pt x="228" y="40125"/>
                </a:lnTo>
                <a:lnTo>
                  <a:pt x="357" y="40483"/>
                </a:lnTo>
                <a:lnTo>
                  <a:pt x="520" y="40775"/>
                </a:lnTo>
                <a:lnTo>
                  <a:pt x="715" y="41067"/>
                </a:lnTo>
                <a:lnTo>
                  <a:pt x="942" y="41360"/>
                </a:lnTo>
                <a:lnTo>
                  <a:pt x="1202" y="41620"/>
                </a:lnTo>
                <a:lnTo>
                  <a:pt x="1527" y="41847"/>
                </a:lnTo>
                <a:lnTo>
                  <a:pt x="1820" y="42075"/>
                </a:lnTo>
                <a:lnTo>
                  <a:pt x="2144" y="42237"/>
                </a:lnTo>
                <a:lnTo>
                  <a:pt x="2502" y="42367"/>
                </a:lnTo>
                <a:lnTo>
                  <a:pt x="2827" y="42465"/>
                </a:lnTo>
                <a:lnTo>
                  <a:pt x="3184" y="42530"/>
                </a:lnTo>
                <a:lnTo>
                  <a:pt x="3541" y="42562"/>
                </a:lnTo>
                <a:lnTo>
                  <a:pt x="3899" y="42562"/>
                </a:lnTo>
                <a:lnTo>
                  <a:pt x="4256" y="42497"/>
                </a:lnTo>
                <a:lnTo>
                  <a:pt x="4581" y="42432"/>
                </a:lnTo>
                <a:lnTo>
                  <a:pt x="4939" y="42335"/>
                </a:lnTo>
                <a:lnTo>
                  <a:pt x="5263" y="42205"/>
                </a:lnTo>
                <a:lnTo>
                  <a:pt x="5588" y="42042"/>
                </a:lnTo>
                <a:lnTo>
                  <a:pt x="5881" y="41815"/>
                </a:lnTo>
                <a:lnTo>
                  <a:pt x="6141" y="41587"/>
                </a:lnTo>
                <a:lnTo>
                  <a:pt x="6401" y="41327"/>
                </a:lnTo>
                <a:lnTo>
                  <a:pt x="6661" y="41035"/>
                </a:lnTo>
                <a:lnTo>
                  <a:pt x="32165" y="5848"/>
                </a:lnTo>
                <a:lnTo>
                  <a:pt x="32360" y="5523"/>
                </a:lnTo>
                <a:lnTo>
                  <a:pt x="32555" y="5199"/>
                </a:lnTo>
                <a:lnTo>
                  <a:pt x="32685" y="4841"/>
                </a:lnTo>
                <a:lnTo>
                  <a:pt x="32783" y="4516"/>
                </a:lnTo>
                <a:lnTo>
                  <a:pt x="32848" y="4159"/>
                </a:lnTo>
                <a:lnTo>
                  <a:pt x="32880" y="3801"/>
                </a:lnTo>
                <a:lnTo>
                  <a:pt x="32848" y="3444"/>
                </a:lnTo>
                <a:lnTo>
                  <a:pt x="32815" y="3087"/>
                </a:lnTo>
                <a:lnTo>
                  <a:pt x="32750" y="2762"/>
                </a:lnTo>
                <a:lnTo>
                  <a:pt x="32653" y="2404"/>
                </a:lnTo>
                <a:lnTo>
                  <a:pt x="32490" y="2080"/>
                </a:lnTo>
                <a:lnTo>
                  <a:pt x="32328" y="1787"/>
                </a:lnTo>
                <a:lnTo>
                  <a:pt x="32133" y="1462"/>
                </a:lnTo>
                <a:lnTo>
                  <a:pt x="31905" y="1202"/>
                </a:lnTo>
                <a:lnTo>
                  <a:pt x="31645" y="942"/>
                </a:lnTo>
                <a:lnTo>
                  <a:pt x="31353" y="682"/>
                </a:lnTo>
                <a:lnTo>
                  <a:pt x="31028" y="488"/>
                </a:lnTo>
                <a:lnTo>
                  <a:pt x="30703" y="325"/>
                </a:lnTo>
                <a:lnTo>
                  <a:pt x="30378" y="195"/>
                </a:lnTo>
                <a:lnTo>
                  <a:pt x="30021" y="98"/>
                </a:lnTo>
                <a:lnTo>
                  <a:pt x="29663" y="33"/>
                </a:lnTo>
                <a:lnTo>
                  <a:pt x="29306" y="0"/>
                </a:lnTo>
                <a:close/>
              </a:path>
            </a:pathLst>
          </a:custGeom>
          <a:solidFill>
            <a:srgbClr val="D1D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7"/>
          <p:cNvSpPr/>
          <p:nvPr/>
        </p:nvSpPr>
        <p:spPr>
          <a:xfrm>
            <a:off x="2762179" y="4452942"/>
            <a:ext cx="69101" cy="68039"/>
          </a:xfrm>
          <a:custGeom>
            <a:avLst/>
            <a:gdLst/>
            <a:ahLst/>
            <a:cxnLst/>
            <a:rect l="l" t="t" r="r" b="b"/>
            <a:pathLst>
              <a:path w="2146" h="2113" extrusionOk="0">
                <a:moveTo>
                  <a:pt x="1073" y="1"/>
                </a:moveTo>
                <a:lnTo>
                  <a:pt x="845" y="33"/>
                </a:lnTo>
                <a:lnTo>
                  <a:pt x="650" y="98"/>
                </a:lnTo>
                <a:lnTo>
                  <a:pt x="488" y="196"/>
                </a:lnTo>
                <a:lnTo>
                  <a:pt x="326" y="326"/>
                </a:lnTo>
                <a:lnTo>
                  <a:pt x="196" y="455"/>
                </a:lnTo>
                <a:lnTo>
                  <a:pt x="98" y="650"/>
                </a:lnTo>
                <a:lnTo>
                  <a:pt x="33" y="845"/>
                </a:lnTo>
                <a:lnTo>
                  <a:pt x="1" y="1073"/>
                </a:lnTo>
                <a:lnTo>
                  <a:pt x="33" y="1268"/>
                </a:lnTo>
                <a:lnTo>
                  <a:pt x="98" y="1463"/>
                </a:lnTo>
                <a:lnTo>
                  <a:pt x="196" y="1658"/>
                </a:lnTo>
                <a:lnTo>
                  <a:pt x="326" y="1820"/>
                </a:lnTo>
                <a:lnTo>
                  <a:pt x="488" y="1950"/>
                </a:lnTo>
                <a:lnTo>
                  <a:pt x="650" y="2047"/>
                </a:lnTo>
                <a:lnTo>
                  <a:pt x="845" y="2112"/>
                </a:lnTo>
                <a:lnTo>
                  <a:pt x="1268" y="2112"/>
                </a:lnTo>
                <a:lnTo>
                  <a:pt x="1495" y="2047"/>
                </a:lnTo>
                <a:lnTo>
                  <a:pt x="1658" y="1950"/>
                </a:lnTo>
                <a:lnTo>
                  <a:pt x="1820" y="1820"/>
                </a:lnTo>
                <a:lnTo>
                  <a:pt x="1950" y="1658"/>
                </a:lnTo>
                <a:lnTo>
                  <a:pt x="2048" y="1463"/>
                </a:lnTo>
                <a:lnTo>
                  <a:pt x="2113" y="1268"/>
                </a:lnTo>
                <a:lnTo>
                  <a:pt x="2145" y="1073"/>
                </a:lnTo>
                <a:lnTo>
                  <a:pt x="2113" y="845"/>
                </a:lnTo>
                <a:lnTo>
                  <a:pt x="2048" y="650"/>
                </a:lnTo>
                <a:lnTo>
                  <a:pt x="1950" y="455"/>
                </a:lnTo>
                <a:lnTo>
                  <a:pt x="1820" y="326"/>
                </a:lnTo>
                <a:lnTo>
                  <a:pt x="1658" y="196"/>
                </a:lnTo>
                <a:lnTo>
                  <a:pt x="1495" y="98"/>
                </a:lnTo>
                <a:lnTo>
                  <a:pt x="1268" y="33"/>
                </a:lnTo>
                <a:lnTo>
                  <a:pt x="1073" y="1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7"/>
          <p:cNvSpPr/>
          <p:nvPr/>
        </p:nvSpPr>
        <p:spPr>
          <a:xfrm>
            <a:off x="289480" y="4476995"/>
            <a:ext cx="303421" cy="391327"/>
          </a:xfrm>
          <a:custGeom>
            <a:avLst/>
            <a:gdLst/>
            <a:ahLst/>
            <a:cxnLst/>
            <a:rect l="l" t="t" r="r" b="b"/>
            <a:pathLst>
              <a:path w="9423" h="12153" extrusionOk="0">
                <a:moveTo>
                  <a:pt x="8286" y="1"/>
                </a:moveTo>
                <a:lnTo>
                  <a:pt x="8058" y="33"/>
                </a:lnTo>
                <a:lnTo>
                  <a:pt x="7831" y="98"/>
                </a:lnTo>
                <a:lnTo>
                  <a:pt x="7636" y="196"/>
                </a:lnTo>
                <a:lnTo>
                  <a:pt x="7441" y="326"/>
                </a:lnTo>
                <a:lnTo>
                  <a:pt x="7311" y="488"/>
                </a:lnTo>
                <a:lnTo>
                  <a:pt x="196" y="10268"/>
                </a:lnTo>
                <a:lnTo>
                  <a:pt x="98" y="10495"/>
                </a:lnTo>
                <a:lnTo>
                  <a:pt x="1" y="10690"/>
                </a:lnTo>
                <a:lnTo>
                  <a:pt x="1" y="10918"/>
                </a:lnTo>
                <a:lnTo>
                  <a:pt x="1" y="11145"/>
                </a:lnTo>
                <a:lnTo>
                  <a:pt x="66" y="11372"/>
                </a:lnTo>
                <a:lnTo>
                  <a:pt x="163" y="11567"/>
                </a:lnTo>
                <a:lnTo>
                  <a:pt x="293" y="11762"/>
                </a:lnTo>
                <a:lnTo>
                  <a:pt x="456" y="11925"/>
                </a:lnTo>
                <a:lnTo>
                  <a:pt x="683" y="12022"/>
                </a:lnTo>
                <a:lnTo>
                  <a:pt x="878" y="12120"/>
                </a:lnTo>
                <a:lnTo>
                  <a:pt x="1105" y="12152"/>
                </a:lnTo>
                <a:lnTo>
                  <a:pt x="1333" y="12120"/>
                </a:lnTo>
                <a:lnTo>
                  <a:pt x="1560" y="12055"/>
                </a:lnTo>
                <a:lnTo>
                  <a:pt x="1755" y="11957"/>
                </a:lnTo>
                <a:lnTo>
                  <a:pt x="1950" y="11827"/>
                </a:lnTo>
                <a:lnTo>
                  <a:pt x="2113" y="11665"/>
                </a:lnTo>
                <a:lnTo>
                  <a:pt x="9196" y="1885"/>
                </a:lnTo>
                <a:lnTo>
                  <a:pt x="9325" y="1658"/>
                </a:lnTo>
                <a:lnTo>
                  <a:pt x="9390" y="1463"/>
                </a:lnTo>
                <a:lnTo>
                  <a:pt x="9423" y="1235"/>
                </a:lnTo>
                <a:lnTo>
                  <a:pt x="9390" y="1008"/>
                </a:lnTo>
                <a:lnTo>
                  <a:pt x="9358" y="781"/>
                </a:lnTo>
                <a:lnTo>
                  <a:pt x="9260" y="586"/>
                </a:lnTo>
                <a:lnTo>
                  <a:pt x="9098" y="391"/>
                </a:lnTo>
                <a:lnTo>
                  <a:pt x="8936" y="228"/>
                </a:lnTo>
                <a:lnTo>
                  <a:pt x="8741" y="131"/>
                </a:lnTo>
                <a:lnTo>
                  <a:pt x="8513" y="33"/>
                </a:lnTo>
                <a:lnTo>
                  <a:pt x="8286" y="1"/>
                </a:lnTo>
                <a:close/>
              </a:path>
            </a:pathLst>
          </a:custGeom>
          <a:solidFill>
            <a:srgbClr val="59C3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7"/>
          <p:cNvSpPr/>
          <p:nvPr/>
        </p:nvSpPr>
        <p:spPr>
          <a:xfrm>
            <a:off x="5057491" y="4526164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813" y="1"/>
                </a:moveTo>
                <a:lnTo>
                  <a:pt x="651" y="33"/>
                </a:lnTo>
                <a:lnTo>
                  <a:pt x="488" y="66"/>
                </a:lnTo>
                <a:lnTo>
                  <a:pt x="358" y="131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1" y="651"/>
                </a:lnTo>
                <a:lnTo>
                  <a:pt x="1" y="813"/>
                </a:lnTo>
                <a:lnTo>
                  <a:pt x="1" y="976"/>
                </a:lnTo>
                <a:lnTo>
                  <a:pt x="66" y="1106"/>
                </a:lnTo>
                <a:lnTo>
                  <a:pt x="131" y="1236"/>
                </a:lnTo>
                <a:lnTo>
                  <a:pt x="228" y="1365"/>
                </a:lnTo>
                <a:lnTo>
                  <a:pt x="358" y="1463"/>
                </a:lnTo>
                <a:lnTo>
                  <a:pt x="488" y="1528"/>
                </a:lnTo>
                <a:lnTo>
                  <a:pt x="651" y="1593"/>
                </a:lnTo>
                <a:lnTo>
                  <a:pt x="976" y="1593"/>
                </a:lnTo>
                <a:lnTo>
                  <a:pt x="1106" y="1528"/>
                </a:lnTo>
                <a:lnTo>
                  <a:pt x="1235" y="1463"/>
                </a:lnTo>
                <a:lnTo>
                  <a:pt x="1365" y="1365"/>
                </a:lnTo>
                <a:lnTo>
                  <a:pt x="1463" y="1236"/>
                </a:lnTo>
                <a:lnTo>
                  <a:pt x="1528" y="1106"/>
                </a:lnTo>
                <a:lnTo>
                  <a:pt x="1593" y="976"/>
                </a:lnTo>
                <a:lnTo>
                  <a:pt x="1593" y="813"/>
                </a:lnTo>
                <a:lnTo>
                  <a:pt x="1593" y="651"/>
                </a:lnTo>
                <a:lnTo>
                  <a:pt x="1528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35" y="131"/>
                </a:lnTo>
                <a:lnTo>
                  <a:pt x="1106" y="66"/>
                </a:lnTo>
                <a:lnTo>
                  <a:pt x="976" y="33"/>
                </a:lnTo>
                <a:lnTo>
                  <a:pt x="813" y="1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7"/>
          <p:cNvSpPr/>
          <p:nvPr/>
        </p:nvSpPr>
        <p:spPr>
          <a:xfrm>
            <a:off x="5188288" y="4526164"/>
            <a:ext cx="52325" cy="51295"/>
          </a:xfrm>
          <a:custGeom>
            <a:avLst/>
            <a:gdLst/>
            <a:ahLst/>
            <a:cxnLst/>
            <a:rect l="l" t="t" r="r" b="b"/>
            <a:pathLst>
              <a:path w="1625" h="1593" extrusionOk="0">
                <a:moveTo>
                  <a:pt x="812" y="1"/>
                </a:moveTo>
                <a:lnTo>
                  <a:pt x="650" y="33"/>
                </a:lnTo>
                <a:lnTo>
                  <a:pt x="520" y="66"/>
                </a:lnTo>
                <a:lnTo>
                  <a:pt x="358" y="131"/>
                </a:lnTo>
                <a:lnTo>
                  <a:pt x="260" y="228"/>
                </a:lnTo>
                <a:lnTo>
                  <a:pt x="163" y="358"/>
                </a:lnTo>
                <a:lnTo>
                  <a:pt x="65" y="488"/>
                </a:lnTo>
                <a:lnTo>
                  <a:pt x="33" y="651"/>
                </a:lnTo>
                <a:lnTo>
                  <a:pt x="0" y="813"/>
                </a:lnTo>
                <a:lnTo>
                  <a:pt x="33" y="976"/>
                </a:lnTo>
                <a:lnTo>
                  <a:pt x="65" y="1106"/>
                </a:lnTo>
                <a:lnTo>
                  <a:pt x="163" y="1236"/>
                </a:lnTo>
                <a:lnTo>
                  <a:pt x="260" y="1365"/>
                </a:lnTo>
                <a:lnTo>
                  <a:pt x="358" y="1463"/>
                </a:lnTo>
                <a:lnTo>
                  <a:pt x="520" y="1528"/>
                </a:lnTo>
                <a:lnTo>
                  <a:pt x="650" y="1593"/>
                </a:lnTo>
                <a:lnTo>
                  <a:pt x="975" y="1593"/>
                </a:lnTo>
                <a:lnTo>
                  <a:pt x="1137" y="1528"/>
                </a:lnTo>
                <a:lnTo>
                  <a:pt x="1267" y="1463"/>
                </a:lnTo>
                <a:lnTo>
                  <a:pt x="1397" y="1365"/>
                </a:lnTo>
                <a:lnTo>
                  <a:pt x="1495" y="1236"/>
                </a:lnTo>
                <a:lnTo>
                  <a:pt x="1560" y="1106"/>
                </a:lnTo>
                <a:lnTo>
                  <a:pt x="1592" y="976"/>
                </a:lnTo>
                <a:lnTo>
                  <a:pt x="1625" y="813"/>
                </a:lnTo>
                <a:lnTo>
                  <a:pt x="1592" y="651"/>
                </a:lnTo>
                <a:lnTo>
                  <a:pt x="1560" y="488"/>
                </a:lnTo>
                <a:lnTo>
                  <a:pt x="1495" y="358"/>
                </a:lnTo>
                <a:lnTo>
                  <a:pt x="1397" y="228"/>
                </a:lnTo>
                <a:lnTo>
                  <a:pt x="1267" y="131"/>
                </a:lnTo>
                <a:lnTo>
                  <a:pt x="1137" y="66"/>
                </a:lnTo>
                <a:lnTo>
                  <a:pt x="975" y="33"/>
                </a:lnTo>
                <a:lnTo>
                  <a:pt x="812" y="1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7"/>
          <p:cNvSpPr/>
          <p:nvPr/>
        </p:nvSpPr>
        <p:spPr>
          <a:xfrm>
            <a:off x="5320082" y="4526164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813" y="1"/>
                </a:moveTo>
                <a:lnTo>
                  <a:pt x="651" y="33"/>
                </a:lnTo>
                <a:lnTo>
                  <a:pt x="488" y="66"/>
                </a:lnTo>
                <a:lnTo>
                  <a:pt x="358" y="131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33" y="651"/>
                </a:lnTo>
                <a:lnTo>
                  <a:pt x="1" y="813"/>
                </a:lnTo>
                <a:lnTo>
                  <a:pt x="33" y="976"/>
                </a:lnTo>
                <a:lnTo>
                  <a:pt x="66" y="1106"/>
                </a:lnTo>
                <a:lnTo>
                  <a:pt x="131" y="1236"/>
                </a:lnTo>
                <a:lnTo>
                  <a:pt x="228" y="1365"/>
                </a:lnTo>
                <a:lnTo>
                  <a:pt x="358" y="1463"/>
                </a:lnTo>
                <a:lnTo>
                  <a:pt x="488" y="1528"/>
                </a:lnTo>
                <a:lnTo>
                  <a:pt x="651" y="1593"/>
                </a:lnTo>
                <a:lnTo>
                  <a:pt x="976" y="1593"/>
                </a:lnTo>
                <a:lnTo>
                  <a:pt x="1106" y="1528"/>
                </a:lnTo>
                <a:lnTo>
                  <a:pt x="1235" y="1463"/>
                </a:lnTo>
                <a:lnTo>
                  <a:pt x="1365" y="1365"/>
                </a:lnTo>
                <a:lnTo>
                  <a:pt x="1463" y="1236"/>
                </a:lnTo>
                <a:lnTo>
                  <a:pt x="1528" y="1106"/>
                </a:lnTo>
                <a:lnTo>
                  <a:pt x="1593" y="976"/>
                </a:lnTo>
                <a:lnTo>
                  <a:pt x="1593" y="813"/>
                </a:lnTo>
                <a:lnTo>
                  <a:pt x="1593" y="651"/>
                </a:lnTo>
                <a:lnTo>
                  <a:pt x="1528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35" y="131"/>
                </a:lnTo>
                <a:lnTo>
                  <a:pt x="1106" y="66"/>
                </a:lnTo>
                <a:lnTo>
                  <a:pt x="976" y="33"/>
                </a:lnTo>
                <a:lnTo>
                  <a:pt x="813" y="1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7"/>
          <p:cNvSpPr/>
          <p:nvPr/>
        </p:nvSpPr>
        <p:spPr>
          <a:xfrm>
            <a:off x="5451909" y="4526164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780" y="1"/>
                </a:moveTo>
                <a:lnTo>
                  <a:pt x="618" y="33"/>
                </a:lnTo>
                <a:lnTo>
                  <a:pt x="488" y="66"/>
                </a:lnTo>
                <a:lnTo>
                  <a:pt x="326" y="131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1" y="651"/>
                </a:lnTo>
                <a:lnTo>
                  <a:pt x="1" y="813"/>
                </a:lnTo>
                <a:lnTo>
                  <a:pt x="1" y="976"/>
                </a:lnTo>
                <a:lnTo>
                  <a:pt x="66" y="1106"/>
                </a:lnTo>
                <a:lnTo>
                  <a:pt x="131" y="1236"/>
                </a:lnTo>
                <a:lnTo>
                  <a:pt x="228" y="1365"/>
                </a:lnTo>
                <a:lnTo>
                  <a:pt x="326" y="1463"/>
                </a:lnTo>
                <a:lnTo>
                  <a:pt x="488" y="1528"/>
                </a:lnTo>
                <a:lnTo>
                  <a:pt x="618" y="1593"/>
                </a:lnTo>
                <a:lnTo>
                  <a:pt x="943" y="1593"/>
                </a:lnTo>
                <a:lnTo>
                  <a:pt x="1105" y="1528"/>
                </a:lnTo>
                <a:lnTo>
                  <a:pt x="1235" y="1463"/>
                </a:lnTo>
                <a:lnTo>
                  <a:pt x="1365" y="1365"/>
                </a:lnTo>
                <a:lnTo>
                  <a:pt x="1463" y="1236"/>
                </a:lnTo>
                <a:lnTo>
                  <a:pt x="1528" y="1106"/>
                </a:lnTo>
                <a:lnTo>
                  <a:pt x="1560" y="976"/>
                </a:lnTo>
                <a:lnTo>
                  <a:pt x="1593" y="813"/>
                </a:lnTo>
                <a:lnTo>
                  <a:pt x="1560" y="651"/>
                </a:lnTo>
                <a:lnTo>
                  <a:pt x="1528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35" y="131"/>
                </a:lnTo>
                <a:lnTo>
                  <a:pt x="1105" y="66"/>
                </a:lnTo>
                <a:lnTo>
                  <a:pt x="943" y="33"/>
                </a:lnTo>
                <a:lnTo>
                  <a:pt x="780" y="1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7"/>
          <p:cNvSpPr/>
          <p:nvPr/>
        </p:nvSpPr>
        <p:spPr>
          <a:xfrm>
            <a:off x="5582673" y="4526164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813" y="1"/>
                </a:moveTo>
                <a:lnTo>
                  <a:pt x="651" y="33"/>
                </a:lnTo>
                <a:lnTo>
                  <a:pt x="488" y="66"/>
                </a:lnTo>
                <a:lnTo>
                  <a:pt x="358" y="131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33" y="651"/>
                </a:lnTo>
                <a:lnTo>
                  <a:pt x="1" y="813"/>
                </a:lnTo>
                <a:lnTo>
                  <a:pt x="33" y="976"/>
                </a:lnTo>
                <a:lnTo>
                  <a:pt x="66" y="1106"/>
                </a:lnTo>
                <a:lnTo>
                  <a:pt x="131" y="1236"/>
                </a:lnTo>
                <a:lnTo>
                  <a:pt x="228" y="1365"/>
                </a:lnTo>
                <a:lnTo>
                  <a:pt x="358" y="1463"/>
                </a:lnTo>
                <a:lnTo>
                  <a:pt x="488" y="1528"/>
                </a:lnTo>
                <a:lnTo>
                  <a:pt x="651" y="1593"/>
                </a:lnTo>
                <a:lnTo>
                  <a:pt x="976" y="1593"/>
                </a:lnTo>
                <a:lnTo>
                  <a:pt x="1106" y="1528"/>
                </a:lnTo>
                <a:lnTo>
                  <a:pt x="1268" y="1463"/>
                </a:lnTo>
                <a:lnTo>
                  <a:pt x="1365" y="1365"/>
                </a:lnTo>
                <a:lnTo>
                  <a:pt x="1463" y="1236"/>
                </a:lnTo>
                <a:lnTo>
                  <a:pt x="1560" y="1106"/>
                </a:lnTo>
                <a:lnTo>
                  <a:pt x="1593" y="976"/>
                </a:lnTo>
                <a:lnTo>
                  <a:pt x="1593" y="813"/>
                </a:lnTo>
                <a:lnTo>
                  <a:pt x="1593" y="651"/>
                </a:lnTo>
                <a:lnTo>
                  <a:pt x="1560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68" y="131"/>
                </a:lnTo>
                <a:lnTo>
                  <a:pt x="1106" y="66"/>
                </a:lnTo>
                <a:lnTo>
                  <a:pt x="976" y="33"/>
                </a:lnTo>
                <a:lnTo>
                  <a:pt x="813" y="1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7"/>
          <p:cNvSpPr/>
          <p:nvPr/>
        </p:nvSpPr>
        <p:spPr>
          <a:xfrm>
            <a:off x="7978450" y="4631845"/>
            <a:ext cx="45016" cy="45016"/>
          </a:xfrm>
          <a:custGeom>
            <a:avLst/>
            <a:gdLst/>
            <a:ahLst/>
            <a:cxnLst/>
            <a:rect l="l" t="t" r="r" b="b"/>
            <a:pathLst>
              <a:path w="1398" h="1398" extrusionOk="0">
                <a:moveTo>
                  <a:pt x="552" y="0"/>
                </a:moveTo>
                <a:lnTo>
                  <a:pt x="422" y="33"/>
                </a:lnTo>
                <a:lnTo>
                  <a:pt x="325" y="98"/>
                </a:lnTo>
                <a:lnTo>
                  <a:pt x="228" y="195"/>
                </a:lnTo>
                <a:lnTo>
                  <a:pt x="130" y="293"/>
                </a:lnTo>
                <a:lnTo>
                  <a:pt x="65" y="423"/>
                </a:lnTo>
                <a:lnTo>
                  <a:pt x="33" y="553"/>
                </a:lnTo>
                <a:lnTo>
                  <a:pt x="0" y="683"/>
                </a:lnTo>
                <a:lnTo>
                  <a:pt x="33" y="813"/>
                </a:lnTo>
                <a:lnTo>
                  <a:pt x="65" y="943"/>
                </a:lnTo>
                <a:lnTo>
                  <a:pt x="130" y="1073"/>
                </a:lnTo>
                <a:lnTo>
                  <a:pt x="228" y="1170"/>
                </a:lnTo>
                <a:lnTo>
                  <a:pt x="325" y="1268"/>
                </a:lnTo>
                <a:lnTo>
                  <a:pt x="422" y="1332"/>
                </a:lnTo>
                <a:lnTo>
                  <a:pt x="552" y="1365"/>
                </a:lnTo>
                <a:lnTo>
                  <a:pt x="715" y="1397"/>
                </a:lnTo>
                <a:lnTo>
                  <a:pt x="845" y="1365"/>
                </a:lnTo>
                <a:lnTo>
                  <a:pt x="975" y="1332"/>
                </a:lnTo>
                <a:lnTo>
                  <a:pt x="1105" y="1268"/>
                </a:lnTo>
                <a:lnTo>
                  <a:pt x="1202" y="1170"/>
                </a:lnTo>
                <a:lnTo>
                  <a:pt x="1300" y="1073"/>
                </a:lnTo>
                <a:lnTo>
                  <a:pt x="1365" y="943"/>
                </a:lnTo>
                <a:lnTo>
                  <a:pt x="1397" y="813"/>
                </a:lnTo>
                <a:lnTo>
                  <a:pt x="1397" y="683"/>
                </a:lnTo>
                <a:lnTo>
                  <a:pt x="1397" y="553"/>
                </a:lnTo>
                <a:lnTo>
                  <a:pt x="1365" y="423"/>
                </a:lnTo>
                <a:lnTo>
                  <a:pt x="1300" y="293"/>
                </a:lnTo>
                <a:lnTo>
                  <a:pt x="1202" y="195"/>
                </a:lnTo>
                <a:lnTo>
                  <a:pt x="1105" y="98"/>
                </a:lnTo>
                <a:lnTo>
                  <a:pt x="975" y="33"/>
                </a:lnTo>
                <a:lnTo>
                  <a:pt x="845" y="0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7"/>
          <p:cNvSpPr/>
          <p:nvPr/>
        </p:nvSpPr>
        <p:spPr>
          <a:xfrm>
            <a:off x="8093533" y="4631845"/>
            <a:ext cx="45016" cy="45016"/>
          </a:xfrm>
          <a:custGeom>
            <a:avLst/>
            <a:gdLst/>
            <a:ahLst/>
            <a:cxnLst/>
            <a:rect l="l" t="t" r="r" b="b"/>
            <a:pathLst>
              <a:path w="1398" h="1398" extrusionOk="0">
                <a:moveTo>
                  <a:pt x="552" y="0"/>
                </a:moveTo>
                <a:lnTo>
                  <a:pt x="422" y="33"/>
                </a:lnTo>
                <a:lnTo>
                  <a:pt x="292" y="98"/>
                </a:lnTo>
                <a:lnTo>
                  <a:pt x="195" y="195"/>
                </a:lnTo>
                <a:lnTo>
                  <a:pt x="97" y="293"/>
                </a:lnTo>
                <a:lnTo>
                  <a:pt x="32" y="423"/>
                </a:lnTo>
                <a:lnTo>
                  <a:pt x="0" y="553"/>
                </a:lnTo>
                <a:lnTo>
                  <a:pt x="0" y="683"/>
                </a:lnTo>
                <a:lnTo>
                  <a:pt x="0" y="813"/>
                </a:lnTo>
                <a:lnTo>
                  <a:pt x="32" y="943"/>
                </a:lnTo>
                <a:lnTo>
                  <a:pt x="97" y="1073"/>
                </a:lnTo>
                <a:lnTo>
                  <a:pt x="195" y="1170"/>
                </a:lnTo>
                <a:lnTo>
                  <a:pt x="292" y="1268"/>
                </a:lnTo>
                <a:lnTo>
                  <a:pt x="422" y="1332"/>
                </a:lnTo>
                <a:lnTo>
                  <a:pt x="552" y="1365"/>
                </a:lnTo>
                <a:lnTo>
                  <a:pt x="682" y="1397"/>
                </a:lnTo>
                <a:lnTo>
                  <a:pt x="845" y="1365"/>
                </a:lnTo>
                <a:lnTo>
                  <a:pt x="975" y="1332"/>
                </a:lnTo>
                <a:lnTo>
                  <a:pt x="1072" y="1268"/>
                </a:lnTo>
                <a:lnTo>
                  <a:pt x="1170" y="1170"/>
                </a:lnTo>
                <a:lnTo>
                  <a:pt x="1267" y="1073"/>
                </a:lnTo>
                <a:lnTo>
                  <a:pt x="1332" y="943"/>
                </a:lnTo>
                <a:lnTo>
                  <a:pt x="1365" y="813"/>
                </a:lnTo>
                <a:lnTo>
                  <a:pt x="1397" y="683"/>
                </a:lnTo>
                <a:lnTo>
                  <a:pt x="1365" y="553"/>
                </a:lnTo>
                <a:lnTo>
                  <a:pt x="1332" y="423"/>
                </a:lnTo>
                <a:lnTo>
                  <a:pt x="1267" y="293"/>
                </a:lnTo>
                <a:lnTo>
                  <a:pt x="1170" y="195"/>
                </a:lnTo>
                <a:lnTo>
                  <a:pt x="1072" y="98"/>
                </a:lnTo>
                <a:lnTo>
                  <a:pt x="975" y="33"/>
                </a:lnTo>
                <a:lnTo>
                  <a:pt x="845" y="0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7"/>
          <p:cNvSpPr/>
          <p:nvPr/>
        </p:nvSpPr>
        <p:spPr>
          <a:xfrm>
            <a:off x="8207553" y="4631845"/>
            <a:ext cx="45016" cy="45016"/>
          </a:xfrm>
          <a:custGeom>
            <a:avLst/>
            <a:gdLst/>
            <a:ahLst/>
            <a:cxnLst/>
            <a:rect l="l" t="t" r="r" b="b"/>
            <a:pathLst>
              <a:path w="1398" h="1398" extrusionOk="0">
                <a:moveTo>
                  <a:pt x="585" y="0"/>
                </a:moveTo>
                <a:lnTo>
                  <a:pt x="455" y="33"/>
                </a:lnTo>
                <a:lnTo>
                  <a:pt x="325" y="98"/>
                </a:lnTo>
                <a:lnTo>
                  <a:pt x="228" y="195"/>
                </a:lnTo>
                <a:lnTo>
                  <a:pt x="130" y="293"/>
                </a:lnTo>
                <a:lnTo>
                  <a:pt x="65" y="423"/>
                </a:lnTo>
                <a:lnTo>
                  <a:pt x="33" y="553"/>
                </a:lnTo>
                <a:lnTo>
                  <a:pt x="0" y="683"/>
                </a:lnTo>
                <a:lnTo>
                  <a:pt x="33" y="813"/>
                </a:lnTo>
                <a:lnTo>
                  <a:pt x="65" y="943"/>
                </a:lnTo>
                <a:lnTo>
                  <a:pt x="130" y="1073"/>
                </a:lnTo>
                <a:lnTo>
                  <a:pt x="228" y="1170"/>
                </a:lnTo>
                <a:lnTo>
                  <a:pt x="325" y="1268"/>
                </a:lnTo>
                <a:lnTo>
                  <a:pt x="455" y="1332"/>
                </a:lnTo>
                <a:lnTo>
                  <a:pt x="585" y="1365"/>
                </a:lnTo>
                <a:lnTo>
                  <a:pt x="715" y="1397"/>
                </a:lnTo>
                <a:lnTo>
                  <a:pt x="845" y="1365"/>
                </a:lnTo>
                <a:lnTo>
                  <a:pt x="975" y="1332"/>
                </a:lnTo>
                <a:lnTo>
                  <a:pt x="1105" y="1268"/>
                </a:lnTo>
                <a:lnTo>
                  <a:pt x="1203" y="1170"/>
                </a:lnTo>
                <a:lnTo>
                  <a:pt x="1300" y="1073"/>
                </a:lnTo>
                <a:lnTo>
                  <a:pt x="1365" y="943"/>
                </a:lnTo>
                <a:lnTo>
                  <a:pt x="1397" y="813"/>
                </a:lnTo>
                <a:lnTo>
                  <a:pt x="1397" y="683"/>
                </a:lnTo>
                <a:lnTo>
                  <a:pt x="1397" y="553"/>
                </a:lnTo>
                <a:lnTo>
                  <a:pt x="1365" y="423"/>
                </a:lnTo>
                <a:lnTo>
                  <a:pt x="1300" y="293"/>
                </a:lnTo>
                <a:lnTo>
                  <a:pt x="1203" y="195"/>
                </a:lnTo>
                <a:lnTo>
                  <a:pt x="1105" y="98"/>
                </a:lnTo>
                <a:lnTo>
                  <a:pt x="975" y="33"/>
                </a:lnTo>
                <a:lnTo>
                  <a:pt x="845" y="0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7"/>
          <p:cNvSpPr/>
          <p:nvPr/>
        </p:nvSpPr>
        <p:spPr>
          <a:xfrm>
            <a:off x="8322636" y="4631845"/>
            <a:ext cx="45016" cy="45016"/>
          </a:xfrm>
          <a:custGeom>
            <a:avLst/>
            <a:gdLst/>
            <a:ahLst/>
            <a:cxnLst/>
            <a:rect l="l" t="t" r="r" b="b"/>
            <a:pathLst>
              <a:path w="1398" h="1398" extrusionOk="0">
                <a:moveTo>
                  <a:pt x="553" y="0"/>
                </a:moveTo>
                <a:lnTo>
                  <a:pt x="423" y="33"/>
                </a:lnTo>
                <a:lnTo>
                  <a:pt x="293" y="98"/>
                </a:lnTo>
                <a:lnTo>
                  <a:pt x="195" y="195"/>
                </a:lnTo>
                <a:lnTo>
                  <a:pt x="130" y="293"/>
                </a:lnTo>
                <a:lnTo>
                  <a:pt x="65" y="423"/>
                </a:lnTo>
                <a:lnTo>
                  <a:pt x="0" y="553"/>
                </a:lnTo>
                <a:lnTo>
                  <a:pt x="0" y="683"/>
                </a:lnTo>
                <a:lnTo>
                  <a:pt x="0" y="813"/>
                </a:lnTo>
                <a:lnTo>
                  <a:pt x="65" y="943"/>
                </a:lnTo>
                <a:lnTo>
                  <a:pt x="130" y="1073"/>
                </a:lnTo>
                <a:lnTo>
                  <a:pt x="195" y="1170"/>
                </a:lnTo>
                <a:lnTo>
                  <a:pt x="293" y="1268"/>
                </a:lnTo>
                <a:lnTo>
                  <a:pt x="423" y="1332"/>
                </a:lnTo>
                <a:lnTo>
                  <a:pt x="553" y="1365"/>
                </a:lnTo>
                <a:lnTo>
                  <a:pt x="683" y="1397"/>
                </a:lnTo>
                <a:lnTo>
                  <a:pt x="845" y="1365"/>
                </a:lnTo>
                <a:lnTo>
                  <a:pt x="975" y="1332"/>
                </a:lnTo>
                <a:lnTo>
                  <a:pt x="1072" y="1268"/>
                </a:lnTo>
                <a:lnTo>
                  <a:pt x="1202" y="1170"/>
                </a:lnTo>
                <a:lnTo>
                  <a:pt x="1267" y="1073"/>
                </a:lnTo>
                <a:lnTo>
                  <a:pt x="1332" y="943"/>
                </a:lnTo>
                <a:lnTo>
                  <a:pt x="1397" y="813"/>
                </a:lnTo>
                <a:lnTo>
                  <a:pt x="1397" y="683"/>
                </a:lnTo>
                <a:lnTo>
                  <a:pt x="1397" y="553"/>
                </a:lnTo>
                <a:lnTo>
                  <a:pt x="1332" y="423"/>
                </a:lnTo>
                <a:lnTo>
                  <a:pt x="1267" y="293"/>
                </a:lnTo>
                <a:lnTo>
                  <a:pt x="1202" y="195"/>
                </a:lnTo>
                <a:lnTo>
                  <a:pt x="1072" y="98"/>
                </a:lnTo>
                <a:lnTo>
                  <a:pt x="975" y="33"/>
                </a:lnTo>
                <a:lnTo>
                  <a:pt x="845" y="0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7"/>
          <p:cNvSpPr/>
          <p:nvPr/>
        </p:nvSpPr>
        <p:spPr>
          <a:xfrm>
            <a:off x="8437718" y="4631845"/>
            <a:ext cx="45016" cy="45016"/>
          </a:xfrm>
          <a:custGeom>
            <a:avLst/>
            <a:gdLst/>
            <a:ahLst/>
            <a:cxnLst/>
            <a:rect l="l" t="t" r="r" b="b"/>
            <a:pathLst>
              <a:path w="1398" h="1398" extrusionOk="0">
                <a:moveTo>
                  <a:pt x="553" y="0"/>
                </a:moveTo>
                <a:lnTo>
                  <a:pt x="423" y="33"/>
                </a:lnTo>
                <a:lnTo>
                  <a:pt x="293" y="98"/>
                </a:lnTo>
                <a:lnTo>
                  <a:pt x="195" y="195"/>
                </a:lnTo>
                <a:lnTo>
                  <a:pt x="98" y="293"/>
                </a:lnTo>
                <a:lnTo>
                  <a:pt x="33" y="423"/>
                </a:lnTo>
                <a:lnTo>
                  <a:pt x="0" y="553"/>
                </a:lnTo>
                <a:lnTo>
                  <a:pt x="0" y="683"/>
                </a:lnTo>
                <a:lnTo>
                  <a:pt x="0" y="813"/>
                </a:lnTo>
                <a:lnTo>
                  <a:pt x="33" y="943"/>
                </a:lnTo>
                <a:lnTo>
                  <a:pt x="98" y="1073"/>
                </a:lnTo>
                <a:lnTo>
                  <a:pt x="195" y="1170"/>
                </a:lnTo>
                <a:lnTo>
                  <a:pt x="293" y="1268"/>
                </a:lnTo>
                <a:lnTo>
                  <a:pt x="423" y="1332"/>
                </a:lnTo>
                <a:lnTo>
                  <a:pt x="553" y="1365"/>
                </a:lnTo>
                <a:lnTo>
                  <a:pt x="683" y="1397"/>
                </a:lnTo>
                <a:lnTo>
                  <a:pt x="812" y="1365"/>
                </a:lnTo>
                <a:lnTo>
                  <a:pt x="942" y="1332"/>
                </a:lnTo>
                <a:lnTo>
                  <a:pt x="1072" y="1268"/>
                </a:lnTo>
                <a:lnTo>
                  <a:pt x="1170" y="1170"/>
                </a:lnTo>
                <a:lnTo>
                  <a:pt x="1267" y="1073"/>
                </a:lnTo>
                <a:lnTo>
                  <a:pt x="1332" y="943"/>
                </a:lnTo>
                <a:lnTo>
                  <a:pt x="1365" y="813"/>
                </a:lnTo>
                <a:lnTo>
                  <a:pt x="1397" y="683"/>
                </a:lnTo>
                <a:lnTo>
                  <a:pt x="1365" y="553"/>
                </a:lnTo>
                <a:lnTo>
                  <a:pt x="1332" y="423"/>
                </a:lnTo>
                <a:lnTo>
                  <a:pt x="1267" y="293"/>
                </a:lnTo>
                <a:lnTo>
                  <a:pt x="1170" y="195"/>
                </a:lnTo>
                <a:lnTo>
                  <a:pt x="1072" y="98"/>
                </a:lnTo>
                <a:lnTo>
                  <a:pt x="942" y="33"/>
                </a:lnTo>
                <a:lnTo>
                  <a:pt x="812" y="0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7"/>
          <p:cNvSpPr/>
          <p:nvPr/>
        </p:nvSpPr>
        <p:spPr>
          <a:xfrm>
            <a:off x="5057491" y="4638124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651" y="0"/>
                </a:moveTo>
                <a:lnTo>
                  <a:pt x="488" y="65"/>
                </a:lnTo>
                <a:lnTo>
                  <a:pt x="358" y="130"/>
                </a:lnTo>
                <a:lnTo>
                  <a:pt x="228" y="228"/>
                </a:lnTo>
                <a:lnTo>
                  <a:pt x="131" y="325"/>
                </a:lnTo>
                <a:lnTo>
                  <a:pt x="66" y="488"/>
                </a:lnTo>
                <a:lnTo>
                  <a:pt x="1" y="618"/>
                </a:lnTo>
                <a:lnTo>
                  <a:pt x="1" y="780"/>
                </a:lnTo>
                <a:lnTo>
                  <a:pt x="1" y="943"/>
                </a:lnTo>
                <a:lnTo>
                  <a:pt x="66" y="1105"/>
                </a:lnTo>
                <a:lnTo>
                  <a:pt x="131" y="1235"/>
                </a:lnTo>
                <a:lnTo>
                  <a:pt x="228" y="1365"/>
                </a:lnTo>
                <a:lnTo>
                  <a:pt x="358" y="1462"/>
                </a:lnTo>
                <a:lnTo>
                  <a:pt x="488" y="1527"/>
                </a:lnTo>
                <a:lnTo>
                  <a:pt x="651" y="1560"/>
                </a:lnTo>
                <a:lnTo>
                  <a:pt x="813" y="1592"/>
                </a:lnTo>
                <a:lnTo>
                  <a:pt x="976" y="1560"/>
                </a:lnTo>
                <a:lnTo>
                  <a:pt x="1106" y="1527"/>
                </a:lnTo>
                <a:lnTo>
                  <a:pt x="1235" y="1462"/>
                </a:lnTo>
                <a:lnTo>
                  <a:pt x="1365" y="1365"/>
                </a:lnTo>
                <a:lnTo>
                  <a:pt x="1463" y="1235"/>
                </a:lnTo>
                <a:lnTo>
                  <a:pt x="1528" y="1105"/>
                </a:lnTo>
                <a:lnTo>
                  <a:pt x="1593" y="943"/>
                </a:lnTo>
                <a:lnTo>
                  <a:pt x="1593" y="780"/>
                </a:lnTo>
                <a:lnTo>
                  <a:pt x="1593" y="618"/>
                </a:lnTo>
                <a:lnTo>
                  <a:pt x="1528" y="488"/>
                </a:lnTo>
                <a:lnTo>
                  <a:pt x="1463" y="325"/>
                </a:lnTo>
                <a:lnTo>
                  <a:pt x="1365" y="228"/>
                </a:lnTo>
                <a:lnTo>
                  <a:pt x="1235" y="130"/>
                </a:lnTo>
                <a:lnTo>
                  <a:pt x="1106" y="65"/>
                </a:lnTo>
                <a:lnTo>
                  <a:pt x="976" y="0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7"/>
          <p:cNvSpPr/>
          <p:nvPr/>
        </p:nvSpPr>
        <p:spPr>
          <a:xfrm>
            <a:off x="5188288" y="4638124"/>
            <a:ext cx="52325" cy="51295"/>
          </a:xfrm>
          <a:custGeom>
            <a:avLst/>
            <a:gdLst/>
            <a:ahLst/>
            <a:cxnLst/>
            <a:rect l="l" t="t" r="r" b="b"/>
            <a:pathLst>
              <a:path w="1625" h="1593" extrusionOk="0">
                <a:moveTo>
                  <a:pt x="650" y="0"/>
                </a:moveTo>
                <a:lnTo>
                  <a:pt x="520" y="65"/>
                </a:lnTo>
                <a:lnTo>
                  <a:pt x="358" y="130"/>
                </a:lnTo>
                <a:lnTo>
                  <a:pt x="260" y="228"/>
                </a:lnTo>
                <a:lnTo>
                  <a:pt x="163" y="325"/>
                </a:lnTo>
                <a:lnTo>
                  <a:pt x="65" y="488"/>
                </a:lnTo>
                <a:lnTo>
                  <a:pt x="33" y="618"/>
                </a:lnTo>
                <a:lnTo>
                  <a:pt x="0" y="780"/>
                </a:lnTo>
                <a:lnTo>
                  <a:pt x="33" y="943"/>
                </a:lnTo>
                <a:lnTo>
                  <a:pt x="65" y="1105"/>
                </a:lnTo>
                <a:lnTo>
                  <a:pt x="163" y="1235"/>
                </a:lnTo>
                <a:lnTo>
                  <a:pt x="260" y="1365"/>
                </a:lnTo>
                <a:lnTo>
                  <a:pt x="358" y="1462"/>
                </a:lnTo>
                <a:lnTo>
                  <a:pt x="520" y="1527"/>
                </a:lnTo>
                <a:lnTo>
                  <a:pt x="650" y="1560"/>
                </a:lnTo>
                <a:lnTo>
                  <a:pt x="812" y="1592"/>
                </a:lnTo>
                <a:lnTo>
                  <a:pt x="975" y="1560"/>
                </a:lnTo>
                <a:lnTo>
                  <a:pt x="1137" y="1527"/>
                </a:lnTo>
                <a:lnTo>
                  <a:pt x="1267" y="1462"/>
                </a:lnTo>
                <a:lnTo>
                  <a:pt x="1397" y="1365"/>
                </a:lnTo>
                <a:lnTo>
                  <a:pt x="1495" y="1235"/>
                </a:lnTo>
                <a:lnTo>
                  <a:pt x="1560" y="1105"/>
                </a:lnTo>
                <a:lnTo>
                  <a:pt x="1592" y="943"/>
                </a:lnTo>
                <a:lnTo>
                  <a:pt x="1625" y="780"/>
                </a:lnTo>
                <a:lnTo>
                  <a:pt x="1592" y="618"/>
                </a:lnTo>
                <a:lnTo>
                  <a:pt x="1560" y="488"/>
                </a:lnTo>
                <a:lnTo>
                  <a:pt x="1495" y="325"/>
                </a:lnTo>
                <a:lnTo>
                  <a:pt x="1397" y="228"/>
                </a:lnTo>
                <a:lnTo>
                  <a:pt x="1267" y="130"/>
                </a:lnTo>
                <a:lnTo>
                  <a:pt x="1137" y="65"/>
                </a:lnTo>
                <a:lnTo>
                  <a:pt x="975" y="0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7"/>
          <p:cNvSpPr/>
          <p:nvPr/>
        </p:nvSpPr>
        <p:spPr>
          <a:xfrm>
            <a:off x="5320082" y="4638124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651" y="0"/>
                </a:moveTo>
                <a:lnTo>
                  <a:pt x="488" y="65"/>
                </a:lnTo>
                <a:lnTo>
                  <a:pt x="358" y="130"/>
                </a:lnTo>
                <a:lnTo>
                  <a:pt x="228" y="228"/>
                </a:lnTo>
                <a:lnTo>
                  <a:pt x="131" y="325"/>
                </a:lnTo>
                <a:lnTo>
                  <a:pt x="66" y="488"/>
                </a:lnTo>
                <a:lnTo>
                  <a:pt x="33" y="618"/>
                </a:lnTo>
                <a:lnTo>
                  <a:pt x="1" y="780"/>
                </a:lnTo>
                <a:lnTo>
                  <a:pt x="33" y="943"/>
                </a:lnTo>
                <a:lnTo>
                  <a:pt x="66" y="1105"/>
                </a:lnTo>
                <a:lnTo>
                  <a:pt x="131" y="1235"/>
                </a:lnTo>
                <a:lnTo>
                  <a:pt x="228" y="1365"/>
                </a:lnTo>
                <a:lnTo>
                  <a:pt x="358" y="1462"/>
                </a:lnTo>
                <a:lnTo>
                  <a:pt x="488" y="1527"/>
                </a:lnTo>
                <a:lnTo>
                  <a:pt x="651" y="1560"/>
                </a:lnTo>
                <a:lnTo>
                  <a:pt x="813" y="1592"/>
                </a:lnTo>
                <a:lnTo>
                  <a:pt x="976" y="1560"/>
                </a:lnTo>
                <a:lnTo>
                  <a:pt x="1106" y="1527"/>
                </a:lnTo>
                <a:lnTo>
                  <a:pt x="1235" y="1462"/>
                </a:lnTo>
                <a:lnTo>
                  <a:pt x="1365" y="1365"/>
                </a:lnTo>
                <a:lnTo>
                  <a:pt x="1463" y="1235"/>
                </a:lnTo>
                <a:lnTo>
                  <a:pt x="1528" y="1105"/>
                </a:lnTo>
                <a:lnTo>
                  <a:pt x="1593" y="943"/>
                </a:lnTo>
                <a:lnTo>
                  <a:pt x="1593" y="780"/>
                </a:lnTo>
                <a:lnTo>
                  <a:pt x="1593" y="618"/>
                </a:lnTo>
                <a:lnTo>
                  <a:pt x="1528" y="488"/>
                </a:lnTo>
                <a:lnTo>
                  <a:pt x="1463" y="325"/>
                </a:lnTo>
                <a:lnTo>
                  <a:pt x="1365" y="228"/>
                </a:lnTo>
                <a:lnTo>
                  <a:pt x="1235" y="130"/>
                </a:lnTo>
                <a:lnTo>
                  <a:pt x="1106" y="65"/>
                </a:lnTo>
                <a:lnTo>
                  <a:pt x="976" y="0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7"/>
          <p:cNvSpPr/>
          <p:nvPr/>
        </p:nvSpPr>
        <p:spPr>
          <a:xfrm>
            <a:off x="5451909" y="4638124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618" y="0"/>
                </a:moveTo>
                <a:lnTo>
                  <a:pt x="488" y="65"/>
                </a:lnTo>
                <a:lnTo>
                  <a:pt x="326" y="130"/>
                </a:lnTo>
                <a:lnTo>
                  <a:pt x="228" y="228"/>
                </a:lnTo>
                <a:lnTo>
                  <a:pt x="131" y="325"/>
                </a:lnTo>
                <a:lnTo>
                  <a:pt x="66" y="488"/>
                </a:lnTo>
                <a:lnTo>
                  <a:pt x="1" y="618"/>
                </a:lnTo>
                <a:lnTo>
                  <a:pt x="1" y="780"/>
                </a:lnTo>
                <a:lnTo>
                  <a:pt x="1" y="943"/>
                </a:lnTo>
                <a:lnTo>
                  <a:pt x="66" y="1105"/>
                </a:lnTo>
                <a:lnTo>
                  <a:pt x="131" y="1235"/>
                </a:lnTo>
                <a:lnTo>
                  <a:pt x="228" y="1365"/>
                </a:lnTo>
                <a:lnTo>
                  <a:pt x="326" y="1462"/>
                </a:lnTo>
                <a:lnTo>
                  <a:pt x="488" y="1527"/>
                </a:lnTo>
                <a:lnTo>
                  <a:pt x="618" y="1560"/>
                </a:lnTo>
                <a:lnTo>
                  <a:pt x="780" y="1592"/>
                </a:lnTo>
                <a:lnTo>
                  <a:pt x="943" y="1560"/>
                </a:lnTo>
                <a:lnTo>
                  <a:pt x="1105" y="1527"/>
                </a:lnTo>
                <a:lnTo>
                  <a:pt x="1235" y="1462"/>
                </a:lnTo>
                <a:lnTo>
                  <a:pt x="1365" y="1365"/>
                </a:lnTo>
                <a:lnTo>
                  <a:pt x="1463" y="1235"/>
                </a:lnTo>
                <a:lnTo>
                  <a:pt x="1528" y="1105"/>
                </a:lnTo>
                <a:lnTo>
                  <a:pt x="1560" y="943"/>
                </a:lnTo>
                <a:lnTo>
                  <a:pt x="1593" y="780"/>
                </a:lnTo>
                <a:lnTo>
                  <a:pt x="1560" y="618"/>
                </a:lnTo>
                <a:lnTo>
                  <a:pt x="1528" y="488"/>
                </a:lnTo>
                <a:lnTo>
                  <a:pt x="1463" y="325"/>
                </a:lnTo>
                <a:lnTo>
                  <a:pt x="1365" y="228"/>
                </a:lnTo>
                <a:lnTo>
                  <a:pt x="1235" y="130"/>
                </a:lnTo>
                <a:lnTo>
                  <a:pt x="1105" y="65"/>
                </a:lnTo>
                <a:lnTo>
                  <a:pt x="943" y="0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7"/>
          <p:cNvSpPr/>
          <p:nvPr/>
        </p:nvSpPr>
        <p:spPr>
          <a:xfrm>
            <a:off x="5582673" y="4638124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651" y="0"/>
                </a:moveTo>
                <a:lnTo>
                  <a:pt x="488" y="65"/>
                </a:lnTo>
                <a:lnTo>
                  <a:pt x="358" y="130"/>
                </a:lnTo>
                <a:lnTo>
                  <a:pt x="228" y="228"/>
                </a:lnTo>
                <a:lnTo>
                  <a:pt x="131" y="325"/>
                </a:lnTo>
                <a:lnTo>
                  <a:pt x="66" y="488"/>
                </a:lnTo>
                <a:lnTo>
                  <a:pt x="33" y="618"/>
                </a:lnTo>
                <a:lnTo>
                  <a:pt x="1" y="780"/>
                </a:lnTo>
                <a:lnTo>
                  <a:pt x="33" y="943"/>
                </a:lnTo>
                <a:lnTo>
                  <a:pt x="66" y="1105"/>
                </a:lnTo>
                <a:lnTo>
                  <a:pt x="131" y="1235"/>
                </a:lnTo>
                <a:lnTo>
                  <a:pt x="228" y="1365"/>
                </a:lnTo>
                <a:lnTo>
                  <a:pt x="358" y="1462"/>
                </a:lnTo>
                <a:lnTo>
                  <a:pt x="488" y="1527"/>
                </a:lnTo>
                <a:lnTo>
                  <a:pt x="651" y="1560"/>
                </a:lnTo>
                <a:lnTo>
                  <a:pt x="813" y="1592"/>
                </a:lnTo>
                <a:lnTo>
                  <a:pt x="976" y="1560"/>
                </a:lnTo>
                <a:lnTo>
                  <a:pt x="1106" y="1527"/>
                </a:lnTo>
                <a:lnTo>
                  <a:pt x="1268" y="1462"/>
                </a:lnTo>
                <a:lnTo>
                  <a:pt x="1365" y="1365"/>
                </a:lnTo>
                <a:lnTo>
                  <a:pt x="1463" y="1235"/>
                </a:lnTo>
                <a:lnTo>
                  <a:pt x="1560" y="1105"/>
                </a:lnTo>
                <a:lnTo>
                  <a:pt x="1593" y="943"/>
                </a:lnTo>
                <a:lnTo>
                  <a:pt x="1593" y="780"/>
                </a:lnTo>
                <a:lnTo>
                  <a:pt x="1593" y="618"/>
                </a:lnTo>
                <a:lnTo>
                  <a:pt x="1560" y="488"/>
                </a:lnTo>
                <a:lnTo>
                  <a:pt x="1463" y="325"/>
                </a:lnTo>
                <a:lnTo>
                  <a:pt x="1365" y="228"/>
                </a:lnTo>
                <a:lnTo>
                  <a:pt x="1268" y="130"/>
                </a:lnTo>
                <a:lnTo>
                  <a:pt x="1106" y="65"/>
                </a:lnTo>
                <a:lnTo>
                  <a:pt x="976" y="0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7"/>
          <p:cNvSpPr/>
          <p:nvPr/>
        </p:nvSpPr>
        <p:spPr>
          <a:xfrm>
            <a:off x="7978450" y="4729121"/>
            <a:ext cx="45016" cy="45048"/>
          </a:xfrm>
          <a:custGeom>
            <a:avLst/>
            <a:gdLst/>
            <a:ahLst/>
            <a:cxnLst/>
            <a:rect l="l" t="t" r="r" b="b"/>
            <a:pathLst>
              <a:path w="1398" h="1399" extrusionOk="0">
                <a:moveTo>
                  <a:pt x="552" y="1"/>
                </a:moveTo>
                <a:lnTo>
                  <a:pt x="422" y="33"/>
                </a:lnTo>
                <a:lnTo>
                  <a:pt x="325" y="98"/>
                </a:lnTo>
                <a:lnTo>
                  <a:pt x="228" y="196"/>
                </a:lnTo>
                <a:lnTo>
                  <a:pt x="130" y="293"/>
                </a:lnTo>
                <a:lnTo>
                  <a:pt x="65" y="423"/>
                </a:lnTo>
                <a:lnTo>
                  <a:pt x="33" y="553"/>
                </a:lnTo>
                <a:lnTo>
                  <a:pt x="0" y="683"/>
                </a:lnTo>
                <a:lnTo>
                  <a:pt x="33" y="813"/>
                </a:lnTo>
                <a:lnTo>
                  <a:pt x="65" y="943"/>
                </a:lnTo>
                <a:lnTo>
                  <a:pt x="130" y="1073"/>
                </a:lnTo>
                <a:lnTo>
                  <a:pt x="228" y="1171"/>
                </a:lnTo>
                <a:lnTo>
                  <a:pt x="325" y="1268"/>
                </a:lnTo>
                <a:lnTo>
                  <a:pt x="422" y="1333"/>
                </a:lnTo>
                <a:lnTo>
                  <a:pt x="552" y="1366"/>
                </a:lnTo>
                <a:lnTo>
                  <a:pt x="715" y="1398"/>
                </a:lnTo>
                <a:lnTo>
                  <a:pt x="845" y="1366"/>
                </a:lnTo>
                <a:lnTo>
                  <a:pt x="975" y="1333"/>
                </a:lnTo>
                <a:lnTo>
                  <a:pt x="1105" y="1268"/>
                </a:lnTo>
                <a:lnTo>
                  <a:pt x="1202" y="1171"/>
                </a:lnTo>
                <a:lnTo>
                  <a:pt x="1300" y="1073"/>
                </a:lnTo>
                <a:lnTo>
                  <a:pt x="1365" y="943"/>
                </a:lnTo>
                <a:lnTo>
                  <a:pt x="1397" y="813"/>
                </a:lnTo>
                <a:lnTo>
                  <a:pt x="1397" y="683"/>
                </a:lnTo>
                <a:lnTo>
                  <a:pt x="1397" y="553"/>
                </a:lnTo>
                <a:lnTo>
                  <a:pt x="1365" y="423"/>
                </a:lnTo>
                <a:lnTo>
                  <a:pt x="1300" y="293"/>
                </a:lnTo>
                <a:lnTo>
                  <a:pt x="1202" y="196"/>
                </a:lnTo>
                <a:lnTo>
                  <a:pt x="1105" y="98"/>
                </a:lnTo>
                <a:lnTo>
                  <a:pt x="975" y="33"/>
                </a:lnTo>
                <a:lnTo>
                  <a:pt x="845" y="1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7"/>
          <p:cNvSpPr/>
          <p:nvPr/>
        </p:nvSpPr>
        <p:spPr>
          <a:xfrm>
            <a:off x="8093533" y="4729121"/>
            <a:ext cx="45016" cy="45048"/>
          </a:xfrm>
          <a:custGeom>
            <a:avLst/>
            <a:gdLst/>
            <a:ahLst/>
            <a:cxnLst/>
            <a:rect l="l" t="t" r="r" b="b"/>
            <a:pathLst>
              <a:path w="1398" h="1399" extrusionOk="0">
                <a:moveTo>
                  <a:pt x="552" y="1"/>
                </a:moveTo>
                <a:lnTo>
                  <a:pt x="422" y="33"/>
                </a:lnTo>
                <a:lnTo>
                  <a:pt x="292" y="98"/>
                </a:lnTo>
                <a:lnTo>
                  <a:pt x="195" y="196"/>
                </a:lnTo>
                <a:lnTo>
                  <a:pt x="97" y="293"/>
                </a:lnTo>
                <a:lnTo>
                  <a:pt x="32" y="423"/>
                </a:lnTo>
                <a:lnTo>
                  <a:pt x="0" y="553"/>
                </a:lnTo>
                <a:lnTo>
                  <a:pt x="0" y="683"/>
                </a:lnTo>
                <a:lnTo>
                  <a:pt x="0" y="813"/>
                </a:lnTo>
                <a:lnTo>
                  <a:pt x="32" y="943"/>
                </a:lnTo>
                <a:lnTo>
                  <a:pt x="97" y="1073"/>
                </a:lnTo>
                <a:lnTo>
                  <a:pt x="195" y="1171"/>
                </a:lnTo>
                <a:lnTo>
                  <a:pt x="292" y="1268"/>
                </a:lnTo>
                <a:lnTo>
                  <a:pt x="422" y="1333"/>
                </a:lnTo>
                <a:lnTo>
                  <a:pt x="552" y="1366"/>
                </a:lnTo>
                <a:lnTo>
                  <a:pt x="682" y="1398"/>
                </a:lnTo>
                <a:lnTo>
                  <a:pt x="845" y="1366"/>
                </a:lnTo>
                <a:lnTo>
                  <a:pt x="975" y="1333"/>
                </a:lnTo>
                <a:lnTo>
                  <a:pt x="1072" y="1268"/>
                </a:lnTo>
                <a:lnTo>
                  <a:pt x="1170" y="1171"/>
                </a:lnTo>
                <a:lnTo>
                  <a:pt x="1267" y="1073"/>
                </a:lnTo>
                <a:lnTo>
                  <a:pt x="1332" y="943"/>
                </a:lnTo>
                <a:lnTo>
                  <a:pt x="1365" y="813"/>
                </a:lnTo>
                <a:lnTo>
                  <a:pt x="1397" y="683"/>
                </a:lnTo>
                <a:lnTo>
                  <a:pt x="1365" y="553"/>
                </a:lnTo>
                <a:lnTo>
                  <a:pt x="1332" y="423"/>
                </a:lnTo>
                <a:lnTo>
                  <a:pt x="1267" y="293"/>
                </a:lnTo>
                <a:lnTo>
                  <a:pt x="1170" y="196"/>
                </a:lnTo>
                <a:lnTo>
                  <a:pt x="1072" y="98"/>
                </a:lnTo>
                <a:lnTo>
                  <a:pt x="975" y="33"/>
                </a:lnTo>
                <a:lnTo>
                  <a:pt x="845" y="1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7"/>
          <p:cNvSpPr/>
          <p:nvPr/>
        </p:nvSpPr>
        <p:spPr>
          <a:xfrm>
            <a:off x="8207553" y="4729121"/>
            <a:ext cx="45016" cy="45048"/>
          </a:xfrm>
          <a:custGeom>
            <a:avLst/>
            <a:gdLst/>
            <a:ahLst/>
            <a:cxnLst/>
            <a:rect l="l" t="t" r="r" b="b"/>
            <a:pathLst>
              <a:path w="1398" h="1399" extrusionOk="0">
                <a:moveTo>
                  <a:pt x="585" y="1"/>
                </a:moveTo>
                <a:lnTo>
                  <a:pt x="455" y="33"/>
                </a:lnTo>
                <a:lnTo>
                  <a:pt x="325" y="98"/>
                </a:lnTo>
                <a:lnTo>
                  <a:pt x="228" y="196"/>
                </a:lnTo>
                <a:lnTo>
                  <a:pt x="130" y="293"/>
                </a:lnTo>
                <a:lnTo>
                  <a:pt x="65" y="423"/>
                </a:lnTo>
                <a:lnTo>
                  <a:pt x="33" y="553"/>
                </a:lnTo>
                <a:lnTo>
                  <a:pt x="0" y="683"/>
                </a:lnTo>
                <a:lnTo>
                  <a:pt x="33" y="813"/>
                </a:lnTo>
                <a:lnTo>
                  <a:pt x="65" y="943"/>
                </a:lnTo>
                <a:lnTo>
                  <a:pt x="130" y="1073"/>
                </a:lnTo>
                <a:lnTo>
                  <a:pt x="228" y="1171"/>
                </a:lnTo>
                <a:lnTo>
                  <a:pt x="325" y="1268"/>
                </a:lnTo>
                <a:lnTo>
                  <a:pt x="455" y="1333"/>
                </a:lnTo>
                <a:lnTo>
                  <a:pt x="585" y="1366"/>
                </a:lnTo>
                <a:lnTo>
                  <a:pt x="715" y="1398"/>
                </a:lnTo>
                <a:lnTo>
                  <a:pt x="845" y="1366"/>
                </a:lnTo>
                <a:lnTo>
                  <a:pt x="975" y="1333"/>
                </a:lnTo>
                <a:lnTo>
                  <a:pt x="1105" y="1268"/>
                </a:lnTo>
                <a:lnTo>
                  <a:pt x="1203" y="1171"/>
                </a:lnTo>
                <a:lnTo>
                  <a:pt x="1300" y="1073"/>
                </a:lnTo>
                <a:lnTo>
                  <a:pt x="1365" y="943"/>
                </a:lnTo>
                <a:lnTo>
                  <a:pt x="1397" y="813"/>
                </a:lnTo>
                <a:lnTo>
                  <a:pt x="1397" y="683"/>
                </a:lnTo>
                <a:lnTo>
                  <a:pt x="1397" y="553"/>
                </a:lnTo>
                <a:lnTo>
                  <a:pt x="1365" y="423"/>
                </a:lnTo>
                <a:lnTo>
                  <a:pt x="1300" y="293"/>
                </a:lnTo>
                <a:lnTo>
                  <a:pt x="1203" y="196"/>
                </a:lnTo>
                <a:lnTo>
                  <a:pt x="1105" y="98"/>
                </a:lnTo>
                <a:lnTo>
                  <a:pt x="975" y="33"/>
                </a:lnTo>
                <a:lnTo>
                  <a:pt x="845" y="1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7"/>
          <p:cNvSpPr/>
          <p:nvPr/>
        </p:nvSpPr>
        <p:spPr>
          <a:xfrm>
            <a:off x="8322636" y="4729121"/>
            <a:ext cx="45016" cy="45048"/>
          </a:xfrm>
          <a:custGeom>
            <a:avLst/>
            <a:gdLst/>
            <a:ahLst/>
            <a:cxnLst/>
            <a:rect l="l" t="t" r="r" b="b"/>
            <a:pathLst>
              <a:path w="1398" h="1399" extrusionOk="0">
                <a:moveTo>
                  <a:pt x="553" y="1"/>
                </a:moveTo>
                <a:lnTo>
                  <a:pt x="423" y="33"/>
                </a:lnTo>
                <a:lnTo>
                  <a:pt x="293" y="98"/>
                </a:lnTo>
                <a:lnTo>
                  <a:pt x="195" y="196"/>
                </a:lnTo>
                <a:lnTo>
                  <a:pt x="130" y="293"/>
                </a:lnTo>
                <a:lnTo>
                  <a:pt x="65" y="423"/>
                </a:lnTo>
                <a:lnTo>
                  <a:pt x="0" y="553"/>
                </a:lnTo>
                <a:lnTo>
                  <a:pt x="0" y="683"/>
                </a:lnTo>
                <a:lnTo>
                  <a:pt x="0" y="813"/>
                </a:lnTo>
                <a:lnTo>
                  <a:pt x="65" y="943"/>
                </a:lnTo>
                <a:lnTo>
                  <a:pt x="130" y="1073"/>
                </a:lnTo>
                <a:lnTo>
                  <a:pt x="195" y="1171"/>
                </a:lnTo>
                <a:lnTo>
                  <a:pt x="293" y="1268"/>
                </a:lnTo>
                <a:lnTo>
                  <a:pt x="423" y="1333"/>
                </a:lnTo>
                <a:lnTo>
                  <a:pt x="553" y="1366"/>
                </a:lnTo>
                <a:lnTo>
                  <a:pt x="683" y="1398"/>
                </a:lnTo>
                <a:lnTo>
                  <a:pt x="845" y="1366"/>
                </a:lnTo>
                <a:lnTo>
                  <a:pt x="975" y="1333"/>
                </a:lnTo>
                <a:lnTo>
                  <a:pt x="1072" y="1268"/>
                </a:lnTo>
                <a:lnTo>
                  <a:pt x="1202" y="1171"/>
                </a:lnTo>
                <a:lnTo>
                  <a:pt x="1267" y="1073"/>
                </a:lnTo>
                <a:lnTo>
                  <a:pt x="1332" y="943"/>
                </a:lnTo>
                <a:lnTo>
                  <a:pt x="1397" y="813"/>
                </a:lnTo>
                <a:lnTo>
                  <a:pt x="1397" y="683"/>
                </a:lnTo>
                <a:lnTo>
                  <a:pt x="1397" y="553"/>
                </a:lnTo>
                <a:lnTo>
                  <a:pt x="1332" y="423"/>
                </a:lnTo>
                <a:lnTo>
                  <a:pt x="1267" y="293"/>
                </a:lnTo>
                <a:lnTo>
                  <a:pt x="1202" y="196"/>
                </a:lnTo>
                <a:lnTo>
                  <a:pt x="1072" y="98"/>
                </a:lnTo>
                <a:lnTo>
                  <a:pt x="975" y="33"/>
                </a:lnTo>
                <a:lnTo>
                  <a:pt x="845" y="1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"/>
          <p:cNvSpPr/>
          <p:nvPr/>
        </p:nvSpPr>
        <p:spPr>
          <a:xfrm>
            <a:off x="8437718" y="4729121"/>
            <a:ext cx="45016" cy="45048"/>
          </a:xfrm>
          <a:custGeom>
            <a:avLst/>
            <a:gdLst/>
            <a:ahLst/>
            <a:cxnLst/>
            <a:rect l="l" t="t" r="r" b="b"/>
            <a:pathLst>
              <a:path w="1398" h="1399" extrusionOk="0">
                <a:moveTo>
                  <a:pt x="553" y="1"/>
                </a:moveTo>
                <a:lnTo>
                  <a:pt x="423" y="33"/>
                </a:lnTo>
                <a:lnTo>
                  <a:pt x="293" y="98"/>
                </a:lnTo>
                <a:lnTo>
                  <a:pt x="195" y="196"/>
                </a:lnTo>
                <a:lnTo>
                  <a:pt x="98" y="293"/>
                </a:lnTo>
                <a:lnTo>
                  <a:pt x="33" y="423"/>
                </a:lnTo>
                <a:lnTo>
                  <a:pt x="0" y="553"/>
                </a:lnTo>
                <a:lnTo>
                  <a:pt x="0" y="683"/>
                </a:lnTo>
                <a:lnTo>
                  <a:pt x="0" y="813"/>
                </a:lnTo>
                <a:lnTo>
                  <a:pt x="33" y="943"/>
                </a:lnTo>
                <a:lnTo>
                  <a:pt x="98" y="1073"/>
                </a:lnTo>
                <a:lnTo>
                  <a:pt x="195" y="1171"/>
                </a:lnTo>
                <a:lnTo>
                  <a:pt x="293" y="1268"/>
                </a:lnTo>
                <a:lnTo>
                  <a:pt x="423" y="1333"/>
                </a:lnTo>
                <a:lnTo>
                  <a:pt x="553" y="1366"/>
                </a:lnTo>
                <a:lnTo>
                  <a:pt x="683" y="1398"/>
                </a:lnTo>
                <a:lnTo>
                  <a:pt x="812" y="1366"/>
                </a:lnTo>
                <a:lnTo>
                  <a:pt x="942" y="1333"/>
                </a:lnTo>
                <a:lnTo>
                  <a:pt x="1072" y="1268"/>
                </a:lnTo>
                <a:lnTo>
                  <a:pt x="1170" y="1171"/>
                </a:lnTo>
                <a:lnTo>
                  <a:pt x="1267" y="1073"/>
                </a:lnTo>
                <a:lnTo>
                  <a:pt x="1332" y="943"/>
                </a:lnTo>
                <a:lnTo>
                  <a:pt x="1365" y="813"/>
                </a:lnTo>
                <a:lnTo>
                  <a:pt x="1397" y="683"/>
                </a:lnTo>
                <a:lnTo>
                  <a:pt x="1365" y="553"/>
                </a:lnTo>
                <a:lnTo>
                  <a:pt x="1332" y="423"/>
                </a:lnTo>
                <a:lnTo>
                  <a:pt x="1267" y="293"/>
                </a:lnTo>
                <a:lnTo>
                  <a:pt x="1170" y="196"/>
                </a:lnTo>
                <a:lnTo>
                  <a:pt x="1072" y="98"/>
                </a:lnTo>
                <a:lnTo>
                  <a:pt x="942" y="33"/>
                </a:lnTo>
                <a:lnTo>
                  <a:pt x="812" y="1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7"/>
          <p:cNvSpPr/>
          <p:nvPr/>
        </p:nvSpPr>
        <p:spPr>
          <a:xfrm>
            <a:off x="5057491" y="4749021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813" y="0"/>
                </a:moveTo>
                <a:lnTo>
                  <a:pt x="651" y="33"/>
                </a:lnTo>
                <a:lnTo>
                  <a:pt x="488" y="65"/>
                </a:lnTo>
                <a:lnTo>
                  <a:pt x="358" y="130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1" y="650"/>
                </a:lnTo>
                <a:lnTo>
                  <a:pt x="1" y="813"/>
                </a:lnTo>
                <a:lnTo>
                  <a:pt x="1" y="975"/>
                </a:lnTo>
                <a:lnTo>
                  <a:pt x="66" y="1105"/>
                </a:lnTo>
                <a:lnTo>
                  <a:pt x="131" y="1267"/>
                </a:lnTo>
                <a:lnTo>
                  <a:pt x="228" y="1365"/>
                </a:lnTo>
                <a:lnTo>
                  <a:pt x="358" y="1462"/>
                </a:lnTo>
                <a:lnTo>
                  <a:pt x="488" y="1527"/>
                </a:lnTo>
                <a:lnTo>
                  <a:pt x="651" y="1592"/>
                </a:lnTo>
                <a:lnTo>
                  <a:pt x="976" y="1592"/>
                </a:lnTo>
                <a:lnTo>
                  <a:pt x="1106" y="1527"/>
                </a:lnTo>
                <a:lnTo>
                  <a:pt x="1235" y="1462"/>
                </a:lnTo>
                <a:lnTo>
                  <a:pt x="1365" y="1365"/>
                </a:lnTo>
                <a:lnTo>
                  <a:pt x="1463" y="1267"/>
                </a:lnTo>
                <a:lnTo>
                  <a:pt x="1528" y="1105"/>
                </a:lnTo>
                <a:lnTo>
                  <a:pt x="1593" y="975"/>
                </a:lnTo>
                <a:lnTo>
                  <a:pt x="1593" y="813"/>
                </a:lnTo>
                <a:lnTo>
                  <a:pt x="1593" y="650"/>
                </a:lnTo>
                <a:lnTo>
                  <a:pt x="1528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35" y="130"/>
                </a:lnTo>
                <a:lnTo>
                  <a:pt x="1106" y="65"/>
                </a:lnTo>
                <a:lnTo>
                  <a:pt x="976" y="33"/>
                </a:lnTo>
                <a:lnTo>
                  <a:pt x="813" y="0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7"/>
          <p:cNvSpPr/>
          <p:nvPr/>
        </p:nvSpPr>
        <p:spPr>
          <a:xfrm>
            <a:off x="5188288" y="4749021"/>
            <a:ext cx="52325" cy="51295"/>
          </a:xfrm>
          <a:custGeom>
            <a:avLst/>
            <a:gdLst/>
            <a:ahLst/>
            <a:cxnLst/>
            <a:rect l="l" t="t" r="r" b="b"/>
            <a:pathLst>
              <a:path w="1625" h="1593" extrusionOk="0">
                <a:moveTo>
                  <a:pt x="812" y="0"/>
                </a:moveTo>
                <a:lnTo>
                  <a:pt x="650" y="33"/>
                </a:lnTo>
                <a:lnTo>
                  <a:pt x="520" y="65"/>
                </a:lnTo>
                <a:lnTo>
                  <a:pt x="358" y="130"/>
                </a:lnTo>
                <a:lnTo>
                  <a:pt x="260" y="228"/>
                </a:lnTo>
                <a:lnTo>
                  <a:pt x="163" y="358"/>
                </a:lnTo>
                <a:lnTo>
                  <a:pt x="65" y="488"/>
                </a:lnTo>
                <a:lnTo>
                  <a:pt x="33" y="650"/>
                </a:lnTo>
                <a:lnTo>
                  <a:pt x="0" y="813"/>
                </a:lnTo>
                <a:lnTo>
                  <a:pt x="33" y="975"/>
                </a:lnTo>
                <a:lnTo>
                  <a:pt x="65" y="1105"/>
                </a:lnTo>
                <a:lnTo>
                  <a:pt x="163" y="1267"/>
                </a:lnTo>
                <a:lnTo>
                  <a:pt x="260" y="1365"/>
                </a:lnTo>
                <a:lnTo>
                  <a:pt x="358" y="1462"/>
                </a:lnTo>
                <a:lnTo>
                  <a:pt x="520" y="1527"/>
                </a:lnTo>
                <a:lnTo>
                  <a:pt x="650" y="1592"/>
                </a:lnTo>
                <a:lnTo>
                  <a:pt x="975" y="1592"/>
                </a:lnTo>
                <a:lnTo>
                  <a:pt x="1137" y="1527"/>
                </a:lnTo>
                <a:lnTo>
                  <a:pt x="1267" y="1462"/>
                </a:lnTo>
                <a:lnTo>
                  <a:pt x="1397" y="1365"/>
                </a:lnTo>
                <a:lnTo>
                  <a:pt x="1495" y="1267"/>
                </a:lnTo>
                <a:lnTo>
                  <a:pt x="1560" y="1105"/>
                </a:lnTo>
                <a:lnTo>
                  <a:pt x="1592" y="975"/>
                </a:lnTo>
                <a:lnTo>
                  <a:pt x="1625" y="813"/>
                </a:lnTo>
                <a:lnTo>
                  <a:pt x="1592" y="650"/>
                </a:lnTo>
                <a:lnTo>
                  <a:pt x="1560" y="488"/>
                </a:lnTo>
                <a:lnTo>
                  <a:pt x="1495" y="358"/>
                </a:lnTo>
                <a:lnTo>
                  <a:pt x="1397" y="228"/>
                </a:lnTo>
                <a:lnTo>
                  <a:pt x="1267" y="130"/>
                </a:lnTo>
                <a:lnTo>
                  <a:pt x="1137" y="65"/>
                </a:lnTo>
                <a:lnTo>
                  <a:pt x="975" y="33"/>
                </a:lnTo>
                <a:lnTo>
                  <a:pt x="812" y="0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7"/>
          <p:cNvSpPr/>
          <p:nvPr/>
        </p:nvSpPr>
        <p:spPr>
          <a:xfrm>
            <a:off x="5320082" y="4749021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813" y="0"/>
                </a:moveTo>
                <a:lnTo>
                  <a:pt x="651" y="33"/>
                </a:lnTo>
                <a:lnTo>
                  <a:pt x="488" y="65"/>
                </a:lnTo>
                <a:lnTo>
                  <a:pt x="358" y="130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33" y="650"/>
                </a:lnTo>
                <a:lnTo>
                  <a:pt x="1" y="813"/>
                </a:lnTo>
                <a:lnTo>
                  <a:pt x="33" y="975"/>
                </a:lnTo>
                <a:lnTo>
                  <a:pt x="66" y="1105"/>
                </a:lnTo>
                <a:lnTo>
                  <a:pt x="131" y="1267"/>
                </a:lnTo>
                <a:lnTo>
                  <a:pt x="228" y="1365"/>
                </a:lnTo>
                <a:lnTo>
                  <a:pt x="358" y="1462"/>
                </a:lnTo>
                <a:lnTo>
                  <a:pt x="488" y="1527"/>
                </a:lnTo>
                <a:lnTo>
                  <a:pt x="651" y="1592"/>
                </a:lnTo>
                <a:lnTo>
                  <a:pt x="976" y="1592"/>
                </a:lnTo>
                <a:lnTo>
                  <a:pt x="1106" y="1527"/>
                </a:lnTo>
                <a:lnTo>
                  <a:pt x="1235" y="1462"/>
                </a:lnTo>
                <a:lnTo>
                  <a:pt x="1365" y="1365"/>
                </a:lnTo>
                <a:lnTo>
                  <a:pt x="1463" y="1267"/>
                </a:lnTo>
                <a:lnTo>
                  <a:pt x="1528" y="1105"/>
                </a:lnTo>
                <a:lnTo>
                  <a:pt x="1593" y="975"/>
                </a:lnTo>
                <a:lnTo>
                  <a:pt x="1593" y="813"/>
                </a:lnTo>
                <a:lnTo>
                  <a:pt x="1593" y="650"/>
                </a:lnTo>
                <a:lnTo>
                  <a:pt x="1528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35" y="130"/>
                </a:lnTo>
                <a:lnTo>
                  <a:pt x="1106" y="65"/>
                </a:lnTo>
                <a:lnTo>
                  <a:pt x="976" y="33"/>
                </a:lnTo>
                <a:lnTo>
                  <a:pt x="813" y="0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7"/>
          <p:cNvSpPr/>
          <p:nvPr/>
        </p:nvSpPr>
        <p:spPr>
          <a:xfrm>
            <a:off x="5451909" y="4749021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780" y="0"/>
                </a:moveTo>
                <a:lnTo>
                  <a:pt x="618" y="33"/>
                </a:lnTo>
                <a:lnTo>
                  <a:pt x="488" y="65"/>
                </a:lnTo>
                <a:lnTo>
                  <a:pt x="326" y="130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1" y="650"/>
                </a:lnTo>
                <a:lnTo>
                  <a:pt x="1" y="813"/>
                </a:lnTo>
                <a:lnTo>
                  <a:pt x="1" y="975"/>
                </a:lnTo>
                <a:lnTo>
                  <a:pt x="66" y="1105"/>
                </a:lnTo>
                <a:lnTo>
                  <a:pt x="131" y="1267"/>
                </a:lnTo>
                <a:lnTo>
                  <a:pt x="228" y="1365"/>
                </a:lnTo>
                <a:lnTo>
                  <a:pt x="326" y="1462"/>
                </a:lnTo>
                <a:lnTo>
                  <a:pt x="488" y="1527"/>
                </a:lnTo>
                <a:lnTo>
                  <a:pt x="618" y="1592"/>
                </a:lnTo>
                <a:lnTo>
                  <a:pt x="943" y="1592"/>
                </a:lnTo>
                <a:lnTo>
                  <a:pt x="1105" y="1527"/>
                </a:lnTo>
                <a:lnTo>
                  <a:pt x="1235" y="1462"/>
                </a:lnTo>
                <a:lnTo>
                  <a:pt x="1365" y="1365"/>
                </a:lnTo>
                <a:lnTo>
                  <a:pt x="1463" y="1267"/>
                </a:lnTo>
                <a:lnTo>
                  <a:pt x="1528" y="1105"/>
                </a:lnTo>
                <a:lnTo>
                  <a:pt x="1560" y="975"/>
                </a:lnTo>
                <a:lnTo>
                  <a:pt x="1593" y="813"/>
                </a:lnTo>
                <a:lnTo>
                  <a:pt x="1560" y="650"/>
                </a:lnTo>
                <a:lnTo>
                  <a:pt x="1528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35" y="130"/>
                </a:lnTo>
                <a:lnTo>
                  <a:pt x="1105" y="65"/>
                </a:lnTo>
                <a:lnTo>
                  <a:pt x="943" y="33"/>
                </a:lnTo>
                <a:lnTo>
                  <a:pt x="780" y="0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7"/>
          <p:cNvSpPr/>
          <p:nvPr/>
        </p:nvSpPr>
        <p:spPr>
          <a:xfrm>
            <a:off x="5582673" y="4749021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813" y="0"/>
                </a:moveTo>
                <a:lnTo>
                  <a:pt x="651" y="33"/>
                </a:lnTo>
                <a:lnTo>
                  <a:pt x="488" y="65"/>
                </a:lnTo>
                <a:lnTo>
                  <a:pt x="358" y="130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33" y="650"/>
                </a:lnTo>
                <a:lnTo>
                  <a:pt x="1" y="813"/>
                </a:lnTo>
                <a:lnTo>
                  <a:pt x="33" y="975"/>
                </a:lnTo>
                <a:lnTo>
                  <a:pt x="66" y="1105"/>
                </a:lnTo>
                <a:lnTo>
                  <a:pt x="131" y="1267"/>
                </a:lnTo>
                <a:lnTo>
                  <a:pt x="228" y="1365"/>
                </a:lnTo>
                <a:lnTo>
                  <a:pt x="358" y="1462"/>
                </a:lnTo>
                <a:lnTo>
                  <a:pt x="488" y="1527"/>
                </a:lnTo>
                <a:lnTo>
                  <a:pt x="651" y="1592"/>
                </a:lnTo>
                <a:lnTo>
                  <a:pt x="976" y="1592"/>
                </a:lnTo>
                <a:lnTo>
                  <a:pt x="1106" y="1527"/>
                </a:lnTo>
                <a:lnTo>
                  <a:pt x="1268" y="1462"/>
                </a:lnTo>
                <a:lnTo>
                  <a:pt x="1365" y="1365"/>
                </a:lnTo>
                <a:lnTo>
                  <a:pt x="1463" y="1267"/>
                </a:lnTo>
                <a:lnTo>
                  <a:pt x="1560" y="1105"/>
                </a:lnTo>
                <a:lnTo>
                  <a:pt x="1593" y="975"/>
                </a:lnTo>
                <a:lnTo>
                  <a:pt x="1593" y="813"/>
                </a:lnTo>
                <a:lnTo>
                  <a:pt x="1593" y="650"/>
                </a:lnTo>
                <a:lnTo>
                  <a:pt x="1560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68" y="130"/>
                </a:lnTo>
                <a:lnTo>
                  <a:pt x="1106" y="65"/>
                </a:lnTo>
                <a:lnTo>
                  <a:pt x="976" y="33"/>
                </a:lnTo>
                <a:lnTo>
                  <a:pt x="813" y="0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7"/>
          <p:cNvSpPr/>
          <p:nvPr/>
        </p:nvSpPr>
        <p:spPr>
          <a:xfrm>
            <a:off x="7978450" y="4826429"/>
            <a:ext cx="45016" cy="45016"/>
          </a:xfrm>
          <a:custGeom>
            <a:avLst/>
            <a:gdLst/>
            <a:ahLst/>
            <a:cxnLst/>
            <a:rect l="l" t="t" r="r" b="b"/>
            <a:pathLst>
              <a:path w="1398" h="1398" extrusionOk="0">
                <a:moveTo>
                  <a:pt x="552" y="1"/>
                </a:moveTo>
                <a:lnTo>
                  <a:pt x="422" y="33"/>
                </a:lnTo>
                <a:lnTo>
                  <a:pt x="325" y="98"/>
                </a:lnTo>
                <a:lnTo>
                  <a:pt x="228" y="195"/>
                </a:lnTo>
                <a:lnTo>
                  <a:pt x="130" y="293"/>
                </a:lnTo>
                <a:lnTo>
                  <a:pt x="65" y="423"/>
                </a:lnTo>
                <a:lnTo>
                  <a:pt x="33" y="553"/>
                </a:lnTo>
                <a:lnTo>
                  <a:pt x="0" y="683"/>
                </a:lnTo>
                <a:lnTo>
                  <a:pt x="33" y="813"/>
                </a:lnTo>
                <a:lnTo>
                  <a:pt x="65" y="943"/>
                </a:lnTo>
                <a:lnTo>
                  <a:pt x="130" y="1073"/>
                </a:lnTo>
                <a:lnTo>
                  <a:pt x="228" y="1170"/>
                </a:lnTo>
                <a:lnTo>
                  <a:pt x="325" y="1268"/>
                </a:lnTo>
                <a:lnTo>
                  <a:pt x="422" y="1333"/>
                </a:lnTo>
                <a:lnTo>
                  <a:pt x="552" y="1365"/>
                </a:lnTo>
                <a:lnTo>
                  <a:pt x="715" y="1398"/>
                </a:lnTo>
                <a:lnTo>
                  <a:pt x="845" y="1365"/>
                </a:lnTo>
                <a:lnTo>
                  <a:pt x="975" y="1333"/>
                </a:lnTo>
                <a:lnTo>
                  <a:pt x="1105" y="1268"/>
                </a:lnTo>
                <a:lnTo>
                  <a:pt x="1202" y="1170"/>
                </a:lnTo>
                <a:lnTo>
                  <a:pt x="1300" y="1073"/>
                </a:lnTo>
                <a:lnTo>
                  <a:pt x="1365" y="943"/>
                </a:lnTo>
                <a:lnTo>
                  <a:pt x="1397" y="813"/>
                </a:lnTo>
                <a:lnTo>
                  <a:pt x="1397" y="683"/>
                </a:lnTo>
                <a:lnTo>
                  <a:pt x="1397" y="553"/>
                </a:lnTo>
                <a:lnTo>
                  <a:pt x="1365" y="423"/>
                </a:lnTo>
                <a:lnTo>
                  <a:pt x="1300" y="293"/>
                </a:lnTo>
                <a:lnTo>
                  <a:pt x="1202" y="195"/>
                </a:lnTo>
                <a:lnTo>
                  <a:pt x="1105" y="98"/>
                </a:lnTo>
                <a:lnTo>
                  <a:pt x="975" y="33"/>
                </a:lnTo>
                <a:lnTo>
                  <a:pt x="845" y="1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7"/>
          <p:cNvSpPr/>
          <p:nvPr/>
        </p:nvSpPr>
        <p:spPr>
          <a:xfrm>
            <a:off x="8093533" y="4826429"/>
            <a:ext cx="45016" cy="45016"/>
          </a:xfrm>
          <a:custGeom>
            <a:avLst/>
            <a:gdLst/>
            <a:ahLst/>
            <a:cxnLst/>
            <a:rect l="l" t="t" r="r" b="b"/>
            <a:pathLst>
              <a:path w="1398" h="1398" extrusionOk="0">
                <a:moveTo>
                  <a:pt x="552" y="1"/>
                </a:moveTo>
                <a:lnTo>
                  <a:pt x="422" y="33"/>
                </a:lnTo>
                <a:lnTo>
                  <a:pt x="292" y="98"/>
                </a:lnTo>
                <a:lnTo>
                  <a:pt x="195" y="195"/>
                </a:lnTo>
                <a:lnTo>
                  <a:pt x="97" y="293"/>
                </a:lnTo>
                <a:lnTo>
                  <a:pt x="32" y="423"/>
                </a:lnTo>
                <a:lnTo>
                  <a:pt x="0" y="553"/>
                </a:lnTo>
                <a:lnTo>
                  <a:pt x="0" y="683"/>
                </a:lnTo>
                <a:lnTo>
                  <a:pt x="0" y="813"/>
                </a:lnTo>
                <a:lnTo>
                  <a:pt x="32" y="943"/>
                </a:lnTo>
                <a:lnTo>
                  <a:pt x="97" y="1073"/>
                </a:lnTo>
                <a:lnTo>
                  <a:pt x="195" y="1170"/>
                </a:lnTo>
                <a:lnTo>
                  <a:pt x="292" y="1268"/>
                </a:lnTo>
                <a:lnTo>
                  <a:pt x="422" y="1333"/>
                </a:lnTo>
                <a:lnTo>
                  <a:pt x="552" y="1365"/>
                </a:lnTo>
                <a:lnTo>
                  <a:pt x="682" y="1398"/>
                </a:lnTo>
                <a:lnTo>
                  <a:pt x="845" y="1365"/>
                </a:lnTo>
                <a:lnTo>
                  <a:pt x="975" y="1333"/>
                </a:lnTo>
                <a:lnTo>
                  <a:pt x="1072" y="1268"/>
                </a:lnTo>
                <a:lnTo>
                  <a:pt x="1170" y="1170"/>
                </a:lnTo>
                <a:lnTo>
                  <a:pt x="1267" y="1073"/>
                </a:lnTo>
                <a:lnTo>
                  <a:pt x="1332" y="943"/>
                </a:lnTo>
                <a:lnTo>
                  <a:pt x="1365" y="813"/>
                </a:lnTo>
                <a:lnTo>
                  <a:pt x="1397" y="683"/>
                </a:lnTo>
                <a:lnTo>
                  <a:pt x="1365" y="553"/>
                </a:lnTo>
                <a:lnTo>
                  <a:pt x="1332" y="423"/>
                </a:lnTo>
                <a:lnTo>
                  <a:pt x="1267" y="293"/>
                </a:lnTo>
                <a:lnTo>
                  <a:pt x="1170" y="195"/>
                </a:lnTo>
                <a:lnTo>
                  <a:pt x="1072" y="98"/>
                </a:lnTo>
                <a:lnTo>
                  <a:pt x="975" y="33"/>
                </a:lnTo>
                <a:lnTo>
                  <a:pt x="845" y="1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7"/>
          <p:cNvSpPr/>
          <p:nvPr/>
        </p:nvSpPr>
        <p:spPr>
          <a:xfrm>
            <a:off x="8207553" y="4826429"/>
            <a:ext cx="45016" cy="45016"/>
          </a:xfrm>
          <a:custGeom>
            <a:avLst/>
            <a:gdLst/>
            <a:ahLst/>
            <a:cxnLst/>
            <a:rect l="l" t="t" r="r" b="b"/>
            <a:pathLst>
              <a:path w="1398" h="1398" extrusionOk="0">
                <a:moveTo>
                  <a:pt x="585" y="1"/>
                </a:moveTo>
                <a:lnTo>
                  <a:pt x="455" y="33"/>
                </a:lnTo>
                <a:lnTo>
                  <a:pt x="325" y="98"/>
                </a:lnTo>
                <a:lnTo>
                  <a:pt x="228" y="195"/>
                </a:lnTo>
                <a:lnTo>
                  <a:pt x="130" y="293"/>
                </a:lnTo>
                <a:lnTo>
                  <a:pt x="65" y="423"/>
                </a:lnTo>
                <a:lnTo>
                  <a:pt x="33" y="553"/>
                </a:lnTo>
                <a:lnTo>
                  <a:pt x="0" y="683"/>
                </a:lnTo>
                <a:lnTo>
                  <a:pt x="33" y="813"/>
                </a:lnTo>
                <a:lnTo>
                  <a:pt x="65" y="943"/>
                </a:lnTo>
                <a:lnTo>
                  <a:pt x="130" y="1073"/>
                </a:lnTo>
                <a:lnTo>
                  <a:pt x="228" y="1170"/>
                </a:lnTo>
                <a:lnTo>
                  <a:pt x="325" y="1268"/>
                </a:lnTo>
                <a:lnTo>
                  <a:pt x="455" y="1333"/>
                </a:lnTo>
                <a:lnTo>
                  <a:pt x="585" y="1365"/>
                </a:lnTo>
                <a:lnTo>
                  <a:pt x="715" y="1398"/>
                </a:lnTo>
                <a:lnTo>
                  <a:pt x="845" y="1365"/>
                </a:lnTo>
                <a:lnTo>
                  <a:pt x="975" y="1333"/>
                </a:lnTo>
                <a:lnTo>
                  <a:pt x="1105" y="1268"/>
                </a:lnTo>
                <a:lnTo>
                  <a:pt x="1203" y="1170"/>
                </a:lnTo>
                <a:lnTo>
                  <a:pt x="1300" y="1073"/>
                </a:lnTo>
                <a:lnTo>
                  <a:pt x="1365" y="943"/>
                </a:lnTo>
                <a:lnTo>
                  <a:pt x="1397" y="813"/>
                </a:lnTo>
                <a:lnTo>
                  <a:pt x="1397" y="683"/>
                </a:lnTo>
                <a:lnTo>
                  <a:pt x="1397" y="553"/>
                </a:lnTo>
                <a:lnTo>
                  <a:pt x="1365" y="423"/>
                </a:lnTo>
                <a:lnTo>
                  <a:pt x="1300" y="293"/>
                </a:lnTo>
                <a:lnTo>
                  <a:pt x="1203" y="195"/>
                </a:lnTo>
                <a:lnTo>
                  <a:pt x="1105" y="98"/>
                </a:lnTo>
                <a:lnTo>
                  <a:pt x="975" y="33"/>
                </a:lnTo>
                <a:lnTo>
                  <a:pt x="845" y="1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7"/>
          <p:cNvSpPr/>
          <p:nvPr/>
        </p:nvSpPr>
        <p:spPr>
          <a:xfrm>
            <a:off x="8322636" y="4826429"/>
            <a:ext cx="45016" cy="45016"/>
          </a:xfrm>
          <a:custGeom>
            <a:avLst/>
            <a:gdLst/>
            <a:ahLst/>
            <a:cxnLst/>
            <a:rect l="l" t="t" r="r" b="b"/>
            <a:pathLst>
              <a:path w="1398" h="1398" extrusionOk="0">
                <a:moveTo>
                  <a:pt x="553" y="1"/>
                </a:moveTo>
                <a:lnTo>
                  <a:pt x="423" y="33"/>
                </a:lnTo>
                <a:lnTo>
                  <a:pt x="293" y="98"/>
                </a:lnTo>
                <a:lnTo>
                  <a:pt x="195" y="195"/>
                </a:lnTo>
                <a:lnTo>
                  <a:pt x="130" y="293"/>
                </a:lnTo>
                <a:lnTo>
                  <a:pt x="65" y="423"/>
                </a:lnTo>
                <a:lnTo>
                  <a:pt x="0" y="553"/>
                </a:lnTo>
                <a:lnTo>
                  <a:pt x="0" y="683"/>
                </a:lnTo>
                <a:lnTo>
                  <a:pt x="0" y="813"/>
                </a:lnTo>
                <a:lnTo>
                  <a:pt x="65" y="943"/>
                </a:lnTo>
                <a:lnTo>
                  <a:pt x="130" y="1073"/>
                </a:lnTo>
                <a:lnTo>
                  <a:pt x="195" y="1170"/>
                </a:lnTo>
                <a:lnTo>
                  <a:pt x="293" y="1268"/>
                </a:lnTo>
                <a:lnTo>
                  <a:pt x="423" y="1333"/>
                </a:lnTo>
                <a:lnTo>
                  <a:pt x="553" y="1365"/>
                </a:lnTo>
                <a:lnTo>
                  <a:pt x="683" y="1398"/>
                </a:lnTo>
                <a:lnTo>
                  <a:pt x="845" y="1365"/>
                </a:lnTo>
                <a:lnTo>
                  <a:pt x="975" y="1333"/>
                </a:lnTo>
                <a:lnTo>
                  <a:pt x="1072" y="1268"/>
                </a:lnTo>
                <a:lnTo>
                  <a:pt x="1202" y="1170"/>
                </a:lnTo>
                <a:lnTo>
                  <a:pt x="1267" y="1073"/>
                </a:lnTo>
                <a:lnTo>
                  <a:pt x="1332" y="943"/>
                </a:lnTo>
                <a:lnTo>
                  <a:pt x="1397" y="813"/>
                </a:lnTo>
                <a:lnTo>
                  <a:pt x="1397" y="683"/>
                </a:lnTo>
                <a:lnTo>
                  <a:pt x="1397" y="553"/>
                </a:lnTo>
                <a:lnTo>
                  <a:pt x="1332" y="423"/>
                </a:lnTo>
                <a:lnTo>
                  <a:pt x="1267" y="293"/>
                </a:lnTo>
                <a:lnTo>
                  <a:pt x="1202" y="195"/>
                </a:lnTo>
                <a:lnTo>
                  <a:pt x="1072" y="98"/>
                </a:lnTo>
                <a:lnTo>
                  <a:pt x="975" y="33"/>
                </a:lnTo>
                <a:lnTo>
                  <a:pt x="845" y="1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7"/>
          <p:cNvSpPr/>
          <p:nvPr/>
        </p:nvSpPr>
        <p:spPr>
          <a:xfrm>
            <a:off x="8437718" y="4826429"/>
            <a:ext cx="45016" cy="45016"/>
          </a:xfrm>
          <a:custGeom>
            <a:avLst/>
            <a:gdLst/>
            <a:ahLst/>
            <a:cxnLst/>
            <a:rect l="l" t="t" r="r" b="b"/>
            <a:pathLst>
              <a:path w="1398" h="1398" extrusionOk="0">
                <a:moveTo>
                  <a:pt x="553" y="1"/>
                </a:moveTo>
                <a:lnTo>
                  <a:pt x="423" y="33"/>
                </a:lnTo>
                <a:lnTo>
                  <a:pt x="293" y="98"/>
                </a:lnTo>
                <a:lnTo>
                  <a:pt x="195" y="195"/>
                </a:lnTo>
                <a:lnTo>
                  <a:pt x="98" y="293"/>
                </a:lnTo>
                <a:lnTo>
                  <a:pt x="33" y="423"/>
                </a:lnTo>
                <a:lnTo>
                  <a:pt x="0" y="553"/>
                </a:lnTo>
                <a:lnTo>
                  <a:pt x="0" y="683"/>
                </a:lnTo>
                <a:lnTo>
                  <a:pt x="0" y="813"/>
                </a:lnTo>
                <a:lnTo>
                  <a:pt x="33" y="943"/>
                </a:lnTo>
                <a:lnTo>
                  <a:pt x="98" y="1073"/>
                </a:lnTo>
                <a:lnTo>
                  <a:pt x="195" y="1170"/>
                </a:lnTo>
                <a:lnTo>
                  <a:pt x="293" y="1268"/>
                </a:lnTo>
                <a:lnTo>
                  <a:pt x="423" y="1333"/>
                </a:lnTo>
                <a:lnTo>
                  <a:pt x="553" y="1365"/>
                </a:lnTo>
                <a:lnTo>
                  <a:pt x="683" y="1398"/>
                </a:lnTo>
                <a:lnTo>
                  <a:pt x="812" y="1365"/>
                </a:lnTo>
                <a:lnTo>
                  <a:pt x="942" y="1333"/>
                </a:lnTo>
                <a:lnTo>
                  <a:pt x="1072" y="1268"/>
                </a:lnTo>
                <a:lnTo>
                  <a:pt x="1170" y="1170"/>
                </a:lnTo>
                <a:lnTo>
                  <a:pt x="1267" y="1073"/>
                </a:lnTo>
                <a:lnTo>
                  <a:pt x="1332" y="943"/>
                </a:lnTo>
                <a:lnTo>
                  <a:pt x="1365" y="813"/>
                </a:lnTo>
                <a:lnTo>
                  <a:pt x="1397" y="683"/>
                </a:lnTo>
                <a:lnTo>
                  <a:pt x="1365" y="553"/>
                </a:lnTo>
                <a:lnTo>
                  <a:pt x="1332" y="423"/>
                </a:lnTo>
                <a:lnTo>
                  <a:pt x="1267" y="293"/>
                </a:lnTo>
                <a:lnTo>
                  <a:pt x="1170" y="195"/>
                </a:lnTo>
                <a:lnTo>
                  <a:pt x="1072" y="98"/>
                </a:lnTo>
                <a:lnTo>
                  <a:pt x="942" y="33"/>
                </a:lnTo>
                <a:lnTo>
                  <a:pt x="812" y="1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7"/>
          <p:cNvSpPr/>
          <p:nvPr/>
        </p:nvSpPr>
        <p:spPr>
          <a:xfrm>
            <a:off x="5057491" y="4860948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651" y="1"/>
                </a:moveTo>
                <a:lnTo>
                  <a:pt x="488" y="66"/>
                </a:lnTo>
                <a:lnTo>
                  <a:pt x="358" y="131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1" y="618"/>
                </a:lnTo>
                <a:lnTo>
                  <a:pt x="1" y="780"/>
                </a:lnTo>
                <a:lnTo>
                  <a:pt x="1" y="943"/>
                </a:lnTo>
                <a:lnTo>
                  <a:pt x="66" y="1105"/>
                </a:lnTo>
                <a:lnTo>
                  <a:pt x="131" y="1235"/>
                </a:lnTo>
                <a:lnTo>
                  <a:pt x="228" y="1365"/>
                </a:lnTo>
                <a:lnTo>
                  <a:pt x="358" y="1463"/>
                </a:lnTo>
                <a:lnTo>
                  <a:pt x="488" y="1528"/>
                </a:lnTo>
                <a:lnTo>
                  <a:pt x="651" y="1560"/>
                </a:lnTo>
                <a:lnTo>
                  <a:pt x="813" y="1593"/>
                </a:lnTo>
                <a:lnTo>
                  <a:pt x="976" y="1560"/>
                </a:lnTo>
                <a:lnTo>
                  <a:pt x="1106" y="1528"/>
                </a:lnTo>
                <a:lnTo>
                  <a:pt x="1235" y="1463"/>
                </a:lnTo>
                <a:lnTo>
                  <a:pt x="1365" y="1365"/>
                </a:lnTo>
                <a:lnTo>
                  <a:pt x="1463" y="1235"/>
                </a:lnTo>
                <a:lnTo>
                  <a:pt x="1528" y="1105"/>
                </a:lnTo>
                <a:lnTo>
                  <a:pt x="1593" y="943"/>
                </a:lnTo>
                <a:lnTo>
                  <a:pt x="1593" y="780"/>
                </a:lnTo>
                <a:lnTo>
                  <a:pt x="1593" y="618"/>
                </a:lnTo>
                <a:lnTo>
                  <a:pt x="1528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35" y="131"/>
                </a:lnTo>
                <a:lnTo>
                  <a:pt x="1106" y="66"/>
                </a:lnTo>
                <a:lnTo>
                  <a:pt x="976" y="1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7"/>
          <p:cNvSpPr/>
          <p:nvPr/>
        </p:nvSpPr>
        <p:spPr>
          <a:xfrm>
            <a:off x="5188288" y="4860948"/>
            <a:ext cx="52325" cy="51295"/>
          </a:xfrm>
          <a:custGeom>
            <a:avLst/>
            <a:gdLst/>
            <a:ahLst/>
            <a:cxnLst/>
            <a:rect l="l" t="t" r="r" b="b"/>
            <a:pathLst>
              <a:path w="1625" h="1593" extrusionOk="0">
                <a:moveTo>
                  <a:pt x="650" y="1"/>
                </a:moveTo>
                <a:lnTo>
                  <a:pt x="520" y="66"/>
                </a:lnTo>
                <a:lnTo>
                  <a:pt x="358" y="131"/>
                </a:lnTo>
                <a:lnTo>
                  <a:pt x="260" y="228"/>
                </a:lnTo>
                <a:lnTo>
                  <a:pt x="163" y="358"/>
                </a:lnTo>
                <a:lnTo>
                  <a:pt x="65" y="488"/>
                </a:lnTo>
                <a:lnTo>
                  <a:pt x="33" y="618"/>
                </a:lnTo>
                <a:lnTo>
                  <a:pt x="0" y="780"/>
                </a:lnTo>
                <a:lnTo>
                  <a:pt x="33" y="943"/>
                </a:lnTo>
                <a:lnTo>
                  <a:pt x="65" y="1105"/>
                </a:lnTo>
                <a:lnTo>
                  <a:pt x="163" y="1235"/>
                </a:lnTo>
                <a:lnTo>
                  <a:pt x="260" y="1365"/>
                </a:lnTo>
                <a:lnTo>
                  <a:pt x="358" y="1463"/>
                </a:lnTo>
                <a:lnTo>
                  <a:pt x="520" y="1528"/>
                </a:lnTo>
                <a:lnTo>
                  <a:pt x="650" y="1560"/>
                </a:lnTo>
                <a:lnTo>
                  <a:pt x="812" y="1593"/>
                </a:lnTo>
                <a:lnTo>
                  <a:pt x="975" y="1560"/>
                </a:lnTo>
                <a:lnTo>
                  <a:pt x="1137" y="1528"/>
                </a:lnTo>
                <a:lnTo>
                  <a:pt x="1267" y="1463"/>
                </a:lnTo>
                <a:lnTo>
                  <a:pt x="1397" y="1365"/>
                </a:lnTo>
                <a:lnTo>
                  <a:pt x="1495" y="1235"/>
                </a:lnTo>
                <a:lnTo>
                  <a:pt x="1560" y="1105"/>
                </a:lnTo>
                <a:lnTo>
                  <a:pt x="1592" y="943"/>
                </a:lnTo>
                <a:lnTo>
                  <a:pt x="1625" y="780"/>
                </a:lnTo>
                <a:lnTo>
                  <a:pt x="1592" y="618"/>
                </a:lnTo>
                <a:lnTo>
                  <a:pt x="1560" y="488"/>
                </a:lnTo>
                <a:lnTo>
                  <a:pt x="1495" y="358"/>
                </a:lnTo>
                <a:lnTo>
                  <a:pt x="1397" y="228"/>
                </a:lnTo>
                <a:lnTo>
                  <a:pt x="1267" y="131"/>
                </a:lnTo>
                <a:lnTo>
                  <a:pt x="1137" y="66"/>
                </a:lnTo>
                <a:lnTo>
                  <a:pt x="975" y="1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7"/>
          <p:cNvSpPr/>
          <p:nvPr/>
        </p:nvSpPr>
        <p:spPr>
          <a:xfrm>
            <a:off x="5320082" y="4860948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651" y="1"/>
                </a:moveTo>
                <a:lnTo>
                  <a:pt x="488" y="66"/>
                </a:lnTo>
                <a:lnTo>
                  <a:pt x="358" y="131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33" y="618"/>
                </a:lnTo>
                <a:lnTo>
                  <a:pt x="1" y="780"/>
                </a:lnTo>
                <a:lnTo>
                  <a:pt x="33" y="943"/>
                </a:lnTo>
                <a:lnTo>
                  <a:pt x="66" y="1105"/>
                </a:lnTo>
                <a:lnTo>
                  <a:pt x="131" y="1235"/>
                </a:lnTo>
                <a:lnTo>
                  <a:pt x="228" y="1365"/>
                </a:lnTo>
                <a:lnTo>
                  <a:pt x="358" y="1463"/>
                </a:lnTo>
                <a:lnTo>
                  <a:pt x="488" y="1528"/>
                </a:lnTo>
                <a:lnTo>
                  <a:pt x="651" y="1560"/>
                </a:lnTo>
                <a:lnTo>
                  <a:pt x="813" y="1593"/>
                </a:lnTo>
                <a:lnTo>
                  <a:pt x="976" y="1560"/>
                </a:lnTo>
                <a:lnTo>
                  <a:pt x="1106" y="1528"/>
                </a:lnTo>
                <a:lnTo>
                  <a:pt x="1235" y="1463"/>
                </a:lnTo>
                <a:lnTo>
                  <a:pt x="1365" y="1365"/>
                </a:lnTo>
                <a:lnTo>
                  <a:pt x="1463" y="1235"/>
                </a:lnTo>
                <a:lnTo>
                  <a:pt x="1528" y="1105"/>
                </a:lnTo>
                <a:lnTo>
                  <a:pt x="1593" y="943"/>
                </a:lnTo>
                <a:lnTo>
                  <a:pt x="1593" y="780"/>
                </a:lnTo>
                <a:lnTo>
                  <a:pt x="1593" y="618"/>
                </a:lnTo>
                <a:lnTo>
                  <a:pt x="1528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35" y="131"/>
                </a:lnTo>
                <a:lnTo>
                  <a:pt x="1106" y="66"/>
                </a:lnTo>
                <a:lnTo>
                  <a:pt x="976" y="1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7"/>
          <p:cNvSpPr/>
          <p:nvPr/>
        </p:nvSpPr>
        <p:spPr>
          <a:xfrm>
            <a:off x="5451909" y="4860948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618" y="1"/>
                </a:moveTo>
                <a:lnTo>
                  <a:pt x="488" y="66"/>
                </a:lnTo>
                <a:lnTo>
                  <a:pt x="326" y="131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1" y="618"/>
                </a:lnTo>
                <a:lnTo>
                  <a:pt x="1" y="780"/>
                </a:lnTo>
                <a:lnTo>
                  <a:pt x="1" y="943"/>
                </a:lnTo>
                <a:lnTo>
                  <a:pt x="66" y="1105"/>
                </a:lnTo>
                <a:lnTo>
                  <a:pt x="131" y="1235"/>
                </a:lnTo>
                <a:lnTo>
                  <a:pt x="228" y="1365"/>
                </a:lnTo>
                <a:lnTo>
                  <a:pt x="326" y="1463"/>
                </a:lnTo>
                <a:lnTo>
                  <a:pt x="488" y="1528"/>
                </a:lnTo>
                <a:lnTo>
                  <a:pt x="618" y="1560"/>
                </a:lnTo>
                <a:lnTo>
                  <a:pt x="780" y="1593"/>
                </a:lnTo>
                <a:lnTo>
                  <a:pt x="943" y="1560"/>
                </a:lnTo>
                <a:lnTo>
                  <a:pt x="1105" y="1528"/>
                </a:lnTo>
                <a:lnTo>
                  <a:pt x="1235" y="1463"/>
                </a:lnTo>
                <a:lnTo>
                  <a:pt x="1365" y="1365"/>
                </a:lnTo>
                <a:lnTo>
                  <a:pt x="1463" y="1235"/>
                </a:lnTo>
                <a:lnTo>
                  <a:pt x="1528" y="1105"/>
                </a:lnTo>
                <a:lnTo>
                  <a:pt x="1560" y="943"/>
                </a:lnTo>
                <a:lnTo>
                  <a:pt x="1593" y="780"/>
                </a:lnTo>
                <a:lnTo>
                  <a:pt x="1560" y="618"/>
                </a:lnTo>
                <a:lnTo>
                  <a:pt x="1528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35" y="131"/>
                </a:lnTo>
                <a:lnTo>
                  <a:pt x="1105" y="66"/>
                </a:lnTo>
                <a:lnTo>
                  <a:pt x="943" y="1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7"/>
          <p:cNvSpPr/>
          <p:nvPr/>
        </p:nvSpPr>
        <p:spPr>
          <a:xfrm>
            <a:off x="5582673" y="4860948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651" y="1"/>
                </a:moveTo>
                <a:lnTo>
                  <a:pt x="488" y="66"/>
                </a:lnTo>
                <a:lnTo>
                  <a:pt x="358" y="131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33" y="618"/>
                </a:lnTo>
                <a:lnTo>
                  <a:pt x="1" y="780"/>
                </a:lnTo>
                <a:lnTo>
                  <a:pt x="33" y="943"/>
                </a:lnTo>
                <a:lnTo>
                  <a:pt x="66" y="1105"/>
                </a:lnTo>
                <a:lnTo>
                  <a:pt x="131" y="1235"/>
                </a:lnTo>
                <a:lnTo>
                  <a:pt x="228" y="1365"/>
                </a:lnTo>
                <a:lnTo>
                  <a:pt x="358" y="1463"/>
                </a:lnTo>
                <a:lnTo>
                  <a:pt x="488" y="1528"/>
                </a:lnTo>
                <a:lnTo>
                  <a:pt x="651" y="1560"/>
                </a:lnTo>
                <a:lnTo>
                  <a:pt x="813" y="1593"/>
                </a:lnTo>
                <a:lnTo>
                  <a:pt x="976" y="1560"/>
                </a:lnTo>
                <a:lnTo>
                  <a:pt x="1106" y="1528"/>
                </a:lnTo>
                <a:lnTo>
                  <a:pt x="1268" y="1463"/>
                </a:lnTo>
                <a:lnTo>
                  <a:pt x="1365" y="1365"/>
                </a:lnTo>
                <a:lnTo>
                  <a:pt x="1463" y="1235"/>
                </a:lnTo>
                <a:lnTo>
                  <a:pt x="1560" y="1105"/>
                </a:lnTo>
                <a:lnTo>
                  <a:pt x="1593" y="943"/>
                </a:lnTo>
                <a:lnTo>
                  <a:pt x="1593" y="780"/>
                </a:lnTo>
                <a:lnTo>
                  <a:pt x="1593" y="618"/>
                </a:lnTo>
                <a:lnTo>
                  <a:pt x="1560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68" y="131"/>
                </a:lnTo>
                <a:lnTo>
                  <a:pt x="1106" y="66"/>
                </a:lnTo>
                <a:lnTo>
                  <a:pt x="976" y="1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7"/>
          <p:cNvSpPr/>
          <p:nvPr/>
        </p:nvSpPr>
        <p:spPr>
          <a:xfrm>
            <a:off x="6509785" y="4900033"/>
            <a:ext cx="442557" cy="443587"/>
          </a:xfrm>
          <a:custGeom>
            <a:avLst/>
            <a:gdLst/>
            <a:ahLst/>
            <a:cxnLst/>
            <a:rect l="l" t="t" r="r" b="b"/>
            <a:pathLst>
              <a:path w="13744" h="13776" extrusionOk="0">
                <a:moveTo>
                  <a:pt x="6856" y="0"/>
                </a:moveTo>
                <a:lnTo>
                  <a:pt x="6174" y="65"/>
                </a:lnTo>
                <a:lnTo>
                  <a:pt x="5491" y="163"/>
                </a:lnTo>
                <a:lnTo>
                  <a:pt x="4809" y="325"/>
                </a:lnTo>
                <a:lnTo>
                  <a:pt x="4192" y="553"/>
                </a:lnTo>
                <a:lnTo>
                  <a:pt x="3575" y="845"/>
                </a:lnTo>
                <a:lnTo>
                  <a:pt x="3022" y="1202"/>
                </a:lnTo>
                <a:lnTo>
                  <a:pt x="2502" y="1592"/>
                </a:lnTo>
                <a:lnTo>
                  <a:pt x="2015" y="2047"/>
                </a:lnTo>
                <a:lnTo>
                  <a:pt x="1560" y="2534"/>
                </a:lnTo>
                <a:lnTo>
                  <a:pt x="1170" y="3054"/>
                </a:lnTo>
                <a:lnTo>
                  <a:pt x="813" y="3607"/>
                </a:lnTo>
                <a:lnTo>
                  <a:pt x="521" y="4224"/>
                </a:lnTo>
                <a:lnTo>
                  <a:pt x="293" y="4841"/>
                </a:lnTo>
                <a:lnTo>
                  <a:pt x="131" y="5524"/>
                </a:lnTo>
                <a:lnTo>
                  <a:pt x="33" y="6206"/>
                </a:lnTo>
                <a:lnTo>
                  <a:pt x="1" y="6888"/>
                </a:lnTo>
                <a:lnTo>
                  <a:pt x="33" y="7603"/>
                </a:lnTo>
                <a:lnTo>
                  <a:pt x="131" y="8285"/>
                </a:lnTo>
                <a:lnTo>
                  <a:pt x="293" y="8935"/>
                </a:lnTo>
                <a:lnTo>
                  <a:pt x="521" y="9585"/>
                </a:lnTo>
                <a:lnTo>
                  <a:pt x="813" y="10170"/>
                </a:lnTo>
                <a:lnTo>
                  <a:pt x="1170" y="10754"/>
                </a:lnTo>
                <a:lnTo>
                  <a:pt x="1560" y="11274"/>
                </a:lnTo>
                <a:lnTo>
                  <a:pt x="2015" y="11762"/>
                </a:lnTo>
                <a:lnTo>
                  <a:pt x="2502" y="12216"/>
                </a:lnTo>
                <a:lnTo>
                  <a:pt x="3022" y="12606"/>
                </a:lnTo>
                <a:lnTo>
                  <a:pt x="3575" y="12964"/>
                </a:lnTo>
                <a:lnTo>
                  <a:pt x="4192" y="13224"/>
                </a:lnTo>
                <a:lnTo>
                  <a:pt x="4809" y="13484"/>
                </a:lnTo>
                <a:lnTo>
                  <a:pt x="5491" y="13646"/>
                </a:lnTo>
                <a:lnTo>
                  <a:pt x="6174" y="13743"/>
                </a:lnTo>
                <a:lnTo>
                  <a:pt x="6856" y="13776"/>
                </a:lnTo>
                <a:lnTo>
                  <a:pt x="7571" y="13743"/>
                </a:lnTo>
                <a:lnTo>
                  <a:pt x="8253" y="13646"/>
                </a:lnTo>
                <a:lnTo>
                  <a:pt x="8903" y="13484"/>
                </a:lnTo>
                <a:lnTo>
                  <a:pt x="9553" y="13224"/>
                </a:lnTo>
                <a:lnTo>
                  <a:pt x="10138" y="12964"/>
                </a:lnTo>
                <a:lnTo>
                  <a:pt x="10722" y="12606"/>
                </a:lnTo>
                <a:lnTo>
                  <a:pt x="11242" y="12216"/>
                </a:lnTo>
                <a:lnTo>
                  <a:pt x="11730" y="11762"/>
                </a:lnTo>
                <a:lnTo>
                  <a:pt x="12184" y="11274"/>
                </a:lnTo>
                <a:lnTo>
                  <a:pt x="12574" y="10754"/>
                </a:lnTo>
                <a:lnTo>
                  <a:pt x="12932" y="10170"/>
                </a:lnTo>
                <a:lnTo>
                  <a:pt x="13224" y="9585"/>
                </a:lnTo>
                <a:lnTo>
                  <a:pt x="13452" y="8935"/>
                </a:lnTo>
                <a:lnTo>
                  <a:pt x="13614" y="8285"/>
                </a:lnTo>
                <a:lnTo>
                  <a:pt x="13711" y="7603"/>
                </a:lnTo>
                <a:lnTo>
                  <a:pt x="13744" y="6888"/>
                </a:lnTo>
                <a:lnTo>
                  <a:pt x="13711" y="6206"/>
                </a:lnTo>
                <a:lnTo>
                  <a:pt x="13614" y="5524"/>
                </a:lnTo>
                <a:lnTo>
                  <a:pt x="13452" y="4841"/>
                </a:lnTo>
                <a:lnTo>
                  <a:pt x="13224" y="4224"/>
                </a:lnTo>
                <a:lnTo>
                  <a:pt x="12932" y="3607"/>
                </a:lnTo>
                <a:lnTo>
                  <a:pt x="12574" y="3054"/>
                </a:lnTo>
                <a:lnTo>
                  <a:pt x="12184" y="2534"/>
                </a:lnTo>
                <a:lnTo>
                  <a:pt x="11730" y="2047"/>
                </a:lnTo>
                <a:lnTo>
                  <a:pt x="11242" y="1592"/>
                </a:lnTo>
                <a:lnTo>
                  <a:pt x="10722" y="1202"/>
                </a:lnTo>
                <a:lnTo>
                  <a:pt x="10138" y="845"/>
                </a:lnTo>
                <a:lnTo>
                  <a:pt x="9553" y="553"/>
                </a:lnTo>
                <a:lnTo>
                  <a:pt x="8903" y="325"/>
                </a:lnTo>
                <a:lnTo>
                  <a:pt x="8253" y="163"/>
                </a:lnTo>
                <a:lnTo>
                  <a:pt x="7571" y="65"/>
                </a:lnTo>
                <a:lnTo>
                  <a:pt x="6856" y="0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7"/>
          <p:cNvSpPr/>
          <p:nvPr/>
        </p:nvSpPr>
        <p:spPr>
          <a:xfrm>
            <a:off x="5057491" y="4971845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813" y="1"/>
                </a:moveTo>
                <a:lnTo>
                  <a:pt x="651" y="33"/>
                </a:lnTo>
                <a:lnTo>
                  <a:pt x="488" y="66"/>
                </a:lnTo>
                <a:lnTo>
                  <a:pt x="358" y="131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1" y="650"/>
                </a:lnTo>
                <a:lnTo>
                  <a:pt x="1" y="813"/>
                </a:lnTo>
                <a:lnTo>
                  <a:pt x="1" y="975"/>
                </a:lnTo>
                <a:lnTo>
                  <a:pt x="66" y="1105"/>
                </a:lnTo>
                <a:lnTo>
                  <a:pt x="131" y="1268"/>
                </a:lnTo>
                <a:lnTo>
                  <a:pt x="228" y="1365"/>
                </a:lnTo>
                <a:lnTo>
                  <a:pt x="358" y="1463"/>
                </a:lnTo>
                <a:lnTo>
                  <a:pt x="488" y="1560"/>
                </a:lnTo>
                <a:lnTo>
                  <a:pt x="651" y="1593"/>
                </a:lnTo>
                <a:lnTo>
                  <a:pt x="976" y="1593"/>
                </a:lnTo>
                <a:lnTo>
                  <a:pt x="1106" y="1560"/>
                </a:lnTo>
                <a:lnTo>
                  <a:pt x="1235" y="1463"/>
                </a:lnTo>
                <a:lnTo>
                  <a:pt x="1365" y="1365"/>
                </a:lnTo>
                <a:lnTo>
                  <a:pt x="1463" y="1268"/>
                </a:lnTo>
                <a:lnTo>
                  <a:pt x="1528" y="1105"/>
                </a:lnTo>
                <a:lnTo>
                  <a:pt x="1593" y="975"/>
                </a:lnTo>
                <a:lnTo>
                  <a:pt x="1593" y="813"/>
                </a:lnTo>
                <a:lnTo>
                  <a:pt x="1593" y="650"/>
                </a:lnTo>
                <a:lnTo>
                  <a:pt x="1528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35" y="131"/>
                </a:lnTo>
                <a:lnTo>
                  <a:pt x="1106" y="66"/>
                </a:lnTo>
                <a:lnTo>
                  <a:pt x="976" y="33"/>
                </a:lnTo>
                <a:lnTo>
                  <a:pt x="813" y="1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7"/>
          <p:cNvSpPr/>
          <p:nvPr/>
        </p:nvSpPr>
        <p:spPr>
          <a:xfrm>
            <a:off x="5188288" y="4971845"/>
            <a:ext cx="52325" cy="51295"/>
          </a:xfrm>
          <a:custGeom>
            <a:avLst/>
            <a:gdLst/>
            <a:ahLst/>
            <a:cxnLst/>
            <a:rect l="l" t="t" r="r" b="b"/>
            <a:pathLst>
              <a:path w="1625" h="1593" extrusionOk="0">
                <a:moveTo>
                  <a:pt x="812" y="1"/>
                </a:moveTo>
                <a:lnTo>
                  <a:pt x="650" y="33"/>
                </a:lnTo>
                <a:lnTo>
                  <a:pt x="520" y="66"/>
                </a:lnTo>
                <a:lnTo>
                  <a:pt x="358" y="131"/>
                </a:lnTo>
                <a:lnTo>
                  <a:pt x="260" y="228"/>
                </a:lnTo>
                <a:lnTo>
                  <a:pt x="163" y="358"/>
                </a:lnTo>
                <a:lnTo>
                  <a:pt x="65" y="488"/>
                </a:lnTo>
                <a:lnTo>
                  <a:pt x="33" y="650"/>
                </a:lnTo>
                <a:lnTo>
                  <a:pt x="0" y="813"/>
                </a:lnTo>
                <a:lnTo>
                  <a:pt x="33" y="975"/>
                </a:lnTo>
                <a:lnTo>
                  <a:pt x="65" y="1105"/>
                </a:lnTo>
                <a:lnTo>
                  <a:pt x="163" y="1268"/>
                </a:lnTo>
                <a:lnTo>
                  <a:pt x="260" y="1365"/>
                </a:lnTo>
                <a:lnTo>
                  <a:pt x="358" y="1463"/>
                </a:lnTo>
                <a:lnTo>
                  <a:pt x="520" y="1560"/>
                </a:lnTo>
                <a:lnTo>
                  <a:pt x="650" y="1593"/>
                </a:lnTo>
                <a:lnTo>
                  <a:pt x="975" y="1593"/>
                </a:lnTo>
                <a:lnTo>
                  <a:pt x="1137" y="1560"/>
                </a:lnTo>
                <a:lnTo>
                  <a:pt x="1267" y="1463"/>
                </a:lnTo>
                <a:lnTo>
                  <a:pt x="1397" y="1365"/>
                </a:lnTo>
                <a:lnTo>
                  <a:pt x="1495" y="1268"/>
                </a:lnTo>
                <a:lnTo>
                  <a:pt x="1560" y="1105"/>
                </a:lnTo>
                <a:lnTo>
                  <a:pt x="1592" y="975"/>
                </a:lnTo>
                <a:lnTo>
                  <a:pt x="1625" y="813"/>
                </a:lnTo>
                <a:lnTo>
                  <a:pt x="1592" y="650"/>
                </a:lnTo>
                <a:lnTo>
                  <a:pt x="1560" y="488"/>
                </a:lnTo>
                <a:lnTo>
                  <a:pt x="1495" y="358"/>
                </a:lnTo>
                <a:lnTo>
                  <a:pt x="1397" y="228"/>
                </a:lnTo>
                <a:lnTo>
                  <a:pt x="1267" y="131"/>
                </a:lnTo>
                <a:lnTo>
                  <a:pt x="1137" y="66"/>
                </a:lnTo>
                <a:lnTo>
                  <a:pt x="975" y="33"/>
                </a:lnTo>
                <a:lnTo>
                  <a:pt x="812" y="1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7"/>
          <p:cNvSpPr/>
          <p:nvPr/>
        </p:nvSpPr>
        <p:spPr>
          <a:xfrm>
            <a:off x="5320082" y="4971845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813" y="1"/>
                </a:moveTo>
                <a:lnTo>
                  <a:pt x="651" y="33"/>
                </a:lnTo>
                <a:lnTo>
                  <a:pt x="488" y="66"/>
                </a:lnTo>
                <a:lnTo>
                  <a:pt x="358" y="131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33" y="650"/>
                </a:lnTo>
                <a:lnTo>
                  <a:pt x="1" y="813"/>
                </a:lnTo>
                <a:lnTo>
                  <a:pt x="33" y="975"/>
                </a:lnTo>
                <a:lnTo>
                  <a:pt x="66" y="1105"/>
                </a:lnTo>
                <a:lnTo>
                  <a:pt x="131" y="1268"/>
                </a:lnTo>
                <a:lnTo>
                  <a:pt x="228" y="1365"/>
                </a:lnTo>
                <a:lnTo>
                  <a:pt x="358" y="1463"/>
                </a:lnTo>
                <a:lnTo>
                  <a:pt x="488" y="1560"/>
                </a:lnTo>
                <a:lnTo>
                  <a:pt x="651" y="1593"/>
                </a:lnTo>
                <a:lnTo>
                  <a:pt x="976" y="1593"/>
                </a:lnTo>
                <a:lnTo>
                  <a:pt x="1106" y="1560"/>
                </a:lnTo>
                <a:lnTo>
                  <a:pt x="1235" y="1463"/>
                </a:lnTo>
                <a:lnTo>
                  <a:pt x="1365" y="1365"/>
                </a:lnTo>
                <a:lnTo>
                  <a:pt x="1463" y="1268"/>
                </a:lnTo>
                <a:lnTo>
                  <a:pt x="1528" y="1105"/>
                </a:lnTo>
                <a:lnTo>
                  <a:pt x="1593" y="975"/>
                </a:lnTo>
                <a:lnTo>
                  <a:pt x="1593" y="813"/>
                </a:lnTo>
                <a:lnTo>
                  <a:pt x="1593" y="650"/>
                </a:lnTo>
                <a:lnTo>
                  <a:pt x="1528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35" y="131"/>
                </a:lnTo>
                <a:lnTo>
                  <a:pt x="1106" y="66"/>
                </a:lnTo>
                <a:lnTo>
                  <a:pt x="976" y="33"/>
                </a:lnTo>
                <a:lnTo>
                  <a:pt x="813" y="1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7"/>
          <p:cNvSpPr/>
          <p:nvPr/>
        </p:nvSpPr>
        <p:spPr>
          <a:xfrm>
            <a:off x="5451909" y="4971845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780" y="1"/>
                </a:moveTo>
                <a:lnTo>
                  <a:pt x="618" y="33"/>
                </a:lnTo>
                <a:lnTo>
                  <a:pt x="488" y="66"/>
                </a:lnTo>
                <a:lnTo>
                  <a:pt x="326" y="131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1" y="650"/>
                </a:lnTo>
                <a:lnTo>
                  <a:pt x="1" y="813"/>
                </a:lnTo>
                <a:lnTo>
                  <a:pt x="1" y="975"/>
                </a:lnTo>
                <a:lnTo>
                  <a:pt x="66" y="1105"/>
                </a:lnTo>
                <a:lnTo>
                  <a:pt x="131" y="1268"/>
                </a:lnTo>
                <a:lnTo>
                  <a:pt x="228" y="1365"/>
                </a:lnTo>
                <a:lnTo>
                  <a:pt x="326" y="1463"/>
                </a:lnTo>
                <a:lnTo>
                  <a:pt x="488" y="1560"/>
                </a:lnTo>
                <a:lnTo>
                  <a:pt x="618" y="1593"/>
                </a:lnTo>
                <a:lnTo>
                  <a:pt x="943" y="1593"/>
                </a:lnTo>
                <a:lnTo>
                  <a:pt x="1105" y="1560"/>
                </a:lnTo>
                <a:lnTo>
                  <a:pt x="1235" y="1463"/>
                </a:lnTo>
                <a:lnTo>
                  <a:pt x="1365" y="1365"/>
                </a:lnTo>
                <a:lnTo>
                  <a:pt x="1463" y="1268"/>
                </a:lnTo>
                <a:lnTo>
                  <a:pt x="1528" y="1105"/>
                </a:lnTo>
                <a:lnTo>
                  <a:pt x="1560" y="975"/>
                </a:lnTo>
                <a:lnTo>
                  <a:pt x="1593" y="813"/>
                </a:lnTo>
                <a:lnTo>
                  <a:pt x="1560" y="650"/>
                </a:lnTo>
                <a:lnTo>
                  <a:pt x="1528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35" y="131"/>
                </a:lnTo>
                <a:lnTo>
                  <a:pt x="1105" y="66"/>
                </a:lnTo>
                <a:lnTo>
                  <a:pt x="943" y="33"/>
                </a:lnTo>
                <a:lnTo>
                  <a:pt x="780" y="1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7"/>
          <p:cNvSpPr/>
          <p:nvPr/>
        </p:nvSpPr>
        <p:spPr>
          <a:xfrm>
            <a:off x="5582673" y="4971845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813" y="1"/>
                </a:moveTo>
                <a:lnTo>
                  <a:pt x="651" y="33"/>
                </a:lnTo>
                <a:lnTo>
                  <a:pt x="488" y="66"/>
                </a:lnTo>
                <a:lnTo>
                  <a:pt x="358" y="131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33" y="650"/>
                </a:lnTo>
                <a:lnTo>
                  <a:pt x="1" y="813"/>
                </a:lnTo>
                <a:lnTo>
                  <a:pt x="33" y="975"/>
                </a:lnTo>
                <a:lnTo>
                  <a:pt x="66" y="1105"/>
                </a:lnTo>
                <a:lnTo>
                  <a:pt x="131" y="1268"/>
                </a:lnTo>
                <a:lnTo>
                  <a:pt x="228" y="1365"/>
                </a:lnTo>
                <a:lnTo>
                  <a:pt x="358" y="1463"/>
                </a:lnTo>
                <a:lnTo>
                  <a:pt x="488" y="1560"/>
                </a:lnTo>
                <a:lnTo>
                  <a:pt x="651" y="1593"/>
                </a:lnTo>
                <a:lnTo>
                  <a:pt x="976" y="1593"/>
                </a:lnTo>
                <a:lnTo>
                  <a:pt x="1106" y="1560"/>
                </a:lnTo>
                <a:lnTo>
                  <a:pt x="1268" y="1463"/>
                </a:lnTo>
                <a:lnTo>
                  <a:pt x="1365" y="1365"/>
                </a:lnTo>
                <a:lnTo>
                  <a:pt x="1463" y="1268"/>
                </a:lnTo>
                <a:lnTo>
                  <a:pt x="1560" y="1105"/>
                </a:lnTo>
                <a:lnTo>
                  <a:pt x="1593" y="975"/>
                </a:lnTo>
                <a:lnTo>
                  <a:pt x="1593" y="813"/>
                </a:lnTo>
                <a:lnTo>
                  <a:pt x="1593" y="650"/>
                </a:lnTo>
                <a:lnTo>
                  <a:pt x="1560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68" y="131"/>
                </a:lnTo>
                <a:lnTo>
                  <a:pt x="1106" y="66"/>
                </a:lnTo>
                <a:lnTo>
                  <a:pt x="976" y="33"/>
                </a:lnTo>
                <a:lnTo>
                  <a:pt x="813" y="1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28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4" name="Google Shape;384;p7"/>
          <p:cNvSpPr txBox="1">
            <a:spLocks noGrp="1"/>
          </p:cNvSpPr>
          <p:nvPr>
            <p:ph type="subTitle" idx="1"/>
          </p:nvPr>
        </p:nvSpPr>
        <p:spPr>
          <a:xfrm>
            <a:off x="998600" y="2265075"/>
            <a:ext cx="2936100" cy="11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7"/>
          <p:cNvSpPr txBox="1">
            <a:spLocks noGrp="1"/>
          </p:cNvSpPr>
          <p:nvPr>
            <p:ph type="subTitle" idx="2"/>
          </p:nvPr>
        </p:nvSpPr>
        <p:spPr>
          <a:xfrm>
            <a:off x="706825" y="1765291"/>
            <a:ext cx="3228000" cy="1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ncert One"/>
              <a:buNone/>
              <a:defRPr sz="20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ncert One"/>
              <a:buNone/>
              <a:defRPr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ncert One"/>
              <a:buNone/>
              <a:defRPr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ncert One"/>
              <a:buNone/>
              <a:defRPr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ncert One"/>
              <a:buNone/>
              <a:defRPr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ncert One"/>
              <a:buNone/>
              <a:defRPr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ncert One"/>
              <a:buNone/>
              <a:defRPr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ncert One"/>
              <a:buNone/>
              <a:defRPr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ncert One"/>
              <a:buNone/>
              <a:defRPr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3"/>
          <p:cNvSpPr/>
          <p:nvPr/>
        </p:nvSpPr>
        <p:spPr>
          <a:xfrm>
            <a:off x="0" y="0"/>
            <a:ext cx="9144052" cy="5187100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4E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3"/>
          <p:cNvSpPr txBox="1">
            <a:spLocks noGrp="1"/>
          </p:cNvSpPr>
          <p:nvPr>
            <p:ph type="subTitle" idx="1"/>
          </p:nvPr>
        </p:nvSpPr>
        <p:spPr>
          <a:xfrm>
            <a:off x="1284675" y="2140188"/>
            <a:ext cx="2584200" cy="44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2" name="Google Shape;702;p13"/>
          <p:cNvSpPr txBox="1">
            <a:spLocks noGrp="1"/>
          </p:cNvSpPr>
          <p:nvPr>
            <p:ph type="ctrTitle"/>
          </p:nvPr>
        </p:nvSpPr>
        <p:spPr>
          <a:xfrm>
            <a:off x="1882725" y="1851763"/>
            <a:ext cx="1388100" cy="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703" name="Google Shape;703;p13"/>
          <p:cNvSpPr txBox="1">
            <a:spLocks noGrp="1"/>
          </p:cNvSpPr>
          <p:nvPr>
            <p:ph type="title" idx="2" hasCustomPrompt="1"/>
          </p:nvPr>
        </p:nvSpPr>
        <p:spPr>
          <a:xfrm>
            <a:off x="2312925" y="1261450"/>
            <a:ext cx="527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4" name="Google Shape;704;p13"/>
          <p:cNvSpPr txBox="1">
            <a:spLocks noGrp="1"/>
          </p:cNvSpPr>
          <p:nvPr>
            <p:ph type="title" idx="3"/>
          </p:nvPr>
        </p:nvSpPr>
        <p:spPr>
          <a:xfrm>
            <a:off x="713225" y="539500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5" name="Google Shape;705;p13"/>
          <p:cNvSpPr txBox="1">
            <a:spLocks noGrp="1"/>
          </p:cNvSpPr>
          <p:nvPr>
            <p:ph type="subTitle" idx="4"/>
          </p:nvPr>
        </p:nvSpPr>
        <p:spPr>
          <a:xfrm>
            <a:off x="1284675" y="3923413"/>
            <a:ext cx="2584200" cy="44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6" name="Google Shape;706;p13"/>
          <p:cNvSpPr txBox="1">
            <a:spLocks noGrp="1"/>
          </p:cNvSpPr>
          <p:nvPr>
            <p:ph type="ctrTitle" idx="5"/>
          </p:nvPr>
        </p:nvSpPr>
        <p:spPr>
          <a:xfrm>
            <a:off x="1882725" y="3634538"/>
            <a:ext cx="1388100" cy="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707" name="Google Shape;707;p13"/>
          <p:cNvSpPr txBox="1">
            <a:spLocks noGrp="1"/>
          </p:cNvSpPr>
          <p:nvPr>
            <p:ph type="title" idx="6" hasCustomPrompt="1"/>
          </p:nvPr>
        </p:nvSpPr>
        <p:spPr>
          <a:xfrm>
            <a:off x="2312925" y="3052150"/>
            <a:ext cx="527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8" name="Google Shape;708;p13"/>
          <p:cNvSpPr txBox="1">
            <a:spLocks noGrp="1"/>
          </p:cNvSpPr>
          <p:nvPr>
            <p:ph type="subTitle" idx="7"/>
          </p:nvPr>
        </p:nvSpPr>
        <p:spPr>
          <a:xfrm>
            <a:off x="5285175" y="2140188"/>
            <a:ext cx="2584200" cy="44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9" name="Google Shape;709;p13"/>
          <p:cNvSpPr txBox="1">
            <a:spLocks noGrp="1"/>
          </p:cNvSpPr>
          <p:nvPr>
            <p:ph type="ctrTitle" idx="8"/>
          </p:nvPr>
        </p:nvSpPr>
        <p:spPr>
          <a:xfrm>
            <a:off x="5883225" y="1851763"/>
            <a:ext cx="1388100" cy="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710" name="Google Shape;710;p13"/>
          <p:cNvSpPr txBox="1">
            <a:spLocks noGrp="1"/>
          </p:cNvSpPr>
          <p:nvPr>
            <p:ph type="title" idx="9" hasCustomPrompt="1"/>
          </p:nvPr>
        </p:nvSpPr>
        <p:spPr>
          <a:xfrm>
            <a:off x="6313425" y="1261450"/>
            <a:ext cx="527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1" name="Google Shape;711;p13"/>
          <p:cNvSpPr txBox="1">
            <a:spLocks noGrp="1"/>
          </p:cNvSpPr>
          <p:nvPr>
            <p:ph type="subTitle" idx="13"/>
          </p:nvPr>
        </p:nvSpPr>
        <p:spPr>
          <a:xfrm>
            <a:off x="5285175" y="3923413"/>
            <a:ext cx="2584200" cy="44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2" name="Google Shape;712;p13"/>
          <p:cNvSpPr txBox="1">
            <a:spLocks noGrp="1"/>
          </p:cNvSpPr>
          <p:nvPr>
            <p:ph type="ctrTitle" idx="14"/>
          </p:nvPr>
        </p:nvSpPr>
        <p:spPr>
          <a:xfrm>
            <a:off x="5883225" y="3634538"/>
            <a:ext cx="1388100" cy="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713" name="Google Shape;713;p13"/>
          <p:cNvSpPr txBox="1">
            <a:spLocks noGrp="1"/>
          </p:cNvSpPr>
          <p:nvPr>
            <p:ph type="title" idx="15" hasCustomPrompt="1"/>
          </p:nvPr>
        </p:nvSpPr>
        <p:spPr>
          <a:xfrm>
            <a:off x="6313425" y="3052150"/>
            <a:ext cx="527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714" name="Google Shape;714;p13"/>
          <p:cNvGrpSpPr/>
          <p:nvPr/>
        </p:nvGrpSpPr>
        <p:grpSpPr>
          <a:xfrm>
            <a:off x="-315828" y="-649262"/>
            <a:ext cx="9693484" cy="6696084"/>
            <a:chOff x="-315828" y="-649262"/>
            <a:chExt cx="9693484" cy="6696084"/>
          </a:xfrm>
        </p:grpSpPr>
        <p:sp>
          <p:nvSpPr>
            <p:cNvPr id="715" name="Google Shape;715;p13"/>
            <p:cNvSpPr/>
            <p:nvPr/>
          </p:nvSpPr>
          <p:spPr>
            <a:xfrm flipH="1">
              <a:off x="-315828" y="-649262"/>
              <a:ext cx="1058768" cy="1369466"/>
            </a:xfrm>
            <a:custGeom>
              <a:avLst/>
              <a:gdLst/>
              <a:ahLst/>
              <a:cxnLst/>
              <a:rect l="l" t="t" r="r" b="b"/>
              <a:pathLst>
                <a:path w="32881" h="42530" extrusionOk="0">
                  <a:moveTo>
                    <a:pt x="28949" y="0"/>
                  </a:moveTo>
                  <a:lnTo>
                    <a:pt x="28624" y="33"/>
                  </a:lnTo>
                  <a:lnTo>
                    <a:pt x="28267" y="98"/>
                  </a:lnTo>
                  <a:lnTo>
                    <a:pt x="27942" y="228"/>
                  </a:lnTo>
                  <a:lnTo>
                    <a:pt x="27617" y="358"/>
                  </a:lnTo>
                  <a:lnTo>
                    <a:pt x="27292" y="520"/>
                  </a:lnTo>
                  <a:lnTo>
                    <a:pt x="27000" y="715"/>
                  </a:lnTo>
                  <a:lnTo>
                    <a:pt x="26708" y="943"/>
                  </a:lnTo>
                  <a:lnTo>
                    <a:pt x="26448" y="1203"/>
                  </a:lnTo>
                  <a:lnTo>
                    <a:pt x="26220" y="1495"/>
                  </a:lnTo>
                  <a:lnTo>
                    <a:pt x="683" y="36714"/>
                  </a:lnTo>
                  <a:lnTo>
                    <a:pt x="488" y="37039"/>
                  </a:lnTo>
                  <a:lnTo>
                    <a:pt x="326" y="37364"/>
                  </a:lnTo>
                  <a:lnTo>
                    <a:pt x="196" y="37689"/>
                  </a:lnTo>
                  <a:lnTo>
                    <a:pt x="98" y="38046"/>
                  </a:lnTo>
                  <a:lnTo>
                    <a:pt x="33" y="38404"/>
                  </a:lnTo>
                  <a:lnTo>
                    <a:pt x="1" y="38761"/>
                  </a:lnTo>
                  <a:lnTo>
                    <a:pt x="1" y="39086"/>
                  </a:lnTo>
                  <a:lnTo>
                    <a:pt x="33" y="39443"/>
                  </a:lnTo>
                  <a:lnTo>
                    <a:pt x="98" y="39801"/>
                  </a:lnTo>
                  <a:lnTo>
                    <a:pt x="228" y="40126"/>
                  </a:lnTo>
                  <a:lnTo>
                    <a:pt x="358" y="40450"/>
                  </a:lnTo>
                  <a:lnTo>
                    <a:pt x="521" y="40775"/>
                  </a:lnTo>
                  <a:lnTo>
                    <a:pt x="715" y="41068"/>
                  </a:lnTo>
                  <a:lnTo>
                    <a:pt x="943" y="41360"/>
                  </a:lnTo>
                  <a:lnTo>
                    <a:pt x="1235" y="41620"/>
                  </a:lnTo>
                  <a:lnTo>
                    <a:pt x="1528" y="41847"/>
                  </a:lnTo>
                  <a:lnTo>
                    <a:pt x="1820" y="42042"/>
                  </a:lnTo>
                  <a:lnTo>
                    <a:pt x="2145" y="42237"/>
                  </a:lnTo>
                  <a:lnTo>
                    <a:pt x="2502" y="42367"/>
                  </a:lnTo>
                  <a:lnTo>
                    <a:pt x="2827" y="42465"/>
                  </a:lnTo>
                  <a:lnTo>
                    <a:pt x="3185" y="42530"/>
                  </a:lnTo>
                  <a:lnTo>
                    <a:pt x="3899" y="42530"/>
                  </a:lnTo>
                  <a:lnTo>
                    <a:pt x="4257" y="42497"/>
                  </a:lnTo>
                  <a:lnTo>
                    <a:pt x="4582" y="42432"/>
                  </a:lnTo>
                  <a:lnTo>
                    <a:pt x="4939" y="42335"/>
                  </a:lnTo>
                  <a:lnTo>
                    <a:pt x="5264" y="42172"/>
                  </a:lnTo>
                  <a:lnTo>
                    <a:pt x="5589" y="42010"/>
                  </a:lnTo>
                  <a:lnTo>
                    <a:pt x="5881" y="41815"/>
                  </a:lnTo>
                  <a:lnTo>
                    <a:pt x="6141" y="41588"/>
                  </a:lnTo>
                  <a:lnTo>
                    <a:pt x="6401" y="41328"/>
                  </a:lnTo>
                  <a:lnTo>
                    <a:pt x="6661" y="41035"/>
                  </a:lnTo>
                  <a:lnTo>
                    <a:pt x="32166" y="5816"/>
                  </a:lnTo>
                  <a:lnTo>
                    <a:pt x="32361" y="5524"/>
                  </a:lnTo>
                  <a:lnTo>
                    <a:pt x="32556" y="5166"/>
                  </a:lnTo>
                  <a:lnTo>
                    <a:pt x="32686" y="4841"/>
                  </a:lnTo>
                  <a:lnTo>
                    <a:pt x="32783" y="4484"/>
                  </a:lnTo>
                  <a:lnTo>
                    <a:pt x="32848" y="4159"/>
                  </a:lnTo>
                  <a:lnTo>
                    <a:pt x="32881" y="3802"/>
                  </a:lnTo>
                  <a:lnTo>
                    <a:pt x="32848" y="3444"/>
                  </a:lnTo>
                  <a:lnTo>
                    <a:pt x="32816" y="3087"/>
                  </a:lnTo>
                  <a:lnTo>
                    <a:pt x="32751" y="2730"/>
                  </a:lnTo>
                  <a:lnTo>
                    <a:pt x="32653" y="2405"/>
                  </a:lnTo>
                  <a:lnTo>
                    <a:pt x="32523" y="2080"/>
                  </a:lnTo>
                  <a:lnTo>
                    <a:pt x="32328" y="1755"/>
                  </a:lnTo>
                  <a:lnTo>
                    <a:pt x="32133" y="1462"/>
                  </a:lnTo>
                  <a:lnTo>
                    <a:pt x="31906" y="1170"/>
                  </a:lnTo>
                  <a:lnTo>
                    <a:pt x="31646" y="910"/>
                  </a:lnTo>
                  <a:lnTo>
                    <a:pt x="31354" y="683"/>
                  </a:lnTo>
                  <a:lnTo>
                    <a:pt x="31029" y="488"/>
                  </a:lnTo>
                  <a:lnTo>
                    <a:pt x="30704" y="325"/>
                  </a:lnTo>
                  <a:lnTo>
                    <a:pt x="30379" y="195"/>
                  </a:lnTo>
                  <a:lnTo>
                    <a:pt x="30021" y="98"/>
                  </a:lnTo>
                  <a:lnTo>
                    <a:pt x="29664" y="33"/>
                  </a:lnTo>
                  <a:lnTo>
                    <a:pt x="293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 flipH="1">
              <a:off x="4638365" y="-105956"/>
              <a:ext cx="303421" cy="390232"/>
            </a:xfrm>
            <a:custGeom>
              <a:avLst/>
              <a:gdLst/>
              <a:ahLst/>
              <a:cxnLst/>
              <a:rect l="l" t="t" r="r" b="b"/>
              <a:pathLst>
                <a:path w="9423" h="12119" extrusionOk="0">
                  <a:moveTo>
                    <a:pt x="8285" y="0"/>
                  </a:moveTo>
                  <a:lnTo>
                    <a:pt x="8058" y="32"/>
                  </a:lnTo>
                  <a:lnTo>
                    <a:pt x="7863" y="97"/>
                  </a:lnTo>
                  <a:lnTo>
                    <a:pt x="7635" y="195"/>
                  </a:lnTo>
                  <a:lnTo>
                    <a:pt x="7473" y="325"/>
                  </a:lnTo>
                  <a:lnTo>
                    <a:pt x="7310" y="487"/>
                  </a:lnTo>
                  <a:lnTo>
                    <a:pt x="228" y="10267"/>
                  </a:lnTo>
                  <a:lnTo>
                    <a:pt x="98" y="10494"/>
                  </a:lnTo>
                  <a:lnTo>
                    <a:pt x="33" y="10689"/>
                  </a:lnTo>
                  <a:lnTo>
                    <a:pt x="0" y="10917"/>
                  </a:lnTo>
                  <a:lnTo>
                    <a:pt x="0" y="11144"/>
                  </a:lnTo>
                  <a:lnTo>
                    <a:pt x="65" y="11371"/>
                  </a:lnTo>
                  <a:lnTo>
                    <a:pt x="163" y="11566"/>
                  </a:lnTo>
                  <a:lnTo>
                    <a:pt x="293" y="11761"/>
                  </a:lnTo>
                  <a:lnTo>
                    <a:pt x="488" y="11924"/>
                  </a:lnTo>
                  <a:lnTo>
                    <a:pt x="683" y="12021"/>
                  </a:lnTo>
                  <a:lnTo>
                    <a:pt x="910" y="12119"/>
                  </a:lnTo>
                  <a:lnTo>
                    <a:pt x="1332" y="12119"/>
                  </a:lnTo>
                  <a:lnTo>
                    <a:pt x="1560" y="12054"/>
                  </a:lnTo>
                  <a:lnTo>
                    <a:pt x="1755" y="11956"/>
                  </a:lnTo>
                  <a:lnTo>
                    <a:pt x="1950" y="11826"/>
                  </a:lnTo>
                  <a:lnTo>
                    <a:pt x="2112" y="11664"/>
                  </a:lnTo>
                  <a:lnTo>
                    <a:pt x="9195" y="1884"/>
                  </a:lnTo>
                  <a:lnTo>
                    <a:pt x="9325" y="1657"/>
                  </a:lnTo>
                  <a:lnTo>
                    <a:pt x="9390" y="1462"/>
                  </a:lnTo>
                  <a:lnTo>
                    <a:pt x="9422" y="1235"/>
                  </a:lnTo>
                  <a:lnTo>
                    <a:pt x="9422" y="1007"/>
                  </a:lnTo>
                  <a:lnTo>
                    <a:pt x="9357" y="780"/>
                  </a:lnTo>
                  <a:lnTo>
                    <a:pt x="9260" y="585"/>
                  </a:lnTo>
                  <a:lnTo>
                    <a:pt x="9130" y="390"/>
                  </a:lnTo>
                  <a:lnTo>
                    <a:pt x="8935" y="227"/>
                  </a:lnTo>
                  <a:lnTo>
                    <a:pt x="8740" y="130"/>
                  </a:lnTo>
                  <a:lnTo>
                    <a:pt x="8513" y="32"/>
                  </a:lnTo>
                  <a:lnTo>
                    <a:pt x="8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 flipH="1">
              <a:off x="1107324" y="-3991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6" y="228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6"/>
                  </a:lnTo>
                  <a:lnTo>
                    <a:pt x="1" y="846"/>
                  </a:lnTo>
                  <a:lnTo>
                    <a:pt x="33" y="976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6"/>
                  </a:lnTo>
                  <a:lnTo>
                    <a:pt x="1365" y="846"/>
                  </a:lnTo>
                  <a:lnTo>
                    <a:pt x="1398" y="716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228"/>
                  </a:lnTo>
                  <a:lnTo>
                    <a:pt x="1073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 flipH="1">
              <a:off x="1222406" y="-3991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6" y="131"/>
                  </a:lnTo>
                  <a:lnTo>
                    <a:pt x="196" y="228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6"/>
                  </a:lnTo>
                  <a:lnTo>
                    <a:pt x="33" y="846"/>
                  </a:lnTo>
                  <a:lnTo>
                    <a:pt x="66" y="976"/>
                  </a:lnTo>
                  <a:lnTo>
                    <a:pt x="131" y="1105"/>
                  </a:lnTo>
                  <a:lnTo>
                    <a:pt x="196" y="1203"/>
                  </a:lnTo>
                  <a:lnTo>
                    <a:pt x="326" y="1300"/>
                  </a:lnTo>
                  <a:lnTo>
                    <a:pt x="423" y="1365"/>
                  </a:lnTo>
                  <a:lnTo>
                    <a:pt x="553" y="1398"/>
                  </a:lnTo>
                  <a:lnTo>
                    <a:pt x="846" y="1398"/>
                  </a:lnTo>
                  <a:lnTo>
                    <a:pt x="976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6" y="66"/>
                  </a:lnTo>
                  <a:lnTo>
                    <a:pt x="846" y="33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 flipH="1">
              <a:off x="1336427" y="-3991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5" y="228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6"/>
                  </a:lnTo>
                  <a:lnTo>
                    <a:pt x="0" y="846"/>
                  </a:lnTo>
                  <a:lnTo>
                    <a:pt x="33" y="976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8"/>
                  </a:lnTo>
                  <a:lnTo>
                    <a:pt x="813" y="1398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6"/>
                  </a:lnTo>
                  <a:lnTo>
                    <a:pt x="1365" y="846"/>
                  </a:lnTo>
                  <a:lnTo>
                    <a:pt x="1397" y="716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228"/>
                  </a:lnTo>
                  <a:lnTo>
                    <a:pt x="1073" y="131"/>
                  </a:lnTo>
                  <a:lnTo>
                    <a:pt x="943" y="66"/>
                  </a:lnTo>
                  <a:lnTo>
                    <a:pt x="813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 flipH="1">
              <a:off x="1451509" y="-3991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5" y="131"/>
                  </a:lnTo>
                  <a:lnTo>
                    <a:pt x="195" y="228"/>
                  </a:lnTo>
                  <a:lnTo>
                    <a:pt x="130" y="326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6"/>
                  </a:lnTo>
                  <a:lnTo>
                    <a:pt x="1" y="846"/>
                  </a:lnTo>
                  <a:lnTo>
                    <a:pt x="65" y="976"/>
                  </a:lnTo>
                  <a:lnTo>
                    <a:pt x="130" y="1105"/>
                  </a:lnTo>
                  <a:lnTo>
                    <a:pt x="195" y="1203"/>
                  </a:lnTo>
                  <a:lnTo>
                    <a:pt x="325" y="1300"/>
                  </a:lnTo>
                  <a:lnTo>
                    <a:pt x="423" y="1365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268" y="1105"/>
                  </a:lnTo>
                  <a:lnTo>
                    <a:pt x="1333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 flipH="1">
              <a:off x="1566592" y="-3991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85" y="33"/>
                  </a:lnTo>
                  <a:lnTo>
                    <a:pt x="455" y="66"/>
                  </a:lnTo>
                  <a:lnTo>
                    <a:pt x="325" y="131"/>
                  </a:lnTo>
                  <a:lnTo>
                    <a:pt x="228" y="228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6"/>
                  </a:lnTo>
                  <a:lnTo>
                    <a:pt x="33" y="846"/>
                  </a:lnTo>
                  <a:lnTo>
                    <a:pt x="66" y="976"/>
                  </a:lnTo>
                  <a:lnTo>
                    <a:pt x="131" y="1105"/>
                  </a:lnTo>
                  <a:lnTo>
                    <a:pt x="228" y="1203"/>
                  </a:lnTo>
                  <a:lnTo>
                    <a:pt x="325" y="1300"/>
                  </a:lnTo>
                  <a:lnTo>
                    <a:pt x="455" y="1365"/>
                  </a:lnTo>
                  <a:lnTo>
                    <a:pt x="585" y="1398"/>
                  </a:lnTo>
                  <a:lnTo>
                    <a:pt x="845" y="1398"/>
                  </a:lnTo>
                  <a:lnTo>
                    <a:pt x="975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 flipH="1">
              <a:off x="8506987" y="73750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58" y="1495"/>
                  </a:lnTo>
                  <a:lnTo>
                    <a:pt x="488" y="1560"/>
                  </a:lnTo>
                  <a:lnTo>
                    <a:pt x="651" y="1592"/>
                  </a:lnTo>
                  <a:lnTo>
                    <a:pt x="813" y="1625"/>
                  </a:lnTo>
                  <a:lnTo>
                    <a:pt x="976" y="1592"/>
                  </a:lnTo>
                  <a:lnTo>
                    <a:pt x="1106" y="1560"/>
                  </a:lnTo>
                  <a:lnTo>
                    <a:pt x="1268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60" y="1138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60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68" y="163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 flipH="1">
              <a:off x="8637751" y="73750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780" y="0"/>
                  </a:moveTo>
                  <a:lnTo>
                    <a:pt x="618" y="33"/>
                  </a:lnTo>
                  <a:lnTo>
                    <a:pt x="488" y="65"/>
                  </a:lnTo>
                  <a:lnTo>
                    <a:pt x="326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26" y="1495"/>
                  </a:lnTo>
                  <a:lnTo>
                    <a:pt x="488" y="1560"/>
                  </a:lnTo>
                  <a:lnTo>
                    <a:pt x="618" y="1592"/>
                  </a:lnTo>
                  <a:lnTo>
                    <a:pt x="780" y="1625"/>
                  </a:lnTo>
                  <a:lnTo>
                    <a:pt x="943" y="1592"/>
                  </a:lnTo>
                  <a:lnTo>
                    <a:pt x="1105" y="1560"/>
                  </a:lnTo>
                  <a:lnTo>
                    <a:pt x="1235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28" y="1138"/>
                  </a:lnTo>
                  <a:lnTo>
                    <a:pt x="1560" y="975"/>
                  </a:lnTo>
                  <a:lnTo>
                    <a:pt x="1593" y="813"/>
                  </a:lnTo>
                  <a:lnTo>
                    <a:pt x="1560" y="650"/>
                  </a:lnTo>
                  <a:lnTo>
                    <a:pt x="1528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35" y="163"/>
                  </a:lnTo>
                  <a:lnTo>
                    <a:pt x="1105" y="65"/>
                  </a:lnTo>
                  <a:lnTo>
                    <a:pt x="943" y="33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 flipH="1">
              <a:off x="8769578" y="73750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58" y="1495"/>
                  </a:lnTo>
                  <a:lnTo>
                    <a:pt x="488" y="1560"/>
                  </a:lnTo>
                  <a:lnTo>
                    <a:pt x="651" y="1592"/>
                  </a:lnTo>
                  <a:lnTo>
                    <a:pt x="813" y="1625"/>
                  </a:lnTo>
                  <a:lnTo>
                    <a:pt x="976" y="1592"/>
                  </a:lnTo>
                  <a:lnTo>
                    <a:pt x="1106" y="1560"/>
                  </a:lnTo>
                  <a:lnTo>
                    <a:pt x="1235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28" y="1138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35" y="163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 flipH="1">
              <a:off x="8900342" y="73750"/>
              <a:ext cx="52325" cy="52325"/>
            </a:xfrm>
            <a:custGeom>
              <a:avLst/>
              <a:gdLst/>
              <a:ahLst/>
              <a:cxnLst/>
              <a:rect l="l" t="t" r="r" b="b"/>
              <a:pathLst>
                <a:path w="1625" h="1625" extrusionOk="0">
                  <a:moveTo>
                    <a:pt x="812" y="0"/>
                  </a:moveTo>
                  <a:lnTo>
                    <a:pt x="650" y="33"/>
                  </a:lnTo>
                  <a:lnTo>
                    <a:pt x="520" y="65"/>
                  </a:lnTo>
                  <a:lnTo>
                    <a:pt x="358" y="163"/>
                  </a:lnTo>
                  <a:lnTo>
                    <a:pt x="260" y="260"/>
                  </a:lnTo>
                  <a:lnTo>
                    <a:pt x="163" y="358"/>
                  </a:lnTo>
                  <a:lnTo>
                    <a:pt x="65" y="520"/>
                  </a:lnTo>
                  <a:lnTo>
                    <a:pt x="33" y="650"/>
                  </a:lnTo>
                  <a:lnTo>
                    <a:pt x="0" y="813"/>
                  </a:lnTo>
                  <a:lnTo>
                    <a:pt x="33" y="975"/>
                  </a:lnTo>
                  <a:lnTo>
                    <a:pt x="65" y="1138"/>
                  </a:lnTo>
                  <a:lnTo>
                    <a:pt x="163" y="1268"/>
                  </a:lnTo>
                  <a:lnTo>
                    <a:pt x="260" y="1398"/>
                  </a:lnTo>
                  <a:lnTo>
                    <a:pt x="358" y="1495"/>
                  </a:lnTo>
                  <a:lnTo>
                    <a:pt x="520" y="1560"/>
                  </a:lnTo>
                  <a:lnTo>
                    <a:pt x="650" y="1592"/>
                  </a:lnTo>
                  <a:lnTo>
                    <a:pt x="812" y="1625"/>
                  </a:lnTo>
                  <a:lnTo>
                    <a:pt x="975" y="1592"/>
                  </a:lnTo>
                  <a:lnTo>
                    <a:pt x="1137" y="1560"/>
                  </a:lnTo>
                  <a:lnTo>
                    <a:pt x="1267" y="1495"/>
                  </a:lnTo>
                  <a:lnTo>
                    <a:pt x="1397" y="1398"/>
                  </a:lnTo>
                  <a:lnTo>
                    <a:pt x="1495" y="1268"/>
                  </a:lnTo>
                  <a:lnTo>
                    <a:pt x="1560" y="1138"/>
                  </a:lnTo>
                  <a:lnTo>
                    <a:pt x="1592" y="975"/>
                  </a:lnTo>
                  <a:lnTo>
                    <a:pt x="1625" y="813"/>
                  </a:lnTo>
                  <a:lnTo>
                    <a:pt x="1592" y="650"/>
                  </a:lnTo>
                  <a:lnTo>
                    <a:pt x="1560" y="520"/>
                  </a:lnTo>
                  <a:lnTo>
                    <a:pt x="1495" y="358"/>
                  </a:lnTo>
                  <a:lnTo>
                    <a:pt x="1397" y="260"/>
                  </a:lnTo>
                  <a:lnTo>
                    <a:pt x="1267" y="163"/>
                  </a:lnTo>
                  <a:lnTo>
                    <a:pt x="1137" y="65"/>
                  </a:lnTo>
                  <a:lnTo>
                    <a:pt x="975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 flipH="1">
              <a:off x="9032169" y="73750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58" y="1495"/>
                  </a:lnTo>
                  <a:lnTo>
                    <a:pt x="488" y="1560"/>
                  </a:lnTo>
                  <a:lnTo>
                    <a:pt x="651" y="1592"/>
                  </a:lnTo>
                  <a:lnTo>
                    <a:pt x="813" y="1625"/>
                  </a:lnTo>
                  <a:lnTo>
                    <a:pt x="976" y="1592"/>
                  </a:lnTo>
                  <a:lnTo>
                    <a:pt x="1106" y="1560"/>
                  </a:lnTo>
                  <a:lnTo>
                    <a:pt x="1235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28" y="1138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35" y="163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 flipH="1">
              <a:off x="1107324" y="933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45" y="1397"/>
                  </a:lnTo>
                  <a:lnTo>
                    <a:pt x="975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170" y="228"/>
                  </a:lnTo>
                  <a:lnTo>
                    <a:pt x="1073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 flipH="1">
              <a:off x="1222406" y="933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326" y="130"/>
                  </a:lnTo>
                  <a:lnTo>
                    <a:pt x="196" y="228"/>
                  </a:lnTo>
                  <a:lnTo>
                    <a:pt x="131" y="325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196" y="1203"/>
                  </a:lnTo>
                  <a:lnTo>
                    <a:pt x="326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46" y="1397"/>
                  </a:lnTo>
                  <a:lnTo>
                    <a:pt x="976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5"/>
                  </a:lnTo>
                  <a:lnTo>
                    <a:pt x="1203" y="228"/>
                  </a:lnTo>
                  <a:lnTo>
                    <a:pt x="1105" y="130"/>
                  </a:lnTo>
                  <a:lnTo>
                    <a:pt x="976" y="65"/>
                  </a:lnTo>
                  <a:lnTo>
                    <a:pt x="846" y="33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 flipH="1">
              <a:off x="1336427" y="933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5" y="228"/>
                  </a:lnTo>
                  <a:lnTo>
                    <a:pt x="98" y="325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170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 flipH="1">
              <a:off x="1451509" y="933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325" y="130"/>
                  </a:lnTo>
                  <a:lnTo>
                    <a:pt x="195" y="228"/>
                  </a:lnTo>
                  <a:lnTo>
                    <a:pt x="130" y="325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65" y="975"/>
                  </a:lnTo>
                  <a:lnTo>
                    <a:pt x="130" y="1105"/>
                  </a:lnTo>
                  <a:lnTo>
                    <a:pt x="195" y="1203"/>
                  </a:lnTo>
                  <a:lnTo>
                    <a:pt x="325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45" y="1397"/>
                  </a:lnTo>
                  <a:lnTo>
                    <a:pt x="975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203" y="228"/>
                  </a:lnTo>
                  <a:lnTo>
                    <a:pt x="1105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 flipH="1">
              <a:off x="1566592" y="933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0"/>
                  </a:moveTo>
                  <a:lnTo>
                    <a:pt x="585" y="33"/>
                  </a:lnTo>
                  <a:lnTo>
                    <a:pt x="455" y="65"/>
                  </a:lnTo>
                  <a:lnTo>
                    <a:pt x="325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228" y="1203"/>
                  </a:lnTo>
                  <a:lnTo>
                    <a:pt x="325" y="1300"/>
                  </a:lnTo>
                  <a:lnTo>
                    <a:pt x="455" y="1365"/>
                  </a:lnTo>
                  <a:lnTo>
                    <a:pt x="585" y="1397"/>
                  </a:lnTo>
                  <a:lnTo>
                    <a:pt x="845" y="1397"/>
                  </a:lnTo>
                  <a:lnTo>
                    <a:pt x="975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5"/>
                  </a:lnTo>
                  <a:lnTo>
                    <a:pt x="1203" y="228"/>
                  </a:lnTo>
                  <a:lnTo>
                    <a:pt x="1105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 flipH="1">
              <a:off x="4211676" y="119261"/>
              <a:ext cx="130796" cy="130829"/>
            </a:xfrm>
            <a:custGeom>
              <a:avLst/>
              <a:gdLst/>
              <a:ahLst/>
              <a:cxnLst/>
              <a:rect l="l" t="t" r="r" b="b"/>
              <a:pathLst>
                <a:path w="4062" h="4063" extrusionOk="0">
                  <a:moveTo>
                    <a:pt x="2047" y="1"/>
                  </a:moveTo>
                  <a:lnTo>
                    <a:pt x="1820" y="33"/>
                  </a:lnTo>
                  <a:lnTo>
                    <a:pt x="1625" y="66"/>
                  </a:lnTo>
                  <a:lnTo>
                    <a:pt x="1430" y="98"/>
                  </a:lnTo>
                  <a:lnTo>
                    <a:pt x="1235" y="163"/>
                  </a:lnTo>
                  <a:lnTo>
                    <a:pt x="910" y="358"/>
                  </a:lnTo>
                  <a:lnTo>
                    <a:pt x="585" y="618"/>
                  </a:lnTo>
                  <a:lnTo>
                    <a:pt x="357" y="911"/>
                  </a:lnTo>
                  <a:lnTo>
                    <a:pt x="163" y="1268"/>
                  </a:lnTo>
                  <a:lnTo>
                    <a:pt x="98" y="1431"/>
                  </a:lnTo>
                  <a:lnTo>
                    <a:pt x="33" y="1625"/>
                  </a:lnTo>
                  <a:lnTo>
                    <a:pt x="0" y="1853"/>
                  </a:lnTo>
                  <a:lnTo>
                    <a:pt x="0" y="2048"/>
                  </a:lnTo>
                  <a:lnTo>
                    <a:pt x="0" y="2243"/>
                  </a:lnTo>
                  <a:lnTo>
                    <a:pt x="33" y="2470"/>
                  </a:lnTo>
                  <a:lnTo>
                    <a:pt x="98" y="2665"/>
                  </a:lnTo>
                  <a:lnTo>
                    <a:pt x="163" y="2828"/>
                  </a:lnTo>
                  <a:lnTo>
                    <a:pt x="357" y="3185"/>
                  </a:lnTo>
                  <a:lnTo>
                    <a:pt x="585" y="3477"/>
                  </a:lnTo>
                  <a:lnTo>
                    <a:pt x="910" y="3737"/>
                  </a:lnTo>
                  <a:lnTo>
                    <a:pt x="1235" y="3932"/>
                  </a:lnTo>
                  <a:lnTo>
                    <a:pt x="1430" y="3997"/>
                  </a:lnTo>
                  <a:lnTo>
                    <a:pt x="1625" y="4030"/>
                  </a:lnTo>
                  <a:lnTo>
                    <a:pt x="1820" y="4062"/>
                  </a:lnTo>
                  <a:lnTo>
                    <a:pt x="2242" y="4062"/>
                  </a:lnTo>
                  <a:lnTo>
                    <a:pt x="2437" y="4030"/>
                  </a:lnTo>
                  <a:lnTo>
                    <a:pt x="2632" y="3997"/>
                  </a:lnTo>
                  <a:lnTo>
                    <a:pt x="2827" y="3932"/>
                  </a:lnTo>
                  <a:lnTo>
                    <a:pt x="3184" y="3737"/>
                  </a:lnTo>
                  <a:lnTo>
                    <a:pt x="3477" y="3477"/>
                  </a:lnTo>
                  <a:lnTo>
                    <a:pt x="3736" y="3185"/>
                  </a:lnTo>
                  <a:lnTo>
                    <a:pt x="3899" y="2828"/>
                  </a:lnTo>
                  <a:lnTo>
                    <a:pt x="3964" y="2665"/>
                  </a:lnTo>
                  <a:lnTo>
                    <a:pt x="4029" y="2470"/>
                  </a:lnTo>
                  <a:lnTo>
                    <a:pt x="4061" y="2243"/>
                  </a:lnTo>
                  <a:lnTo>
                    <a:pt x="4061" y="2048"/>
                  </a:lnTo>
                  <a:lnTo>
                    <a:pt x="4061" y="1853"/>
                  </a:lnTo>
                  <a:lnTo>
                    <a:pt x="4029" y="1625"/>
                  </a:lnTo>
                  <a:lnTo>
                    <a:pt x="3964" y="1431"/>
                  </a:lnTo>
                  <a:lnTo>
                    <a:pt x="3899" y="1268"/>
                  </a:lnTo>
                  <a:lnTo>
                    <a:pt x="3736" y="911"/>
                  </a:lnTo>
                  <a:lnTo>
                    <a:pt x="3477" y="618"/>
                  </a:lnTo>
                  <a:lnTo>
                    <a:pt x="3184" y="358"/>
                  </a:lnTo>
                  <a:lnTo>
                    <a:pt x="2827" y="163"/>
                  </a:lnTo>
                  <a:lnTo>
                    <a:pt x="2632" y="98"/>
                  </a:lnTo>
                  <a:lnTo>
                    <a:pt x="2437" y="66"/>
                  </a:lnTo>
                  <a:lnTo>
                    <a:pt x="2242" y="3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 flipH="1">
              <a:off x="-315817" y="173037"/>
              <a:ext cx="1058736" cy="1369498"/>
            </a:xfrm>
            <a:custGeom>
              <a:avLst/>
              <a:gdLst/>
              <a:ahLst/>
              <a:cxnLst/>
              <a:rect l="l" t="t" r="r" b="b"/>
              <a:pathLst>
                <a:path w="32880" h="42531" extrusionOk="0">
                  <a:moveTo>
                    <a:pt x="28981" y="1"/>
                  </a:moveTo>
                  <a:lnTo>
                    <a:pt x="28624" y="33"/>
                  </a:lnTo>
                  <a:lnTo>
                    <a:pt x="28266" y="98"/>
                  </a:lnTo>
                  <a:lnTo>
                    <a:pt x="27942" y="196"/>
                  </a:lnTo>
                  <a:lnTo>
                    <a:pt x="27617" y="358"/>
                  </a:lnTo>
                  <a:lnTo>
                    <a:pt x="27292" y="521"/>
                  </a:lnTo>
                  <a:lnTo>
                    <a:pt x="26999" y="715"/>
                  </a:lnTo>
                  <a:lnTo>
                    <a:pt x="26707" y="943"/>
                  </a:lnTo>
                  <a:lnTo>
                    <a:pt x="26447" y="1203"/>
                  </a:lnTo>
                  <a:lnTo>
                    <a:pt x="26220" y="1495"/>
                  </a:lnTo>
                  <a:lnTo>
                    <a:pt x="715" y="36714"/>
                  </a:lnTo>
                  <a:lnTo>
                    <a:pt x="487" y="37039"/>
                  </a:lnTo>
                  <a:lnTo>
                    <a:pt x="325" y="37364"/>
                  </a:lnTo>
                  <a:lnTo>
                    <a:pt x="195" y="37689"/>
                  </a:lnTo>
                  <a:lnTo>
                    <a:pt x="98" y="38046"/>
                  </a:lnTo>
                  <a:lnTo>
                    <a:pt x="33" y="38404"/>
                  </a:lnTo>
                  <a:lnTo>
                    <a:pt x="0" y="38729"/>
                  </a:lnTo>
                  <a:lnTo>
                    <a:pt x="0" y="39086"/>
                  </a:lnTo>
                  <a:lnTo>
                    <a:pt x="33" y="39444"/>
                  </a:lnTo>
                  <a:lnTo>
                    <a:pt x="130" y="39801"/>
                  </a:lnTo>
                  <a:lnTo>
                    <a:pt x="228" y="40126"/>
                  </a:lnTo>
                  <a:lnTo>
                    <a:pt x="357" y="40451"/>
                  </a:lnTo>
                  <a:lnTo>
                    <a:pt x="520" y="40776"/>
                  </a:lnTo>
                  <a:lnTo>
                    <a:pt x="747" y="41068"/>
                  </a:lnTo>
                  <a:lnTo>
                    <a:pt x="975" y="41360"/>
                  </a:lnTo>
                  <a:lnTo>
                    <a:pt x="1235" y="41620"/>
                  </a:lnTo>
                  <a:lnTo>
                    <a:pt x="1527" y="41848"/>
                  </a:lnTo>
                  <a:lnTo>
                    <a:pt x="1852" y="42043"/>
                  </a:lnTo>
                  <a:lnTo>
                    <a:pt x="2177" y="42238"/>
                  </a:lnTo>
                  <a:lnTo>
                    <a:pt x="2502" y="42368"/>
                  </a:lnTo>
                  <a:lnTo>
                    <a:pt x="2859" y="42465"/>
                  </a:lnTo>
                  <a:lnTo>
                    <a:pt x="3217" y="42530"/>
                  </a:lnTo>
                  <a:lnTo>
                    <a:pt x="3899" y="42530"/>
                  </a:lnTo>
                  <a:lnTo>
                    <a:pt x="4256" y="42498"/>
                  </a:lnTo>
                  <a:lnTo>
                    <a:pt x="4614" y="42433"/>
                  </a:lnTo>
                  <a:lnTo>
                    <a:pt x="4939" y="42335"/>
                  </a:lnTo>
                  <a:lnTo>
                    <a:pt x="5263" y="42173"/>
                  </a:lnTo>
                  <a:lnTo>
                    <a:pt x="5588" y="42010"/>
                  </a:lnTo>
                  <a:lnTo>
                    <a:pt x="5881" y="41815"/>
                  </a:lnTo>
                  <a:lnTo>
                    <a:pt x="6173" y="41588"/>
                  </a:lnTo>
                  <a:lnTo>
                    <a:pt x="6433" y="41328"/>
                  </a:lnTo>
                  <a:lnTo>
                    <a:pt x="6661" y="41036"/>
                  </a:lnTo>
                  <a:lnTo>
                    <a:pt x="32165" y="5816"/>
                  </a:lnTo>
                  <a:lnTo>
                    <a:pt x="32393" y="5524"/>
                  </a:lnTo>
                  <a:lnTo>
                    <a:pt x="32555" y="5167"/>
                  </a:lnTo>
                  <a:lnTo>
                    <a:pt x="32685" y="4842"/>
                  </a:lnTo>
                  <a:lnTo>
                    <a:pt x="32783" y="4484"/>
                  </a:lnTo>
                  <a:lnTo>
                    <a:pt x="32848" y="4159"/>
                  </a:lnTo>
                  <a:lnTo>
                    <a:pt x="32880" y="3802"/>
                  </a:lnTo>
                  <a:lnTo>
                    <a:pt x="32880" y="3445"/>
                  </a:lnTo>
                  <a:lnTo>
                    <a:pt x="32815" y="3087"/>
                  </a:lnTo>
                  <a:lnTo>
                    <a:pt x="32750" y="2730"/>
                  </a:lnTo>
                  <a:lnTo>
                    <a:pt x="32653" y="2405"/>
                  </a:lnTo>
                  <a:lnTo>
                    <a:pt x="32523" y="2080"/>
                  </a:lnTo>
                  <a:lnTo>
                    <a:pt x="32360" y="1755"/>
                  </a:lnTo>
                  <a:lnTo>
                    <a:pt x="32133" y="1463"/>
                  </a:lnTo>
                  <a:lnTo>
                    <a:pt x="31905" y="1170"/>
                  </a:lnTo>
                  <a:lnTo>
                    <a:pt x="31645" y="910"/>
                  </a:lnTo>
                  <a:lnTo>
                    <a:pt x="31353" y="683"/>
                  </a:lnTo>
                  <a:lnTo>
                    <a:pt x="31028" y="488"/>
                  </a:lnTo>
                  <a:lnTo>
                    <a:pt x="30703" y="326"/>
                  </a:lnTo>
                  <a:lnTo>
                    <a:pt x="30378" y="196"/>
                  </a:lnTo>
                  <a:lnTo>
                    <a:pt x="30021" y="98"/>
                  </a:lnTo>
                  <a:lnTo>
                    <a:pt x="29664" y="33"/>
                  </a:lnTo>
                  <a:lnTo>
                    <a:pt x="293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 flipH="1">
              <a:off x="8506987" y="185677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1"/>
                  </a:lnTo>
                  <a:lnTo>
                    <a:pt x="1" y="813"/>
                  </a:lnTo>
                  <a:lnTo>
                    <a:pt x="33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28"/>
                  </a:lnTo>
                  <a:lnTo>
                    <a:pt x="1268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60" y="1106"/>
                  </a:lnTo>
                  <a:lnTo>
                    <a:pt x="1593" y="976"/>
                  </a:lnTo>
                  <a:lnTo>
                    <a:pt x="1593" y="813"/>
                  </a:lnTo>
                  <a:lnTo>
                    <a:pt x="1593" y="651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 flipH="1">
              <a:off x="8637751" y="185677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80" y="1"/>
                  </a:moveTo>
                  <a:lnTo>
                    <a:pt x="618" y="33"/>
                  </a:lnTo>
                  <a:lnTo>
                    <a:pt x="488" y="66"/>
                  </a:lnTo>
                  <a:lnTo>
                    <a:pt x="326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1"/>
                  </a:lnTo>
                  <a:lnTo>
                    <a:pt x="1" y="813"/>
                  </a:lnTo>
                  <a:lnTo>
                    <a:pt x="1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26" y="1463"/>
                  </a:lnTo>
                  <a:lnTo>
                    <a:pt x="488" y="1528"/>
                  </a:lnTo>
                  <a:lnTo>
                    <a:pt x="618" y="1593"/>
                  </a:lnTo>
                  <a:lnTo>
                    <a:pt x="943" y="1593"/>
                  </a:lnTo>
                  <a:lnTo>
                    <a:pt x="1105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28" y="1106"/>
                  </a:lnTo>
                  <a:lnTo>
                    <a:pt x="1560" y="976"/>
                  </a:lnTo>
                  <a:lnTo>
                    <a:pt x="1593" y="813"/>
                  </a:lnTo>
                  <a:lnTo>
                    <a:pt x="1560" y="651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5" y="66"/>
                  </a:lnTo>
                  <a:lnTo>
                    <a:pt x="943" y="33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 flipH="1">
              <a:off x="8769578" y="185677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1"/>
                  </a:lnTo>
                  <a:lnTo>
                    <a:pt x="1" y="813"/>
                  </a:lnTo>
                  <a:lnTo>
                    <a:pt x="33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28" y="1106"/>
                  </a:lnTo>
                  <a:lnTo>
                    <a:pt x="1593" y="976"/>
                  </a:lnTo>
                  <a:lnTo>
                    <a:pt x="1593" y="813"/>
                  </a:lnTo>
                  <a:lnTo>
                    <a:pt x="1593" y="651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 flipH="1">
              <a:off x="8900342" y="185677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812" y="1"/>
                  </a:moveTo>
                  <a:lnTo>
                    <a:pt x="650" y="33"/>
                  </a:lnTo>
                  <a:lnTo>
                    <a:pt x="520" y="66"/>
                  </a:lnTo>
                  <a:lnTo>
                    <a:pt x="358" y="131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51"/>
                  </a:lnTo>
                  <a:lnTo>
                    <a:pt x="0" y="813"/>
                  </a:lnTo>
                  <a:lnTo>
                    <a:pt x="33" y="976"/>
                  </a:lnTo>
                  <a:lnTo>
                    <a:pt x="65" y="1106"/>
                  </a:lnTo>
                  <a:lnTo>
                    <a:pt x="163" y="1236"/>
                  </a:lnTo>
                  <a:lnTo>
                    <a:pt x="260" y="1365"/>
                  </a:lnTo>
                  <a:lnTo>
                    <a:pt x="358" y="1463"/>
                  </a:lnTo>
                  <a:lnTo>
                    <a:pt x="520" y="1528"/>
                  </a:lnTo>
                  <a:lnTo>
                    <a:pt x="650" y="1593"/>
                  </a:lnTo>
                  <a:lnTo>
                    <a:pt x="975" y="1593"/>
                  </a:lnTo>
                  <a:lnTo>
                    <a:pt x="1137" y="1528"/>
                  </a:lnTo>
                  <a:lnTo>
                    <a:pt x="1267" y="1463"/>
                  </a:lnTo>
                  <a:lnTo>
                    <a:pt x="1397" y="1365"/>
                  </a:lnTo>
                  <a:lnTo>
                    <a:pt x="1495" y="1236"/>
                  </a:lnTo>
                  <a:lnTo>
                    <a:pt x="1560" y="1106"/>
                  </a:lnTo>
                  <a:lnTo>
                    <a:pt x="1592" y="976"/>
                  </a:lnTo>
                  <a:lnTo>
                    <a:pt x="1625" y="813"/>
                  </a:lnTo>
                  <a:lnTo>
                    <a:pt x="1592" y="651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1"/>
                  </a:lnTo>
                  <a:lnTo>
                    <a:pt x="1137" y="66"/>
                  </a:lnTo>
                  <a:lnTo>
                    <a:pt x="975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 flipH="1">
              <a:off x="9032169" y="185677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1"/>
                  </a:lnTo>
                  <a:lnTo>
                    <a:pt x="1" y="813"/>
                  </a:lnTo>
                  <a:lnTo>
                    <a:pt x="1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28" y="1106"/>
                  </a:lnTo>
                  <a:lnTo>
                    <a:pt x="1593" y="976"/>
                  </a:lnTo>
                  <a:lnTo>
                    <a:pt x="1593" y="813"/>
                  </a:lnTo>
                  <a:lnTo>
                    <a:pt x="1593" y="651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 flipH="1">
              <a:off x="1107324" y="1905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6" y="228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6"/>
                  </a:lnTo>
                  <a:lnTo>
                    <a:pt x="1" y="846"/>
                  </a:lnTo>
                  <a:lnTo>
                    <a:pt x="33" y="976"/>
                  </a:lnTo>
                  <a:lnTo>
                    <a:pt x="98" y="1106"/>
                  </a:lnTo>
                  <a:lnTo>
                    <a:pt x="196" y="1203"/>
                  </a:lnTo>
                  <a:lnTo>
                    <a:pt x="293" y="1301"/>
                  </a:lnTo>
                  <a:lnTo>
                    <a:pt x="423" y="1366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66"/>
                  </a:lnTo>
                  <a:lnTo>
                    <a:pt x="1073" y="1301"/>
                  </a:lnTo>
                  <a:lnTo>
                    <a:pt x="1170" y="1203"/>
                  </a:lnTo>
                  <a:lnTo>
                    <a:pt x="1268" y="1106"/>
                  </a:lnTo>
                  <a:lnTo>
                    <a:pt x="1333" y="976"/>
                  </a:lnTo>
                  <a:lnTo>
                    <a:pt x="1365" y="846"/>
                  </a:lnTo>
                  <a:lnTo>
                    <a:pt x="1398" y="716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228"/>
                  </a:lnTo>
                  <a:lnTo>
                    <a:pt x="1073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 flipH="1">
              <a:off x="1222406" y="1905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716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6" y="131"/>
                  </a:lnTo>
                  <a:lnTo>
                    <a:pt x="196" y="228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6"/>
                  </a:lnTo>
                  <a:lnTo>
                    <a:pt x="33" y="846"/>
                  </a:lnTo>
                  <a:lnTo>
                    <a:pt x="66" y="976"/>
                  </a:lnTo>
                  <a:lnTo>
                    <a:pt x="131" y="1106"/>
                  </a:lnTo>
                  <a:lnTo>
                    <a:pt x="196" y="1203"/>
                  </a:lnTo>
                  <a:lnTo>
                    <a:pt x="326" y="1301"/>
                  </a:lnTo>
                  <a:lnTo>
                    <a:pt x="423" y="1366"/>
                  </a:lnTo>
                  <a:lnTo>
                    <a:pt x="553" y="1398"/>
                  </a:lnTo>
                  <a:lnTo>
                    <a:pt x="846" y="1398"/>
                  </a:lnTo>
                  <a:lnTo>
                    <a:pt x="976" y="1366"/>
                  </a:lnTo>
                  <a:lnTo>
                    <a:pt x="1105" y="1301"/>
                  </a:lnTo>
                  <a:lnTo>
                    <a:pt x="1203" y="1203"/>
                  </a:lnTo>
                  <a:lnTo>
                    <a:pt x="1300" y="1106"/>
                  </a:lnTo>
                  <a:lnTo>
                    <a:pt x="1365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6" y="66"/>
                  </a:lnTo>
                  <a:lnTo>
                    <a:pt x="846" y="33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 flipH="1">
              <a:off x="1336427" y="1905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5" y="228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6"/>
                  </a:lnTo>
                  <a:lnTo>
                    <a:pt x="0" y="846"/>
                  </a:lnTo>
                  <a:lnTo>
                    <a:pt x="33" y="976"/>
                  </a:lnTo>
                  <a:lnTo>
                    <a:pt x="98" y="1106"/>
                  </a:lnTo>
                  <a:lnTo>
                    <a:pt x="195" y="1203"/>
                  </a:lnTo>
                  <a:lnTo>
                    <a:pt x="293" y="1301"/>
                  </a:lnTo>
                  <a:lnTo>
                    <a:pt x="423" y="1366"/>
                  </a:lnTo>
                  <a:lnTo>
                    <a:pt x="553" y="1398"/>
                  </a:lnTo>
                  <a:lnTo>
                    <a:pt x="813" y="1398"/>
                  </a:lnTo>
                  <a:lnTo>
                    <a:pt x="943" y="1366"/>
                  </a:lnTo>
                  <a:lnTo>
                    <a:pt x="1073" y="1301"/>
                  </a:lnTo>
                  <a:lnTo>
                    <a:pt x="1170" y="1203"/>
                  </a:lnTo>
                  <a:lnTo>
                    <a:pt x="1268" y="1106"/>
                  </a:lnTo>
                  <a:lnTo>
                    <a:pt x="1333" y="976"/>
                  </a:lnTo>
                  <a:lnTo>
                    <a:pt x="1365" y="846"/>
                  </a:lnTo>
                  <a:lnTo>
                    <a:pt x="1397" y="716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228"/>
                  </a:lnTo>
                  <a:lnTo>
                    <a:pt x="1073" y="131"/>
                  </a:lnTo>
                  <a:lnTo>
                    <a:pt x="943" y="66"/>
                  </a:lnTo>
                  <a:lnTo>
                    <a:pt x="813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 flipH="1">
              <a:off x="1451509" y="1905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715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5" y="131"/>
                  </a:lnTo>
                  <a:lnTo>
                    <a:pt x="195" y="228"/>
                  </a:lnTo>
                  <a:lnTo>
                    <a:pt x="130" y="326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6"/>
                  </a:lnTo>
                  <a:lnTo>
                    <a:pt x="1" y="846"/>
                  </a:lnTo>
                  <a:lnTo>
                    <a:pt x="65" y="976"/>
                  </a:lnTo>
                  <a:lnTo>
                    <a:pt x="130" y="1106"/>
                  </a:lnTo>
                  <a:lnTo>
                    <a:pt x="195" y="1203"/>
                  </a:lnTo>
                  <a:lnTo>
                    <a:pt x="325" y="1301"/>
                  </a:lnTo>
                  <a:lnTo>
                    <a:pt x="423" y="1366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66"/>
                  </a:lnTo>
                  <a:lnTo>
                    <a:pt x="1105" y="1301"/>
                  </a:lnTo>
                  <a:lnTo>
                    <a:pt x="1203" y="1203"/>
                  </a:lnTo>
                  <a:lnTo>
                    <a:pt x="1268" y="1106"/>
                  </a:lnTo>
                  <a:lnTo>
                    <a:pt x="1333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 flipH="1">
              <a:off x="1566592" y="1905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715" y="1"/>
                  </a:moveTo>
                  <a:lnTo>
                    <a:pt x="585" y="33"/>
                  </a:lnTo>
                  <a:lnTo>
                    <a:pt x="455" y="66"/>
                  </a:lnTo>
                  <a:lnTo>
                    <a:pt x="325" y="131"/>
                  </a:lnTo>
                  <a:lnTo>
                    <a:pt x="228" y="228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6"/>
                  </a:lnTo>
                  <a:lnTo>
                    <a:pt x="33" y="846"/>
                  </a:lnTo>
                  <a:lnTo>
                    <a:pt x="66" y="976"/>
                  </a:lnTo>
                  <a:lnTo>
                    <a:pt x="131" y="1106"/>
                  </a:lnTo>
                  <a:lnTo>
                    <a:pt x="228" y="1203"/>
                  </a:lnTo>
                  <a:lnTo>
                    <a:pt x="325" y="1301"/>
                  </a:lnTo>
                  <a:lnTo>
                    <a:pt x="455" y="1366"/>
                  </a:lnTo>
                  <a:lnTo>
                    <a:pt x="585" y="1398"/>
                  </a:lnTo>
                  <a:lnTo>
                    <a:pt x="845" y="1398"/>
                  </a:lnTo>
                  <a:lnTo>
                    <a:pt x="975" y="1366"/>
                  </a:lnTo>
                  <a:lnTo>
                    <a:pt x="1105" y="1301"/>
                  </a:lnTo>
                  <a:lnTo>
                    <a:pt x="1203" y="1203"/>
                  </a:lnTo>
                  <a:lnTo>
                    <a:pt x="1300" y="1106"/>
                  </a:lnTo>
                  <a:lnTo>
                    <a:pt x="1365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 flipH="1">
              <a:off x="1107324" y="2879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0"/>
                  </a:lnTo>
                  <a:lnTo>
                    <a:pt x="196" y="195"/>
                  </a:lnTo>
                  <a:lnTo>
                    <a:pt x="98" y="325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170" y="195"/>
                  </a:lnTo>
                  <a:lnTo>
                    <a:pt x="1073" y="130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 flipH="1">
              <a:off x="1222406" y="2879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6" y="130"/>
                  </a:lnTo>
                  <a:lnTo>
                    <a:pt x="196" y="195"/>
                  </a:lnTo>
                  <a:lnTo>
                    <a:pt x="131" y="325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196" y="1203"/>
                  </a:lnTo>
                  <a:lnTo>
                    <a:pt x="326" y="1300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6" y="1398"/>
                  </a:lnTo>
                  <a:lnTo>
                    <a:pt x="976" y="1333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6" y="66"/>
                  </a:lnTo>
                  <a:lnTo>
                    <a:pt x="846" y="33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 flipH="1">
              <a:off x="1336427" y="2879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0"/>
                  </a:lnTo>
                  <a:lnTo>
                    <a:pt x="195" y="195"/>
                  </a:lnTo>
                  <a:lnTo>
                    <a:pt x="98" y="325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300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13" y="1398"/>
                  </a:lnTo>
                  <a:lnTo>
                    <a:pt x="943" y="1333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170" y="195"/>
                  </a:lnTo>
                  <a:lnTo>
                    <a:pt x="1073" y="130"/>
                  </a:lnTo>
                  <a:lnTo>
                    <a:pt x="943" y="66"/>
                  </a:lnTo>
                  <a:lnTo>
                    <a:pt x="813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 flipH="1">
              <a:off x="1451509" y="2879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5" y="130"/>
                  </a:lnTo>
                  <a:lnTo>
                    <a:pt x="195" y="195"/>
                  </a:lnTo>
                  <a:lnTo>
                    <a:pt x="130" y="325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65" y="975"/>
                  </a:lnTo>
                  <a:lnTo>
                    <a:pt x="130" y="1105"/>
                  </a:lnTo>
                  <a:lnTo>
                    <a:pt x="195" y="1203"/>
                  </a:lnTo>
                  <a:lnTo>
                    <a:pt x="325" y="1300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 flipH="1">
              <a:off x="1566592" y="2879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85" y="33"/>
                  </a:lnTo>
                  <a:lnTo>
                    <a:pt x="455" y="66"/>
                  </a:lnTo>
                  <a:lnTo>
                    <a:pt x="325" y="130"/>
                  </a:lnTo>
                  <a:lnTo>
                    <a:pt x="228" y="195"/>
                  </a:lnTo>
                  <a:lnTo>
                    <a:pt x="131" y="325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228" y="1203"/>
                  </a:lnTo>
                  <a:lnTo>
                    <a:pt x="325" y="1300"/>
                  </a:lnTo>
                  <a:lnTo>
                    <a:pt x="455" y="1333"/>
                  </a:lnTo>
                  <a:lnTo>
                    <a:pt x="585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 flipH="1">
              <a:off x="8506987" y="297636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0"/>
                  </a:move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60"/>
                  </a:lnTo>
                  <a:lnTo>
                    <a:pt x="813" y="1592"/>
                  </a:lnTo>
                  <a:lnTo>
                    <a:pt x="976" y="1560"/>
                  </a:lnTo>
                  <a:lnTo>
                    <a:pt x="1106" y="1527"/>
                  </a:lnTo>
                  <a:lnTo>
                    <a:pt x="1268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60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60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68" y="130"/>
                  </a:lnTo>
                  <a:lnTo>
                    <a:pt x="1106" y="6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 flipH="1">
              <a:off x="8637751" y="297636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18" y="0"/>
                  </a:moveTo>
                  <a:lnTo>
                    <a:pt x="488" y="65"/>
                  </a:lnTo>
                  <a:lnTo>
                    <a:pt x="326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26" y="1462"/>
                  </a:lnTo>
                  <a:lnTo>
                    <a:pt x="488" y="1527"/>
                  </a:lnTo>
                  <a:lnTo>
                    <a:pt x="618" y="1560"/>
                  </a:lnTo>
                  <a:lnTo>
                    <a:pt x="780" y="1592"/>
                  </a:lnTo>
                  <a:lnTo>
                    <a:pt x="943" y="1560"/>
                  </a:lnTo>
                  <a:lnTo>
                    <a:pt x="1105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60" y="943"/>
                  </a:lnTo>
                  <a:lnTo>
                    <a:pt x="1593" y="780"/>
                  </a:lnTo>
                  <a:lnTo>
                    <a:pt x="1560" y="618"/>
                  </a:lnTo>
                  <a:lnTo>
                    <a:pt x="1528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5" y="65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 flipH="1">
              <a:off x="8769578" y="297636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0"/>
                  </a:move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60"/>
                  </a:lnTo>
                  <a:lnTo>
                    <a:pt x="813" y="1592"/>
                  </a:lnTo>
                  <a:lnTo>
                    <a:pt x="976" y="1560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 flipH="1">
              <a:off x="8900342" y="297636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650" y="0"/>
                  </a:moveTo>
                  <a:lnTo>
                    <a:pt x="520" y="65"/>
                  </a:lnTo>
                  <a:lnTo>
                    <a:pt x="358" y="130"/>
                  </a:lnTo>
                  <a:lnTo>
                    <a:pt x="260" y="228"/>
                  </a:lnTo>
                  <a:lnTo>
                    <a:pt x="163" y="325"/>
                  </a:lnTo>
                  <a:lnTo>
                    <a:pt x="65" y="488"/>
                  </a:lnTo>
                  <a:lnTo>
                    <a:pt x="33" y="618"/>
                  </a:lnTo>
                  <a:lnTo>
                    <a:pt x="0" y="780"/>
                  </a:lnTo>
                  <a:lnTo>
                    <a:pt x="33" y="943"/>
                  </a:lnTo>
                  <a:lnTo>
                    <a:pt x="65" y="1105"/>
                  </a:lnTo>
                  <a:lnTo>
                    <a:pt x="163" y="1235"/>
                  </a:lnTo>
                  <a:lnTo>
                    <a:pt x="260" y="1365"/>
                  </a:lnTo>
                  <a:lnTo>
                    <a:pt x="358" y="1462"/>
                  </a:lnTo>
                  <a:lnTo>
                    <a:pt x="520" y="1527"/>
                  </a:lnTo>
                  <a:lnTo>
                    <a:pt x="650" y="1560"/>
                  </a:lnTo>
                  <a:lnTo>
                    <a:pt x="812" y="1592"/>
                  </a:lnTo>
                  <a:lnTo>
                    <a:pt x="975" y="1560"/>
                  </a:lnTo>
                  <a:lnTo>
                    <a:pt x="1137" y="1527"/>
                  </a:lnTo>
                  <a:lnTo>
                    <a:pt x="1267" y="1462"/>
                  </a:lnTo>
                  <a:lnTo>
                    <a:pt x="1397" y="1365"/>
                  </a:lnTo>
                  <a:lnTo>
                    <a:pt x="1495" y="1235"/>
                  </a:lnTo>
                  <a:lnTo>
                    <a:pt x="1560" y="1105"/>
                  </a:lnTo>
                  <a:lnTo>
                    <a:pt x="1592" y="943"/>
                  </a:lnTo>
                  <a:lnTo>
                    <a:pt x="1625" y="780"/>
                  </a:lnTo>
                  <a:lnTo>
                    <a:pt x="1592" y="618"/>
                  </a:lnTo>
                  <a:lnTo>
                    <a:pt x="1560" y="488"/>
                  </a:lnTo>
                  <a:lnTo>
                    <a:pt x="1495" y="325"/>
                  </a:lnTo>
                  <a:lnTo>
                    <a:pt x="1397" y="228"/>
                  </a:lnTo>
                  <a:lnTo>
                    <a:pt x="1267" y="130"/>
                  </a:lnTo>
                  <a:lnTo>
                    <a:pt x="1137" y="65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 flipH="1">
              <a:off x="9032169" y="297636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0"/>
                  </a:move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60"/>
                  </a:lnTo>
                  <a:lnTo>
                    <a:pt x="813" y="1592"/>
                  </a:lnTo>
                  <a:lnTo>
                    <a:pt x="976" y="1560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 flipH="1">
              <a:off x="1107324" y="3852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195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2"/>
                  </a:lnTo>
                  <a:lnTo>
                    <a:pt x="293" y="1300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45" y="1397"/>
                  </a:lnTo>
                  <a:lnTo>
                    <a:pt x="975" y="1332"/>
                  </a:lnTo>
                  <a:lnTo>
                    <a:pt x="1073" y="1300"/>
                  </a:lnTo>
                  <a:lnTo>
                    <a:pt x="1170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170" y="195"/>
                  </a:lnTo>
                  <a:lnTo>
                    <a:pt x="1073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 flipH="1">
              <a:off x="1222406" y="3852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326" y="130"/>
                  </a:lnTo>
                  <a:lnTo>
                    <a:pt x="196" y="195"/>
                  </a:lnTo>
                  <a:lnTo>
                    <a:pt x="131" y="325"/>
                  </a:lnTo>
                  <a:lnTo>
                    <a:pt x="66" y="422"/>
                  </a:lnTo>
                  <a:lnTo>
                    <a:pt x="33" y="552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196" y="1202"/>
                  </a:lnTo>
                  <a:lnTo>
                    <a:pt x="326" y="1300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46" y="1397"/>
                  </a:lnTo>
                  <a:lnTo>
                    <a:pt x="976" y="1332"/>
                  </a:lnTo>
                  <a:lnTo>
                    <a:pt x="1105" y="1300"/>
                  </a:lnTo>
                  <a:lnTo>
                    <a:pt x="1203" y="1202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2"/>
                  </a:lnTo>
                  <a:lnTo>
                    <a:pt x="1365" y="422"/>
                  </a:lnTo>
                  <a:lnTo>
                    <a:pt x="1300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6" y="65"/>
                  </a:lnTo>
                  <a:lnTo>
                    <a:pt x="846" y="33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 flipH="1">
              <a:off x="1336427" y="3852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5" y="195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0" y="552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2"/>
                  </a:lnTo>
                  <a:lnTo>
                    <a:pt x="293" y="1300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32"/>
                  </a:lnTo>
                  <a:lnTo>
                    <a:pt x="1073" y="1300"/>
                  </a:lnTo>
                  <a:lnTo>
                    <a:pt x="1170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170" y="195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 flipH="1">
              <a:off x="1451509" y="3852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325" y="130"/>
                  </a:lnTo>
                  <a:lnTo>
                    <a:pt x="195" y="195"/>
                  </a:lnTo>
                  <a:lnTo>
                    <a:pt x="130" y="325"/>
                  </a:lnTo>
                  <a:lnTo>
                    <a:pt x="65" y="422"/>
                  </a:lnTo>
                  <a:lnTo>
                    <a:pt x="1" y="552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65" y="975"/>
                  </a:lnTo>
                  <a:lnTo>
                    <a:pt x="130" y="1105"/>
                  </a:lnTo>
                  <a:lnTo>
                    <a:pt x="195" y="1202"/>
                  </a:lnTo>
                  <a:lnTo>
                    <a:pt x="325" y="1300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45" y="1397"/>
                  </a:lnTo>
                  <a:lnTo>
                    <a:pt x="975" y="1332"/>
                  </a:lnTo>
                  <a:lnTo>
                    <a:pt x="1105" y="1300"/>
                  </a:lnTo>
                  <a:lnTo>
                    <a:pt x="1203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 flipH="1">
              <a:off x="1566592" y="3852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0"/>
                  </a:moveTo>
                  <a:lnTo>
                    <a:pt x="585" y="33"/>
                  </a:lnTo>
                  <a:lnTo>
                    <a:pt x="455" y="65"/>
                  </a:lnTo>
                  <a:lnTo>
                    <a:pt x="325" y="130"/>
                  </a:lnTo>
                  <a:lnTo>
                    <a:pt x="228" y="195"/>
                  </a:lnTo>
                  <a:lnTo>
                    <a:pt x="131" y="325"/>
                  </a:lnTo>
                  <a:lnTo>
                    <a:pt x="66" y="422"/>
                  </a:lnTo>
                  <a:lnTo>
                    <a:pt x="33" y="552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228" y="1202"/>
                  </a:lnTo>
                  <a:lnTo>
                    <a:pt x="325" y="1300"/>
                  </a:lnTo>
                  <a:lnTo>
                    <a:pt x="455" y="1332"/>
                  </a:lnTo>
                  <a:lnTo>
                    <a:pt x="585" y="1397"/>
                  </a:lnTo>
                  <a:lnTo>
                    <a:pt x="845" y="1397"/>
                  </a:lnTo>
                  <a:lnTo>
                    <a:pt x="975" y="1332"/>
                  </a:lnTo>
                  <a:lnTo>
                    <a:pt x="1105" y="1300"/>
                  </a:lnTo>
                  <a:lnTo>
                    <a:pt x="1203" y="1202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2"/>
                  </a:lnTo>
                  <a:lnTo>
                    <a:pt x="1365" y="422"/>
                  </a:lnTo>
                  <a:lnTo>
                    <a:pt x="1300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 rot="5400000" flipH="1">
              <a:off x="6958004" y="-287320"/>
              <a:ext cx="402822" cy="957306"/>
            </a:xfrm>
            <a:custGeom>
              <a:avLst/>
              <a:gdLst/>
              <a:ahLst/>
              <a:cxnLst/>
              <a:rect l="l" t="t" r="r" b="b"/>
              <a:pathLst>
                <a:path w="12510" h="29730" fill="none" extrusionOk="0">
                  <a:moveTo>
                    <a:pt x="12509" y="27552"/>
                  </a:moveTo>
                  <a:lnTo>
                    <a:pt x="12509" y="27552"/>
                  </a:lnTo>
                  <a:lnTo>
                    <a:pt x="11957" y="27423"/>
                  </a:lnTo>
                  <a:lnTo>
                    <a:pt x="11405" y="27293"/>
                  </a:lnTo>
                  <a:lnTo>
                    <a:pt x="10885" y="27098"/>
                  </a:lnTo>
                  <a:lnTo>
                    <a:pt x="10365" y="26903"/>
                  </a:lnTo>
                  <a:lnTo>
                    <a:pt x="9845" y="26708"/>
                  </a:lnTo>
                  <a:lnTo>
                    <a:pt x="9358" y="26480"/>
                  </a:lnTo>
                  <a:lnTo>
                    <a:pt x="8870" y="26220"/>
                  </a:lnTo>
                  <a:lnTo>
                    <a:pt x="8383" y="25928"/>
                  </a:lnTo>
                  <a:lnTo>
                    <a:pt x="7928" y="25636"/>
                  </a:lnTo>
                  <a:lnTo>
                    <a:pt x="7473" y="25343"/>
                  </a:lnTo>
                  <a:lnTo>
                    <a:pt x="7051" y="25018"/>
                  </a:lnTo>
                  <a:lnTo>
                    <a:pt x="6629" y="24661"/>
                  </a:lnTo>
                  <a:lnTo>
                    <a:pt x="6239" y="24303"/>
                  </a:lnTo>
                  <a:lnTo>
                    <a:pt x="5849" y="23914"/>
                  </a:lnTo>
                  <a:lnTo>
                    <a:pt x="5459" y="23524"/>
                  </a:lnTo>
                  <a:lnTo>
                    <a:pt x="5102" y="23101"/>
                  </a:lnTo>
                  <a:lnTo>
                    <a:pt x="4777" y="22679"/>
                  </a:lnTo>
                  <a:lnTo>
                    <a:pt x="4452" y="22224"/>
                  </a:lnTo>
                  <a:lnTo>
                    <a:pt x="4159" y="21769"/>
                  </a:lnTo>
                  <a:lnTo>
                    <a:pt x="3867" y="21314"/>
                  </a:lnTo>
                  <a:lnTo>
                    <a:pt x="3607" y="20827"/>
                  </a:lnTo>
                  <a:lnTo>
                    <a:pt x="3347" y="20340"/>
                  </a:lnTo>
                  <a:lnTo>
                    <a:pt x="3152" y="19820"/>
                  </a:lnTo>
                  <a:lnTo>
                    <a:pt x="2925" y="19333"/>
                  </a:lnTo>
                  <a:lnTo>
                    <a:pt x="2762" y="18780"/>
                  </a:lnTo>
                  <a:lnTo>
                    <a:pt x="2600" y="18260"/>
                  </a:lnTo>
                  <a:lnTo>
                    <a:pt x="2470" y="17708"/>
                  </a:lnTo>
                  <a:lnTo>
                    <a:pt x="2340" y="17156"/>
                  </a:lnTo>
                  <a:lnTo>
                    <a:pt x="2275" y="16603"/>
                  </a:lnTo>
                  <a:lnTo>
                    <a:pt x="2210" y="16019"/>
                  </a:lnTo>
                  <a:lnTo>
                    <a:pt x="2178" y="15466"/>
                  </a:lnTo>
                  <a:lnTo>
                    <a:pt x="2145" y="14881"/>
                  </a:lnTo>
                  <a:lnTo>
                    <a:pt x="2145" y="14881"/>
                  </a:lnTo>
                  <a:lnTo>
                    <a:pt x="2178" y="14297"/>
                  </a:lnTo>
                  <a:lnTo>
                    <a:pt x="2210" y="13712"/>
                  </a:lnTo>
                  <a:lnTo>
                    <a:pt x="2275" y="13127"/>
                  </a:lnTo>
                  <a:lnTo>
                    <a:pt x="2340" y="12575"/>
                  </a:lnTo>
                  <a:lnTo>
                    <a:pt x="2470" y="12022"/>
                  </a:lnTo>
                  <a:lnTo>
                    <a:pt x="2600" y="11470"/>
                  </a:lnTo>
                  <a:lnTo>
                    <a:pt x="2762" y="10950"/>
                  </a:lnTo>
                  <a:lnTo>
                    <a:pt x="2925" y="10430"/>
                  </a:lnTo>
                  <a:lnTo>
                    <a:pt x="3152" y="9910"/>
                  </a:lnTo>
                  <a:lnTo>
                    <a:pt x="3347" y="9391"/>
                  </a:lnTo>
                  <a:lnTo>
                    <a:pt x="3607" y="8903"/>
                  </a:lnTo>
                  <a:lnTo>
                    <a:pt x="3867" y="8416"/>
                  </a:lnTo>
                  <a:lnTo>
                    <a:pt x="4159" y="7961"/>
                  </a:lnTo>
                  <a:lnTo>
                    <a:pt x="4452" y="7506"/>
                  </a:lnTo>
                  <a:lnTo>
                    <a:pt x="4777" y="7051"/>
                  </a:lnTo>
                  <a:lnTo>
                    <a:pt x="5102" y="6629"/>
                  </a:lnTo>
                  <a:lnTo>
                    <a:pt x="5459" y="6239"/>
                  </a:lnTo>
                  <a:lnTo>
                    <a:pt x="5849" y="5817"/>
                  </a:lnTo>
                  <a:lnTo>
                    <a:pt x="6239" y="5459"/>
                  </a:lnTo>
                  <a:lnTo>
                    <a:pt x="6629" y="5069"/>
                  </a:lnTo>
                  <a:lnTo>
                    <a:pt x="7051" y="4745"/>
                  </a:lnTo>
                  <a:lnTo>
                    <a:pt x="7473" y="4420"/>
                  </a:lnTo>
                  <a:lnTo>
                    <a:pt x="7928" y="4095"/>
                  </a:lnTo>
                  <a:lnTo>
                    <a:pt x="8383" y="3802"/>
                  </a:lnTo>
                  <a:lnTo>
                    <a:pt x="8870" y="3510"/>
                  </a:lnTo>
                  <a:lnTo>
                    <a:pt x="9358" y="3282"/>
                  </a:lnTo>
                  <a:lnTo>
                    <a:pt x="9845" y="3023"/>
                  </a:lnTo>
                  <a:lnTo>
                    <a:pt x="10365" y="2828"/>
                  </a:lnTo>
                  <a:lnTo>
                    <a:pt x="10885" y="2633"/>
                  </a:lnTo>
                  <a:lnTo>
                    <a:pt x="11405" y="2470"/>
                  </a:lnTo>
                  <a:lnTo>
                    <a:pt x="11957" y="2308"/>
                  </a:lnTo>
                  <a:lnTo>
                    <a:pt x="12509" y="2178"/>
                  </a:lnTo>
                  <a:lnTo>
                    <a:pt x="12509" y="1"/>
                  </a:lnTo>
                  <a:lnTo>
                    <a:pt x="12509" y="1"/>
                  </a:lnTo>
                  <a:lnTo>
                    <a:pt x="11860" y="131"/>
                  </a:lnTo>
                  <a:lnTo>
                    <a:pt x="11210" y="293"/>
                  </a:lnTo>
                  <a:lnTo>
                    <a:pt x="10560" y="488"/>
                  </a:lnTo>
                  <a:lnTo>
                    <a:pt x="9943" y="683"/>
                  </a:lnTo>
                  <a:lnTo>
                    <a:pt x="9325" y="943"/>
                  </a:lnTo>
                  <a:lnTo>
                    <a:pt x="8708" y="1203"/>
                  </a:lnTo>
                  <a:lnTo>
                    <a:pt x="8123" y="1496"/>
                  </a:lnTo>
                  <a:lnTo>
                    <a:pt x="7571" y="1820"/>
                  </a:lnTo>
                  <a:lnTo>
                    <a:pt x="7019" y="2145"/>
                  </a:lnTo>
                  <a:lnTo>
                    <a:pt x="6466" y="2503"/>
                  </a:lnTo>
                  <a:lnTo>
                    <a:pt x="5946" y="2893"/>
                  </a:lnTo>
                  <a:lnTo>
                    <a:pt x="5427" y="3282"/>
                  </a:lnTo>
                  <a:lnTo>
                    <a:pt x="4939" y="3705"/>
                  </a:lnTo>
                  <a:lnTo>
                    <a:pt x="4484" y="4160"/>
                  </a:lnTo>
                  <a:lnTo>
                    <a:pt x="4029" y="4615"/>
                  </a:lnTo>
                  <a:lnTo>
                    <a:pt x="3607" y="5102"/>
                  </a:lnTo>
                  <a:lnTo>
                    <a:pt x="3185" y="5622"/>
                  </a:lnTo>
                  <a:lnTo>
                    <a:pt x="2795" y="6142"/>
                  </a:lnTo>
                  <a:lnTo>
                    <a:pt x="2437" y="6661"/>
                  </a:lnTo>
                  <a:lnTo>
                    <a:pt x="2080" y="7214"/>
                  </a:lnTo>
                  <a:lnTo>
                    <a:pt x="1788" y="7799"/>
                  </a:lnTo>
                  <a:lnTo>
                    <a:pt x="1495" y="8383"/>
                  </a:lnTo>
                  <a:lnTo>
                    <a:pt x="1203" y="8968"/>
                  </a:lnTo>
                  <a:lnTo>
                    <a:pt x="975" y="9586"/>
                  </a:lnTo>
                  <a:lnTo>
                    <a:pt x="748" y="10203"/>
                  </a:lnTo>
                  <a:lnTo>
                    <a:pt x="553" y="10853"/>
                  </a:lnTo>
                  <a:lnTo>
                    <a:pt x="391" y="11502"/>
                  </a:lnTo>
                  <a:lnTo>
                    <a:pt x="261" y="12152"/>
                  </a:lnTo>
                  <a:lnTo>
                    <a:pt x="163" y="12802"/>
                  </a:lnTo>
                  <a:lnTo>
                    <a:pt x="66" y="13484"/>
                  </a:lnTo>
                  <a:lnTo>
                    <a:pt x="33" y="14167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33" y="15564"/>
                  </a:lnTo>
                  <a:lnTo>
                    <a:pt x="66" y="16246"/>
                  </a:lnTo>
                  <a:lnTo>
                    <a:pt x="163" y="16928"/>
                  </a:lnTo>
                  <a:lnTo>
                    <a:pt x="261" y="17578"/>
                  </a:lnTo>
                  <a:lnTo>
                    <a:pt x="391" y="18260"/>
                  </a:lnTo>
                  <a:lnTo>
                    <a:pt x="553" y="18910"/>
                  </a:lnTo>
                  <a:lnTo>
                    <a:pt x="748" y="19527"/>
                  </a:lnTo>
                  <a:lnTo>
                    <a:pt x="975" y="20145"/>
                  </a:lnTo>
                  <a:lnTo>
                    <a:pt x="1203" y="20762"/>
                  </a:lnTo>
                  <a:lnTo>
                    <a:pt x="1495" y="21347"/>
                  </a:lnTo>
                  <a:lnTo>
                    <a:pt x="1788" y="21932"/>
                  </a:lnTo>
                  <a:lnTo>
                    <a:pt x="2080" y="22517"/>
                  </a:lnTo>
                  <a:lnTo>
                    <a:pt x="2437" y="23069"/>
                  </a:lnTo>
                  <a:lnTo>
                    <a:pt x="2795" y="23589"/>
                  </a:lnTo>
                  <a:lnTo>
                    <a:pt x="3185" y="24109"/>
                  </a:lnTo>
                  <a:lnTo>
                    <a:pt x="3607" y="24628"/>
                  </a:lnTo>
                  <a:lnTo>
                    <a:pt x="4029" y="25116"/>
                  </a:lnTo>
                  <a:lnTo>
                    <a:pt x="4484" y="25571"/>
                  </a:lnTo>
                  <a:lnTo>
                    <a:pt x="4939" y="26025"/>
                  </a:lnTo>
                  <a:lnTo>
                    <a:pt x="5427" y="26448"/>
                  </a:lnTo>
                  <a:lnTo>
                    <a:pt x="5946" y="26838"/>
                  </a:lnTo>
                  <a:lnTo>
                    <a:pt x="6466" y="27228"/>
                  </a:lnTo>
                  <a:lnTo>
                    <a:pt x="7019" y="27585"/>
                  </a:lnTo>
                  <a:lnTo>
                    <a:pt x="7571" y="27942"/>
                  </a:lnTo>
                  <a:lnTo>
                    <a:pt x="8123" y="28235"/>
                  </a:lnTo>
                  <a:lnTo>
                    <a:pt x="8708" y="28527"/>
                  </a:lnTo>
                  <a:lnTo>
                    <a:pt x="9325" y="28787"/>
                  </a:lnTo>
                  <a:lnTo>
                    <a:pt x="9943" y="29047"/>
                  </a:lnTo>
                  <a:lnTo>
                    <a:pt x="10560" y="29242"/>
                  </a:lnTo>
                  <a:lnTo>
                    <a:pt x="11210" y="29437"/>
                  </a:lnTo>
                  <a:lnTo>
                    <a:pt x="11860" y="29599"/>
                  </a:lnTo>
                  <a:lnTo>
                    <a:pt x="12509" y="29729"/>
                  </a:lnTo>
                  <a:lnTo>
                    <a:pt x="12509" y="27552"/>
                  </a:lnTo>
                  <a:close/>
                </a:path>
              </a:pathLst>
            </a:custGeom>
            <a:noFill/>
            <a:ln w="89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 flipH="1">
              <a:off x="8506987" y="408533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92"/>
                  </a:lnTo>
                  <a:lnTo>
                    <a:pt x="976" y="1592"/>
                  </a:lnTo>
                  <a:lnTo>
                    <a:pt x="1106" y="1527"/>
                  </a:lnTo>
                  <a:lnTo>
                    <a:pt x="1268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60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0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 flipH="1">
              <a:off x="8637751" y="408533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80" y="0"/>
                  </a:moveTo>
                  <a:lnTo>
                    <a:pt x="618" y="33"/>
                  </a:lnTo>
                  <a:lnTo>
                    <a:pt x="488" y="65"/>
                  </a:lnTo>
                  <a:lnTo>
                    <a:pt x="326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26" y="1462"/>
                  </a:lnTo>
                  <a:lnTo>
                    <a:pt x="488" y="1527"/>
                  </a:lnTo>
                  <a:lnTo>
                    <a:pt x="618" y="1592"/>
                  </a:lnTo>
                  <a:lnTo>
                    <a:pt x="943" y="1592"/>
                  </a:lnTo>
                  <a:lnTo>
                    <a:pt x="1105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28" y="1105"/>
                  </a:lnTo>
                  <a:lnTo>
                    <a:pt x="1560" y="975"/>
                  </a:lnTo>
                  <a:lnTo>
                    <a:pt x="1593" y="813"/>
                  </a:lnTo>
                  <a:lnTo>
                    <a:pt x="1560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5" y="65"/>
                  </a:lnTo>
                  <a:lnTo>
                    <a:pt x="943" y="33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 flipH="1">
              <a:off x="8769578" y="408533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92"/>
                  </a:lnTo>
                  <a:lnTo>
                    <a:pt x="976" y="1592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 flipH="1">
              <a:off x="8900342" y="408533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812" y="0"/>
                  </a:moveTo>
                  <a:lnTo>
                    <a:pt x="650" y="33"/>
                  </a:lnTo>
                  <a:lnTo>
                    <a:pt x="520" y="65"/>
                  </a:lnTo>
                  <a:lnTo>
                    <a:pt x="358" y="130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50"/>
                  </a:lnTo>
                  <a:lnTo>
                    <a:pt x="0" y="813"/>
                  </a:lnTo>
                  <a:lnTo>
                    <a:pt x="33" y="975"/>
                  </a:lnTo>
                  <a:lnTo>
                    <a:pt x="65" y="1105"/>
                  </a:lnTo>
                  <a:lnTo>
                    <a:pt x="163" y="1267"/>
                  </a:lnTo>
                  <a:lnTo>
                    <a:pt x="260" y="1365"/>
                  </a:lnTo>
                  <a:lnTo>
                    <a:pt x="358" y="1462"/>
                  </a:lnTo>
                  <a:lnTo>
                    <a:pt x="520" y="1527"/>
                  </a:lnTo>
                  <a:lnTo>
                    <a:pt x="650" y="1592"/>
                  </a:lnTo>
                  <a:lnTo>
                    <a:pt x="975" y="1592"/>
                  </a:lnTo>
                  <a:lnTo>
                    <a:pt x="1137" y="1527"/>
                  </a:lnTo>
                  <a:lnTo>
                    <a:pt x="1267" y="1462"/>
                  </a:lnTo>
                  <a:lnTo>
                    <a:pt x="1397" y="1365"/>
                  </a:lnTo>
                  <a:lnTo>
                    <a:pt x="1495" y="1267"/>
                  </a:lnTo>
                  <a:lnTo>
                    <a:pt x="1560" y="1105"/>
                  </a:lnTo>
                  <a:lnTo>
                    <a:pt x="1592" y="975"/>
                  </a:lnTo>
                  <a:lnTo>
                    <a:pt x="1625" y="813"/>
                  </a:lnTo>
                  <a:lnTo>
                    <a:pt x="1592" y="650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0"/>
                  </a:lnTo>
                  <a:lnTo>
                    <a:pt x="1137" y="65"/>
                  </a:lnTo>
                  <a:lnTo>
                    <a:pt x="975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 flipH="1">
              <a:off x="9032169" y="408533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92"/>
                  </a:lnTo>
                  <a:lnTo>
                    <a:pt x="976" y="1592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 flipH="1">
              <a:off x="8506987" y="520460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1"/>
                  </a:move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60"/>
                  </a:lnTo>
                  <a:lnTo>
                    <a:pt x="813" y="1593"/>
                  </a:lnTo>
                  <a:lnTo>
                    <a:pt x="976" y="1560"/>
                  </a:lnTo>
                  <a:lnTo>
                    <a:pt x="1106" y="1528"/>
                  </a:lnTo>
                  <a:lnTo>
                    <a:pt x="1268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60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1"/>
                  </a:lnTo>
                  <a:lnTo>
                    <a:pt x="1106" y="66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 flipH="1">
              <a:off x="8637751" y="520460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18" y="1"/>
                  </a:moveTo>
                  <a:lnTo>
                    <a:pt x="488" y="66"/>
                  </a:lnTo>
                  <a:lnTo>
                    <a:pt x="326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26" y="1463"/>
                  </a:lnTo>
                  <a:lnTo>
                    <a:pt x="488" y="1528"/>
                  </a:lnTo>
                  <a:lnTo>
                    <a:pt x="618" y="1560"/>
                  </a:lnTo>
                  <a:lnTo>
                    <a:pt x="780" y="1593"/>
                  </a:lnTo>
                  <a:lnTo>
                    <a:pt x="943" y="1560"/>
                  </a:lnTo>
                  <a:lnTo>
                    <a:pt x="1105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60" y="943"/>
                  </a:lnTo>
                  <a:lnTo>
                    <a:pt x="1593" y="780"/>
                  </a:lnTo>
                  <a:lnTo>
                    <a:pt x="1560" y="618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5" y="66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 flipH="1">
              <a:off x="8769578" y="520460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1"/>
                  </a:move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60"/>
                  </a:lnTo>
                  <a:lnTo>
                    <a:pt x="813" y="1593"/>
                  </a:lnTo>
                  <a:lnTo>
                    <a:pt x="976" y="1560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 flipH="1">
              <a:off x="8900342" y="520460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650" y="1"/>
                  </a:moveTo>
                  <a:lnTo>
                    <a:pt x="520" y="66"/>
                  </a:lnTo>
                  <a:lnTo>
                    <a:pt x="358" y="131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18"/>
                  </a:lnTo>
                  <a:lnTo>
                    <a:pt x="0" y="780"/>
                  </a:lnTo>
                  <a:lnTo>
                    <a:pt x="33" y="943"/>
                  </a:lnTo>
                  <a:lnTo>
                    <a:pt x="65" y="1105"/>
                  </a:lnTo>
                  <a:lnTo>
                    <a:pt x="163" y="1235"/>
                  </a:lnTo>
                  <a:lnTo>
                    <a:pt x="260" y="1365"/>
                  </a:lnTo>
                  <a:lnTo>
                    <a:pt x="358" y="1463"/>
                  </a:lnTo>
                  <a:lnTo>
                    <a:pt x="520" y="1528"/>
                  </a:lnTo>
                  <a:lnTo>
                    <a:pt x="650" y="1560"/>
                  </a:lnTo>
                  <a:lnTo>
                    <a:pt x="812" y="1593"/>
                  </a:lnTo>
                  <a:lnTo>
                    <a:pt x="975" y="1560"/>
                  </a:lnTo>
                  <a:lnTo>
                    <a:pt x="1137" y="1528"/>
                  </a:lnTo>
                  <a:lnTo>
                    <a:pt x="1267" y="1463"/>
                  </a:lnTo>
                  <a:lnTo>
                    <a:pt x="1397" y="1365"/>
                  </a:lnTo>
                  <a:lnTo>
                    <a:pt x="1495" y="1235"/>
                  </a:lnTo>
                  <a:lnTo>
                    <a:pt x="1560" y="1105"/>
                  </a:lnTo>
                  <a:lnTo>
                    <a:pt x="1592" y="943"/>
                  </a:lnTo>
                  <a:lnTo>
                    <a:pt x="1625" y="780"/>
                  </a:lnTo>
                  <a:lnTo>
                    <a:pt x="1592" y="618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1"/>
                  </a:lnTo>
                  <a:lnTo>
                    <a:pt x="1137" y="66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3"/>
            <p:cNvSpPr/>
            <p:nvPr/>
          </p:nvSpPr>
          <p:spPr>
            <a:xfrm flipH="1">
              <a:off x="9032169" y="520460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1"/>
                  </a:move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60"/>
                  </a:lnTo>
                  <a:lnTo>
                    <a:pt x="813" y="1593"/>
                  </a:lnTo>
                  <a:lnTo>
                    <a:pt x="976" y="1560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 flipH="1">
              <a:off x="8506987" y="631357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60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60"/>
                  </a:lnTo>
                  <a:lnTo>
                    <a:pt x="1268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60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 flipH="1">
              <a:off x="8637751" y="631357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80" y="1"/>
                  </a:moveTo>
                  <a:lnTo>
                    <a:pt x="618" y="33"/>
                  </a:lnTo>
                  <a:lnTo>
                    <a:pt x="488" y="66"/>
                  </a:lnTo>
                  <a:lnTo>
                    <a:pt x="326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26" y="1463"/>
                  </a:lnTo>
                  <a:lnTo>
                    <a:pt x="488" y="1560"/>
                  </a:lnTo>
                  <a:lnTo>
                    <a:pt x="618" y="1593"/>
                  </a:lnTo>
                  <a:lnTo>
                    <a:pt x="943" y="1593"/>
                  </a:lnTo>
                  <a:lnTo>
                    <a:pt x="1105" y="1560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28" y="1105"/>
                  </a:lnTo>
                  <a:lnTo>
                    <a:pt x="1560" y="975"/>
                  </a:lnTo>
                  <a:lnTo>
                    <a:pt x="1593" y="813"/>
                  </a:lnTo>
                  <a:lnTo>
                    <a:pt x="1560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5" y="66"/>
                  </a:lnTo>
                  <a:lnTo>
                    <a:pt x="943" y="33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 flipH="1">
              <a:off x="8769578" y="631357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60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60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 flipH="1">
              <a:off x="8900342" y="631357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812" y="1"/>
                  </a:moveTo>
                  <a:lnTo>
                    <a:pt x="650" y="33"/>
                  </a:lnTo>
                  <a:lnTo>
                    <a:pt x="520" y="66"/>
                  </a:lnTo>
                  <a:lnTo>
                    <a:pt x="358" y="131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50"/>
                  </a:lnTo>
                  <a:lnTo>
                    <a:pt x="0" y="813"/>
                  </a:lnTo>
                  <a:lnTo>
                    <a:pt x="33" y="975"/>
                  </a:lnTo>
                  <a:lnTo>
                    <a:pt x="65" y="1105"/>
                  </a:lnTo>
                  <a:lnTo>
                    <a:pt x="163" y="1268"/>
                  </a:lnTo>
                  <a:lnTo>
                    <a:pt x="260" y="1365"/>
                  </a:lnTo>
                  <a:lnTo>
                    <a:pt x="358" y="1463"/>
                  </a:lnTo>
                  <a:lnTo>
                    <a:pt x="520" y="1560"/>
                  </a:lnTo>
                  <a:lnTo>
                    <a:pt x="650" y="1593"/>
                  </a:lnTo>
                  <a:lnTo>
                    <a:pt x="975" y="1593"/>
                  </a:lnTo>
                  <a:lnTo>
                    <a:pt x="1137" y="1560"/>
                  </a:lnTo>
                  <a:lnTo>
                    <a:pt x="1267" y="1463"/>
                  </a:lnTo>
                  <a:lnTo>
                    <a:pt x="1397" y="1365"/>
                  </a:lnTo>
                  <a:lnTo>
                    <a:pt x="1495" y="1268"/>
                  </a:lnTo>
                  <a:lnTo>
                    <a:pt x="1560" y="1105"/>
                  </a:lnTo>
                  <a:lnTo>
                    <a:pt x="1592" y="975"/>
                  </a:lnTo>
                  <a:lnTo>
                    <a:pt x="1625" y="813"/>
                  </a:lnTo>
                  <a:lnTo>
                    <a:pt x="1592" y="650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1"/>
                  </a:lnTo>
                  <a:lnTo>
                    <a:pt x="1137" y="66"/>
                  </a:lnTo>
                  <a:lnTo>
                    <a:pt x="975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 flipH="1">
              <a:off x="9032169" y="631357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60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60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 flipH="1">
              <a:off x="6212724" y="1320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6" y="196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073" y="1268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196"/>
                  </a:lnTo>
                  <a:lnTo>
                    <a:pt x="1073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 flipH="1">
              <a:off x="6327806" y="1320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6" y="131"/>
                  </a:lnTo>
                  <a:lnTo>
                    <a:pt x="196" y="196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196" y="1203"/>
                  </a:lnTo>
                  <a:lnTo>
                    <a:pt x="326" y="1268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6" y="1398"/>
                  </a:lnTo>
                  <a:lnTo>
                    <a:pt x="976" y="1333"/>
                  </a:lnTo>
                  <a:lnTo>
                    <a:pt x="1105" y="1268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196"/>
                  </a:lnTo>
                  <a:lnTo>
                    <a:pt x="1105" y="131"/>
                  </a:lnTo>
                  <a:lnTo>
                    <a:pt x="976" y="66"/>
                  </a:lnTo>
                  <a:lnTo>
                    <a:pt x="846" y="33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 flipH="1">
              <a:off x="6441827" y="1320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5" y="196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13" y="1398"/>
                  </a:lnTo>
                  <a:lnTo>
                    <a:pt x="943" y="1333"/>
                  </a:lnTo>
                  <a:lnTo>
                    <a:pt x="1073" y="1268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196"/>
                  </a:lnTo>
                  <a:lnTo>
                    <a:pt x="1073" y="131"/>
                  </a:lnTo>
                  <a:lnTo>
                    <a:pt x="943" y="66"/>
                  </a:lnTo>
                  <a:lnTo>
                    <a:pt x="813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 flipH="1">
              <a:off x="6556909" y="1320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5" y="131"/>
                  </a:lnTo>
                  <a:lnTo>
                    <a:pt x="195" y="196"/>
                  </a:lnTo>
                  <a:lnTo>
                    <a:pt x="130" y="326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65" y="975"/>
                  </a:lnTo>
                  <a:lnTo>
                    <a:pt x="130" y="1105"/>
                  </a:lnTo>
                  <a:lnTo>
                    <a:pt x="195" y="1203"/>
                  </a:lnTo>
                  <a:lnTo>
                    <a:pt x="325" y="1268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203" y="196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 flipH="1">
              <a:off x="6671992" y="1320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85" y="33"/>
                  </a:lnTo>
                  <a:lnTo>
                    <a:pt x="455" y="66"/>
                  </a:lnTo>
                  <a:lnTo>
                    <a:pt x="325" y="131"/>
                  </a:lnTo>
                  <a:lnTo>
                    <a:pt x="228" y="196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228" y="1203"/>
                  </a:lnTo>
                  <a:lnTo>
                    <a:pt x="325" y="1268"/>
                  </a:lnTo>
                  <a:lnTo>
                    <a:pt x="455" y="1333"/>
                  </a:lnTo>
                  <a:lnTo>
                    <a:pt x="585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196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 flipH="1">
              <a:off x="1658661" y="1586433"/>
              <a:ext cx="162191" cy="162191"/>
            </a:xfrm>
            <a:custGeom>
              <a:avLst/>
              <a:gdLst/>
              <a:ahLst/>
              <a:cxnLst/>
              <a:rect l="l" t="t" r="r" b="b"/>
              <a:pathLst>
                <a:path w="5037" h="5037" fill="none" extrusionOk="0">
                  <a:moveTo>
                    <a:pt x="5037" y="2502"/>
                  </a:moveTo>
                  <a:lnTo>
                    <a:pt x="5037" y="2502"/>
                  </a:lnTo>
                  <a:lnTo>
                    <a:pt x="5037" y="2762"/>
                  </a:lnTo>
                  <a:lnTo>
                    <a:pt x="4972" y="3022"/>
                  </a:lnTo>
                  <a:lnTo>
                    <a:pt x="4907" y="3282"/>
                  </a:lnTo>
                  <a:lnTo>
                    <a:pt x="4842" y="3509"/>
                  </a:lnTo>
                  <a:lnTo>
                    <a:pt x="4744" y="3704"/>
                  </a:lnTo>
                  <a:lnTo>
                    <a:pt x="4614" y="3931"/>
                  </a:lnTo>
                  <a:lnTo>
                    <a:pt x="4452" y="4126"/>
                  </a:lnTo>
                  <a:lnTo>
                    <a:pt x="4289" y="4289"/>
                  </a:lnTo>
                  <a:lnTo>
                    <a:pt x="4127" y="4451"/>
                  </a:lnTo>
                  <a:lnTo>
                    <a:pt x="3932" y="4614"/>
                  </a:lnTo>
                  <a:lnTo>
                    <a:pt x="3705" y="4744"/>
                  </a:lnTo>
                  <a:lnTo>
                    <a:pt x="3477" y="4841"/>
                  </a:lnTo>
                  <a:lnTo>
                    <a:pt x="3250" y="4939"/>
                  </a:lnTo>
                  <a:lnTo>
                    <a:pt x="3022" y="5004"/>
                  </a:lnTo>
                  <a:lnTo>
                    <a:pt x="2762" y="5036"/>
                  </a:lnTo>
                  <a:lnTo>
                    <a:pt x="2502" y="5036"/>
                  </a:lnTo>
                  <a:lnTo>
                    <a:pt x="2502" y="5036"/>
                  </a:lnTo>
                  <a:lnTo>
                    <a:pt x="2243" y="5036"/>
                  </a:lnTo>
                  <a:lnTo>
                    <a:pt x="2015" y="5004"/>
                  </a:lnTo>
                  <a:lnTo>
                    <a:pt x="1755" y="4939"/>
                  </a:lnTo>
                  <a:lnTo>
                    <a:pt x="1528" y="4841"/>
                  </a:lnTo>
                  <a:lnTo>
                    <a:pt x="1300" y="4744"/>
                  </a:lnTo>
                  <a:lnTo>
                    <a:pt x="1105" y="4614"/>
                  </a:lnTo>
                  <a:lnTo>
                    <a:pt x="910" y="4451"/>
                  </a:lnTo>
                  <a:lnTo>
                    <a:pt x="716" y="4289"/>
                  </a:lnTo>
                  <a:lnTo>
                    <a:pt x="553" y="4126"/>
                  </a:lnTo>
                  <a:lnTo>
                    <a:pt x="423" y="3931"/>
                  </a:lnTo>
                  <a:lnTo>
                    <a:pt x="293" y="3704"/>
                  </a:lnTo>
                  <a:lnTo>
                    <a:pt x="196" y="3509"/>
                  </a:lnTo>
                  <a:lnTo>
                    <a:pt x="98" y="3282"/>
                  </a:lnTo>
                  <a:lnTo>
                    <a:pt x="33" y="3022"/>
                  </a:lnTo>
                  <a:lnTo>
                    <a:pt x="1" y="2762"/>
                  </a:lnTo>
                  <a:lnTo>
                    <a:pt x="1" y="2502"/>
                  </a:lnTo>
                  <a:lnTo>
                    <a:pt x="1" y="2502"/>
                  </a:lnTo>
                  <a:lnTo>
                    <a:pt x="1" y="2242"/>
                  </a:lnTo>
                  <a:lnTo>
                    <a:pt x="33" y="2014"/>
                  </a:lnTo>
                  <a:lnTo>
                    <a:pt x="98" y="1755"/>
                  </a:lnTo>
                  <a:lnTo>
                    <a:pt x="196" y="1527"/>
                  </a:lnTo>
                  <a:lnTo>
                    <a:pt x="293" y="1300"/>
                  </a:lnTo>
                  <a:lnTo>
                    <a:pt x="423" y="1105"/>
                  </a:lnTo>
                  <a:lnTo>
                    <a:pt x="553" y="910"/>
                  </a:lnTo>
                  <a:lnTo>
                    <a:pt x="716" y="747"/>
                  </a:lnTo>
                  <a:lnTo>
                    <a:pt x="910" y="552"/>
                  </a:lnTo>
                  <a:lnTo>
                    <a:pt x="1105" y="422"/>
                  </a:lnTo>
                  <a:lnTo>
                    <a:pt x="1300" y="293"/>
                  </a:lnTo>
                  <a:lnTo>
                    <a:pt x="1528" y="195"/>
                  </a:lnTo>
                  <a:lnTo>
                    <a:pt x="1755" y="98"/>
                  </a:lnTo>
                  <a:lnTo>
                    <a:pt x="2015" y="33"/>
                  </a:lnTo>
                  <a:lnTo>
                    <a:pt x="2243" y="0"/>
                  </a:lnTo>
                  <a:lnTo>
                    <a:pt x="2502" y="0"/>
                  </a:lnTo>
                  <a:lnTo>
                    <a:pt x="2502" y="0"/>
                  </a:lnTo>
                  <a:lnTo>
                    <a:pt x="2762" y="0"/>
                  </a:lnTo>
                  <a:lnTo>
                    <a:pt x="3022" y="33"/>
                  </a:lnTo>
                  <a:lnTo>
                    <a:pt x="3250" y="98"/>
                  </a:lnTo>
                  <a:lnTo>
                    <a:pt x="3477" y="195"/>
                  </a:lnTo>
                  <a:lnTo>
                    <a:pt x="3705" y="293"/>
                  </a:lnTo>
                  <a:lnTo>
                    <a:pt x="3932" y="422"/>
                  </a:lnTo>
                  <a:lnTo>
                    <a:pt x="4127" y="552"/>
                  </a:lnTo>
                  <a:lnTo>
                    <a:pt x="4289" y="747"/>
                  </a:lnTo>
                  <a:lnTo>
                    <a:pt x="4452" y="910"/>
                  </a:lnTo>
                  <a:lnTo>
                    <a:pt x="4614" y="1105"/>
                  </a:lnTo>
                  <a:lnTo>
                    <a:pt x="4744" y="1300"/>
                  </a:lnTo>
                  <a:lnTo>
                    <a:pt x="4842" y="1527"/>
                  </a:lnTo>
                  <a:lnTo>
                    <a:pt x="4907" y="1755"/>
                  </a:lnTo>
                  <a:lnTo>
                    <a:pt x="4972" y="2014"/>
                  </a:lnTo>
                  <a:lnTo>
                    <a:pt x="5037" y="2242"/>
                  </a:lnTo>
                  <a:lnTo>
                    <a:pt x="5037" y="2502"/>
                  </a:lnTo>
                  <a:lnTo>
                    <a:pt x="5037" y="2502"/>
                  </a:lnTo>
                  <a:close/>
                </a:path>
              </a:pathLst>
            </a:custGeom>
            <a:noFill/>
            <a:ln w="89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 flipH="1">
              <a:off x="1728736" y="1933742"/>
              <a:ext cx="162191" cy="163254"/>
            </a:xfrm>
            <a:custGeom>
              <a:avLst/>
              <a:gdLst/>
              <a:ahLst/>
              <a:cxnLst/>
              <a:rect l="l" t="t" r="r" b="b"/>
              <a:pathLst>
                <a:path w="5037" h="5070" extrusionOk="0">
                  <a:moveTo>
                    <a:pt x="2535" y="1"/>
                  </a:moveTo>
                  <a:lnTo>
                    <a:pt x="2275" y="33"/>
                  </a:lnTo>
                  <a:lnTo>
                    <a:pt x="2015" y="66"/>
                  </a:lnTo>
                  <a:lnTo>
                    <a:pt x="1755" y="131"/>
                  </a:lnTo>
                  <a:lnTo>
                    <a:pt x="1528" y="228"/>
                  </a:lnTo>
                  <a:lnTo>
                    <a:pt x="1333" y="326"/>
                  </a:lnTo>
                  <a:lnTo>
                    <a:pt x="1105" y="456"/>
                  </a:lnTo>
                  <a:lnTo>
                    <a:pt x="910" y="586"/>
                  </a:lnTo>
                  <a:lnTo>
                    <a:pt x="748" y="748"/>
                  </a:lnTo>
                  <a:lnTo>
                    <a:pt x="586" y="943"/>
                  </a:lnTo>
                  <a:lnTo>
                    <a:pt x="423" y="1138"/>
                  </a:lnTo>
                  <a:lnTo>
                    <a:pt x="293" y="1333"/>
                  </a:lnTo>
                  <a:lnTo>
                    <a:pt x="196" y="1560"/>
                  </a:lnTo>
                  <a:lnTo>
                    <a:pt x="98" y="1788"/>
                  </a:lnTo>
                  <a:lnTo>
                    <a:pt x="33" y="2015"/>
                  </a:lnTo>
                  <a:lnTo>
                    <a:pt x="1" y="2275"/>
                  </a:lnTo>
                  <a:lnTo>
                    <a:pt x="1" y="2535"/>
                  </a:lnTo>
                  <a:lnTo>
                    <a:pt x="1" y="2795"/>
                  </a:lnTo>
                  <a:lnTo>
                    <a:pt x="33" y="3055"/>
                  </a:lnTo>
                  <a:lnTo>
                    <a:pt x="98" y="3282"/>
                  </a:lnTo>
                  <a:lnTo>
                    <a:pt x="196" y="3510"/>
                  </a:lnTo>
                  <a:lnTo>
                    <a:pt x="293" y="3737"/>
                  </a:lnTo>
                  <a:lnTo>
                    <a:pt x="423" y="3965"/>
                  </a:lnTo>
                  <a:lnTo>
                    <a:pt x="586" y="4159"/>
                  </a:lnTo>
                  <a:lnTo>
                    <a:pt x="748" y="4322"/>
                  </a:lnTo>
                  <a:lnTo>
                    <a:pt x="910" y="4484"/>
                  </a:lnTo>
                  <a:lnTo>
                    <a:pt x="1105" y="4647"/>
                  </a:lnTo>
                  <a:lnTo>
                    <a:pt x="1333" y="4744"/>
                  </a:lnTo>
                  <a:lnTo>
                    <a:pt x="1528" y="4874"/>
                  </a:lnTo>
                  <a:lnTo>
                    <a:pt x="1755" y="4939"/>
                  </a:lnTo>
                  <a:lnTo>
                    <a:pt x="2015" y="5004"/>
                  </a:lnTo>
                  <a:lnTo>
                    <a:pt x="2275" y="5037"/>
                  </a:lnTo>
                  <a:lnTo>
                    <a:pt x="2535" y="5069"/>
                  </a:lnTo>
                  <a:lnTo>
                    <a:pt x="2795" y="5037"/>
                  </a:lnTo>
                  <a:lnTo>
                    <a:pt x="3022" y="5004"/>
                  </a:lnTo>
                  <a:lnTo>
                    <a:pt x="3282" y="4939"/>
                  </a:lnTo>
                  <a:lnTo>
                    <a:pt x="3510" y="4874"/>
                  </a:lnTo>
                  <a:lnTo>
                    <a:pt x="3737" y="4744"/>
                  </a:lnTo>
                  <a:lnTo>
                    <a:pt x="3932" y="4647"/>
                  </a:lnTo>
                  <a:lnTo>
                    <a:pt x="4127" y="4484"/>
                  </a:lnTo>
                  <a:lnTo>
                    <a:pt x="4322" y="4322"/>
                  </a:lnTo>
                  <a:lnTo>
                    <a:pt x="4484" y="4159"/>
                  </a:lnTo>
                  <a:lnTo>
                    <a:pt x="4614" y="3965"/>
                  </a:lnTo>
                  <a:lnTo>
                    <a:pt x="4744" y="3737"/>
                  </a:lnTo>
                  <a:lnTo>
                    <a:pt x="4842" y="3510"/>
                  </a:lnTo>
                  <a:lnTo>
                    <a:pt x="4939" y="3282"/>
                  </a:lnTo>
                  <a:lnTo>
                    <a:pt x="5004" y="3055"/>
                  </a:lnTo>
                  <a:lnTo>
                    <a:pt x="5037" y="2795"/>
                  </a:lnTo>
                  <a:lnTo>
                    <a:pt x="5037" y="2535"/>
                  </a:lnTo>
                  <a:lnTo>
                    <a:pt x="5037" y="2275"/>
                  </a:lnTo>
                  <a:lnTo>
                    <a:pt x="5004" y="2015"/>
                  </a:lnTo>
                  <a:lnTo>
                    <a:pt x="4939" y="1788"/>
                  </a:lnTo>
                  <a:lnTo>
                    <a:pt x="4842" y="1560"/>
                  </a:lnTo>
                  <a:lnTo>
                    <a:pt x="4744" y="1333"/>
                  </a:lnTo>
                  <a:lnTo>
                    <a:pt x="4614" y="1138"/>
                  </a:lnTo>
                  <a:lnTo>
                    <a:pt x="4484" y="943"/>
                  </a:lnTo>
                  <a:lnTo>
                    <a:pt x="4322" y="748"/>
                  </a:lnTo>
                  <a:lnTo>
                    <a:pt x="4127" y="586"/>
                  </a:lnTo>
                  <a:lnTo>
                    <a:pt x="3932" y="456"/>
                  </a:lnTo>
                  <a:lnTo>
                    <a:pt x="3737" y="326"/>
                  </a:lnTo>
                  <a:lnTo>
                    <a:pt x="3510" y="228"/>
                  </a:lnTo>
                  <a:lnTo>
                    <a:pt x="3282" y="131"/>
                  </a:lnTo>
                  <a:lnTo>
                    <a:pt x="3022" y="66"/>
                  </a:lnTo>
                  <a:lnTo>
                    <a:pt x="2795" y="33"/>
                  </a:lnTo>
                  <a:lnTo>
                    <a:pt x="25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 rot="-5400000" flipH="1">
              <a:off x="-467693" y="2745760"/>
              <a:ext cx="1632089" cy="685280"/>
            </a:xfrm>
            <a:custGeom>
              <a:avLst/>
              <a:gdLst/>
              <a:ahLst/>
              <a:cxnLst/>
              <a:rect l="l" t="t" r="r" b="b"/>
              <a:pathLst>
                <a:path w="50686" h="21282" fill="none" extrusionOk="0">
                  <a:moveTo>
                    <a:pt x="46982" y="1"/>
                  </a:moveTo>
                  <a:lnTo>
                    <a:pt x="46982" y="1"/>
                  </a:lnTo>
                  <a:lnTo>
                    <a:pt x="46754" y="911"/>
                  </a:lnTo>
                  <a:lnTo>
                    <a:pt x="46494" y="1853"/>
                  </a:lnTo>
                  <a:lnTo>
                    <a:pt x="46202" y="2730"/>
                  </a:lnTo>
                  <a:lnTo>
                    <a:pt x="45877" y="3640"/>
                  </a:lnTo>
                  <a:lnTo>
                    <a:pt x="45520" y="4517"/>
                  </a:lnTo>
                  <a:lnTo>
                    <a:pt x="45130" y="5362"/>
                  </a:lnTo>
                  <a:lnTo>
                    <a:pt x="44707" y="6174"/>
                  </a:lnTo>
                  <a:lnTo>
                    <a:pt x="44220" y="6986"/>
                  </a:lnTo>
                  <a:lnTo>
                    <a:pt x="43733" y="7766"/>
                  </a:lnTo>
                  <a:lnTo>
                    <a:pt x="43180" y="8546"/>
                  </a:lnTo>
                  <a:lnTo>
                    <a:pt x="42628" y="9293"/>
                  </a:lnTo>
                  <a:lnTo>
                    <a:pt x="42043" y="10008"/>
                  </a:lnTo>
                  <a:lnTo>
                    <a:pt x="41426" y="10690"/>
                  </a:lnTo>
                  <a:lnTo>
                    <a:pt x="40776" y="11340"/>
                  </a:lnTo>
                  <a:lnTo>
                    <a:pt x="40094" y="11990"/>
                  </a:lnTo>
                  <a:lnTo>
                    <a:pt x="39379" y="12574"/>
                  </a:lnTo>
                  <a:lnTo>
                    <a:pt x="38664" y="13159"/>
                  </a:lnTo>
                  <a:lnTo>
                    <a:pt x="37917" y="13712"/>
                  </a:lnTo>
                  <a:lnTo>
                    <a:pt x="37137" y="14231"/>
                  </a:lnTo>
                  <a:lnTo>
                    <a:pt x="36325" y="14719"/>
                  </a:lnTo>
                  <a:lnTo>
                    <a:pt x="35513" y="15174"/>
                  </a:lnTo>
                  <a:lnTo>
                    <a:pt x="34668" y="15564"/>
                  </a:lnTo>
                  <a:lnTo>
                    <a:pt x="33823" y="15953"/>
                  </a:lnTo>
                  <a:lnTo>
                    <a:pt x="32946" y="16311"/>
                  </a:lnTo>
                  <a:lnTo>
                    <a:pt x="32036" y="16603"/>
                  </a:lnTo>
                  <a:lnTo>
                    <a:pt x="31126" y="16863"/>
                  </a:lnTo>
                  <a:lnTo>
                    <a:pt x="30184" y="17123"/>
                  </a:lnTo>
                  <a:lnTo>
                    <a:pt x="29242" y="17286"/>
                  </a:lnTo>
                  <a:lnTo>
                    <a:pt x="28300" y="17448"/>
                  </a:lnTo>
                  <a:lnTo>
                    <a:pt x="27325" y="17545"/>
                  </a:lnTo>
                  <a:lnTo>
                    <a:pt x="26350" y="17610"/>
                  </a:lnTo>
                  <a:lnTo>
                    <a:pt x="25343" y="17643"/>
                  </a:lnTo>
                  <a:lnTo>
                    <a:pt x="25343" y="17643"/>
                  </a:lnTo>
                  <a:lnTo>
                    <a:pt x="24336" y="17610"/>
                  </a:lnTo>
                  <a:lnTo>
                    <a:pt x="23361" y="17545"/>
                  </a:lnTo>
                  <a:lnTo>
                    <a:pt x="22387" y="17448"/>
                  </a:lnTo>
                  <a:lnTo>
                    <a:pt x="21444" y="17286"/>
                  </a:lnTo>
                  <a:lnTo>
                    <a:pt x="20502" y="17123"/>
                  </a:lnTo>
                  <a:lnTo>
                    <a:pt x="19560" y="16863"/>
                  </a:lnTo>
                  <a:lnTo>
                    <a:pt x="18650" y="16603"/>
                  </a:lnTo>
                  <a:lnTo>
                    <a:pt x="17741" y="16311"/>
                  </a:lnTo>
                  <a:lnTo>
                    <a:pt x="16863" y="15953"/>
                  </a:lnTo>
                  <a:lnTo>
                    <a:pt x="16019" y="15564"/>
                  </a:lnTo>
                  <a:lnTo>
                    <a:pt x="15174" y="15174"/>
                  </a:lnTo>
                  <a:lnTo>
                    <a:pt x="14362" y="14719"/>
                  </a:lnTo>
                  <a:lnTo>
                    <a:pt x="13549" y="14231"/>
                  </a:lnTo>
                  <a:lnTo>
                    <a:pt x="12770" y="13712"/>
                  </a:lnTo>
                  <a:lnTo>
                    <a:pt x="12022" y="13159"/>
                  </a:lnTo>
                  <a:lnTo>
                    <a:pt x="11308" y="12574"/>
                  </a:lnTo>
                  <a:lnTo>
                    <a:pt x="10593" y="11990"/>
                  </a:lnTo>
                  <a:lnTo>
                    <a:pt x="9910" y="11340"/>
                  </a:lnTo>
                  <a:lnTo>
                    <a:pt x="9261" y="10690"/>
                  </a:lnTo>
                  <a:lnTo>
                    <a:pt x="8643" y="10008"/>
                  </a:lnTo>
                  <a:lnTo>
                    <a:pt x="8059" y="9293"/>
                  </a:lnTo>
                  <a:lnTo>
                    <a:pt x="7506" y="8546"/>
                  </a:lnTo>
                  <a:lnTo>
                    <a:pt x="6954" y="7766"/>
                  </a:lnTo>
                  <a:lnTo>
                    <a:pt x="6467" y="6986"/>
                  </a:lnTo>
                  <a:lnTo>
                    <a:pt x="5979" y="6174"/>
                  </a:lnTo>
                  <a:lnTo>
                    <a:pt x="5557" y="5362"/>
                  </a:lnTo>
                  <a:lnTo>
                    <a:pt x="5167" y="4517"/>
                  </a:lnTo>
                  <a:lnTo>
                    <a:pt x="4810" y="3640"/>
                  </a:lnTo>
                  <a:lnTo>
                    <a:pt x="4485" y="2730"/>
                  </a:lnTo>
                  <a:lnTo>
                    <a:pt x="4192" y="1853"/>
                  </a:lnTo>
                  <a:lnTo>
                    <a:pt x="3932" y="911"/>
                  </a:lnTo>
                  <a:lnTo>
                    <a:pt x="370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28" y="1106"/>
                  </a:lnTo>
                  <a:lnTo>
                    <a:pt x="488" y="2210"/>
                  </a:lnTo>
                  <a:lnTo>
                    <a:pt x="813" y="3315"/>
                  </a:lnTo>
                  <a:lnTo>
                    <a:pt x="1171" y="4387"/>
                  </a:lnTo>
                  <a:lnTo>
                    <a:pt x="1593" y="5427"/>
                  </a:lnTo>
                  <a:lnTo>
                    <a:pt x="2048" y="6434"/>
                  </a:lnTo>
                  <a:lnTo>
                    <a:pt x="2535" y="7441"/>
                  </a:lnTo>
                  <a:lnTo>
                    <a:pt x="3055" y="8416"/>
                  </a:lnTo>
                  <a:lnTo>
                    <a:pt x="3640" y="9358"/>
                  </a:lnTo>
                  <a:lnTo>
                    <a:pt x="4257" y="10268"/>
                  </a:lnTo>
                  <a:lnTo>
                    <a:pt x="4907" y="11177"/>
                  </a:lnTo>
                  <a:lnTo>
                    <a:pt x="5589" y="12055"/>
                  </a:lnTo>
                  <a:lnTo>
                    <a:pt x="6337" y="12867"/>
                  </a:lnTo>
                  <a:lnTo>
                    <a:pt x="7084" y="13679"/>
                  </a:lnTo>
                  <a:lnTo>
                    <a:pt x="7896" y="14426"/>
                  </a:lnTo>
                  <a:lnTo>
                    <a:pt x="8708" y="15174"/>
                  </a:lnTo>
                  <a:lnTo>
                    <a:pt x="9553" y="15856"/>
                  </a:lnTo>
                  <a:lnTo>
                    <a:pt x="10463" y="16538"/>
                  </a:lnTo>
                  <a:lnTo>
                    <a:pt x="11373" y="17156"/>
                  </a:lnTo>
                  <a:lnTo>
                    <a:pt x="12315" y="17740"/>
                  </a:lnTo>
                  <a:lnTo>
                    <a:pt x="13289" y="18293"/>
                  </a:lnTo>
                  <a:lnTo>
                    <a:pt x="14264" y="18780"/>
                  </a:lnTo>
                  <a:lnTo>
                    <a:pt x="15304" y="19235"/>
                  </a:lnTo>
                  <a:lnTo>
                    <a:pt x="16343" y="19657"/>
                  </a:lnTo>
                  <a:lnTo>
                    <a:pt x="17383" y="20047"/>
                  </a:lnTo>
                  <a:lnTo>
                    <a:pt x="18488" y="20372"/>
                  </a:lnTo>
                  <a:lnTo>
                    <a:pt x="19593" y="20632"/>
                  </a:lnTo>
                  <a:lnTo>
                    <a:pt x="20697" y="20859"/>
                  </a:lnTo>
                  <a:lnTo>
                    <a:pt x="21834" y="21054"/>
                  </a:lnTo>
                  <a:lnTo>
                    <a:pt x="23004" y="21184"/>
                  </a:lnTo>
                  <a:lnTo>
                    <a:pt x="24174" y="21282"/>
                  </a:lnTo>
                  <a:lnTo>
                    <a:pt x="25343" y="21282"/>
                  </a:lnTo>
                  <a:lnTo>
                    <a:pt x="25343" y="21282"/>
                  </a:lnTo>
                  <a:lnTo>
                    <a:pt x="26513" y="21282"/>
                  </a:lnTo>
                  <a:lnTo>
                    <a:pt x="27683" y="21184"/>
                  </a:lnTo>
                  <a:lnTo>
                    <a:pt x="28852" y="21054"/>
                  </a:lnTo>
                  <a:lnTo>
                    <a:pt x="29989" y="20859"/>
                  </a:lnTo>
                  <a:lnTo>
                    <a:pt x="31094" y="20632"/>
                  </a:lnTo>
                  <a:lnTo>
                    <a:pt x="32199" y="20372"/>
                  </a:lnTo>
                  <a:lnTo>
                    <a:pt x="33303" y="20047"/>
                  </a:lnTo>
                  <a:lnTo>
                    <a:pt x="34343" y="19657"/>
                  </a:lnTo>
                  <a:lnTo>
                    <a:pt x="35383" y="19235"/>
                  </a:lnTo>
                  <a:lnTo>
                    <a:pt x="36422" y="18780"/>
                  </a:lnTo>
                  <a:lnTo>
                    <a:pt x="37397" y="18293"/>
                  </a:lnTo>
                  <a:lnTo>
                    <a:pt x="38372" y="17740"/>
                  </a:lnTo>
                  <a:lnTo>
                    <a:pt x="39314" y="17156"/>
                  </a:lnTo>
                  <a:lnTo>
                    <a:pt x="40224" y="16538"/>
                  </a:lnTo>
                  <a:lnTo>
                    <a:pt x="41133" y="15856"/>
                  </a:lnTo>
                  <a:lnTo>
                    <a:pt x="41978" y="15174"/>
                  </a:lnTo>
                  <a:lnTo>
                    <a:pt x="42790" y="14426"/>
                  </a:lnTo>
                  <a:lnTo>
                    <a:pt x="43603" y="13679"/>
                  </a:lnTo>
                  <a:lnTo>
                    <a:pt x="44350" y="12867"/>
                  </a:lnTo>
                  <a:lnTo>
                    <a:pt x="45097" y="12055"/>
                  </a:lnTo>
                  <a:lnTo>
                    <a:pt x="45779" y="11177"/>
                  </a:lnTo>
                  <a:lnTo>
                    <a:pt x="46429" y="10268"/>
                  </a:lnTo>
                  <a:lnTo>
                    <a:pt x="47047" y="9358"/>
                  </a:lnTo>
                  <a:lnTo>
                    <a:pt x="47631" y="8416"/>
                  </a:lnTo>
                  <a:lnTo>
                    <a:pt x="48151" y="7441"/>
                  </a:lnTo>
                  <a:lnTo>
                    <a:pt x="48639" y="6434"/>
                  </a:lnTo>
                  <a:lnTo>
                    <a:pt x="49093" y="5427"/>
                  </a:lnTo>
                  <a:lnTo>
                    <a:pt x="49516" y="4387"/>
                  </a:lnTo>
                  <a:lnTo>
                    <a:pt x="49873" y="3315"/>
                  </a:lnTo>
                  <a:lnTo>
                    <a:pt x="50198" y="2210"/>
                  </a:lnTo>
                  <a:lnTo>
                    <a:pt x="50458" y="1106"/>
                  </a:lnTo>
                  <a:lnTo>
                    <a:pt x="50685" y="1"/>
                  </a:lnTo>
                  <a:lnTo>
                    <a:pt x="46982" y="1"/>
                  </a:lnTo>
                  <a:close/>
                </a:path>
              </a:pathLst>
            </a:custGeom>
            <a:noFill/>
            <a:ln w="8925" cap="rnd" cmpd="sng">
              <a:solidFill>
                <a:srgbClr val="5C9A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 flipH="1">
              <a:off x="8053652" y="2407662"/>
              <a:ext cx="1111093" cy="1282655"/>
            </a:xfrm>
            <a:custGeom>
              <a:avLst/>
              <a:gdLst/>
              <a:ahLst/>
              <a:cxnLst/>
              <a:rect l="l" t="t" r="r" b="b"/>
              <a:pathLst>
                <a:path w="34506" h="39834" extrusionOk="0">
                  <a:moveTo>
                    <a:pt x="1" y="1"/>
                  </a:moveTo>
                  <a:lnTo>
                    <a:pt x="1" y="39833"/>
                  </a:lnTo>
                  <a:lnTo>
                    <a:pt x="34505" y="199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 flipH="1">
              <a:off x="1454691" y="2939123"/>
              <a:ext cx="130796" cy="130796"/>
            </a:xfrm>
            <a:custGeom>
              <a:avLst/>
              <a:gdLst/>
              <a:ahLst/>
              <a:cxnLst/>
              <a:rect l="l" t="t" r="r" b="b"/>
              <a:pathLst>
                <a:path w="4062" h="4062" fill="none" extrusionOk="0">
                  <a:moveTo>
                    <a:pt x="4062" y="2048"/>
                  </a:moveTo>
                  <a:lnTo>
                    <a:pt x="4062" y="2048"/>
                  </a:lnTo>
                  <a:lnTo>
                    <a:pt x="4029" y="2242"/>
                  </a:lnTo>
                  <a:lnTo>
                    <a:pt x="3997" y="2437"/>
                  </a:lnTo>
                  <a:lnTo>
                    <a:pt x="3964" y="2632"/>
                  </a:lnTo>
                  <a:lnTo>
                    <a:pt x="3899" y="2827"/>
                  </a:lnTo>
                  <a:lnTo>
                    <a:pt x="3704" y="3185"/>
                  </a:lnTo>
                  <a:lnTo>
                    <a:pt x="3444" y="3477"/>
                  </a:lnTo>
                  <a:lnTo>
                    <a:pt x="3152" y="3737"/>
                  </a:lnTo>
                  <a:lnTo>
                    <a:pt x="2794" y="3899"/>
                  </a:lnTo>
                  <a:lnTo>
                    <a:pt x="2632" y="3964"/>
                  </a:lnTo>
                  <a:lnTo>
                    <a:pt x="2437" y="4029"/>
                  </a:lnTo>
                  <a:lnTo>
                    <a:pt x="2242" y="4062"/>
                  </a:lnTo>
                  <a:lnTo>
                    <a:pt x="2015" y="4062"/>
                  </a:lnTo>
                  <a:lnTo>
                    <a:pt x="2015" y="4062"/>
                  </a:lnTo>
                  <a:lnTo>
                    <a:pt x="1820" y="4062"/>
                  </a:lnTo>
                  <a:lnTo>
                    <a:pt x="1625" y="4029"/>
                  </a:lnTo>
                  <a:lnTo>
                    <a:pt x="1430" y="3964"/>
                  </a:lnTo>
                  <a:lnTo>
                    <a:pt x="1235" y="3899"/>
                  </a:lnTo>
                  <a:lnTo>
                    <a:pt x="878" y="3737"/>
                  </a:lnTo>
                  <a:lnTo>
                    <a:pt x="585" y="3477"/>
                  </a:lnTo>
                  <a:lnTo>
                    <a:pt x="325" y="3185"/>
                  </a:lnTo>
                  <a:lnTo>
                    <a:pt x="163" y="2827"/>
                  </a:lnTo>
                  <a:lnTo>
                    <a:pt x="65" y="2632"/>
                  </a:lnTo>
                  <a:lnTo>
                    <a:pt x="33" y="2437"/>
                  </a:lnTo>
                  <a:lnTo>
                    <a:pt x="0" y="2242"/>
                  </a:lnTo>
                  <a:lnTo>
                    <a:pt x="0" y="2048"/>
                  </a:lnTo>
                  <a:lnTo>
                    <a:pt x="0" y="2048"/>
                  </a:lnTo>
                  <a:lnTo>
                    <a:pt x="0" y="1820"/>
                  </a:lnTo>
                  <a:lnTo>
                    <a:pt x="33" y="1625"/>
                  </a:lnTo>
                  <a:lnTo>
                    <a:pt x="65" y="1430"/>
                  </a:lnTo>
                  <a:lnTo>
                    <a:pt x="163" y="1235"/>
                  </a:lnTo>
                  <a:lnTo>
                    <a:pt x="325" y="910"/>
                  </a:lnTo>
                  <a:lnTo>
                    <a:pt x="585" y="618"/>
                  </a:lnTo>
                  <a:lnTo>
                    <a:pt x="878" y="358"/>
                  </a:lnTo>
                  <a:lnTo>
                    <a:pt x="1235" y="163"/>
                  </a:lnTo>
                  <a:lnTo>
                    <a:pt x="1430" y="98"/>
                  </a:lnTo>
                  <a:lnTo>
                    <a:pt x="1625" y="33"/>
                  </a:lnTo>
                  <a:lnTo>
                    <a:pt x="1820" y="33"/>
                  </a:lnTo>
                  <a:lnTo>
                    <a:pt x="2015" y="1"/>
                  </a:lnTo>
                  <a:lnTo>
                    <a:pt x="2015" y="1"/>
                  </a:lnTo>
                  <a:lnTo>
                    <a:pt x="2242" y="33"/>
                  </a:lnTo>
                  <a:lnTo>
                    <a:pt x="2437" y="33"/>
                  </a:lnTo>
                  <a:lnTo>
                    <a:pt x="2632" y="98"/>
                  </a:lnTo>
                  <a:lnTo>
                    <a:pt x="2794" y="163"/>
                  </a:lnTo>
                  <a:lnTo>
                    <a:pt x="3152" y="358"/>
                  </a:lnTo>
                  <a:lnTo>
                    <a:pt x="3444" y="618"/>
                  </a:lnTo>
                  <a:lnTo>
                    <a:pt x="3704" y="910"/>
                  </a:lnTo>
                  <a:lnTo>
                    <a:pt x="3899" y="1235"/>
                  </a:lnTo>
                  <a:lnTo>
                    <a:pt x="3964" y="1430"/>
                  </a:lnTo>
                  <a:lnTo>
                    <a:pt x="3997" y="1625"/>
                  </a:lnTo>
                  <a:lnTo>
                    <a:pt x="4029" y="1820"/>
                  </a:lnTo>
                  <a:lnTo>
                    <a:pt x="4062" y="2048"/>
                  </a:lnTo>
                  <a:lnTo>
                    <a:pt x="4062" y="2048"/>
                  </a:lnTo>
                  <a:close/>
                </a:path>
              </a:pathLst>
            </a:custGeom>
            <a:noFill/>
            <a:ln w="8925" cap="rnd" cmpd="sng">
              <a:solidFill>
                <a:srgbClr val="00FFB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 flipH="1">
              <a:off x="3834754" y="3779221"/>
              <a:ext cx="303421" cy="390232"/>
            </a:xfrm>
            <a:custGeom>
              <a:avLst/>
              <a:gdLst/>
              <a:ahLst/>
              <a:cxnLst/>
              <a:rect l="l" t="t" r="r" b="b"/>
              <a:pathLst>
                <a:path w="9423" h="12119" extrusionOk="0">
                  <a:moveTo>
                    <a:pt x="8058" y="0"/>
                  </a:moveTo>
                  <a:lnTo>
                    <a:pt x="7863" y="65"/>
                  </a:lnTo>
                  <a:lnTo>
                    <a:pt x="7636" y="163"/>
                  </a:lnTo>
                  <a:lnTo>
                    <a:pt x="7473" y="292"/>
                  </a:lnTo>
                  <a:lnTo>
                    <a:pt x="7311" y="487"/>
                  </a:lnTo>
                  <a:lnTo>
                    <a:pt x="228" y="10267"/>
                  </a:lnTo>
                  <a:lnTo>
                    <a:pt x="98" y="10462"/>
                  </a:lnTo>
                  <a:lnTo>
                    <a:pt x="33" y="10689"/>
                  </a:lnTo>
                  <a:lnTo>
                    <a:pt x="1" y="10917"/>
                  </a:lnTo>
                  <a:lnTo>
                    <a:pt x="1" y="11144"/>
                  </a:lnTo>
                  <a:lnTo>
                    <a:pt x="66" y="11339"/>
                  </a:lnTo>
                  <a:lnTo>
                    <a:pt x="163" y="11567"/>
                  </a:lnTo>
                  <a:lnTo>
                    <a:pt x="293" y="11729"/>
                  </a:lnTo>
                  <a:lnTo>
                    <a:pt x="488" y="11891"/>
                  </a:lnTo>
                  <a:lnTo>
                    <a:pt x="683" y="12021"/>
                  </a:lnTo>
                  <a:lnTo>
                    <a:pt x="910" y="12086"/>
                  </a:lnTo>
                  <a:lnTo>
                    <a:pt x="1138" y="12119"/>
                  </a:lnTo>
                  <a:lnTo>
                    <a:pt x="1333" y="12119"/>
                  </a:lnTo>
                  <a:lnTo>
                    <a:pt x="1560" y="12054"/>
                  </a:lnTo>
                  <a:lnTo>
                    <a:pt x="1755" y="11956"/>
                  </a:lnTo>
                  <a:lnTo>
                    <a:pt x="1950" y="11826"/>
                  </a:lnTo>
                  <a:lnTo>
                    <a:pt x="2112" y="11631"/>
                  </a:lnTo>
                  <a:lnTo>
                    <a:pt x="9195" y="1852"/>
                  </a:lnTo>
                  <a:lnTo>
                    <a:pt x="9325" y="1657"/>
                  </a:lnTo>
                  <a:lnTo>
                    <a:pt x="9390" y="1430"/>
                  </a:lnTo>
                  <a:lnTo>
                    <a:pt x="9423" y="1202"/>
                  </a:lnTo>
                  <a:lnTo>
                    <a:pt x="9423" y="975"/>
                  </a:lnTo>
                  <a:lnTo>
                    <a:pt x="9358" y="780"/>
                  </a:lnTo>
                  <a:lnTo>
                    <a:pt x="9260" y="552"/>
                  </a:lnTo>
                  <a:lnTo>
                    <a:pt x="9130" y="390"/>
                  </a:lnTo>
                  <a:lnTo>
                    <a:pt x="8935" y="228"/>
                  </a:lnTo>
                  <a:lnTo>
                    <a:pt x="8740" y="98"/>
                  </a:lnTo>
                  <a:lnTo>
                    <a:pt x="8513" y="33"/>
                  </a:lnTo>
                  <a:lnTo>
                    <a:pt x="82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3"/>
            <p:cNvSpPr/>
            <p:nvPr/>
          </p:nvSpPr>
          <p:spPr>
            <a:xfrm flipH="1">
              <a:off x="2520736" y="3940318"/>
              <a:ext cx="68039" cy="68039"/>
            </a:xfrm>
            <a:custGeom>
              <a:avLst/>
              <a:gdLst/>
              <a:ahLst/>
              <a:cxnLst/>
              <a:rect l="l" t="t" r="r" b="b"/>
              <a:pathLst>
                <a:path w="2113" h="2113" extrusionOk="0">
                  <a:moveTo>
                    <a:pt x="845" y="1"/>
                  </a:moveTo>
                  <a:lnTo>
                    <a:pt x="650" y="66"/>
                  </a:lnTo>
                  <a:lnTo>
                    <a:pt x="455" y="163"/>
                  </a:lnTo>
                  <a:lnTo>
                    <a:pt x="293" y="293"/>
                  </a:lnTo>
                  <a:lnTo>
                    <a:pt x="163" y="455"/>
                  </a:lnTo>
                  <a:lnTo>
                    <a:pt x="65" y="650"/>
                  </a:lnTo>
                  <a:lnTo>
                    <a:pt x="33" y="845"/>
                  </a:lnTo>
                  <a:lnTo>
                    <a:pt x="0" y="1040"/>
                  </a:lnTo>
                  <a:lnTo>
                    <a:pt x="33" y="1268"/>
                  </a:lnTo>
                  <a:lnTo>
                    <a:pt x="65" y="1463"/>
                  </a:lnTo>
                  <a:lnTo>
                    <a:pt x="163" y="1658"/>
                  </a:lnTo>
                  <a:lnTo>
                    <a:pt x="293" y="1820"/>
                  </a:lnTo>
                  <a:lnTo>
                    <a:pt x="455" y="1950"/>
                  </a:lnTo>
                  <a:lnTo>
                    <a:pt x="650" y="2047"/>
                  </a:lnTo>
                  <a:lnTo>
                    <a:pt x="845" y="2112"/>
                  </a:lnTo>
                  <a:lnTo>
                    <a:pt x="1267" y="2112"/>
                  </a:lnTo>
                  <a:lnTo>
                    <a:pt x="1462" y="2047"/>
                  </a:lnTo>
                  <a:lnTo>
                    <a:pt x="1657" y="1950"/>
                  </a:lnTo>
                  <a:lnTo>
                    <a:pt x="1820" y="1820"/>
                  </a:lnTo>
                  <a:lnTo>
                    <a:pt x="1950" y="1658"/>
                  </a:lnTo>
                  <a:lnTo>
                    <a:pt x="2047" y="1463"/>
                  </a:lnTo>
                  <a:lnTo>
                    <a:pt x="2112" y="1268"/>
                  </a:lnTo>
                  <a:lnTo>
                    <a:pt x="2112" y="1040"/>
                  </a:lnTo>
                  <a:lnTo>
                    <a:pt x="2112" y="845"/>
                  </a:lnTo>
                  <a:lnTo>
                    <a:pt x="2047" y="650"/>
                  </a:lnTo>
                  <a:lnTo>
                    <a:pt x="1950" y="455"/>
                  </a:lnTo>
                  <a:lnTo>
                    <a:pt x="1820" y="293"/>
                  </a:lnTo>
                  <a:lnTo>
                    <a:pt x="1657" y="163"/>
                  </a:lnTo>
                  <a:lnTo>
                    <a:pt x="1462" y="66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5C9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 flipH="1">
              <a:off x="2776018" y="3970674"/>
              <a:ext cx="303421" cy="390264"/>
            </a:xfrm>
            <a:custGeom>
              <a:avLst/>
              <a:gdLst/>
              <a:ahLst/>
              <a:cxnLst/>
              <a:rect l="l" t="t" r="r" b="b"/>
              <a:pathLst>
                <a:path w="9423" h="12120" extrusionOk="0">
                  <a:moveTo>
                    <a:pt x="8285" y="1"/>
                  </a:moveTo>
                  <a:lnTo>
                    <a:pt x="8058" y="33"/>
                  </a:lnTo>
                  <a:lnTo>
                    <a:pt x="7831" y="98"/>
                  </a:lnTo>
                  <a:lnTo>
                    <a:pt x="7636" y="196"/>
                  </a:lnTo>
                  <a:lnTo>
                    <a:pt x="7441" y="326"/>
                  </a:lnTo>
                  <a:lnTo>
                    <a:pt x="7311" y="488"/>
                  </a:lnTo>
                  <a:lnTo>
                    <a:pt x="195" y="10267"/>
                  </a:lnTo>
                  <a:lnTo>
                    <a:pt x="98" y="10495"/>
                  </a:lnTo>
                  <a:lnTo>
                    <a:pt x="1" y="10690"/>
                  </a:lnTo>
                  <a:lnTo>
                    <a:pt x="1" y="10917"/>
                  </a:lnTo>
                  <a:lnTo>
                    <a:pt x="1" y="11145"/>
                  </a:lnTo>
                  <a:lnTo>
                    <a:pt x="65" y="11372"/>
                  </a:lnTo>
                  <a:lnTo>
                    <a:pt x="163" y="11567"/>
                  </a:lnTo>
                  <a:lnTo>
                    <a:pt x="293" y="11762"/>
                  </a:lnTo>
                  <a:lnTo>
                    <a:pt x="455" y="11924"/>
                  </a:lnTo>
                  <a:lnTo>
                    <a:pt x="683" y="12022"/>
                  </a:lnTo>
                  <a:lnTo>
                    <a:pt x="878" y="12119"/>
                  </a:lnTo>
                  <a:lnTo>
                    <a:pt x="1333" y="12119"/>
                  </a:lnTo>
                  <a:lnTo>
                    <a:pt x="1560" y="12054"/>
                  </a:lnTo>
                  <a:lnTo>
                    <a:pt x="1755" y="11957"/>
                  </a:lnTo>
                  <a:lnTo>
                    <a:pt x="1950" y="11827"/>
                  </a:lnTo>
                  <a:lnTo>
                    <a:pt x="2112" y="11665"/>
                  </a:lnTo>
                  <a:lnTo>
                    <a:pt x="9195" y="1885"/>
                  </a:lnTo>
                  <a:lnTo>
                    <a:pt x="9325" y="1658"/>
                  </a:lnTo>
                  <a:lnTo>
                    <a:pt x="9390" y="1463"/>
                  </a:lnTo>
                  <a:lnTo>
                    <a:pt x="9423" y="1235"/>
                  </a:lnTo>
                  <a:lnTo>
                    <a:pt x="9390" y="1008"/>
                  </a:lnTo>
                  <a:lnTo>
                    <a:pt x="9358" y="780"/>
                  </a:lnTo>
                  <a:lnTo>
                    <a:pt x="9260" y="585"/>
                  </a:lnTo>
                  <a:lnTo>
                    <a:pt x="9098" y="391"/>
                  </a:lnTo>
                  <a:lnTo>
                    <a:pt x="8935" y="228"/>
                  </a:lnTo>
                  <a:lnTo>
                    <a:pt x="8740" y="131"/>
                  </a:lnTo>
                  <a:lnTo>
                    <a:pt x="8513" y="33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 flipH="1">
              <a:off x="4966712" y="4176762"/>
              <a:ext cx="162191" cy="162191"/>
            </a:xfrm>
            <a:custGeom>
              <a:avLst/>
              <a:gdLst/>
              <a:ahLst/>
              <a:cxnLst/>
              <a:rect l="l" t="t" r="r" b="b"/>
              <a:pathLst>
                <a:path w="5037" h="5037" fill="none" extrusionOk="0">
                  <a:moveTo>
                    <a:pt x="5036" y="2534"/>
                  </a:moveTo>
                  <a:lnTo>
                    <a:pt x="5036" y="2534"/>
                  </a:lnTo>
                  <a:lnTo>
                    <a:pt x="5036" y="2794"/>
                  </a:lnTo>
                  <a:lnTo>
                    <a:pt x="5004" y="3022"/>
                  </a:lnTo>
                  <a:lnTo>
                    <a:pt x="4939" y="3282"/>
                  </a:lnTo>
                  <a:lnTo>
                    <a:pt x="4842" y="3509"/>
                  </a:lnTo>
                  <a:lnTo>
                    <a:pt x="4744" y="3737"/>
                  </a:lnTo>
                  <a:lnTo>
                    <a:pt x="4614" y="3932"/>
                  </a:lnTo>
                  <a:lnTo>
                    <a:pt x="4452" y="4126"/>
                  </a:lnTo>
                  <a:lnTo>
                    <a:pt x="4289" y="4321"/>
                  </a:lnTo>
                  <a:lnTo>
                    <a:pt x="4127" y="4484"/>
                  </a:lnTo>
                  <a:lnTo>
                    <a:pt x="3932" y="4614"/>
                  </a:lnTo>
                  <a:lnTo>
                    <a:pt x="3737" y="4744"/>
                  </a:lnTo>
                  <a:lnTo>
                    <a:pt x="3509" y="4841"/>
                  </a:lnTo>
                  <a:lnTo>
                    <a:pt x="3282" y="4939"/>
                  </a:lnTo>
                  <a:lnTo>
                    <a:pt x="3022" y="5004"/>
                  </a:lnTo>
                  <a:lnTo>
                    <a:pt x="2762" y="5036"/>
                  </a:lnTo>
                  <a:lnTo>
                    <a:pt x="2502" y="5036"/>
                  </a:lnTo>
                  <a:lnTo>
                    <a:pt x="2502" y="5036"/>
                  </a:lnTo>
                  <a:lnTo>
                    <a:pt x="2275" y="5036"/>
                  </a:lnTo>
                  <a:lnTo>
                    <a:pt x="2015" y="5004"/>
                  </a:lnTo>
                  <a:lnTo>
                    <a:pt x="1755" y="4939"/>
                  </a:lnTo>
                  <a:lnTo>
                    <a:pt x="1528" y="4841"/>
                  </a:lnTo>
                  <a:lnTo>
                    <a:pt x="1300" y="4744"/>
                  </a:lnTo>
                  <a:lnTo>
                    <a:pt x="1105" y="4614"/>
                  </a:lnTo>
                  <a:lnTo>
                    <a:pt x="910" y="4484"/>
                  </a:lnTo>
                  <a:lnTo>
                    <a:pt x="748" y="4321"/>
                  </a:lnTo>
                  <a:lnTo>
                    <a:pt x="585" y="4126"/>
                  </a:lnTo>
                  <a:lnTo>
                    <a:pt x="423" y="3932"/>
                  </a:lnTo>
                  <a:lnTo>
                    <a:pt x="293" y="3737"/>
                  </a:lnTo>
                  <a:lnTo>
                    <a:pt x="195" y="3509"/>
                  </a:lnTo>
                  <a:lnTo>
                    <a:pt x="98" y="3282"/>
                  </a:lnTo>
                  <a:lnTo>
                    <a:pt x="33" y="3022"/>
                  </a:lnTo>
                  <a:lnTo>
                    <a:pt x="0" y="2794"/>
                  </a:lnTo>
                  <a:lnTo>
                    <a:pt x="0" y="2534"/>
                  </a:lnTo>
                  <a:lnTo>
                    <a:pt x="0" y="2534"/>
                  </a:lnTo>
                  <a:lnTo>
                    <a:pt x="0" y="2275"/>
                  </a:lnTo>
                  <a:lnTo>
                    <a:pt x="33" y="2015"/>
                  </a:lnTo>
                  <a:lnTo>
                    <a:pt x="98" y="1787"/>
                  </a:lnTo>
                  <a:lnTo>
                    <a:pt x="195" y="1527"/>
                  </a:lnTo>
                  <a:lnTo>
                    <a:pt x="293" y="1332"/>
                  </a:lnTo>
                  <a:lnTo>
                    <a:pt x="423" y="1105"/>
                  </a:lnTo>
                  <a:lnTo>
                    <a:pt x="585" y="910"/>
                  </a:lnTo>
                  <a:lnTo>
                    <a:pt x="748" y="748"/>
                  </a:lnTo>
                  <a:lnTo>
                    <a:pt x="910" y="585"/>
                  </a:lnTo>
                  <a:lnTo>
                    <a:pt x="1105" y="423"/>
                  </a:lnTo>
                  <a:lnTo>
                    <a:pt x="1300" y="293"/>
                  </a:lnTo>
                  <a:lnTo>
                    <a:pt x="1528" y="195"/>
                  </a:lnTo>
                  <a:lnTo>
                    <a:pt x="1755" y="98"/>
                  </a:lnTo>
                  <a:lnTo>
                    <a:pt x="2015" y="65"/>
                  </a:lnTo>
                  <a:lnTo>
                    <a:pt x="2275" y="0"/>
                  </a:lnTo>
                  <a:lnTo>
                    <a:pt x="2502" y="0"/>
                  </a:lnTo>
                  <a:lnTo>
                    <a:pt x="2502" y="0"/>
                  </a:lnTo>
                  <a:lnTo>
                    <a:pt x="2762" y="0"/>
                  </a:lnTo>
                  <a:lnTo>
                    <a:pt x="3022" y="65"/>
                  </a:lnTo>
                  <a:lnTo>
                    <a:pt x="3282" y="98"/>
                  </a:lnTo>
                  <a:lnTo>
                    <a:pt x="3509" y="195"/>
                  </a:lnTo>
                  <a:lnTo>
                    <a:pt x="3737" y="293"/>
                  </a:lnTo>
                  <a:lnTo>
                    <a:pt x="3932" y="423"/>
                  </a:lnTo>
                  <a:lnTo>
                    <a:pt x="4127" y="585"/>
                  </a:lnTo>
                  <a:lnTo>
                    <a:pt x="4289" y="748"/>
                  </a:lnTo>
                  <a:lnTo>
                    <a:pt x="4452" y="910"/>
                  </a:lnTo>
                  <a:lnTo>
                    <a:pt x="4614" y="1105"/>
                  </a:lnTo>
                  <a:lnTo>
                    <a:pt x="4744" y="1332"/>
                  </a:lnTo>
                  <a:lnTo>
                    <a:pt x="4842" y="1527"/>
                  </a:lnTo>
                  <a:lnTo>
                    <a:pt x="4939" y="1787"/>
                  </a:lnTo>
                  <a:lnTo>
                    <a:pt x="5004" y="2015"/>
                  </a:lnTo>
                  <a:lnTo>
                    <a:pt x="5036" y="2275"/>
                  </a:lnTo>
                  <a:lnTo>
                    <a:pt x="5036" y="2534"/>
                  </a:lnTo>
                  <a:lnTo>
                    <a:pt x="5036" y="2534"/>
                  </a:lnTo>
                  <a:close/>
                </a:path>
              </a:pathLst>
            </a:custGeom>
            <a:noFill/>
            <a:ln w="8925" cap="rnd" cmpd="sng">
              <a:solidFill>
                <a:srgbClr val="00FFB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 flipH="1">
              <a:off x="6342425" y="4452942"/>
              <a:ext cx="69101" cy="68039"/>
            </a:xfrm>
            <a:custGeom>
              <a:avLst/>
              <a:gdLst/>
              <a:ahLst/>
              <a:cxnLst/>
              <a:rect l="l" t="t" r="r" b="b"/>
              <a:pathLst>
                <a:path w="2146" h="2113" extrusionOk="0">
                  <a:moveTo>
                    <a:pt x="1073" y="1"/>
                  </a:moveTo>
                  <a:lnTo>
                    <a:pt x="845" y="33"/>
                  </a:lnTo>
                  <a:lnTo>
                    <a:pt x="650" y="98"/>
                  </a:lnTo>
                  <a:lnTo>
                    <a:pt x="488" y="196"/>
                  </a:lnTo>
                  <a:lnTo>
                    <a:pt x="326" y="326"/>
                  </a:lnTo>
                  <a:lnTo>
                    <a:pt x="196" y="455"/>
                  </a:lnTo>
                  <a:lnTo>
                    <a:pt x="98" y="650"/>
                  </a:lnTo>
                  <a:lnTo>
                    <a:pt x="33" y="845"/>
                  </a:lnTo>
                  <a:lnTo>
                    <a:pt x="1" y="1073"/>
                  </a:lnTo>
                  <a:lnTo>
                    <a:pt x="33" y="1268"/>
                  </a:lnTo>
                  <a:lnTo>
                    <a:pt x="98" y="1463"/>
                  </a:lnTo>
                  <a:lnTo>
                    <a:pt x="196" y="1658"/>
                  </a:lnTo>
                  <a:lnTo>
                    <a:pt x="326" y="1820"/>
                  </a:lnTo>
                  <a:lnTo>
                    <a:pt x="488" y="1950"/>
                  </a:lnTo>
                  <a:lnTo>
                    <a:pt x="650" y="2047"/>
                  </a:lnTo>
                  <a:lnTo>
                    <a:pt x="845" y="2112"/>
                  </a:lnTo>
                  <a:lnTo>
                    <a:pt x="1268" y="2112"/>
                  </a:lnTo>
                  <a:lnTo>
                    <a:pt x="1495" y="2047"/>
                  </a:lnTo>
                  <a:lnTo>
                    <a:pt x="1658" y="1950"/>
                  </a:lnTo>
                  <a:lnTo>
                    <a:pt x="1820" y="1820"/>
                  </a:lnTo>
                  <a:lnTo>
                    <a:pt x="1950" y="1658"/>
                  </a:lnTo>
                  <a:lnTo>
                    <a:pt x="2048" y="1463"/>
                  </a:lnTo>
                  <a:lnTo>
                    <a:pt x="2113" y="1268"/>
                  </a:lnTo>
                  <a:lnTo>
                    <a:pt x="2145" y="1073"/>
                  </a:lnTo>
                  <a:lnTo>
                    <a:pt x="2113" y="845"/>
                  </a:lnTo>
                  <a:lnTo>
                    <a:pt x="2048" y="650"/>
                  </a:lnTo>
                  <a:lnTo>
                    <a:pt x="1950" y="455"/>
                  </a:lnTo>
                  <a:lnTo>
                    <a:pt x="1820" y="326"/>
                  </a:lnTo>
                  <a:lnTo>
                    <a:pt x="1658" y="196"/>
                  </a:lnTo>
                  <a:lnTo>
                    <a:pt x="1495" y="98"/>
                  </a:lnTo>
                  <a:lnTo>
                    <a:pt x="1268" y="33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 flipH="1">
              <a:off x="690971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2" y="1365"/>
                  </a:lnTo>
                  <a:lnTo>
                    <a:pt x="942" y="1332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 flipH="1">
              <a:off x="806054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072" y="1268"/>
                  </a:lnTo>
                  <a:lnTo>
                    <a:pt x="1202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 flipH="1">
              <a:off x="921137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85" y="0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55" y="1332"/>
                  </a:lnTo>
                  <a:lnTo>
                    <a:pt x="585" y="1365"/>
                  </a:lnTo>
                  <a:lnTo>
                    <a:pt x="715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105" y="1268"/>
                  </a:lnTo>
                  <a:lnTo>
                    <a:pt x="1203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 flipH="1">
              <a:off x="1035157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0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5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0"/>
                  </a:lnTo>
                  <a:lnTo>
                    <a:pt x="292" y="1268"/>
                  </a:lnTo>
                  <a:lnTo>
                    <a:pt x="422" y="1332"/>
                  </a:lnTo>
                  <a:lnTo>
                    <a:pt x="552" y="1365"/>
                  </a:lnTo>
                  <a:lnTo>
                    <a:pt x="682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3"/>
            <p:cNvSpPr/>
            <p:nvPr/>
          </p:nvSpPr>
          <p:spPr>
            <a:xfrm flipH="1">
              <a:off x="1150240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0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22" y="1332"/>
                  </a:lnTo>
                  <a:lnTo>
                    <a:pt x="552" y="1365"/>
                  </a:lnTo>
                  <a:lnTo>
                    <a:pt x="715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105" y="1268"/>
                  </a:lnTo>
                  <a:lnTo>
                    <a:pt x="1202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3"/>
            <p:cNvSpPr/>
            <p:nvPr/>
          </p:nvSpPr>
          <p:spPr>
            <a:xfrm flipH="1">
              <a:off x="-150362" y="4919083"/>
              <a:ext cx="442557" cy="443587"/>
            </a:xfrm>
            <a:custGeom>
              <a:avLst/>
              <a:gdLst/>
              <a:ahLst/>
              <a:cxnLst/>
              <a:rect l="l" t="t" r="r" b="b"/>
              <a:pathLst>
                <a:path w="13744" h="13776" extrusionOk="0">
                  <a:moveTo>
                    <a:pt x="6856" y="0"/>
                  </a:moveTo>
                  <a:lnTo>
                    <a:pt x="6174" y="65"/>
                  </a:lnTo>
                  <a:lnTo>
                    <a:pt x="5491" y="163"/>
                  </a:lnTo>
                  <a:lnTo>
                    <a:pt x="4809" y="325"/>
                  </a:lnTo>
                  <a:lnTo>
                    <a:pt x="4192" y="553"/>
                  </a:lnTo>
                  <a:lnTo>
                    <a:pt x="3575" y="845"/>
                  </a:lnTo>
                  <a:lnTo>
                    <a:pt x="3022" y="1202"/>
                  </a:lnTo>
                  <a:lnTo>
                    <a:pt x="2502" y="1592"/>
                  </a:lnTo>
                  <a:lnTo>
                    <a:pt x="2015" y="2047"/>
                  </a:lnTo>
                  <a:lnTo>
                    <a:pt x="1560" y="2534"/>
                  </a:lnTo>
                  <a:lnTo>
                    <a:pt x="1170" y="3054"/>
                  </a:lnTo>
                  <a:lnTo>
                    <a:pt x="813" y="3607"/>
                  </a:lnTo>
                  <a:lnTo>
                    <a:pt x="521" y="4224"/>
                  </a:lnTo>
                  <a:lnTo>
                    <a:pt x="293" y="4841"/>
                  </a:lnTo>
                  <a:lnTo>
                    <a:pt x="131" y="5524"/>
                  </a:lnTo>
                  <a:lnTo>
                    <a:pt x="33" y="6206"/>
                  </a:lnTo>
                  <a:lnTo>
                    <a:pt x="1" y="6888"/>
                  </a:lnTo>
                  <a:lnTo>
                    <a:pt x="33" y="7603"/>
                  </a:lnTo>
                  <a:lnTo>
                    <a:pt x="131" y="8285"/>
                  </a:lnTo>
                  <a:lnTo>
                    <a:pt x="293" y="8935"/>
                  </a:lnTo>
                  <a:lnTo>
                    <a:pt x="521" y="9585"/>
                  </a:lnTo>
                  <a:lnTo>
                    <a:pt x="813" y="10170"/>
                  </a:lnTo>
                  <a:lnTo>
                    <a:pt x="1170" y="10754"/>
                  </a:lnTo>
                  <a:lnTo>
                    <a:pt x="1560" y="11274"/>
                  </a:lnTo>
                  <a:lnTo>
                    <a:pt x="2015" y="11762"/>
                  </a:lnTo>
                  <a:lnTo>
                    <a:pt x="2502" y="12216"/>
                  </a:lnTo>
                  <a:lnTo>
                    <a:pt x="3022" y="12606"/>
                  </a:lnTo>
                  <a:lnTo>
                    <a:pt x="3575" y="12964"/>
                  </a:lnTo>
                  <a:lnTo>
                    <a:pt x="4192" y="13224"/>
                  </a:lnTo>
                  <a:lnTo>
                    <a:pt x="4809" y="13484"/>
                  </a:lnTo>
                  <a:lnTo>
                    <a:pt x="5491" y="13646"/>
                  </a:lnTo>
                  <a:lnTo>
                    <a:pt x="6174" y="13743"/>
                  </a:lnTo>
                  <a:lnTo>
                    <a:pt x="6856" y="13776"/>
                  </a:lnTo>
                  <a:lnTo>
                    <a:pt x="7571" y="13743"/>
                  </a:lnTo>
                  <a:lnTo>
                    <a:pt x="8253" y="13646"/>
                  </a:lnTo>
                  <a:lnTo>
                    <a:pt x="8903" y="13484"/>
                  </a:lnTo>
                  <a:lnTo>
                    <a:pt x="9553" y="13224"/>
                  </a:lnTo>
                  <a:lnTo>
                    <a:pt x="10138" y="12964"/>
                  </a:lnTo>
                  <a:lnTo>
                    <a:pt x="10722" y="12606"/>
                  </a:lnTo>
                  <a:lnTo>
                    <a:pt x="11242" y="12216"/>
                  </a:lnTo>
                  <a:lnTo>
                    <a:pt x="11730" y="11762"/>
                  </a:lnTo>
                  <a:lnTo>
                    <a:pt x="12184" y="11274"/>
                  </a:lnTo>
                  <a:lnTo>
                    <a:pt x="12574" y="10754"/>
                  </a:lnTo>
                  <a:lnTo>
                    <a:pt x="12932" y="10170"/>
                  </a:lnTo>
                  <a:lnTo>
                    <a:pt x="13224" y="9585"/>
                  </a:lnTo>
                  <a:lnTo>
                    <a:pt x="13452" y="8935"/>
                  </a:lnTo>
                  <a:lnTo>
                    <a:pt x="13614" y="8285"/>
                  </a:lnTo>
                  <a:lnTo>
                    <a:pt x="13711" y="7603"/>
                  </a:lnTo>
                  <a:lnTo>
                    <a:pt x="13744" y="6888"/>
                  </a:lnTo>
                  <a:lnTo>
                    <a:pt x="13711" y="6206"/>
                  </a:lnTo>
                  <a:lnTo>
                    <a:pt x="13614" y="5524"/>
                  </a:lnTo>
                  <a:lnTo>
                    <a:pt x="13452" y="4841"/>
                  </a:lnTo>
                  <a:lnTo>
                    <a:pt x="13224" y="4224"/>
                  </a:lnTo>
                  <a:lnTo>
                    <a:pt x="12932" y="3607"/>
                  </a:lnTo>
                  <a:lnTo>
                    <a:pt x="12574" y="3054"/>
                  </a:lnTo>
                  <a:lnTo>
                    <a:pt x="12184" y="2534"/>
                  </a:lnTo>
                  <a:lnTo>
                    <a:pt x="11730" y="2047"/>
                  </a:lnTo>
                  <a:lnTo>
                    <a:pt x="11242" y="1592"/>
                  </a:lnTo>
                  <a:lnTo>
                    <a:pt x="10722" y="1202"/>
                  </a:lnTo>
                  <a:lnTo>
                    <a:pt x="10138" y="845"/>
                  </a:lnTo>
                  <a:lnTo>
                    <a:pt x="9553" y="553"/>
                  </a:lnTo>
                  <a:lnTo>
                    <a:pt x="8903" y="325"/>
                  </a:lnTo>
                  <a:lnTo>
                    <a:pt x="8253" y="163"/>
                  </a:lnTo>
                  <a:lnTo>
                    <a:pt x="7571" y="65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 flipH="1">
              <a:off x="8318887" y="4676325"/>
              <a:ext cx="1058768" cy="1370496"/>
            </a:xfrm>
            <a:custGeom>
              <a:avLst/>
              <a:gdLst/>
              <a:ahLst/>
              <a:cxnLst/>
              <a:rect l="l" t="t" r="r" b="b"/>
              <a:pathLst>
                <a:path w="32881" h="42562" extrusionOk="0">
                  <a:moveTo>
                    <a:pt x="28949" y="0"/>
                  </a:moveTo>
                  <a:lnTo>
                    <a:pt x="28624" y="33"/>
                  </a:lnTo>
                  <a:lnTo>
                    <a:pt x="28266" y="130"/>
                  </a:lnTo>
                  <a:lnTo>
                    <a:pt x="27942" y="228"/>
                  </a:lnTo>
                  <a:lnTo>
                    <a:pt x="27584" y="358"/>
                  </a:lnTo>
                  <a:lnTo>
                    <a:pt x="27292" y="520"/>
                  </a:lnTo>
                  <a:lnTo>
                    <a:pt x="26999" y="715"/>
                  </a:lnTo>
                  <a:lnTo>
                    <a:pt x="26707" y="975"/>
                  </a:lnTo>
                  <a:lnTo>
                    <a:pt x="26447" y="1235"/>
                  </a:lnTo>
                  <a:lnTo>
                    <a:pt x="26220" y="1527"/>
                  </a:lnTo>
                  <a:lnTo>
                    <a:pt x="682" y="36714"/>
                  </a:lnTo>
                  <a:lnTo>
                    <a:pt x="487" y="37039"/>
                  </a:lnTo>
                  <a:lnTo>
                    <a:pt x="325" y="37364"/>
                  </a:lnTo>
                  <a:lnTo>
                    <a:pt x="195" y="37689"/>
                  </a:lnTo>
                  <a:lnTo>
                    <a:pt x="98" y="38046"/>
                  </a:lnTo>
                  <a:lnTo>
                    <a:pt x="33" y="38403"/>
                  </a:lnTo>
                  <a:lnTo>
                    <a:pt x="0" y="38761"/>
                  </a:lnTo>
                  <a:lnTo>
                    <a:pt x="0" y="39118"/>
                  </a:lnTo>
                  <a:lnTo>
                    <a:pt x="33" y="39443"/>
                  </a:lnTo>
                  <a:lnTo>
                    <a:pt x="98" y="39800"/>
                  </a:lnTo>
                  <a:lnTo>
                    <a:pt x="228" y="40125"/>
                  </a:lnTo>
                  <a:lnTo>
                    <a:pt x="357" y="40483"/>
                  </a:lnTo>
                  <a:lnTo>
                    <a:pt x="520" y="40775"/>
                  </a:lnTo>
                  <a:lnTo>
                    <a:pt x="715" y="41067"/>
                  </a:lnTo>
                  <a:lnTo>
                    <a:pt x="942" y="41360"/>
                  </a:lnTo>
                  <a:lnTo>
                    <a:pt x="1202" y="41620"/>
                  </a:lnTo>
                  <a:lnTo>
                    <a:pt x="1527" y="41847"/>
                  </a:lnTo>
                  <a:lnTo>
                    <a:pt x="1820" y="42075"/>
                  </a:lnTo>
                  <a:lnTo>
                    <a:pt x="2144" y="42237"/>
                  </a:lnTo>
                  <a:lnTo>
                    <a:pt x="2502" y="42367"/>
                  </a:lnTo>
                  <a:lnTo>
                    <a:pt x="2827" y="42465"/>
                  </a:lnTo>
                  <a:lnTo>
                    <a:pt x="3184" y="42530"/>
                  </a:lnTo>
                  <a:lnTo>
                    <a:pt x="3541" y="42562"/>
                  </a:lnTo>
                  <a:lnTo>
                    <a:pt x="3899" y="42562"/>
                  </a:lnTo>
                  <a:lnTo>
                    <a:pt x="4256" y="42497"/>
                  </a:lnTo>
                  <a:lnTo>
                    <a:pt x="4581" y="42432"/>
                  </a:lnTo>
                  <a:lnTo>
                    <a:pt x="4939" y="42335"/>
                  </a:lnTo>
                  <a:lnTo>
                    <a:pt x="5263" y="42205"/>
                  </a:lnTo>
                  <a:lnTo>
                    <a:pt x="5588" y="42042"/>
                  </a:lnTo>
                  <a:lnTo>
                    <a:pt x="5881" y="41815"/>
                  </a:lnTo>
                  <a:lnTo>
                    <a:pt x="6141" y="41587"/>
                  </a:lnTo>
                  <a:lnTo>
                    <a:pt x="6401" y="41327"/>
                  </a:lnTo>
                  <a:lnTo>
                    <a:pt x="6661" y="41035"/>
                  </a:lnTo>
                  <a:lnTo>
                    <a:pt x="32165" y="5848"/>
                  </a:lnTo>
                  <a:lnTo>
                    <a:pt x="32360" y="5523"/>
                  </a:lnTo>
                  <a:lnTo>
                    <a:pt x="32555" y="5199"/>
                  </a:lnTo>
                  <a:lnTo>
                    <a:pt x="32685" y="4841"/>
                  </a:lnTo>
                  <a:lnTo>
                    <a:pt x="32783" y="4516"/>
                  </a:lnTo>
                  <a:lnTo>
                    <a:pt x="32848" y="4159"/>
                  </a:lnTo>
                  <a:lnTo>
                    <a:pt x="32880" y="3801"/>
                  </a:lnTo>
                  <a:lnTo>
                    <a:pt x="32848" y="3444"/>
                  </a:lnTo>
                  <a:lnTo>
                    <a:pt x="32815" y="3087"/>
                  </a:lnTo>
                  <a:lnTo>
                    <a:pt x="32750" y="2762"/>
                  </a:lnTo>
                  <a:lnTo>
                    <a:pt x="32653" y="2404"/>
                  </a:lnTo>
                  <a:lnTo>
                    <a:pt x="32490" y="2080"/>
                  </a:lnTo>
                  <a:lnTo>
                    <a:pt x="32328" y="1787"/>
                  </a:lnTo>
                  <a:lnTo>
                    <a:pt x="32133" y="1462"/>
                  </a:lnTo>
                  <a:lnTo>
                    <a:pt x="31905" y="1202"/>
                  </a:lnTo>
                  <a:lnTo>
                    <a:pt x="31645" y="942"/>
                  </a:lnTo>
                  <a:lnTo>
                    <a:pt x="31353" y="682"/>
                  </a:lnTo>
                  <a:lnTo>
                    <a:pt x="31028" y="488"/>
                  </a:lnTo>
                  <a:lnTo>
                    <a:pt x="30703" y="325"/>
                  </a:lnTo>
                  <a:lnTo>
                    <a:pt x="30378" y="195"/>
                  </a:lnTo>
                  <a:lnTo>
                    <a:pt x="30021" y="98"/>
                  </a:lnTo>
                  <a:lnTo>
                    <a:pt x="29663" y="33"/>
                  </a:lnTo>
                  <a:lnTo>
                    <a:pt x="29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 flipH="1">
              <a:off x="8733205" y="4705595"/>
              <a:ext cx="303421" cy="391327"/>
            </a:xfrm>
            <a:custGeom>
              <a:avLst/>
              <a:gdLst/>
              <a:ahLst/>
              <a:cxnLst/>
              <a:rect l="l" t="t" r="r" b="b"/>
              <a:pathLst>
                <a:path w="9423" h="12153" extrusionOk="0">
                  <a:moveTo>
                    <a:pt x="8286" y="1"/>
                  </a:moveTo>
                  <a:lnTo>
                    <a:pt x="8058" y="33"/>
                  </a:lnTo>
                  <a:lnTo>
                    <a:pt x="7831" y="98"/>
                  </a:lnTo>
                  <a:lnTo>
                    <a:pt x="7636" y="196"/>
                  </a:lnTo>
                  <a:lnTo>
                    <a:pt x="7441" y="326"/>
                  </a:lnTo>
                  <a:lnTo>
                    <a:pt x="7311" y="488"/>
                  </a:lnTo>
                  <a:lnTo>
                    <a:pt x="196" y="10268"/>
                  </a:lnTo>
                  <a:lnTo>
                    <a:pt x="98" y="10495"/>
                  </a:lnTo>
                  <a:lnTo>
                    <a:pt x="1" y="10690"/>
                  </a:lnTo>
                  <a:lnTo>
                    <a:pt x="1" y="10918"/>
                  </a:lnTo>
                  <a:lnTo>
                    <a:pt x="1" y="11145"/>
                  </a:lnTo>
                  <a:lnTo>
                    <a:pt x="66" y="11372"/>
                  </a:lnTo>
                  <a:lnTo>
                    <a:pt x="163" y="11567"/>
                  </a:lnTo>
                  <a:lnTo>
                    <a:pt x="293" y="11762"/>
                  </a:lnTo>
                  <a:lnTo>
                    <a:pt x="456" y="11925"/>
                  </a:lnTo>
                  <a:lnTo>
                    <a:pt x="683" y="12022"/>
                  </a:lnTo>
                  <a:lnTo>
                    <a:pt x="878" y="12120"/>
                  </a:lnTo>
                  <a:lnTo>
                    <a:pt x="1105" y="12152"/>
                  </a:lnTo>
                  <a:lnTo>
                    <a:pt x="1333" y="12120"/>
                  </a:lnTo>
                  <a:lnTo>
                    <a:pt x="1560" y="12055"/>
                  </a:lnTo>
                  <a:lnTo>
                    <a:pt x="1755" y="11957"/>
                  </a:lnTo>
                  <a:lnTo>
                    <a:pt x="1950" y="11827"/>
                  </a:lnTo>
                  <a:lnTo>
                    <a:pt x="2113" y="11665"/>
                  </a:lnTo>
                  <a:lnTo>
                    <a:pt x="9196" y="1885"/>
                  </a:lnTo>
                  <a:lnTo>
                    <a:pt x="9325" y="1658"/>
                  </a:lnTo>
                  <a:lnTo>
                    <a:pt x="9390" y="1463"/>
                  </a:lnTo>
                  <a:lnTo>
                    <a:pt x="9423" y="1235"/>
                  </a:lnTo>
                  <a:lnTo>
                    <a:pt x="9390" y="1008"/>
                  </a:lnTo>
                  <a:lnTo>
                    <a:pt x="9358" y="781"/>
                  </a:lnTo>
                  <a:lnTo>
                    <a:pt x="9260" y="586"/>
                  </a:lnTo>
                  <a:lnTo>
                    <a:pt x="9098" y="391"/>
                  </a:lnTo>
                  <a:lnTo>
                    <a:pt x="8936" y="228"/>
                  </a:lnTo>
                  <a:lnTo>
                    <a:pt x="8741" y="131"/>
                  </a:lnTo>
                  <a:lnTo>
                    <a:pt x="8513" y="33"/>
                  </a:lnTo>
                  <a:lnTo>
                    <a:pt x="8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 flipH="1">
              <a:off x="690971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1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6"/>
                  </a:lnTo>
                  <a:lnTo>
                    <a:pt x="683" y="1398"/>
                  </a:lnTo>
                  <a:lnTo>
                    <a:pt x="812" y="1366"/>
                  </a:lnTo>
                  <a:lnTo>
                    <a:pt x="942" y="1333"/>
                  </a:lnTo>
                  <a:lnTo>
                    <a:pt x="1072" y="1268"/>
                  </a:lnTo>
                  <a:lnTo>
                    <a:pt x="1170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 flipH="1">
              <a:off x="806054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1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6"/>
                  </a:lnTo>
                  <a:lnTo>
                    <a:pt x="683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202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6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3"/>
            <p:cNvSpPr/>
            <p:nvPr/>
          </p:nvSpPr>
          <p:spPr>
            <a:xfrm flipH="1">
              <a:off x="921137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85" y="1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1"/>
                  </a:lnTo>
                  <a:lnTo>
                    <a:pt x="325" y="1268"/>
                  </a:lnTo>
                  <a:lnTo>
                    <a:pt x="455" y="1333"/>
                  </a:lnTo>
                  <a:lnTo>
                    <a:pt x="585" y="1366"/>
                  </a:lnTo>
                  <a:lnTo>
                    <a:pt x="715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171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6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3"/>
            <p:cNvSpPr/>
            <p:nvPr/>
          </p:nvSpPr>
          <p:spPr>
            <a:xfrm flipH="1">
              <a:off x="1035157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2" y="1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6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1"/>
                  </a:lnTo>
                  <a:lnTo>
                    <a:pt x="292" y="1268"/>
                  </a:lnTo>
                  <a:lnTo>
                    <a:pt x="422" y="1333"/>
                  </a:lnTo>
                  <a:lnTo>
                    <a:pt x="552" y="1366"/>
                  </a:lnTo>
                  <a:lnTo>
                    <a:pt x="682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170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3"/>
            <p:cNvSpPr/>
            <p:nvPr/>
          </p:nvSpPr>
          <p:spPr>
            <a:xfrm flipH="1">
              <a:off x="1150240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2" y="1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1"/>
                  </a:lnTo>
                  <a:lnTo>
                    <a:pt x="325" y="1268"/>
                  </a:lnTo>
                  <a:lnTo>
                    <a:pt x="422" y="1333"/>
                  </a:lnTo>
                  <a:lnTo>
                    <a:pt x="552" y="1366"/>
                  </a:lnTo>
                  <a:lnTo>
                    <a:pt x="715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2" y="1171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6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3"/>
            <p:cNvSpPr/>
            <p:nvPr/>
          </p:nvSpPr>
          <p:spPr>
            <a:xfrm flipH="1">
              <a:off x="690971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2" y="1365"/>
                  </a:lnTo>
                  <a:lnTo>
                    <a:pt x="942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3"/>
            <p:cNvSpPr/>
            <p:nvPr/>
          </p:nvSpPr>
          <p:spPr>
            <a:xfrm flipH="1">
              <a:off x="806054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202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3"/>
            <p:cNvSpPr/>
            <p:nvPr/>
          </p:nvSpPr>
          <p:spPr>
            <a:xfrm flipH="1">
              <a:off x="921137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85" y="1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55" y="1333"/>
                  </a:lnTo>
                  <a:lnTo>
                    <a:pt x="585" y="1365"/>
                  </a:lnTo>
                  <a:lnTo>
                    <a:pt x="715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3"/>
            <p:cNvSpPr/>
            <p:nvPr/>
          </p:nvSpPr>
          <p:spPr>
            <a:xfrm flipH="1">
              <a:off x="1035157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1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5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0"/>
                  </a:lnTo>
                  <a:lnTo>
                    <a:pt x="292" y="1268"/>
                  </a:lnTo>
                  <a:lnTo>
                    <a:pt x="422" y="1333"/>
                  </a:lnTo>
                  <a:lnTo>
                    <a:pt x="552" y="1365"/>
                  </a:lnTo>
                  <a:lnTo>
                    <a:pt x="682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3"/>
            <p:cNvSpPr/>
            <p:nvPr/>
          </p:nvSpPr>
          <p:spPr>
            <a:xfrm flipH="1">
              <a:off x="1150240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1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22" y="1333"/>
                  </a:lnTo>
                  <a:lnTo>
                    <a:pt x="552" y="1365"/>
                  </a:lnTo>
                  <a:lnTo>
                    <a:pt x="715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2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18"/>
          <p:cNvSpPr/>
          <p:nvPr/>
        </p:nvSpPr>
        <p:spPr>
          <a:xfrm>
            <a:off x="0" y="0"/>
            <a:ext cx="9144052" cy="5187100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4E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18"/>
          <p:cNvSpPr/>
          <p:nvPr/>
        </p:nvSpPr>
        <p:spPr>
          <a:xfrm rot="10800000" flipH="1">
            <a:off x="-1519353" y="4599416"/>
            <a:ext cx="2112256" cy="2112256"/>
          </a:xfrm>
          <a:custGeom>
            <a:avLst/>
            <a:gdLst/>
            <a:ahLst/>
            <a:cxnLst/>
            <a:rect l="l" t="t" r="r" b="b"/>
            <a:pathLst>
              <a:path w="65598" h="65598" extrusionOk="0">
                <a:moveTo>
                  <a:pt x="32815" y="0"/>
                </a:moveTo>
                <a:lnTo>
                  <a:pt x="31970" y="32"/>
                </a:lnTo>
                <a:lnTo>
                  <a:pt x="31125" y="32"/>
                </a:lnTo>
                <a:lnTo>
                  <a:pt x="30281" y="97"/>
                </a:lnTo>
                <a:lnTo>
                  <a:pt x="29436" y="162"/>
                </a:lnTo>
                <a:lnTo>
                  <a:pt x="28624" y="260"/>
                </a:lnTo>
                <a:lnTo>
                  <a:pt x="27811" y="390"/>
                </a:lnTo>
                <a:lnTo>
                  <a:pt x="26999" y="520"/>
                </a:lnTo>
                <a:lnTo>
                  <a:pt x="26187" y="682"/>
                </a:lnTo>
                <a:lnTo>
                  <a:pt x="25407" y="845"/>
                </a:lnTo>
                <a:lnTo>
                  <a:pt x="24595" y="1040"/>
                </a:lnTo>
                <a:lnTo>
                  <a:pt x="23815" y="1235"/>
                </a:lnTo>
                <a:lnTo>
                  <a:pt x="23068" y="1495"/>
                </a:lnTo>
                <a:lnTo>
                  <a:pt x="22288" y="1722"/>
                </a:lnTo>
                <a:lnTo>
                  <a:pt x="21541" y="1982"/>
                </a:lnTo>
                <a:lnTo>
                  <a:pt x="20794" y="2274"/>
                </a:lnTo>
                <a:lnTo>
                  <a:pt x="20046" y="2567"/>
                </a:lnTo>
                <a:lnTo>
                  <a:pt x="19299" y="2892"/>
                </a:lnTo>
                <a:lnTo>
                  <a:pt x="18584" y="3249"/>
                </a:lnTo>
                <a:lnTo>
                  <a:pt x="17187" y="3964"/>
                </a:lnTo>
                <a:lnTo>
                  <a:pt x="15790" y="4744"/>
                </a:lnTo>
                <a:lnTo>
                  <a:pt x="14458" y="5621"/>
                </a:lnTo>
                <a:lnTo>
                  <a:pt x="13191" y="6530"/>
                </a:lnTo>
                <a:lnTo>
                  <a:pt x="11956" y="7505"/>
                </a:lnTo>
                <a:lnTo>
                  <a:pt x="10754" y="8512"/>
                </a:lnTo>
                <a:lnTo>
                  <a:pt x="9617" y="9617"/>
                </a:lnTo>
                <a:lnTo>
                  <a:pt x="8545" y="10754"/>
                </a:lnTo>
                <a:lnTo>
                  <a:pt x="7505" y="11924"/>
                </a:lnTo>
                <a:lnTo>
                  <a:pt x="6531" y="13191"/>
                </a:lnTo>
                <a:lnTo>
                  <a:pt x="5621" y="14458"/>
                </a:lnTo>
                <a:lnTo>
                  <a:pt x="4776" y="15790"/>
                </a:lnTo>
                <a:lnTo>
                  <a:pt x="3964" y="17155"/>
                </a:lnTo>
                <a:lnTo>
                  <a:pt x="3249" y="18584"/>
                </a:lnTo>
                <a:lnTo>
                  <a:pt x="2924" y="19299"/>
                </a:lnTo>
                <a:lnTo>
                  <a:pt x="2599" y="20046"/>
                </a:lnTo>
                <a:lnTo>
                  <a:pt x="2274" y="20761"/>
                </a:lnTo>
                <a:lnTo>
                  <a:pt x="2014" y="21508"/>
                </a:lnTo>
                <a:lnTo>
                  <a:pt x="1722" y="22288"/>
                </a:lnTo>
                <a:lnTo>
                  <a:pt x="1495" y="23035"/>
                </a:lnTo>
                <a:lnTo>
                  <a:pt x="1267" y="23815"/>
                </a:lnTo>
                <a:lnTo>
                  <a:pt x="1040" y="24595"/>
                </a:lnTo>
                <a:lnTo>
                  <a:pt x="845" y="25407"/>
                </a:lnTo>
                <a:lnTo>
                  <a:pt x="682" y="26187"/>
                </a:lnTo>
                <a:lnTo>
                  <a:pt x="520" y="26999"/>
                </a:lnTo>
                <a:lnTo>
                  <a:pt x="390" y="27811"/>
                </a:lnTo>
                <a:lnTo>
                  <a:pt x="292" y="28624"/>
                </a:lnTo>
                <a:lnTo>
                  <a:pt x="195" y="29436"/>
                </a:lnTo>
                <a:lnTo>
                  <a:pt x="97" y="30281"/>
                </a:lnTo>
                <a:lnTo>
                  <a:pt x="65" y="31093"/>
                </a:lnTo>
                <a:lnTo>
                  <a:pt x="32" y="31938"/>
                </a:lnTo>
                <a:lnTo>
                  <a:pt x="0" y="32782"/>
                </a:lnTo>
                <a:lnTo>
                  <a:pt x="32" y="33627"/>
                </a:lnTo>
                <a:lnTo>
                  <a:pt x="65" y="34472"/>
                </a:lnTo>
                <a:lnTo>
                  <a:pt x="97" y="35317"/>
                </a:lnTo>
                <a:lnTo>
                  <a:pt x="195" y="36161"/>
                </a:lnTo>
                <a:lnTo>
                  <a:pt x="292" y="36974"/>
                </a:lnTo>
                <a:lnTo>
                  <a:pt x="390" y="37786"/>
                </a:lnTo>
                <a:lnTo>
                  <a:pt x="520" y="38598"/>
                </a:lnTo>
                <a:lnTo>
                  <a:pt x="682" y="39410"/>
                </a:lnTo>
                <a:lnTo>
                  <a:pt x="845" y="40190"/>
                </a:lnTo>
                <a:lnTo>
                  <a:pt x="1040" y="41002"/>
                </a:lnTo>
                <a:lnTo>
                  <a:pt x="1267" y="41782"/>
                </a:lnTo>
                <a:lnTo>
                  <a:pt x="1495" y="42562"/>
                </a:lnTo>
                <a:lnTo>
                  <a:pt x="1722" y="43309"/>
                </a:lnTo>
                <a:lnTo>
                  <a:pt x="2014" y="44056"/>
                </a:lnTo>
                <a:lnTo>
                  <a:pt x="2274" y="44804"/>
                </a:lnTo>
                <a:lnTo>
                  <a:pt x="2599" y="45551"/>
                </a:lnTo>
                <a:lnTo>
                  <a:pt x="2924" y="46298"/>
                </a:lnTo>
                <a:lnTo>
                  <a:pt x="3249" y="47013"/>
                </a:lnTo>
                <a:lnTo>
                  <a:pt x="3964" y="48410"/>
                </a:lnTo>
                <a:lnTo>
                  <a:pt x="4776" y="49807"/>
                </a:lnTo>
                <a:lnTo>
                  <a:pt x="5621" y="51139"/>
                </a:lnTo>
                <a:lnTo>
                  <a:pt x="6531" y="52406"/>
                </a:lnTo>
                <a:lnTo>
                  <a:pt x="7505" y="53641"/>
                </a:lnTo>
                <a:lnTo>
                  <a:pt x="8545" y="54843"/>
                </a:lnTo>
                <a:lnTo>
                  <a:pt x="9617" y="55980"/>
                </a:lnTo>
                <a:lnTo>
                  <a:pt x="10754" y="57052"/>
                </a:lnTo>
                <a:lnTo>
                  <a:pt x="11956" y="58092"/>
                </a:lnTo>
                <a:lnTo>
                  <a:pt x="13191" y="59067"/>
                </a:lnTo>
                <a:lnTo>
                  <a:pt x="14458" y="59976"/>
                </a:lnTo>
                <a:lnTo>
                  <a:pt x="15790" y="60854"/>
                </a:lnTo>
                <a:lnTo>
                  <a:pt x="17187" y="61633"/>
                </a:lnTo>
                <a:lnTo>
                  <a:pt x="18584" y="62348"/>
                </a:lnTo>
                <a:lnTo>
                  <a:pt x="19299" y="62706"/>
                </a:lnTo>
                <a:lnTo>
                  <a:pt x="20046" y="62998"/>
                </a:lnTo>
                <a:lnTo>
                  <a:pt x="20794" y="63323"/>
                </a:lnTo>
                <a:lnTo>
                  <a:pt x="21541" y="63583"/>
                </a:lnTo>
                <a:lnTo>
                  <a:pt x="22288" y="63875"/>
                </a:lnTo>
                <a:lnTo>
                  <a:pt x="23068" y="64103"/>
                </a:lnTo>
                <a:lnTo>
                  <a:pt x="23815" y="64330"/>
                </a:lnTo>
                <a:lnTo>
                  <a:pt x="24595" y="64558"/>
                </a:lnTo>
                <a:lnTo>
                  <a:pt x="25407" y="64752"/>
                </a:lnTo>
                <a:lnTo>
                  <a:pt x="26187" y="64915"/>
                </a:lnTo>
                <a:lnTo>
                  <a:pt x="26999" y="65077"/>
                </a:lnTo>
                <a:lnTo>
                  <a:pt x="27811" y="65207"/>
                </a:lnTo>
                <a:lnTo>
                  <a:pt x="28624" y="65337"/>
                </a:lnTo>
                <a:lnTo>
                  <a:pt x="29436" y="65402"/>
                </a:lnTo>
                <a:lnTo>
                  <a:pt x="30281" y="65500"/>
                </a:lnTo>
                <a:lnTo>
                  <a:pt x="31125" y="65532"/>
                </a:lnTo>
                <a:lnTo>
                  <a:pt x="31970" y="65565"/>
                </a:lnTo>
                <a:lnTo>
                  <a:pt x="32815" y="65597"/>
                </a:lnTo>
                <a:lnTo>
                  <a:pt x="33660" y="65565"/>
                </a:lnTo>
                <a:lnTo>
                  <a:pt x="34504" y="65532"/>
                </a:lnTo>
                <a:lnTo>
                  <a:pt x="35317" y="65500"/>
                </a:lnTo>
                <a:lnTo>
                  <a:pt x="36161" y="65402"/>
                </a:lnTo>
                <a:lnTo>
                  <a:pt x="36974" y="65337"/>
                </a:lnTo>
                <a:lnTo>
                  <a:pt x="37786" y="65207"/>
                </a:lnTo>
                <a:lnTo>
                  <a:pt x="38598" y="65077"/>
                </a:lnTo>
                <a:lnTo>
                  <a:pt x="39410" y="64915"/>
                </a:lnTo>
                <a:lnTo>
                  <a:pt x="40223" y="64752"/>
                </a:lnTo>
                <a:lnTo>
                  <a:pt x="41002" y="64558"/>
                </a:lnTo>
                <a:lnTo>
                  <a:pt x="41782" y="64330"/>
                </a:lnTo>
                <a:lnTo>
                  <a:pt x="42562" y="64103"/>
                </a:lnTo>
                <a:lnTo>
                  <a:pt x="43309" y="63875"/>
                </a:lnTo>
                <a:lnTo>
                  <a:pt x="44089" y="63583"/>
                </a:lnTo>
                <a:lnTo>
                  <a:pt x="44836" y="63323"/>
                </a:lnTo>
                <a:lnTo>
                  <a:pt x="45584" y="62998"/>
                </a:lnTo>
                <a:lnTo>
                  <a:pt x="46298" y="62706"/>
                </a:lnTo>
                <a:lnTo>
                  <a:pt x="47013" y="62348"/>
                </a:lnTo>
                <a:lnTo>
                  <a:pt x="48443" y="61633"/>
                </a:lnTo>
                <a:lnTo>
                  <a:pt x="49807" y="60854"/>
                </a:lnTo>
                <a:lnTo>
                  <a:pt x="51139" y="59976"/>
                </a:lnTo>
                <a:lnTo>
                  <a:pt x="52439" y="59067"/>
                </a:lnTo>
                <a:lnTo>
                  <a:pt x="53674" y="58092"/>
                </a:lnTo>
                <a:lnTo>
                  <a:pt x="54843" y="57052"/>
                </a:lnTo>
                <a:lnTo>
                  <a:pt x="55980" y="55980"/>
                </a:lnTo>
                <a:lnTo>
                  <a:pt x="57085" y="54843"/>
                </a:lnTo>
                <a:lnTo>
                  <a:pt x="58092" y="53641"/>
                </a:lnTo>
                <a:lnTo>
                  <a:pt x="59067" y="52406"/>
                </a:lnTo>
                <a:lnTo>
                  <a:pt x="60009" y="51139"/>
                </a:lnTo>
                <a:lnTo>
                  <a:pt x="60854" y="49807"/>
                </a:lnTo>
                <a:lnTo>
                  <a:pt x="61634" y="48410"/>
                </a:lnTo>
                <a:lnTo>
                  <a:pt x="62348" y="47013"/>
                </a:lnTo>
                <a:lnTo>
                  <a:pt x="62706" y="46298"/>
                </a:lnTo>
                <a:lnTo>
                  <a:pt x="63031" y="45551"/>
                </a:lnTo>
                <a:lnTo>
                  <a:pt x="63323" y="44804"/>
                </a:lnTo>
                <a:lnTo>
                  <a:pt x="63616" y="44056"/>
                </a:lnTo>
                <a:lnTo>
                  <a:pt x="63875" y="43309"/>
                </a:lnTo>
                <a:lnTo>
                  <a:pt x="64135" y="42562"/>
                </a:lnTo>
                <a:lnTo>
                  <a:pt x="64363" y="41782"/>
                </a:lnTo>
                <a:lnTo>
                  <a:pt x="64558" y="41002"/>
                </a:lnTo>
                <a:lnTo>
                  <a:pt x="64753" y="40190"/>
                </a:lnTo>
                <a:lnTo>
                  <a:pt x="64915" y="39410"/>
                </a:lnTo>
                <a:lnTo>
                  <a:pt x="65078" y="38598"/>
                </a:lnTo>
                <a:lnTo>
                  <a:pt x="65208" y="37786"/>
                </a:lnTo>
                <a:lnTo>
                  <a:pt x="65337" y="36974"/>
                </a:lnTo>
                <a:lnTo>
                  <a:pt x="65435" y="36161"/>
                </a:lnTo>
                <a:lnTo>
                  <a:pt x="65500" y="35317"/>
                </a:lnTo>
                <a:lnTo>
                  <a:pt x="65565" y="34472"/>
                </a:lnTo>
                <a:lnTo>
                  <a:pt x="65597" y="33627"/>
                </a:lnTo>
                <a:lnTo>
                  <a:pt x="65597" y="32782"/>
                </a:lnTo>
                <a:lnTo>
                  <a:pt x="65597" y="31938"/>
                </a:lnTo>
                <a:lnTo>
                  <a:pt x="65565" y="31093"/>
                </a:lnTo>
                <a:lnTo>
                  <a:pt x="65500" y="30281"/>
                </a:lnTo>
                <a:lnTo>
                  <a:pt x="65435" y="29436"/>
                </a:lnTo>
                <a:lnTo>
                  <a:pt x="65337" y="28624"/>
                </a:lnTo>
                <a:lnTo>
                  <a:pt x="65208" y="27811"/>
                </a:lnTo>
                <a:lnTo>
                  <a:pt x="65078" y="26999"/>
                </a:lnTo>
                <a:lnTo>
                  <a:pt x="64915" y="26187"/>
                </a:lnTo>
                <a:lnTo>
                  <a:pt x="64753" y="25407"/>
                </a:lnTo>
                <a:lnTo>
                  <a:pt x="64558" y="24595"/>
                </a:lnTo>
                <a:lnTo>
                  <a:pt x="64363" y="23815"/>
                </a:lnTo>
                <a:lnTo>
                  <a:pt x="64135" y="23035"/>
                </a:lnTo>
                <a:lnTo>
                  <a:pt x="63875" y="22288"/>
                </a:lnTo>
                <a:lnTo>
                  <a:pt x="63616" y="21508"/>
                </a:lnTo>
                <a:lnTo>
                  <a:pt x="63323" y="20761"/>
                </a:lnTo>
                <a:lnTo>
                  <a:pt x="63031" y="20046"/>
                </a:lnTo>
                <a:lnTo>
                  <a:pt x="62706" y="19299"/>
                </a:lnTo>
                <a:lnTo>
                  <a:pt x="62348" y="18584"/>
                </a:lnTo>
                <a:lnTo>
                  <a:pt x="61634" y="17155"/>
                </a:lnTo>
                <a:lnTo>
                  <a:pt x="60854" y="15790"/>
                </a:lnTo>
                <a:lnTo>
                  <a:pt x="60009" y="14458"/>
                </a:lnTo>
                <a:lnTo>
                  <a:pt x="59067" y="13191"/>
                </a:lnTo>
                <a:lnTo>
                  <a:pt x="58092" y="11924"/>
                </a:lnTo>
                <a:lnTo>
                  <a:pt x="57085" y="10754"/>
                </a:lnTo>
                <a:lnTo>
                  <a:pt x="55980" y="9617"/>
                </a:lnTo>
                <a:lnTo>
                  <a:pt x="54843" y="8512"/>
                </a:lnTo>
                <a:lnTo>
                  <a:pt x="53674" y="7505"/>
                </a:lnTo>
                <a:lnTo>
                  <a:pt x="52439" y="6530"/>
                </a:lnTo>
                <a:lnTo>
                  <a:pt x="51139" y="5621"/>
                </a:lnTo>
                <a:lnTo>
                  <a:pt x="49807" y="4744"/>
                </a:lnTo>
                <a:lnTo>
                  <a:pt x="48443" y="3964"/>
                </a:lnTo>
                <a:lnTo>
                  <a:pt x="47013" y="3249"/>
                </a:lnTo>
                <a:lnTo>
                  <a:pt x="46298" y="2892"/>
                </a:lnTo>
                <a:lnTo>
                  <a:pt x="45584" y="2567"/>
                </a:lnTo>
                <a:lnTo>
                  <a:pt x="44836" y="2274"/>
                </a:lnTo>
                <a:lnTo>
                  <a:pt x="44089" y="1982"/>
                </a:lnTo>
                <a:lnTo>
                  <a:pt x="43309" y="1722"/>
                </a:lnTo>
                <a:lnTo>
                  <a:pt x="42562" y="1495"/>
                </a:lnTo>
                <a:lnTo>
                  <a:pt x="41782" y="1235"/>
                </a:lnTo>
                <a:lnTo>
                  <a:pt x="41002" y="1040"/>
                </a:lnTo>
                <a:lnTo>
                  <a:pt x="40223" y="845"/>
                </a:lnTo>
                <a:lnTo>
                  <a:pt x="39410" y="682"/>
                </a:lnTo>
                <a:lnTo>
                  <a:pt x="38598" y="520"/>
                </a:lnTo>
                <a:lnTo>
                  <a:pt x="37786" y="390"/>
                </a:lnTo>
                <a:lnTo>
                  <a:pt x="36974" y="260"/>
                </a:lnTo>
                <a:lnTo>
                  <a:pt x="36161" y="162"/>
                </a:lnTo>
                <a:lnTo>
                  <a:pt x="35317" y="97"/>
                </a:lnTo>
                <a:lnTo>
                  <a:pt x="34504" y="32"/>
                </a:lnTo>
                <a:lnTo>
                  <a:pt x="33660" y="32"/>
                </a:lnTo>
                <a:lnTo>
                  <a:pt x="3281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18"/>
          <p:cNvSpPr/>
          <p:nvPr/>
        </p:nvSpPr>
        <p:spPr>
          <a:xfrm rot="10800000" flipH="1">
            <a:off x="8659365" y="4448061"/>
            <a:ext cx="1058768" cy="1369466"/>
          </a:xfrm>
          <a:custGeom>
            <a:avLst/>
            <a:gdLst/>
            <a:ahLst/>
            <a:cxnLst/>
            <a:rect l="l" t="t" r="r" b="b"/>
            <a:pathLst>
              <a:path w="32881" h="42530" extrusionOk="0">
                <a:moveTo>
                  <a:pt x="28949" y="0"/>
                </a:moveTo>
                <a:lnTo>
                  <a:pt x="28624" y="33"/>
                </a:lnTo>
                <a:lnTo>
                  <a:pt x="28267" y="98"/>
                </a:lnTo>
                <a:lnTo>
                  <a:pt x="27942" y="228"/>
                </a:lnTo>
                <a:lnTo>
                  <a:pt x="27617" y="358"/>
                </a:lnTo>
                <a:lnTo>
                  <a:pt x="27292" y="520"/>
                </a:lnTo>
                <a:lnTo>
                  <a:pt x="27000" y="715"/>
                </a:lnTo>
                <a:lnTo>
                  <a:pt x="26708" y="943"/>
                </a:lnTo>
                <a:lnTo>
                  <a:pt x="26448" y="1203"/>
                </a:lnTo>
                <a:lnTo>
                  <a:pt x="26220" y="1495"/>
                </a:lnTo>
                <a:lnTo>
                  <a:pt x="683" y="36714"/>
                </a:lnTo>
                <a:lnTo>
                  <a:pt x="488" y="37039"/>
                </a:lnTo>
                <a:lnTo>
                  <a:pt x="326" y="37364"/>
                </a:lnTo>
                <a:lnTo>
                  <a:pt x="196" y="37689"/>
                </a:lnTo>
                <a:lnTo>
                  <a:pt x="98" y="38046"/>
                </a:lnTo>
                <a:lnTo>
                  <a:pt x="33" y="38404"/>
                </a:lnTo>
                <a:lnTo>
                  <a:pt x="1" y="38761"/>
                </a:lnTo>
                <a:lnTo>
                  <a:pt x="1" y="39086"/>
                </a:lnTo>
                <a:lnTo>
                  <a:pt x="33" y="39443"/>
                </a:lnTo>
                <a:lnTo>
                  <a:pt x="98" y="39801"/>
                </a:lnTo>
                <a:lnTo>
                  <a:pt x="228" y="40126"/>
                </a:lnTo>
                <a:lnTo>
                  <a:pt x="358" y="40450"/>
                </a:lnTo>
                <a:lnTo>
                  <a:pt x="521" y="40775"/>
                </a:lnTo>
                <a:lnTo>
                  <a:pt x="715" y="41068"/>
                </a:lnTo>
                <a:lnTo>
                  <a:pt x="943" y="41360"/>
                </a:lnTo>
                <a:lnTo>
                  <a:pt x="1235" y="41620"/>
                </a:lnTo>
                <a:lnTo>
                  <a:pt x="1528" y="41847"/>
                </a:lnTo>
                <a:lnTo>
                  <a:pt x="1820" y="42042"/>
                </a:lnTo>
                <a:lnTo>
                  <a:pt x="2145" y="42237"/>
                </a:lnTo>
                <a:lnTo>
                  <a:pt x="2502" y="42367"/>
                </a:lnTo>
                <a:lnTo>
                  <a:pt x="2827" y="42465"/>
                </a:lnTo>
                <a:lnTo>
                  <a:pt x="3185" y="42530"/>
                </a:lnTo>
                <a:lnTo>
                  <a:pt x="3899" y="42530"/>
                </a:lnTo>
                <a:lnTo>
                  <a:pt x="4257" y="42497"/>
                </a:lnTo>
                <a:lnTo>
                  <a:pt x="4582" y="42432"/>
                </a:lnTo>
                <a:lnTo>
                  <a:pt x="4939" y="42335"/>
                </a:lnTo>
                <a:lnTo>
                  <a:pt x="5264" y="42172"/>
                </a:lnTo>
                <a:lnTo>
                  <a:pt x="5589" y="42010"/>
                </a:lnTo>
                <a:lnTo>
                  <a:pt x="5881" y="41815"/>
                </a:lnTo>
                <a:lnTo>
                  <a:pt x="6141" y="41588"/>
                </a:lnTo>
                <a:lnTo>
                  <a:pt x="6401" y="41328"/>
                </a:lnTo>
                <a:lnTo>
                  <a:pt x="6661" y="41035"/>
                </a:lnTo>
                <a:lnTo>
                  <a:pt x="32166" y="5816"/>
                </a:lnTo>
                <a:lnTo>
                  <a:pt x="32361" y="5524"/>
                </a:lnTo>
                <a:lnTo>
                  <a:pt x="32556" y="5166"/>
                </a:lnTo>
                <a:lnTo>
                  <a:pt x="32686" y="4841"/>
                </a:lnTo>
                <a:lnTo>
                  <a:pt x="32783" y="4484"/>
                </a:lnTo>
                <a:lnTo>
                  <a:pt x="32848" y="4159"/>
                </a:lnTo>
                <a:lnTo>
                  <a:pt x="32881" y="3802"/>
                </a:lnTo>
                <a:lnTo>
                  <a:pt x="32848" y="3444"/>
                </a:lnTo>
                <a:lnTo>
                  <a:pt x="32816" y="3087"/>
                </a:lnTo>
                <a:lnTo>
                  <a:pt x="32751" y="2730"/>
                </a:lnTo>
                <a:lnTo>
                  <a:pt x="32653" y="2405"/>
                </a:lnTo>
                <a:lnTo>
                  <a:pt x="32523" y="2080"/>
                </a:lnTo>
                <a:lnTo>
                  <a:pt x="32328" y="1755"/>
                </a:lnTo>
                <a:lnTo>
                  <a:pt x="32133" y="1462"/>
                </a:lnTo>
                <a:lnTo>
                  <a:pt x="31906" y="1170"/>
                </a:lnTo>
                <a:lnTo>
                  <a:pt x="31646" y="910"/>
                </a:lnTo>
                <a:lnTo>
                  <a:pt x="31354" y="683"/>
                </a:lnTo>
                <a:lnTo>
                  <a:pt x="31029" y="488"/>
                </a:lnTo>
                <a:lnTo>
                  <a:pt x="30704" y="325"/>
                </a:lnTo>
                <a:lnTo>
                  <a:pt x="30379" y="195"/>
                </a:lnTo>
                <a:lnTo>
                  <a:pt x="30021" y="98"/>
                </a:lnTo>
                <a:lnTo>
                  <a:pt x="29664" y="33"/>
                </a:lnTo>
                <a:lnTo>
                  <a:pt x="2930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8"/>
          <p:cNvSpPr/>
          <p:nvPr/>
        </p:nvSpPr>
        <p:spPr>
          <a:xfrm rot="10800000" flipH="1">
            <a:off x="6221226" y="4763053"/>
            <a:ext cx="957274" cy="401759"/>
          </a:xfrm>
          <a:custGeom>
            <a:avLst/>
            <a:gdLst/>
            <a:ahLst/>
            <a:cxnLst/>
            <a:rect l="l" t="t" r="r" b="b"/>
            <a:pathLst>
              <a:path w="29729" h="12477" fill="none" extrusionOk="0">
                <a:moveTo>
                  <a:pt x="27552" y="0"/>
                </a:moveTo>
                <a:lnTo>
                  <a:pt x="27552" y="0"/>
                </a:lnTo>
                <a:lnTo>
                  <a:pt x="27422" y="552"/>
                </a:lnTo>
                <a:lnTo>
                  <a:pt x="27292" y="1072"/>
                </a:lnTo>
                <a:lnTo>
                  <a:pt x="27097" y="1625"/>
                </a:lnTo>
                <a:lnTo>
                  <a:pt x="26934" y="2144"/>
                </a:lnTo>
                <a:lnTo>
                  <a:pt x="26707" y="2632"/>
                </a:lnTo>
                <a:lnTo>
                  <a:pt x="26480" y="3152"/>
                </a:lnTo>
                <a:lnTo>
                  <a:pt x="26220" y="3639"/>
                </a:lnTo>
                <a:lnTo>
                  <a:pt x="25960" y="4094"/>
                </a:lnTo>
                <a:lnTo>
                  <a:pt x="25635" y="4549"/>
                </a:lnTo>
                <a:lnTo>
                  <a:pt x="25342" y="5004"/>
                </a:lnTo>
                <a:lnTo>
                  <a:pt x="25018" y="5458"/>
                </a:lnTo>
                <a:lnTo>
                  <a:pt x="24660" y="5848"/>
                </a:lnTo>
                <a:lnTo>
                  <a:pt x="24303" y="6271"/>
                </a:lnTo>
                <a:lnTo>
                  <a:pt x="23913" y="6661"/>
                </a:lnTo>
                <a:lnTo>
                  <a:pt x="23523" y="7018"/>
                </a:lnTo>
                <a:lnTo>
                  <a:pt x="23101" y="7375"/>
                </a:lnTo>
                <a:lnTo>
                  <a:pt x="22678" y="7733"/>
                </a:lnTo>
                <a:lnTo>
                  <a:pt x="22223" y="8058"/>
                </a:lnTo>
                <a:lnTo>
                  <a:pt x="21769" y="8350"/>
                </a:lnTo>
                <a:lnTo>
                  <a:pt x="21314" y="8642"/>
                </a:lnTo>
                <a:lnTo>
                  <a:pt x="20826" y="8902"/>
                </a:lnTo>
                <a:lnTo>
                  <a:pt x="20339" y="9130"/>
                </a:lnTo>
                <a:lnTo>
                  <a:pt x="19852" y="9357"/>
                </a:lnTo>
                <a:lnTo>
                  <a:pt x="19332" y="9552"/>
                </a:lnTo>
                <a:lnTo>
                  <a:pt x="18812" y="9747"/>
                </a:lnTo>
                <a:lnTo>
                  <a:pt x="18260" y="9910"/>
                </a:lnTo>
                <a:lnTo>
                  <a:pt x="17707" y="10039"/>
                </a:lnTo>
                <a:lnTo>
                  <a:pt x="17155" y="10137"/>
                </a:lnTo>
                <a:lnTo>
                  <a:pt x="16603" y="10234"/>
                </a:lnTo>
                <a:lnTo>
                  <a:pt x="16018" y="10299"/>
                </a:lnTo>
                <a:lnTo>
                  <a:pt x="15465" y="10332"/>
                </a:lnTo>
                <a:lnTo>
                  <a:pt x="14881" y="10332"/>
                </a:lnTo>
                <a:lnTo>
                  <a:pt x="14881" y="10332"/>
                </a:lnTo>
                <a:lnTo>
                  <a:pt x="14296" y="10332"/>
                </a:lnTo>
                <a:lnTo>
                  <a:pt x="13711" y="10299"/>
                </a:lnTo>
                <a:lnTo>
                  <a:pt x="13159" y="10234"/>
                </a:lnTo>
                <a:lnTo>
                  <a:pt x="12574" y="10137"/>
                </a:lnTo>
                <a:lnTo>
                  <a:pt x="12022" y="10039"/>
                </a:lnTo>
                <a:lnTo>
                  <a:pt x="11469" y="9910"/>
                </a:lnTo>
                <a:lnTo>
                  <a:pt x="10949" y="9747"/>
                </a:lnTo>
                <a:lnTo>
                  <a:pt x="10430" y="9552"/>
                </a:lnTo>
                <a:lnTo>
                  <a:pt x="9910" y="9357"/>
                </a:lnTo>
                <a:lnTo>
                  <a:pt x="9390" y="9130"/>
                </a:lnTo>
                <a:lnTo>
                  <a:pt x="8902" y="8902"/>
                </a:lnTo>
                <a:lnTo>
                  <a:pt x="8415" y="8642"/>
                </a:lnTo>
                <a:lnTo>
                  <a:pt x="7960" y="8350"/>
                </a:lnTo>
                <a:lnTo>
                  <a:pt x="7505" y="8058"/>
                </a:lnTo>
                <a:lnTo>
                  <a:pt x="7083" y="7733"/>
                </a:lnTo>
                <a:lnTo>
                  <a:pt x="6628" y="7375"/>
                </a:lnTo>
                <a:lnTo>
                  <a:pt x="6238" y="7018"/>
                </a:lnTo>
                <a:lnTo>
                  <a:pt x="5816" y="6661"/>
                </a:lnTo>
                <a:lnTo>
                  <a:pt x="5459" y="6271"/>
                </a:lnTo>
                <a:lnTo>
                  <a:pt x="5101" y="5848"/>
                </a:lnTo>
                <a:lnTo>
                  <a:pt x="4744" y="5458"/>
                </a:lnTo>
                <a:lnTo>
                  <a:pt x="4419" y="5004"/>
                </a:lnTo>
                <a:lnTo>
                  <a:pt x="4094" y="4549"/>
                </a:lnTo>
                <a:lnTo>
                  <a:pt x="3802" y="4094"/>
                </a:lnTo>
                <a:lnTo>
                  <a:pt x="3542" y="3639"/>
                </a:lnTo>
                <a:lnTo>
                  <a:pt x="3282" y="3152"/>
                </a:lnTo>
                <a:lnTo>
                  <a:pt x="3054" y="2632"/>
                </a:lnTo>
                <a:lnTo>
                  <a:pt x="2827" y="2144"/>
                </a:lnTo>
                <a:lnTo>
                  <a:pt x="2632" y="1625"/>
                </a:lnTo>
                <a:lnTo>
                  <a:pt x="2469" y="1072"/>
                </a:lnTo>
                <a:lnTo>
                  <a:pt x="2307" y="552"/>
                </a:lnTo>
                <a:lnTo>
                  <a:pt x="2210" y="0"/>
                </a:lnTo>
                <a:lnTo>
                  <a:pt x="0" y="0"/>
                </a:lnTo>
                <a:lnTo>
                  <a:pt x="0" y="0"/>
                </a:lnTo>
                <a:lnTo>
                  <a:pt x="130" y="650"/>
                </a:lnTo>
                <a:lnTo>
                  <a:pt x="293" y="1300"/>
                </a:lnTo>
                <a:lnTo>
                  <a:pt x="488" y="1949"/>
                </a:lnTo>
                <a:lnTo>
                  <a:pt x="715" y="2567"/>
                </a:lnTo>
                <a:lnTo>
                  <a:pt x="942" y="3184"/>
                </a:lnTo>
                <a:lnTo>
                  <a:pt x="1202" y="3769"/>
                </a:lnTo>
                <a:lnTo>
                  <a:pt x="1495" y="4354"/>
                </a:lnTo>
                <a:lnTo>
                  <a:pt x="1820" y="4939"/>
                </a:lnTo>
                <a:lnTo>
                  <a:pt x="2145" y="5491"/>
                </a:lnTo>
                <a:lnTo>
                  <a:pt x="2502" y="6043"/>
                </a:lnTo>
                <a:lnTo>
                  <a:pt x="2892" y="6563"/>
                </a:lnTo>
                <a:lnTo>
                  <a:pt x="3282" y="7050"/>
                </a:lnTo>
                <a:lnTo>
                  <a:pt x="3737" y="7538"/>
                </a:lnTo>
                <a:lnTo>
                  <a:pt x="4159" y="8025"/>
                </a:lnTo>
                <a:lnTo>
                  <a:pt x="4646" y="8480"/>
                </a:lnTo>
                <a:lnTo>
                  <a:pt x="5134" y="8902"/>
                </a:lnTo>
                <a:lnTo>
                  <a:pt x="5621" y="9292"/>
                </a:lnTo>
                <a:lnTo>
                  <a:pt x="6141" y="9682"/>
                </a:lnTo>
                <a:lnTo>
                  <a:pt x="6693" y="10072"/>
                </a:lnTo>
                <a:lnTo>
                  <a:pt x="7245" y="10397"/>
                </a:lnTo>
                <a:lnTo>
                  <a:pt x="7798" y="10722"/>
                </a:lnTo>
                <a:lnTo>
                  <a:pt x="8383" y="11014"/>
                </a:lnTo>
                <a:lnTo>
                  <a:pt x="8967" y="11274"/>
                </a:lnTo>
                <a:lnTo>
                  <a:pt x="9585" y="11534"/>
                </a:lnTo>
                <a:lnTo>
                  <a:pt x="10202" y="11761"/>
                </a:lnTo>
                <a:lnTo>
                  <a:pt x="10852" y="11956"/>
                </a:lnTo>
                <a:lnTo>
                  <a:pt x="11502" y="12119"/>
                </a:lnTo>
                <a:lnTo>
                  <a:pt x="12151" y="12249"/>
                </a:lnTo>
                <a:lnTo>
                  <a:pt x="12834" y="12346"/>
                </a:lnTo>
                <a:lnTo>
                  <a:pt x="13484" y="12411"/>
                </a:lnTo>
                <a:lnTo>
                  <a:pt x="14166" y="12476"/>
                </a:lnTo>
                <a:lnTo>
                  <a:pt x="14881" y="12476"/>
                </a:lnTo>
                <a:lnTo>
                  <a:pt x="14881" y="12476"/>
                </a:lnTo>
                <a:lnTo>
                  <a:pt x="15563" y="12476"/>
                </a:lnTo>
                <a:lnTo>
                  <a:pt x="16245" y="12411"/>
                </a:lnTo>
                <a:lnTo>
                  <a:pt x="16928" y="12346"/>
                </a:lnTo>
                <a:lnTo>
                  <a:pt x="17610" y="12249"/>
                </a:lnTo>
                <a:lnTo>
                  <a:pt x="18260" y="12119"/>
                </a:lnTo>
                <a:lnTo>
                  <a:pt x="18909" y="11956"/>
                </a:lnTo>
                <a:lnTo>
                  <a:pt x="19527" y="11761"/>
                </a:lnTo>
                <a:lnTo>
                  <a:pt x="20144" y="11534"/>
                </a:lnTo>
                <a:lnTo>
                  <a:pt x="20761" y="11274"/>
                </a:lnTo>
                <a:lnTo>
                  <a:pt x="21379" y="11014"/>
                </a:lnTo>
                <a:lnTo>
                  <a:pt x="21963" y="10722"/>
                </a:lnTo>
                <a:lnTo>
                  <a:pt x="22516" y="10397"/>
                </a:lnTo>
                <a:lnTo>
                  <a:pt x="23068" y="10072"/>
                </a:lnTo>
                <a:lnTo>
                  <a:pt x="23620" y="9682"/>
                </a:lnTo>
                <a:lnTo>
                  <a:pt x="24140" y="9292"/>
                </a:lnTo>
                <a:lnTo>
                  <a:pt x="24628" y="8902"/>
                </a:lnTo>
                <a:lnTo>
                  <a:pt x="25115" y="8480"/>
                </a:lnTo>
                <a:lnTo>
                  <a:pt x="25570" y="8025"/>
                </a:lnTo>
                <a:lnTo>
                  <a:pt x="26025" y="7538"/>
                </a:lnTo>
                <a:lnTo>
                  <a:pt x="26447" y="7050"/>
                </a:lnTo>
                <a:lnTo>
                  <a:pt x="26837" y="6563"/>
                </a:lnTo>
                <a:lnTo>
                  <a:pt x="27227" y="6043"/>
                </a:lnTo>
                <a:lnTo>
                  <a:pt x="27584" y="5491"/>
                </a:lnTo>
                <a:lnTo>
                  <a:pt x="27942" y="4939"/>
                </a:lnTo>
                <a:lnTo>
                  <a:pt x="28234" y="4354"/>
                </a:lnTo>
                <a:lnTo>
                  <a:pt x="28526" y="3769"/>
                </a:lnTo>
                <a:lnTo>
                  <a:pt x="28819" y="3184"/>
                </a:lnTo>
                <a:lnTo>
                  <a:pt x="29046" y="2567"/>
                </a:lnTo>
                <a:lnTo>
                  <a:pt x="29241" y="1949"/>
                </a:lnTo>
                <a:lnTo>
                  <a:pt x="29436" y="1300"/>
                </a:lnTo>
                <a:lnTo>
                  <a:pt x="29599" y="650"/>
                </a:lnTo>
                <a:lnTo>
                  <a:pt x="29729" y="0"/>
                </a:lnTo>
                <a:lnTo>
                  <a:pt x="27552" y="0"/>
                </a:lnTo>
                <a:close/>
              </a:path>
            </a:pathLst>
          </a:custGeom>
          <a:noFill/>
          <a:ln w="89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8"/>
          <p:cNvSpPr/>
          <p:nvPr/>
        </p:nvSpPr>
        <p:spPr>
          <a:xfrm rot="10800000" flipH="1">
            <a:off x="8659386" y="3625729"/>
            <a:ext cx="1058736" cy="1369498"/>
          </a:xfrm>
          <a:custGeom>
            <a:avLst/>
            <a:gdLst/>
            <a:ahLst/>
            <a:cxnLst/>
            <a:rect l="l" t="t" r="r" b="b"/>
            <a:pathLst>
              <a:path w="32880" h="42531" extrusionOk="0">
                <a:moveTo>
                  <a:pt x="28981" y="1"/>
                </a:moveTo>
                <a:lnTo>
                  <a:pt x="28624" y="33"/>
                </a:lnTo>
                <a:lnTo>
                  <a:pt x="28266" y="98"/>
                </a:lnTo>
                <a:lnTo>
                  <a:pt x="27942" y="196"/>
                </a:lnTo>
                <a:lnTo>
                  <a:pt x="27617" y="358"/>
                </a:lnTo>
                <a:lnTo>
                  <a:pt x="27292" y="521"/>
                </a:lnTo>
                <a:lnTo>
                  <a:pt x="26999" y="715"/>
                </a:lnTo>
                <a:lnTo>
                  <a:pt x="26707" y="943"/>
                </a:lnTo>
                <a:lnTo>
                  <a:pt x="26447" y="1203"/>
                </a:lnTo>
                <a:lnTo>
                  <a:pt x="26220" y="1495"/>
                </a:lnTo>
                <a:lnTo>
                  <a:pt x="715" y="36714"/>
                </a:lnTo>
                <a:lnTo>
                  <a:pt x="487" y="37039"/>
                </a:lnTo>
                <a:lnTo>
                  <a:pt x="325" y="37364"/>
                </a:lnTo>
                <a:lnTo>
                  <a:pt x="195" y="37689"/>
                </a:lnTo>
                <a:lnTo>
                  <a:pt x="98" y="38046"/>
                </a:lnTo>
                <a:lnTo>
                  <a:pt x="33" y="38404"/>
                </a:lnTo>
                <a:lnTo>
                  <a:pt x="0" y="38729"/>
                </a:lnTo>
                <a:lnTo>
                  <a:pt x="0" y="39086"/>
                </a:lnTo>
                <a:lnTo>
                  <a:pt x="33" y="39444"/>
                </a:lnTo>
                <a:lnTo>
                  <a:pt x="130" y="39801"/>
                </a:lnTo>
                <a:lnTo>
                  <a:pt x="228" y="40126"/>
                </a:lnTo>
                <a:lnTo>
                  <a:pt x="357" y="40451"/>
                </a:lnTo>
                <a:lnTo>
                  <a:pt x="520" y="40776"/>
                </a:lnTo>
                <a:lnTo>
                  <a:pt x="747" y="41068"/>
                </a:lnTo>
                <a:lnTo>
                  <a:pt x="975" y="41360"/>
                </a:lnTo>
                <a:lnTo>
                  <a:pt x="1235" y="41620"/>
                </a:lnTo>
                <a:lnTo>
                  <a:pt x="1527" y="41848"/>
                </a:lnTo>
                <a:lnTo>
                  <a:pt x="1852" y="42043"/>
                </a:lnTo>
                <a:lnTo>
                  <a:pt x="2177" y="42238"/>
                </a:lnTo>
                <a:lnTo>
                  <a:pt x="2502" y="42368"/>
                </a:lnTo>
                <a:lnTo>
                  <a:pt x="2859" y="42465"/>
                </a:lnTo>
                <a:lnTo>
                  <a:pt x="3217" y="42530"/>
                </a:lnTo>
                <a:lnTo>
                  <a:pt x="3899" y="42530"/>
                </a:lnTo>
                <a:lnTo>
                  <a:pt x="4256" y="42498"/>
                </a:lnTo>
                <a:lnTo>
                  <a:pt x="4614" y="42433"/>
                </a:lnTo>
                <a:lnTo>
                  <a:pt x="4939" y="42335"/>
                </a:lnTo>
                <a:lnTo>
                  <a:pt x="5263" y="42173"/>
                </a:lnTo>
                <a:lnTo>
                  <a:pt x="5588" y="42010"/>
                </a:lnTo>
                <a:lnTo>
                  <a:pt x="5881" y="41815"/>
                </a:lnTo>
                <a:lnTo>
                  <a:pt x="6173" y="41588"/>
                </a:lnTo>
                <a:lnTo>
                  <a:pt x="6433" y="41328"/>
                </a:lnTo>
                <a:lnTo>
                  <a:pt x="6661" y="41036"/>
                </a:lnTo>
                <a:lnTo>
                  <a:pt x="32165" y="5816"/>
                </a:lnTo>
                <a:lnTo>
                  <a:pt x="32393" y="5524"/>
                </a:lnTo>
                <a:lnTo>
                  <a:pt x="32555" y="5167"/>
                </a:lnTo>
                <a:lnTo>
                  <a:pt x="32685" y="4842"/>
                </a:lnTo>
                <a:lnTo>
                  <a:pt x="32783" y="4484"/>
                </a:lnTo>
                <a:lnTo>
                  <a:pt x="32848" y="4159"/>
                </a:lnTo>
                <a:lnTo>
                  <a:pt x="32880" y="3802"/>
                </a:lnTo>
                <a:lnTo>
                  <a:pt x="32880" y="3445"/>
                </a:lnTo>
                <a:lnTo>
                  <a:pt x="32815" y="3087"/>
                </a:lnTo>
                <a:lnTo>
                  <a:pt x="32750" y="2730"/>
                </a:lnTo>
                <a:lnTo>
                  <a:pt x="32653" y="2405"/>
                </a:lnTo>
                <a:lnTo>
                  <a:pt x="32523" y="2080"/>
                </a:lnTo>
                <a:lnTo>
                  <a:pt x="32360" y="1755"/>
                </a:lnTo>
                <a:lnTo>
                  <a:pt x="32133" y="1463"/>
                </a:lnTo>
                <a:lnTo>
                  <a:pt x="31905" y="1170"/>
                </a:lnTo>
                <a:lnTo>
                  <a:pt x="31645" y="910"/>
                </a:lnTo>
                <a:lnTo>
                  <a:pt x="31353" y="683"/>
                </a:lnTo>
                <a:lnTo>
                  <a:pt x="31028" y="488"/>
                </a:lnTo>
                <a:lnTo>
                  <a:pt x="30703" y="326"/>
                </a:lnTo>
                <a:lnTo>
                  <a:pt x="30378" y="196"/>
                </a:lnTo>
                <a:lnTo>
                  <a:pt x="30021" y="98"/>
                </a:lnTo>
                <a:lnTo>
                  <a:pt x="29664" y="33"/>
                </a:lnTo>
                <a:lnTo>
                  <a:pt x="293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8"/>
          <p:cNvSpPr/>
          <p:nvPr/>
        </p:nvSpPr>
        <p:spPr>
          <a:xfrm rot="10800000" flipH="1">
            <a:off x="5439351" y="5051015"/>
            <a:ext cx="45016" cy="45016"/>
          </a:xfrm>
          <a:custGeom>
            <a:avLst/>
            <a:gdLst/>
            <a:ahLst/>
            <a:cxnLst/>
            <a:rect l="l" t="t" r="r" b="b"/>
            <a:pathLst>
              <a:path w="1398" h="1398" extrusionOk="0">
                <a:moveTo>
                  <a:pt x="553" y="1"/>
                </a:moveTo>
                <a:lnTo>
                  <a:pt x="423" y="33"/>
                </a:lnTo>
                <a:lnTo>
                  <a:pt x="293" y="98"/>
                </a:lnTo>
                <a:lnTo>
                  <a:pt x="196" y="196"/>
                </a:lnTo>
                <a:lnTo>
                  <a:pt x="98" y="293"/>
                </a:lnTo>
                <a:lnTo>
                  <a:pt x="33" y="423"/>
                </a:lnTo>
                <a:lnTo>
                  <a:pt x="1" y="553"/>
                </a:lnTo>
                <a:lnTo>
                  <a:pt x="1" y="683"/>
                </a:lnTo>
                <a:lnTo>
                  <a:pt x="1" y="813"/>
                </a:lnTo>
                <a:lnTo>
                  <a:pt x="33" y="943"/>
                </a:lnTo>
                <a:lnTo>
                  <a:pt x="98" y="1073"/>
                </a:lnTo>
                <a:lnTo>
                  <a:pt x="196" y="1170"/>
                </a:lnTo>
                <a:lnTo>
                  <a:pt x="293" y="1268"/>
                </a:lnTo>
                <a:lnTo>
                  <a:pt x="423" y="1333"/>
                </a:lnTo>
                <a:lnTo>
                  <a:pt x="553" y="1365"/>
                </a:lnTo>
                <a:lnTo>
                  <a:pt x="683" y="1398"/>
                </a:lnTo>
                <a:lnTo>
                  <a:pt x="813" y="1365"/>
                </a:lnTo>
                <a:lnTo>
                  <a:pt x="943" y="1333"/>
                </a:lnTo>
                <a:lnTo>
                  <a:pt x="1073" y="1268"/>
                </a:lnTo>
                <a:lnTo>
                  <a:pt x="1170" y="1170"/>
                </a:lnTo>
                <a:lnTo>
                  <a:pt x="1268" y="1073"/>
                </a:lnTo>
                <a:lnTo>
                  <a:pt x="1333" y="943"/>
                </a:lnTo>
                <a:lnTo>
                  <a:pt x="1365" y="813"/>
                </a:lnTo>
                <a:lnTo>
                  <a:pt x="1398" y="683"/>
                </a:lnTo>
                <a:lnTo>
                  <a:pt x="1365" y="553"/>
                </a:lnTo>
                <a:lnTo>
                  <a:pt x="1333" y="423"/>
                </a:lnTo>
                <a:lnTo>
                  <a:pt x="1268" y="293"/>
                </a:lnTo>
                <a:lnTo>
                  <a:pt x="1170" y="196"/>
                </a:lnTo>
                <a:lnTo>
                  <a:pt x="1073" y="98"/>
                </a:lnTo>
                <a:lnTo>
                  <a:pt x="943" y="33"/>
                </a:lnTo>
                <a:lnTo>
                  <a:pt x="81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8"/>
          <p:cNvSpPr/>
          <p:nvPr/>
        </p:nvSpPr>
        <p:spPr>
          <a:xfrm rot="10800000" flipH="1">
            <a:off x="5536659" y="5051015"/>
            <a:ext cx="45016" cy="45016"/>
          </a:xfrm>
          <a:custGeom>
            <a:avLst/>
            <a:gdLst/>
            <a:ahLst/>
            <a:cxnLst/>
            <a:rect l="l" t="t" r="r" b="b"/>
            <a:pathLst>
              <a:path w="1398" h="1398" extrusionOk="0">
                <a:moveTo>
                  <a:pt x="553" y="1"/>
                </a:moveTo>
                <a:lnTo>
                  <a:pt x="423" y="33"/>
                </a:lnTo>
                <a:lnTo>
                  <a:pt x="293" y="98"/>
                </a:lnTo>
                <a:lnTo>
                  <a:pt x="195" y="196"/>
                </a:lnTo>
                <a:lnTo>
                  <a:pt x="98" y="293"/>
                </a:lnTo>
                <a:lnTo>
                  <a:pt x="33" y="423"/>
                </a:lnTo>
                <a:lnTo>
                  <a:pt x="0" y="553"/>
                </a:lnTo>
                <a:lnTo>
                  <a:pt x="0" y="683"/>
                </a:lnTo>
                <a:lnTo>
                  <a:pt x="0" y="813"/>
                </a:lnTo>
                <a:lnTo>
                  <a:pt x="33" y="943"/>
                </a:lnTo>
                <a:lnTo>
                  <a:pt x="98" y="1073"/>
                </a:lnTo>
                <a:lnTo>
                  <a:pt x="195" y="1170"/>
                </a:lnTo>
                <a:lnTo>
                  <a:pt x="293" y="1268"/>
                </a:lnTo>
                <a:lnTo>
                  <a:pt x="423" y="1333"/>
                </a:lnTo>
                <a:lnTo>
                  <a:pt x="553" y="1365"/>
                </a:lnTo>
                <a:lnTo>
                  <a:pt x="683" y="1398"/>
                </a:lnTo>
                <a:lnTo>
                  <a:pt x="813" y="1365"/>
                </a:lnTo>
                <a:lnTo>
                  <a:pt x="943" y="1333"/>
                </a:lnTo>
                <a:lnTo>
                  <a:pt x="1072" y="1268"/>
                </a:lnTo>
                <a:lnTo>
                  <a:pt x="1170" y="1170"/>
                </a:lnTo>
                <a:lnTo>
                  <a:pt x="1267" y="1073"/>
                </a:lnTo>
                <a:lnTo>
                  <a:pt x="1332" y="943"/>
                </a:lnTo>
                <a:lnTo>
                  <a:pt x="1365" y="813"/>
                </a:lnTo>
                <a:lnTo>
                  <a:pt x="1397" y="683"/>
                </a:lnTo>
                <a:lnTo>
                  <a:pt x="1365" y="553"/>
                </a:lnTo>
                <a:lnTo>
                  <a:pt x="1332" y="423"/>
                </a:lnTo>
                <a:lnTo>
                  <a:pt x="1267" y="293"/>
                </a:lnTo>
                <a:lnTo>
                  <a:pt x="1170" y="196"/>
                </a:lnTo>
                <a:lnTo>
                  <a:pt x="1072" y="98"/>
                </a:lnTo>
                <a:lnTo>
                  <a:pt x="943" y="33"/>
                </a:lnTo>
                <a:lnTo>
                  <a:pt x="81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8"/>
          <p:cNvSpPr/>
          <p:nvPr/>
        </p:nvSpPr>
        <p:spPr>
          <a:xfrm rot="10800000" flipH="1">
            <a:off x="5633936" y="5051015"/>
            <a:ext cx="45016" cy="45016"/>
          </a:xfrm>
          <a:custGeom>
            <a:avLst/>
            <a:gdLst/>
            <a:ahLst/>
            <a:cxnLst/>
            <a:rect l="l" t="t" r="r" b="b"/>
            <a:pathLst>
              <a:path w="1398" h="1398" extrusionOk="0">
                <a:moveTo>
                  <a:pt x="553" y="1"/>
                </a:moveTo>
                <a:lnTo>
                  <a:pt x="423" y="33"/>
                </a:lnTo>
                <a:lnTo>
                  <a:pt x="293" y="98"/>
                </a:lnTo>
                <a:lnTo>
                  <a:pt x="196" y="196"/>
                </a:lnTo>
                <a:lnTo>
                  <a:pt x="98" y="293"/>
                </a:lnTo>
                <a:lnTo>
                  <a:pt x="33" y="423"/>
                </a:lnTo>
                <a:lnTo>
                  <a:pt x="1" y="553"/>
                </a:lnTo>
                <a:lnTo>
                  <a:pt x="1" y="683"/>
                </a:lnTo>
                <a:lnTo>
                  <a:pt x="1" y="813"/>
                </a:lnTo>
                <a:lnTo>
                  <a:pt x="33" y="943"/>
                </a:lnTo>
                <a:lnTo>
                  <a:pt x="98" y="1073"/>
                </a:lnTo>
                <a:lnTo>
                  <a:pt x="196" y="1170"/>
                </a:lnTo>
                <a:lnTo>
                  <a:pt x="293" y="1268"/>
                </a:lnTo>
                <a:lnTo>
                  <a:pt x="423" y="1333"/>
                </a:lnTo>
                <a:lnTo>
                  <a:pt x="553" y="1365"/>
                </a:lnTo>
                <a:lnTo>
                  <a:pt x="683" y="1398"/>
                </a:lnTo>
                <a:lnTo>
                  <a:pt x="813" y="1365"/>
                </a:lnTo>
                <a:lnTo>
                  <a:pt x="943" y="1333"/>
                </a:lnTo>
                <a:lnTo>
                  <a:pt x="1073" y="1268"/>
                </a:lnTo>
                <a:lnTo>
                  <a:pt x="1171" y="1170"/>
                </a:lnTo>
                <a:lnTo>
                  <a:pt x="1268" y="1073"/>
                </a:lnTo>
                <a:lnTo>
                  <a:pt x="1333" y="943"/>
                </a:lnTo>
                <a:lnTo>
                  <a:pt x="1365" y="813"/>
                </a:lnTo>
                <a:lnTo>
                  <a:pt x="1398" y="683"/>
                </a:lnTo>
                <a:lnTo>
                  <a:pt x="1365" y="553"/>
                </a:lnTo>
                <a:lnTo>
                  <a:pt x="1333" y="423"/>
                </a:lnTo>
                <a:lnTo>
                  <a:pt x="1268" y="293"/>
                </a:lnTo>
                <a:lnTo>
                  <a:pt x="1171" y="196"/>
                </a:lnTo>
                <a:lnTo>
                  <a:pt x="1073" y="98"/>
                </a:lnTo>
                <a:lnTo>
                  <a:pt x="943" y="33"/>
                </a:lnTo>
                <a:lnTo>
                  <a:pt x="81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8"/>
          <p:cNvSpPr/>
          <p:nvPr/>
        </p:nvSpPr>
        <p:spPr>
          <a:xfrm rot="-5400000" flipH="1">
            <a:off x="1812879" y="4498278"/>
            <a:ext cx="402822" cy="957306"/>
          </a:xfrm>
          <a:custGeom>
            <a:avLst/>
            <a:gdLst/>
            <a:ahLst/>
            <a:cxnLst/>
            <a:rect l="l" t="t" r="r" b="b"/>
            <a:pathLst>
              <a:path w="12510" h="29730" fill="none" extrusionOk="0">
                <a:moveTo>
                  <a:pt x="12509" y="27552"/>
                </a:moveTo>
                <a:lnTo>
                  <a:pt x="12509" y="27552"/>
                </a:lnTo>
                <a:lnTo>
                  <a:pt x="11957" y="27423"/>
                </a:lnTo>
                <a:lnTo>
                  <a:pt x="11405" y="27293"/>
                </a:lnTo>
                <a:lnTo>
                  <a:pt x="10885" y="27098"/>
                </a:lnTo>
                <a:lnTo>
                  <a:pt x="10365" y="26903"/>
                </a:lnTo>
                <a:lnTo>
                  <a:pt x="9845" y="26708"/>
                </a:lnTo>
                <a:lnTo>
                  <a:pt x="9358" y="26480"/>
                </a:lnTo>
                <a:lnTo>
                  <a:pt x="8870" y="26220"/>
                </a:lnTo>
                <a:lnTo>
                  <a:pt x="8383" y="25928"/>
                </a:lnTo>
                <a:lnTo>
                  <a:pt x="7928" y="25636"/>
                </a:lnTo>
                <a:lnTo>
                  <a:pt x="7473" y="25343"/>
                </a:lnTo>
                <a:lnTo>
                  <a:pt x="7051" y="25018"/>
                </a:lnTo>
                <a:lnTo>
                  <a:pt x="6629" y="24661"/>
                </a:lnTo>
                <a:lnTo>
                  <a:pt x="6239" y="24303"/>
                </a:lnTo>
                <a:lnTo>
                  <a:pt x="5849" y="23914"/>
                </a:lnTo>
                <a:lnTo>
                  <a:pt x="5459" y="23524"/>
                </a:lnTo>
                <a:lnTo>
                  <a:pt x="5102" y="23101"/>
                </a:lnTo>
                <a:lnTo>
                  <a:pt x="4777" y="22679"/>
                </a:lnTo>
                <a:lnTo>
                  <a:pt x="4452" y="22224"/>
                </a:lnTo>
                <a:lnTo>
                  <a:pt x="4159" y="21769"/>
                </a:lnTo>
                <a:lnTo>
                  <a:pt x="3867" y="21314"/>
                </a:lnTo>
                <a:lnTo>
                  <a:pt x="3607" y="20827"/>
                </a:lnTo>
                <a:lnTo>
                  <a:pt x="3347" y="20340"/>
                </a:lnTo>
                <a:lnTo>
                  <a:pt x="3152" y="19820"/>
                </a:lnTo>
                <a:lnTo>
                  <a:pt x="2925" y="19333"/>
                </a:lnTo>
                <a:lnTo>
                  <a:pt x="2762" y="18780"/>
                </a:lnTo>
                <a:lnTo>
                  <a:pt x="2600" y="18260"/>
                </a:lnTo>
                <a:lnTo>
                  <a:pt x="2470" y="17708"/>
                </a:lnTo>
                <a:lnTo>
                  <a:pt x="2340" y="17156"/>
                </a:lnTo>
                <a:lnTo>
                  <a:pt x="2275" y="16603"/>
                </a:lnTo>
                <a:lnTo>
                  <a:pt x="2210" y="16019"/>
                </a:lnTo>
                <a:lnTo>
                  <a:pt x="2178" y="15466"/>
                </a:lnTo>
                <a:lnTo>
                  <a:pt x="2145" y="14881"/>
                </a:lnTo>
                <a:lnTo>
                  <a:pt x="2145" y="14881"/>
                </a:lnTo>
                <a:lnTo>
                  <a:pt x="2178" y="14297"/>
                </a:lnTo>
                <a:lnTo>
                  <a:pt x="2210" y="13712"/>
                </a:lnTo>
                <a:lnTo>
                  <a:pt x="2275" y="13127"/>
                </a:lnTo>
                <a:lnTo>
                  <a:pt x="2340" y="12575"/>
                </a:lnTo>
                <a:lnTo>
                  <a:pt x="2470" y="12022"/>
                </a:lnTo>
                <a:lnTo>
                  <a:pt x="2600" y="11470"/>
                </a:lnTo>
                <a:lnTo>
                  <a:pt x="2762" y="10950"/>
                </a:lnTo>
                <a:lnTo>
                  <a:pt x="2925" y="10430"/>
                </a:lnTo>
                <a:lnTo>
                  <a:pt x="3152" y="9910"/>
                </a:lnTo>
                <a:lnTo>
                  <a:pt x="3347" y="9391"/>
                </a:lnTo>
                <a:lnTo>
                  <a:pt x="3607" y="8903"/>
                </a:lnTo>
                <a:lnTo>
                  <a:pt x="3867" y="8416"/>
                </a:lnTo>
                <a:lnTo>
                  <a:pt x="4159" y="7961"/>
                </a:lnTo>
                <a:lnTo>
                  <a:pt x="4452" y="7506"/>
                </a:lnTo>
                <a:lnTo>
                  <a:pt x="4777" y="7051"/>
                </a:lnTo>
                <a:lnTo>
                  <a:pt x="5102" y="6629"/>
                </a:lnTo>
                <a:lnTo>
                  <a:pt x="5459" y="6239"/>
                </a:lnTo>
                <a:lnTo>
                  <a:pt x="5849" y="5817"/>
                </a:lnTo>
                <a:lnTo>
                  <a:pt x="6239" y="5459"/>
                </a:lnTo>
                <a:lnTo>
                  <a:pt x="6629" y="5069"/>
                </a:lnTo>
                <a:lnTo>
                  <a:pt x="7051" y="4745"/>
                </a:lnTo>
                <a:lnTo>
                  <a:pt x="7473" y="4420"/>
                </a:lnTo>
                <a:lnTo>
                  <a:pt x="7928" y="4095"/>
                </a:lnTo>
                <a:lnTo>
                  <a:pt x="8383" y="3802"/>
                </a:lnTo>
                <a:lnTo>
                  <a:pt x="8870" y="3510"/>
                </a:lnTo>
                <a:lnTo>
                  <a:pt x="9358" y="3282"/>
                </a:lnTo>
                <a:lnTo>
                  <a:pt x="9845" y="3023"/>
                </a:lnTo>
                <a:lnTo>
                  <a:pt x="10365" y="2828"/>
                </a:lnTo>
                <a:lnTo>
                  <a:pt x="10885" y="2633"/>
                </a:lnTo>
                <a:lnTo>
                  <a:pt x="11405" y="2470"/>
                </a:lnTo>
                <a:lnTo>
                  <a:pt x="11957" y="2308"/>
                </a:lnTo>
                <a:lnTo>
                  <a:pt x="12509" y="2178"/>
                </a:lnTo>
                <a:lnTo>
                  <a:pt x="12509" y="1"/>
                </a:lnTo>
                <a:lnTo>
                  <a:pt x="12509" y="1"/>
                </a:lnTo>
                <a:lnTo>
                  <a:pt x="11860" y="131"/>
                </a:lnTo>
                <a:lnTo>
                  <a:pt x="11210" y="293"/>
                </a:lnTo>
                <a:lnTo>
                  <a:pt x="10560" y="488"/>
                </a:lnTo>
                <a:lnTo>
                  <a:pt x="9943" y="683"/>
                </a:lnTo>
                <a:lnTo>
                  <a:pt x="9325" y="943"/>
                </a:lnTo>
                <a:lnTo>
                  <a:pt x="8708" y="1203"/>
                </a:lnTo>
                <a:lnTo>
                  <a:pt x="8123" y="1496"/>
                </a:lnTo>
                <a:lnTo>
                  <a:pt x="7571" y="1820"/>
                </a:lnTo>
                <a:lnTo>
                  <a:pt x="7019" y="2145"/>
                </a:lnTo>
                <a:lnTo>
                  <a:pt x="6466" y="2503"/>
                </a:lnTo>
                <a:lnTo>
                  <a:pt x="5946" y="2893"/>
                </a:lnTo>
                <a:lnTo>
                  <a:pt x="5427" y="3282"/>
                </a:lnTo>
                <a:lnTo>
                  <a:pt x="4939" y="3705"/>
                </a:lnTo>
                <a:lnTo>
                  <a:pt x="4484" y="4160"/>
                </a:lnTo>
                <a:lnTo>
                  <a:pt x="4029" y="4615"/>
                </a:lnTo>
                <a:lnTo>
                  <a:pt x="3607" y="5102"/>
                </a:lnTo>
                <a:lnTo>
                  <a:pt x="3185" y="5622"/>
                </a:lnTo>
                <a:lnTo>
                  <a:pt x="2795" y="6142"/>
                </a:lnTo>
                <a:lnTo>
                  <a:pt x="2437" y="6661"/>
                </a:lnTo>
                <a:lnTo>
                  <a:pt x="2080" y="7214"/>
                </a:lnTo>
                <a:lnTo>
                  <a:pt x="1788" y="7799"/>
                </a:lnTo>
                <a:lnTo>
                  <a:pt x="1495" y="8383"/>
                </a:lnTo>
                <a:lnTo>
                  <a:pt x="1203" y="8968"/>
                </a:lnTo>
                <a:lnTo>
                  <a:pt x="975" y="9586"/>
                </a:lnTo>
                <a:lnTo>
                  <a:pt x="748" y="10203"/>
                </a:lnTo>
                <a:lnTo>
                  <a:pt x="553" y="10853"/>
                </a:lnTo>
                <a:lnTo>
                  <a:pt x="391" y="11502"/>
                </a:lnTo>
                <a:lnTo>
                  <a:pt x="261" y="12152"/>
                </a:lnTo>
                <a:lnTo>
                  <a:pt x="163" y="12802"/>
                </a:lnTo>
                <a:lnTo>
                  <a:pt x="66" y="13484"/>
                </a:lnTo>
                <a:lnTo>
                  <a:pt x="33" y="14167"/>
                </a:lnTo>
                <a:lnTo>
                  <a:pt x="1" y="14881"/>
                </a:lnTo>
                <a:lnTo>
                  <a:pt x="1" y="14881"/>
                </a:lnTo>
                <a:lnTo>
                  <a:pt x="33" y="15564"/>
                </a:lnTo>
                <a:lnTo>
                  <a:pt x="66" y="16246"/>
                </a:lnTo>
                <a:lnTo>
                  <a:pt x="163" y="16928"/>
                </a:lnTo>
                <a:lnTo>
                  <a:pt x="261" y="17578"/>
                </a:lnTo>
                <a:lnTo>
                  <a:pt x="391" y="18260"/>
                </a:lnTo>
                <a:lnTo>
                  <a:pt x="553" y="18910"/>
                </a:lnTo>
                <a:lnTo>
                  <a:pt x="748" y="19527"/>
                </a:lnTo>
                <a:lnTo>
                  <a:pt x="975" y="20145"/>
                </a:lnTo>
                <a:lnTo>
                  <a:pt x="1203" y="20762"/>
                </a:lnTo>
                <a:lnTo>
                  <a:pt x="1495" y="21347"/>
                </a:lnTo>
                <a:lnTo>
                  <a:pt x="1788" y="21932"/>
                </a:lnTo>
                <a:lnTo>
                  <a:pt x="2080" y="22517"/>
                </a:lnTo>
                <a:lnTo>
                  <a:pt x="2437" y="23069"/>
                </a:lnTo>
                <a:lnTo>
                  <a:pt x="2795" y="23589"/>
                </a:lnTo>
                <a:lnTo>
                  <a:pt x="3185" y="24109"/>
                </a:lnTo>
                <a:lnTo>
                  <a:pt x="3607" y="24628"/>
                </a:lnTo>
                <a:lnTo>
                  <a:pt x="4029" y="25116"/>
                </a:lnTo>
                <a:lnTo>
                  <a:pt x="4484" y="25571"/>
                </a:lnTo>
                <a:lnTo>
                  <a:pt x="4939" y="26025"/>
                </a:lnTo>
                <a:lnTo>
                  <a:pt x="5427" y="26448"/>
                </a:lnTo>
                <a:lnTo>
                  <a:pt x="5946" y="26838"/>
                </a:lnTo>
                <a:lnTo>
                  <a:pt x="6466" y="27228"/>
                </a:lnTo>
                <a:lnTo>
                  <a:pt x="7019" y="27585"/>
                </a:lnTo>
                <a:lnTo>
                  <a:pt x="7571" y="27942"/>
                </a:lnTo>
                <a:lnTo>
                  <a:pt x="8123" y="28235"/>
                </a:lnTo>
                <a:lnTo>
                  <a:pt x="8708" y="28527"/>
                </a:lnTo>
                <a:lnTo>
                  <a:pt x="9325" y="28787"/>
                </a:lnTo>
                <a:lnTo>
                  <a:pt x="9943" y="29047"/>
                </a:lnTo>
                <a:lnTo>
                  <a:pt x="10560" y="29242"/>
                </a:lnTo>
                <a:lnTo>
                  <a:pt x="11210" y="29437"/>
                </a:lnTo>
                <a:lnTo>
                  <a:pt x="11860" y="29599"/>
                </a:lnTo>
                <a:lnTo>
                  <a:pt x="12509" y="29729"/>
                </a:lnTo>
                <a:lnTo>
                  <a:pt x="12509" y="27552"/>
                </a:lnTo>
                <a:close/>
              </a:path>
            </a:pathLst>
          </a:custGeom>
          <a:noFill/>
          <a:ln w="89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8"/>
          <p:cNvSpPr/>
          <p:nvPr/>
        </p:nvSpPr>
        <p:spPr>
          <a:xfrm rot="10800000" flipH="1">
            <a:off x="5439351" y="4936963"/>
            <a:ext cx="45016" cy="45016"/>
          </a:xfrm>
          <a:custGeom>
            <a:avLst/>
            <a:gdLst/>
            <a:ahLst/>
            <a:cxnLst/>
            <a:rect l="l" t="t" r="r" b="b"/>
            <a:pathLst>
              <a:path w="1398" h="1398" extrusionOk="0">
                <a:moveTo>
                  <a:pt x="683" y="0"/>
                </a:moveTo>
                <a:lnTo>
                  <a:pt x="553" y="33"/>
                </a:lnTo>
                <a:lnTo>
                  <a:pt x="423" y="65"/>
                </a:lnTo>
                <a:lnTo>
                  <a:pt x="293" y="130"/>
                </a:lnTo>
                <a:lnTo>
                  <a:pt x="196" y="228"/>
                </a:lnTo>
                <a:lnTo>
                  <a:pt x="98" y="325"/>
                </a:lnTo>
                <a:lnTo>
                  <a:pt x="33" y="422"/>
                </a:lnTo>
                <a:lnTo>
                  <a:pt x="1" y="552"/>
                </a:lnTo>
                <a:lnTo>
                  <a:pt x="1" y="715"/>
                </a:lnTo>
                <a:lnTo>
                  <a:pt x="1" y="845"/>
                </a:lnTo>
                <a:lnTo>
                  <a:pt x="33" y="975"/>
                </a:lnTo>
                <a:lnTo>
                  <a:pt x="98" y="1105"/>
                </a:lnTo>
                <a:lnTo>
                  <a:pt x="196" y="1202"/>
                </a:lnTo>
                <a:lnTo>
                  <a:pt x="293" y="1300"/>
                </a:lnTo>
                <a:lnTo>
                  <a:pt x="423" y="1365"/>
                </a:lnTo>
                <a:lnTo>
                  <a:pt x="553" y="1397"/>
                </a:lnTo>
                <a:lnTo>
                  <a:pt x="813" y="1397"/>
                </a:lnTo>
                <a:lnTo>
                  <a:pt x="943" y="1365"/>
                </a:lnTo>
                <a:lnTo>
                  <a:pt x="1073" y="1300"/>
                </a:lnTo>
                <a:lnTo>
                  <a:pt x="1170" y="1202"/>
                </a:lnTo>
                <a:lnTo>
                  <a:pt x="1268" y="1105"/>
                </a:lnTo>
                <a:lnTo>
                  <a:pt x="1333" y="975"/>
                </a:lnTo>
                <a:lnTo>
                  <a:pt x="1365" y="845"/>
                </a:lnTo>
                <a:lnTo>
                  <a:pt x="1398" y="715"/>
                </a:lnTo>
                <a:lnTo>
                  <a:pt x="1365" y="552"/>
                </a:lnTo>
                <a:lnTo>
                  <a:pt x="1333" y="422"/>
                </a:lnTo>
                <a:lnTo>
                  <a:pt x="1268" y="325"/>
                </a:lnTo>
                <a:lnTo>
                  <a:pt x="1170" y="228"/>
                </a:lnTo>
                <a:lnTo>
                  <a:pt x="1073" y="130"/>
                </a:lnTo>
                <a:lnTo>
                  <a:pt x="943" y="65"/>
                </a:lnTo>
                <a:lnTo>
                  <a:pt x="813" y="33"/>
                </a:lnTo>
                <a:lnTo>
                  <a:pt x="68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8"/>
          <p:cNvSpPr/>
          <p:nvPr/>
        </p:nvSpPr>
        <p:spPr>
          <a:xfrm rot="10800000" flipH="1">
            <a:off x="5536659" y="4936963"/>
            <a:ext cx="45016" cy="45016"/>
          </a:xfrm>
          <a:custGeom>
            <a:avLst/>
            <a:gdLst/>
            <a:ahLst/>
            <a:cxnLst/>
            <a:rect l="l" t="t" r="r" b="b"/>
            <a:pathLst>
              <a:path w="1398" h="1398" extrusionOk="0">
                <a:moveTo>
                  <a:pt x="683" y="0"/>
                </a:moveTo>
                <a:lnTo>
                  <a:pt x="553" y="33"/>
                </a:lnTo>
                <a:lnTo>
                  <a:pt x="423" y="65"/>
                </a:lnTo>
                <a:lnTo>
                  <a:pt x="293" y="130"/>
                </a:lnTo>
                <a:lnTo>
                  <a:pt x="195" y="228"/>
                </a:lnTo>
                <a:lnTo>
                  <a:pt x="98" y="325"/>
                </a:lnTo>
                <a:lnTo>
                  <a:pt x="33" y="422"/>
                </a:lnTo>
                <a:lnTo>
                  <a:pt x="0" y="552"/>
                </a:lnTo>
                <a:lnTo>
                  <a:pt x="0" y="715"/>
                </a:lnTo>
                <a:lnTo>
                  <a:pt x="0" y="845"/>
                </a:lnTo>
                <a:lnTo>
                  <a:pt x="33" y="975"/>
                </a:lnTo>
                <a:lnTo>
                  <a:pt x="98" y="1105"/>
                </a:lnTo>
                <a:lnTo>
                  <a:pt x="195" y="1202"/>
                </a:lnTo>
                <a:lnTo>
                  <a:pt x="293" y="1300"/>
                </a:lnTo>
                <a:lnTo>
                  <a:pt x="423" y="1365"/>
                </a:lnTo>
                <a:lnTo>
                  <a:pt x="553" y="1397"/>
                </a:lnTo>
                <a:lnTo>
                  <a:pt x="813" y="1397"/>
                </a:lnTo>
                <a:lnTo>
                  <a:pt x="943" y="1365"/>
                </a:lnTo>
                <a:lnTo>
                  <a:pt x="1072" y="1300"/>
                </a:lnTo>
                <a:lnTo>
                  <a:pt x="1170" y="1202"/>
                </a:lnTo>
                <a:lnTo>
                  <a:pt x="1267" y="1105"/>
                </a:lnTo>
                <a:lnTo>
                  <a:pt x="1332" y="975"/>
                </a:lnTo>
                <a:lnTo>
                  <a:pt x="1365" y="845"/>
                </a:lnTo>
                <a:lnTo>
                  <a:pt x="1397" y="715"/>
                </a:lnTo>
                <a:lnTo>
                  <a:pt x="1365" y="552"/>
                </a:lnTo>
                <a:lnTo>
                  <a:pt x="1332" y="422"/>
                </a:lnTo>
                <a:lnTo>
                  <a:pt x="1267" y="325"/>
                </a:lnTo>
                <a:lnTo>
                  <a:pt x="1170" y="228"/>
                </a:lnTo>
                <a:lnTo>
                  <a:pt x="1072" y="130"/>
                </a:lnTo>
                <a:lnTo>
                  <a:pt x="943" y="65"/>
                </a:lnTo>
                <a:lnTo>
                  <a:pt x="813" y="33"/>
                </a:lnTo>
                <a:lnTo>
                  <a:pt x="68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8"/>
          <p:cNvSpPr/>
          <p:nvPr/>
        </p:nvSpPr>
        <p:spPr>
          <a:xfrm rot="10800000" flipH="1">
            <a:off x="5633936" y="4936963"/>
            <a:ext cx="45016" cy="45016"/>
          </a:xfrm>
          <a:custGeom>
            <a:avLst/>
            <a:gdLst/>
            <a:ahLst/>
            <a:cxnLst/>
            <a:rect l="l" t="t" r="r" b="b"/>
            <a:pathLst>
              <a:path w="1398" h="1398" extrusionOk="0">
                <a:moveTo>
                  <a:pt x="683" y="0"/>
                </a:moveTo>
                <a:lnTo>
                  <a:pt x="553" y="33"/>
                </a:lnTo>
                <a:lnTo>
                  <a:pt x="423" y="65"/>
                </a:lnTo>
                <a:lnTo>
                  <a:pt x="293" y="130"/>
                </a:lnTo>
                <a:lnTo>
                  <a:pt x="196" y="228"/>
                </a:lnTo>
                <a:lnTo>
                  <a:pt x="98" y="325"/>
                </a:lnTo>
                <a:lnTo>
                  <a:pt x="33" y="422"/>
                </a:lnTo>
                <a:lnTo>
                  <a:pt x="1" y="552"/>
                </a:lnTo>
                <a:lnTo>
                  <a:pt x="1" y="715"/>
                </a:lnTo>
                <a:lnTo>
                  <a:pt x="1" y="845"/>
                </a:lnTo>
                <a:lnTo>
                  <a:pt x="33" y="975"/>
                </a:lnTo>
                <a:lnTo>
                  <a:pt x="98" y="1105"/>
                </a:lnTo>
                <a:lnTo>
                  <a:pt x="196" y="1202"/>
                </a:lnTo>
                <a:lnTo>
                  <a:pt x="293" y="1300"/>
                </a:lnTo>
                <a:lnTo>
                  <a:pt x="423" y="1365"/>
                </a:lnTo>
                <a:lnTo>
                  <a:pt x="553" y="1397"/>
                </a:lnTo>
                <a:lnTo>
                  <a:pt x="813" y="1397"/>
                </a:lnTo>
                <a:lnTo>
                  <a:pt x="943" y="1365"/>
                </a:lnTo>
                <a:lnTo>
                  <a:pt x="1073" y="1300"/>
                </a:lnTo>
                <a:lnTo>
                  <a:pt x="1171" y="1202"/>
                </a:lnTo>
                <a:lnTo>
                  <a:pt x="1268" y="1105"/>
                </a:lnTo>
                <a:lnTo>
                  <a:pt x="1333" y="975"/>
                </a:lnTo>
                <a:lnTo>
                  <a:pt x="1365" y="845"/>
                </a:lnTo>
                <a:lnTo>
                  <a:pt x="1398" y="715"/>
                </a:lnTo>
                <a:lnTo>
                  <a:pt x="1365" y="552"/>
                </a:lnTo>
                <a:lnTo>
                  <a:pt x="1333" y="422"/>
                </a:lnTo>
                <a:lnTo>
                  <a:pt x="1268" y="325"/>
                </a:lnTo>
                <a:lnTo>
                  <a:pt x="1171" y="228"/>
                </a:lnTo>
                <a:lnTo>
                  <a:pt x="1073" y="130"/>
                </a:lnTo>
                <a:lnTo>
                  <a:pt x="943" y="65"/>
                </a:lnTo>
                <a:lnTo>
                  <a:pt x="813" y="33"/>
                </a:lnTo>
                <a:lnTo>
                  <a:pt x="68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8"/>
          <p:cNvSpPr/>
          <p:nvPr/>
        </p:nvSpPr>
        <p:spPr>
          <a:xfrm rot="10800000" flipH="1">
            <a:off x="5439351" y="4821880"/>
            <a:ext cx="45016" cy="45016"/>
          </a:xfrm>
          <a:custGeom>
            <a:avLst/>
            <a:gdLst/>
            <a:ahLst/>
            <a:cxnLst/>
            <a:rect l="l" t="t" r="r" b="b"/>
            <a:pathLst>
              <a:path w="1398" h="1398" extrusionOk="0">
                <a:moveTo>
                  <a:pt x="553" y="0"/>
                </a:moveTo>
                <a:lnTo>
                  <a:pt x="423" y="33"/>
                </a:lnTo>
                <a:lnTo>
                  <a:pt x="293" y="97"/>
                </a:lnTo>
                <a:lnTo>
                  <a:pt x="196" y="195"/>
                </a:lnTo>
                <a:lnTo>
                  <a:pt x="98" y="292"/>
                </a:lnTo>
                <a:lnTo>
                  <a:pt x="33" y="422"/>
                </a:lnTo>
                <a:lnTo>
                  <a:pt x="1" y="552"/>
                </a:lnTo>
                <a:lnTo>
                  <a:pt x="1" y="682"/>
                </a:lnTo>
                <a:lnTo>
                  <a:pt x="1" y="845"/>
                </a:lnTo>
                <a:lnTo>
                  <a:pt x="33" y="975"/>
                </a:lnTo>
                <a:lnTo>
                  <a:pt x="98" y="1072"/>
                </a:lnTo>
                <a:lnTo>
                  <a:pt x="196" y="1170"/>
                </a:lnTo>
                <a:lnTo>
                  <a:pt x="293" y="1267"/>
                </a:lnTo>
                <a:lnTo>
                  <a:pt x="423" y="1332"/>
                </a:lnTo>
                <a:lnTo>
                  <a:pt x="553" y="1365"/>
                </a:lnTo>
                <a:lnTo>
                  <a:pt x="683" y="1397"/>
                </a:lnTo>
                <a:lnTo>
                  <a:pt x="813" y="1365"/>
                </a:lnTo>
                <a:lnTo>
                  <a:pt x="943" y="1332"/>
                </a:lnTo>
                <a:lnTo>
                  <a:pt x="1073" y="1267"/>
                </a:lnTo>
                <a:lnTo>
                  <a:pt x="1170" y="1170"/>
                </a:lnTo>
                <a:lnTo>
                  <a:pt x="1268" y="1072"/>
                </a:lnTo>
                <a:lnTo>
                  <a:pt x="1333" y="975"/>
                </a:lnTo>
                <a:lnTo>
                  <a:pt x="1365" y="845"/>
                </a:lnTo>
                <a:lnTo>
                  <a:pt x="1398" y="682"/>
                </a:lnTo>
                <a:lnTo>
                  <a:pt x="1365" y="552"/>
                </a:lnTo>
                <a:lnTo>
                  <a:pt x="1333" y="422"/>
                </a:lnTo>
                <a:lnTo>
                  <a:pt x="1268" y="292"/>
                </a:lnTo>
                <a:lnTo>
                  <a:pt x="1170" y="195"/>
                </a:lnTo>
                <a:lnTo>
                  <a:pt x="1073" y="97"/>
                </a:lnTo>
                <a:lnTo>
                  <a:pt x="943" y="33"/>
                </a:lnTo>
                <a:lnTo>
                  <a:pt x="8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8"/>
          <p:cNvSpPr/>
          <p:nvPr/>
        </p:nvSpPr>
        <p:spPr>
          <a:xfrm rot="10800000" flipH="1">
            <a:off x="5536659" y="4821880"/>
            <a:ext cx="45016" cy="45016"/>
          </a:xfrm>
          <a:custGeom>
            <a:avLst/>
            <a:gdLst/>
            <a:ahLst/>
            <a:cxnLst/>
            <a:rect l="l" t="t" r="r" b="b"/>
            <a:pathLst>
              <a:path w="1398" h="1398" extrusionOk="0">
                <a:moveTo>
                  <a:pt x="553" y="0"/>
                </a:moveTo>
                <a:lnTo>
                  <a:pt x="423" y="33"/>
                </a:lnTo>
                <a:lnTo>
                  <a:pt x="293" y="97"/>
                </a:lnTo>
                <a:lnTo>
                  <a:pt x="195" y="195"/>
                </a:lnTo>
                <a:lnTo>
                  <a:pt x="98" y="292"/>
                </a:lnTo>
                <a:lnTo>
                  <a:pt x="33" y="422"/>
                </a:lnTo>
                <a:lnTo>
                  <a:pt x="0" y="552"/>
                </a:lnTo>
                <a:lnTo>
                  <a:pt x="0" y="682"/>
                </a:lnTo>
                <a:lnTo>
                  <a:pt x="0" y="845"/>
                </a:lnTo>
                <a:lnTo>
                  <a:pt x="33" y="975"/>
                </a:lnTo>
                <a:lnTo>
                  <a:pt x="98" y="1072"/>
                </a:lnTo>
                <a:lnTo>
                  <a:pt x="195" y="1170"/>
                </a:lnTo>
                <a:lnTo>
                  <a:pt x="293" y="1267"/>
                </a:lnTo>
                <a:lnTo>
                  <a:pt x="423" y="1332"/>
                </a:lnTo>
                <a:lnTo>
                  <a:pt x="553" y="1365"/>
                </a:lnTo>
                <a:lnTo>
                  <a:pt x="683" y="1397"/>
                </a:lnTo>
                <a:lnTo>
                  <a:pt x="813" y="1365"/>
                </a:lnTo>
                <a:lnTo>
                  <a:pt x="943" y="1332"/>
                </a:lnTo>
                <a:lnTo>
                  <a:pt x="1072" y="1267"/>
                </a:lnTo>
                <a:lnTo>
                  <a:pt x="1170" y="1170"/>
                </a:lnTo>
                <a:lnTo>
                  <a:pt x="1267" y="1072"/>
                </a:lnTo>
                <a:lnTo>
                  <a:pt x="1332" y="975"/>
                </a:lnTo>
                <a:lnTo>
                  <a:pt x="1365" y="845"/>
                </a:lnTo>
                <a:lnTo>
                  <a:pt x="1397" y="682"/>
                </a:lnTo>
                <a:lnTo>
                  <a:pt x="1365" y="552"/>
                </a:lnTo>
                <a:lnTo>
                  <a:pt x="1332" y="422"/>
                </a:lnTo>
                <a:lnTo>
                  <a:pt x="1267" y="292"/>
                </a:lnTo>
                <a:lnTo>
                  <a:pt x="1170" y="195"/>
                </a:lnTo>
                <a:lnTo>
                  <a:pt x="1072" y="97"/>
                </a:lnTo>
                <a:lnTo>
                  <a:pt x="943" y="33"/>
                </a:lnTo>
                <a:lnTo>
                  <a:pt x="8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8"/>
          <p:cNvSpPr/>
          <p:nvPr/>
        </p:nvSpPr>
        <p:spPr>
          <a:xfrm rot="10800000" flipH="1">
            <a:off x="5633936" y="4821880"/>
            <a:ext cx="45016" cy="45016"/>
          </a:xfrm>
          <a:custGeom>
            <a:avLst/>
            <a:gdLst/>
            <a:ahLst/>
            <a:cxnLst/>
            <a:rect l="l" t="t" r="r" b="b"/>
            <a:pathLst>
              <a:path w="1398" h="1398" extrusionOk="0">
                <a:moveTo>
                  <a:pt x="553" y="0"/>
                </a:moveTo>
                <a:lnTo>
                  <a:pt x="423" y="33"/>
                </a:lnTo>
                <a:lnTo>
                  <a:pt x="293" y="97"/>
                </a:lnTo>
                <a:lnTo>
                  <a:pt x="196" y="195"/>
                </a:lnTo>
                <a:lnTo>
                  <a:pt x="98" y="292"/>
                </a:lnTo>
                <a:lnTo>
                  <a:pt x="33" y="422"/>
                </a:lnTo>
                <a:lnTo>
                  <a:pt x="1" y="552"/>
                </a:lnTo>
                <a:lnTo>
                  <a:pt x="1" y="682"/>
                </a:lnTo>
                <a:lnTo>
                  <a:pt x="1" y="845"/>
                </a:lnTo>
                <a:lnTo>
                  <a:pt x="33" y="975"/>
                </a:lnTo>
                <a:lnTo>
                  <a:pt x="98" y="1072"/>
                </a:lnTo>
                <a:lnTo>
                  <a:pt x="196" y="1170"/>
                </a:lnTo>
                <a:lnTo>
                  <a:pt x="293" y="1267"/>
                </a:lnTo>
                <a:lnTo>
                  <a:pt x="423" y="1332"/>
                </a:lnTo>
                <a:lnTo>
                  <a:pt x="553" y="1365"/>
                </a:lnTo>
                <a:lnTo>
                  <a:pt x="683" y="1397"/>
                </a:lnTo>
                <a:lnTo>
                  <a:pt x="813" y="1365"/>
                </a:lnTo>
                <a:lnTo>
                  <a:pt x="943" y="1332"/>
                </a:lnTo>
                <a:lnTo>
                  <a:pt x="1073" y="1267"/>
                </a:lnTo>
                <a:lnTo>
                  <a:pt x="1171" y="1170"/>
                </a:lnTo>
                <a:lnTo>
                  <a:pt x="1268" y="1072"/>
                </a:lnTo>
                <a:lnTo>
                  <a:pt x="1333" y="975"/>
                </a:lnTo>
                <a:lnTo>
                  <a:pt x="1365" y="845"/>
                </a:lnTo>
                <a:lnTo>
                  <a:pt x="1398" y="682"/>
                </a:lnTo>
                <a:lnTo>
                  <a:pt x="1365" y="552"/>
                </a:lnTo>
                <a:lnTo>
                  <a:pt x="1333" y="422"/>
                </a:lnTo>
                <a:lnTo>
                  <a:pt x="1268" y="292"/>
                </a:lnTo>
                <a:lnTo>
                  <a:pt x="1171" y="195"/>
                </a:lnTo>
                <a:lnTo>
                  <a:pt x="1073" y="97"/>
                </a:lnTo>
                <a:lnTo>
                  <a:pt x="943" y="33"/>
                </a:lnTo>
                <a:lnTo>
                  <a:pt x="8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8"/>
          <p:cNvSpPr/>
          <p:nvPr/>
        </p:nvSpPr>
        <p:spPr>
          <a:xfrm rot="10800000" flipH="1">
            <a:off x="5439351" y="4707860"/>
            <a:ext cx="45016" cy="45016"/>
          </a:xfrm>
          <a:custGeom>
            <a:avLst/>
            <a:gdLst/>
            <a:ahLst/>
            <a:cxnLst/>
            <a:rect l="l" t="t" r="r" b="b"/>
            <a:pathLst>
              <a:path w="1398" h="1398" extrusionOk="0">
                <a:moveTo>
                  <a:pt x="683" y="0"/>
                </a:moveTo>
                <a:lnTo>
                  <a:pt x="553" y="33"/>
                </a:lnTo>
                <a:lnTo>
                  <a:pt x="423" y="65"/>
                </a:lnTo>
                <a:lnTo>
                  <a:pt x="293" y="130"/>
                </a:lnTo>
                <a:lnTo>
                  <a:pt x="196" y="228"/>
                </a:lnTo>
                <a:lnTo>
                  <a:pt x="98" y="325"/>
                </a:lnTo>
                <a:lnTo>
                  <a:pt x="33" y="455"/>
                </a:lnTo>
                <a:lnTo>
                  <a:pt x="1" y="585"/>
                </a:lnTo>
                <a:lnTo>
                  <a:pt x="1" y="715"/>
                </a:lnTo>
                <a:lnTo>
                  <a:pt x="1" y="845"/>
                </a:lnTo>
                <a:lnTo>
                  <a:pt x="33" y="975"/>
                </a:lnTo>
                <a:lnTo>
                  <a:pt x="98" y="1105"/>
                </a:lnTo>
                <a:lnTo>
                  <a:pt x="196" y="1203"/>
                </a:lnTo>
                <a:lnTo>
                  <a:pt x="293" y="1300"/>
                </a:lnTo>
                <a:lnTo>
                  <a:pt x="423" y="1365"/>
                </a:lnTo>
                <a:lnTo>
                  <a:pt x="553" y="1397"/>
                </a:lnTo>
                <a:lnTo>
                  <a:pt x="813" y="1397"/>
                </a:lnTo>
                <a:lnTo>
                  <a:pt x="943" y="1365"/>
                </a:lnTo>
                <a:lnTo>
                  <a:pt x="1073" y="1300"/>
                </a:lnTo>
                <a:lnTo>
                  <a:pt x="1170" y="1203"/>
                </a:lnTo>
                <a:lnTo>
                  <a:pt x="1268" y="1105"/>
                </a:lnTo>
                <a:lnTo>
                  <a:pt x="1333" y="975"/>
                </a:lnTo>
                <a:lnTo>
                  <a:pt x="1365" y="845"/>
                </a:lnTo>
                <a:lnTo>
                  <a:pt x="1398" y="715"/>
                </a:lnTo>
                <a:lnTo>
                  <a:pt x="1365" y="585"/>
                </a:lnTo>
                <a:lnTo>
                  <a:pt x="1333" y="455"/>
                </a:lnTo>
                <a:lnTo>
                  <a:pt x="1268" y="325"/>
                </a:lnTo>
                <a:lnTo>
                  <a:pt x="1170" y="228"/>
                </a:lnTo>
                <a:lnTo>
                  <a:pt x="1073" y="130"/>
                </a:lnTo>
                <a:lnTo>
                  <a:pt x="943" y="65"/>
                </a:lnTo>
                <a:lnTo>
                  <a:pt x="813" y="33"/>
                </a:lnTo>
                <a:lnTo>
                  <a:pt x="68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8"/>
          <p:cNvSpPr/>
          <p:nvPr/>
        </p:nvSpPr>
        <p:spPr>
          <a:xfrm rot="10800000" flipH="1">
            <a:off x="5536659" y="4707860"/>
            <a:ext cx="45016" cy="45016"/>
          </a:xfrm>
          <a:custGeom>
            <a:avLst/>
            <a:gdLst/>
            <a:ahLst/>
            <a:cxnLst/>
            <a:rect l="l" t="t" r="r" b="b"/>
            <a:pathLst>
              <a:path w="1398" h="1398" extrusionOk="0">
                <a:moveTo>
                  <a:pt x="683" y="0"/>
                </a:moveTo>
                <a:lnTo>
                  <a:pt x="553" y="33"/>
                </a:lnTo>
                <a:lnTo>
                  <a:pt x="423" y="65"/>
                </a:lnTo>
                <a:lnTo>
                  <a:pt x="293" y="130"/>
                </a:lnTo>
                <a:lnTo>
                  <a:pt x="195" y="228"/>
                </a:lnTo>
                <a:lnTo>
                  <a:pt x="98" y="325"/>
                </a:lnTo>
                <a:lnTo>
                  <a:pt x="33" y="455"/>
                </a:lnTo>
                <a:lnTo>
                  <a:pt x="0" y="585"/>
                </a:lnTo>
                <a:lnTo>
                  <a:pt x="0" y="715"/>
                </a:lnTo>
                <a:lnTo>
                  <a:pt x="0" y="845"/>
                </a:lnTo>
                <a:lnTo>
                  <a:pt x="33" y="975"/>
                </a:lnTo>
                <a:lnTo>
                  <a:pt x="98" y="1105"/>
                </a:lnTo>
                <a:lnTo>
                  <a:pt x="195" y="1203"/>
                </a:lnTo>
                <a:lnTo>
                  <a:pt x="293" y="1300"/>
                </a:lnTo>
                <a:lnTo>
                  <a:pt x="423" y="1365"/>
                </a:lnTo>
                <a:lnTo>
                  <a:pt x="553" y="1397"/>
                </a:lnTo>
                <a:lnTo>
                  <a:pt x="813" y="1397"/>
                </a:lnTo>
                <a:lnTo>
                  <a:pt x="943" y="1365"/>
                </a:lnTo>
                <a:lnTo>
                  <a:pt x="1072" y="1300"/>
                </a:lnTo>
                <a:lnTo>
                  <a:pt x="1170" y="1203"/>
                </a:lnTo>
                <a:lnTo>
                  <a:pt x="1267" y="1105"/>
                </a:lnTo>
                <a:lnTo>
                  <a:pt x="1332" y="975"/>
                </a:lnTo>
                <a:lnTo>
                  <a:pt x="1365" y="845"/>
                </a:lnTo>
                <a:lnTo>
                  <a:pt x="1397" y="715"/>
                </a:lnTo>
                <a:lnTo>
                  <a:pt x="1365" y="585"/>
                </a:lnTo>
                <a:lnTo>
                  <a:pt x="1332" y="455"/>
                </a:lnTo>
                <a:lnTo>
                  <a:pt x="1267" y="325"/>
                </a:lnTo>
                <a:lnTo>
                  <a:pt x="1170" y="228"/>
                </a:lnTo>
                <a:lnTo>
                  <a:pt x="1072" y="130"/>
                </a:lnTo>
                <a:lnTo>
                  <a:pt x="943" y="65"/>
                </a:lnTo>
                <a:lnTo>
                  <a:pt x="813" y="33"/>
                </a:lnTo>
                <a:lnTo>
                  <a:pt x="68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8"/>
          <p:cNvSpPr/>
          <p:nvPr/>
        </p:nvSpPr>
        <p:spPr>
          <a:xfrm rot="10800000" flipH="1">
            <a:off x="5633936" y="4707860"/>
            <a:ext cx="45016" cy="45016"/>
          </a:xfrm>
          <a:custGeom>
            <a:avLst/>
            <a:gdLst/>
            <a:ahLst/>
            <a:cxnLst/>
            <a:rect l="l" t="t" r="r" b="b"/>
            <a:pathLst>
              <a:path w="1398" h="1398" extrusionOk="0">
                <a:moveTo>
                  <a:pt x="683" y="0"/>
                </a:moveTo>
                <a:lnTo>
                  <a:pt x="553" y="33"/>
                </a:lnTo>
                <a:lnTo>
                  <a:pt x="423" y="65"/>
                </a:lnTo>
                <a:lnTo>
                  <a:pt x="293" y="130"/>
                </a:lnTo>
                <a:lnTo>
                  <a:pt x="196" y="228"/>
                </a:lnTo>
                <a:lnTo>
                  <a:pt x="98" y="325"/>
                </a:lnTo>
                <a:lnTo>
                  <a:pt x="33" y="455"/>
                </a:lnTo>
                <a:lnTo>
                  <a:pt x="1" y="585"/>
                </a:lnTo>
                <a:lnTo>
                  <a:pt x="1" y="715"/>
                </a:lnTo>
                <a:lnTo>
                  <a:pt x="1" y="845"/>
                </a:lnTo>
                <a:lnTo>
                  <a:pt x="33" y="975"/>
                </a:lnTo>
                <a:lnTo>
                  <a:pt x="98" y="1105"/>
                </a:lnTo>
                <a:lnTo>
                  <a:pt x="196" y="1203"/>
                </a:lnTo>
                <a:lnTo>
                  <a:pt x="293" y="1300"/>
                </a:lnTo>
                <a:lnTo>
                  <a:pt x="423" y="1365"/>
                </a:lnTo>
                <a:lnTo>
                  <a:pt x="553" y="1397"/>
                </a:lnTo>
                <a:lnTo>
                  <a:pt x="813" y="1397"/>
                </a:lnTo>
                <a:lnTo>
                  <a:pt x="943" y="1365"/>
                </a:lnTo>
                <a:lnTo>
                  <a:pt x="1073" y="1300"/>
                </a:lnTo>
                <a:lnTo>
                  <a:pt x="1171" y="1203"/>
                </a:lnTo>
                <a:lnTo>
                  <a:pt x="1268" y="1105"/>
                </a:lnTo>
                <a:lnTo>
                  <a:pt x="1333" y="975"/>
                </a:lnTo>
                <a:lnTo>
                  <a:pt x="1365" y="845"/>
                </a:lnTo>
                <a:lnTo>
                  <a:pt x="1398" y="715"/>
                </a:lnTo>
                <a:lnTo>
                  <a:pt x="1365" y="585"/>
                </a:lnTo>
                <a:lnTo>
                  <a:pt x="1333" y="455"/>
                </a:lnTo>
                <a:lnTo>
                  <a:pt x="1268" y="325"/>
                </a:lnTo>
                <a:lnTo>
                  <a:pt x="1171" y="228"/>
                </a:lnTo>
                <a:lnTo>
                  <a:pt x="1073" y="130"/>
                </a:lnTo>
                <a:lnTo>
                  <a:pt x="943" y="65"/>
                </a:lnTo>
                <a:lnTo>
                  <a:pt x="813" y="33"/>
                </a:lnTo>
                <a:lnTo>
                  <a:pt x="68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8"/>
          <p:cNvSpPr/>
          <p:nvPr/>
        </p:nvSpPr>
        <p:spPr>
          <a:xfrm rot="5400000" flipH="1">
            <a:off x="8009309" y="1889623"/>
            <a:ext cx="1632089" cy="685280"/>
          </a:xfrm>
          <a:custGeom>
            <a:avLst/>
            <a:gdLst/>
            <a:ahLst/>
            <a:cxnLst/>
            <a:rect l="l" t="t" r="r" b="b"/>
            <a:pathLst>
              <a:path w="50686" h="21282" fill="none" extrusionOk="0">
                <a:moveTo>
                  <a:pt x="46982" y="1"/>
                </a:moveTo>
                <a:lnTo>
                  <a:pt x="46982" y="1"/>
                </a:lnTo>
                <a:lnTo>
                  <a:pt x="46754" y="911"/>
                </a:lnTo>
                <a:lnTo>
                  <a:pt x="46494" y="1853"/>
                </a:lnTo>
                <a:lnTo>
                  <a:pt x="46202" y="2730"/>
                </a:lnTo>
                <a:lnTo>
                  <a:pt x="45877" y="3640"/>
                </a:lnTo>
                <a:lnTo>
                  <a:pt x="45520" y="4517"/>
                </a:lnTo>
                <a:lnTo>
                  <a:pt x="45130" y="5362"/>
                </a:lnTo>
                <a:lnTo>
                  <a:pt x="44707" y="6174"/>
                </a:lnTo>
                <a:lnTo>
                  <a:pt x="44220" y="6986"/>
                </a:lnTo>
                <a:lnTo>
                  <a:pt x="43733" y="7766"/>
                </a:lnTo>
                <a:lnTo>
                  <a:pt x="43180" y="8546"/>
                </a:lnTo>
                <a:lnTo>
                  <a:pt x="42628" y="9293"/>
                </a:lnTo>
                <a:lnTo>
                  <a:pt x="42043" y="10008"/>
                </a:lnTo>
                <a:lnTo>
                  <a:pt x="41426" y="10690"/>
                </a:lnTo>
                <a:lnTo>
                  <a:pt x="40776" y="11340"/>
                </a:lnTo>
                <a:lnTo>
                  <a:pt x="40094" y="11990"/>
                </a:lnTo>
                <a:lnTo>
                  <a:pt x="39379" y="12574"/>
                </a:lnTo>
                <a:lnTo>
                  <a:pt x="38664" y="13159"/>
                </a:lnTo>
                <a:lnTo>
                  <a:pt x="37917" y="13712"/>
                </a:lnTo>
                <a:lnTo>
                  <a:pt x="37137" y="14231"/>
                </a:lnTo>
                <a:lnTo>
                  <a:pt x="36325" y="14719"/>
                </a:lnTo>
                <a:lnTo>
                  <a:pt x="35513" y="15174"/>
                </a:lnTo>
                <a:lnTo>
                  <a:pt x="34668" y="15564"/>
                </a:lnTo>
                <a:lnTo>
                  <a:pt x="33823" y="15953"/>
                </a:lnTo>
                <a:lnTo>
                  <a:pt x="32946" y="16311"/>
                </a:lnTo>
                <a:lnTo>
                  <a:pt x="32036" y="16603"/>
                </a:lnTo>
                <a:lnTo>
                  <a:pt x="31126" y="16863"/>
                </a:lnTo>
                <a:lnTo>
                  <a:pt x="30184" y="17123"/>
                </a:lnTo>
                <a:lnTo>
                  <a:pt x="29242" y="17286"/>
                </a:lnTo>
                <a:lnTo>
                  <a:pt x="28300" y="17448"/>
                </a:lnTo>
                <a:lnTo>
                  <a:pt x="27325" y="17545"/>
                </a:lnTo>
                <a:lnTo>
                  <a:pt x="26350" y="17610"/>
                </a:lnTo>
                <a:lnTo>
                  <a:pt x="25343" y="17643"/>
                </a:lnTo>
                <a:lnTo>
                  <a:pt x="25343" y="17643"/>
                </a:lnTo>
                <a:lnTo>
                  <a:pt x="24336" y="17610"/>
                </a:lnTo>
                <a:lnTo>
                  <a:pt x="23361" y="17545"/>
                </a:lnTo>
                <a:lnTo>
                  <a:pt x="22387" y="17448"/>
                </a:lnTo>
                <a:lnTo>
                  <a:pt x="21444" y="17286"/>
                </a:lnTo>
                <a:lnTo>
                  <a:pt x="20502" y="17123"/>
                </a:lnTo>
                <a:lnTo>
                  <a:pt x="19560" y="16863"/>
                </a:lnTo>
                <a:lnTo>
                  <a:pt x="18650" y="16603"/>
                </a:lnTo>
                <a:lnTo>
                  <a:pt x="17741" y="16311"/>
                </a:lnTo>
                <a:lnTo>
                  <a:pt x="16863" y="15953"/>
                </a:lnTo>
                <a:lnTo>
                  <a:pt x="16019" y="15564"/>
                </a:lnTo>
                <a:lnTo>
                  <a:pt x="15174" y="15174"/>
                </a:lnTo>
                <a:lnTo>
                  <a:pt x="14362" y="14719"/>
                </a:lnTo>
                <a:lnTo>
                  <a:pt x="13549" y="14231"/>
                </a:lnTo>
                <a:lnTo>
                  <a:pt x="12770" y="13712"/>
                </a:lnTo>
                <a:lnTo>
                  <a:pt x="12022" y="13159"/>
                </a:lnTo>
                <a:lnTo>
                  <a:pt x="11308" y="12574"/>
                </a:lnTo>
                <a:lnTo>
                  <a:pt x="10593" y="11990"/>
                </a:lnTo>
                <a:lnTo>
                  <a:pt x="9910" y="11340"/>
                </a:lnTo>
                <a:lnTo>
                  <a:pt x="9261" y="10690"/>
                </a:lnTo>
                <a:lnTo>
                  <a:pt x="8643" y="10008"/>
                </a:lnTo>
                <a:lnTo>
                  <a:pt x="8059" y="9293"/>
                </a:lnTo>
                <a:lnTo>
                  <a:pt x="7506" y="8546"/>
                </a:lnTo>
                <a:lnTo>
                  <a:pt x="6954" y="7766"/>
                </a:lnTo>
                <a:lnTo>
                  <a:pt x="6467" y="6986"/>
                </a:lnTo>
                <a:lnTo>
                  <a:pt x="5979" y="6174"/>
                </a:lnTo>
                <a:lnTo>
                  <a:pt x="5557" y="5362"/>
                </a:lnTo>
                <a:lnTo>
                  <a:pt x="5167" y="4517"/>
                </a:lnTo>
                <a:lnTo>
                  <a:pt x="4810" y="3640"/>
                </a:lnTo>
                <a:lnTo>
                  <a:pt x="4485" y="2730"/>
                </a:lnTo>
                <a:lnTo>
                  <a:pt x="4192" y="1853"/>
                </a:lnTo>
                <a:lnTo>
                  <a:pt x="3932" y="911"/>
                </a:lnTo>
                <a:lnTo>
                  <a:pt x="3705" y="1"/>
                </a:lnTo>
                <a:lnTo>
                  <a:pt x="1" y="1"/>
                </a:lnTo>
                <a:lnTo>
                  <a:pt x="1" y="1"/>
                </a:lnTo>
                <a:lnTo>
                  <a:pt x="228" y="1106"/>
                </a:lnTo>
                <a:lnTo>
                  <a:pt x="488" y="2210"/>
                </a:lnTo>
                <a:lnTo>
                  <a:pt x="813" y="3315"/>
                </a:lnTo>
                <a:lnTo>
                  <a:pt x="1171" y="4387"/>
                </a:lnTo>
                <a:lnTo>
                  <a:pt x="1593" y="5427"/>
                </a:lnTo>
                <a:lnTo>
                  <a:pt x="2048" y="6434"/>
                </a:lnTo>
                <a:lnTo>
                  <a:pt x="2535" y="7441"/>
                </a:lnTo>
                <a:lnTo>
                  <a:pt x="3055" y="8416"/>
                </a:lnTo>
                <a:lnTo>
                  <a:pt x="3640" y="9358"/>
                </a:lnTo>
                <a:lnTo>
                  <a:pt x="4257" y="10268"/>
                </a:lnTo>
                <a:lnTo>
                  <a:pt x="4907" y="11177"/>
                </a:lnTo>
                <a:lnTo>
                  <a:pt x="5589" y="12055"/>
                </a:lnTo>
                <a:lnTo>
                  <a:pt x="6337" y="12867"/>
                </a:lnTo>
                <a:lnTo>
                  <a:pt x="7084" y="13679"/>
                </a:lnTo>
                <a:lnTo>
                  <a:pt x="7896" y="14426"/>
                </a:lnTo>
                <a:lnTo>
                  <a:pt x="8708" y="15174"/>
                </a:lnTo>
                <a:lnTo>
                  <a:pt x="9553" y="15856"/>
                </a:lnTo>
                <a:lnTo>
                  <a:pt x="10463" y="16538"/>
                </a:lnTo>
                <a:lnTo>
                  <a:pt x="11373" y="17156"/>
                </a:lnTo>
                <a:lnTo>
                  <a:pt x="12315" y="17740"/>
                </a:lnTo>
                <a:lnTo>
                  <a:pt x="13289" y="18293"/>
                </a:lnTo>
                <a:lnTo>
                  <a:pt x="14264" y="18780"/>
                </a:lnTo>
                <a:lnTo>
                  <a:pt x="15304" y="19235"/>
                </a:lnTo>
                <a:lnTo>
                  <a:pt x="16343" y="19657"/>
                </a:lnTo>
                <a:lnTo>
                  <a:pt x="17383" y="20047"/>
                </a:lnTo>
                <a:lnTo>
                  <a:pt x="18488" y="20372"/>
                </a:lnTo>
                <a:lnTo>
                  <a:pt x="19593" y="20632"/>
                </a:lnTo>
                <a:lnTo>
                  <a:pt x="20697" y="20859"/>
                </a:lnTo>
                <a:lnTo>
                  <a:pt x="21834" y="21054"/>
                </a:lnTo>
                <a:lnTo>
                  <a:pt x="23004" y="21184"/>
                </a:lnTo>
                <a:lnTo>
                  <a:pt x="24174" y="21282"/>
                </a:lnTo>
                <a:lnTo>
                  <a:pt x="25343" y="21282"/>
                </a:lnTo>
                <a:lnTo>
                  <a:pt x="25343" y="21282"/>
                </a:lnTo>
                <a:lnTo>
                  <a:pt x="26513" y="21282"/>
                </a:lnTo>
                <a:lnTo>
                  <a:pt x="27683" y="21184"/>
                </a:lnTo>
                <a:lnTo>
                  <a:pt x="28852" y="21054"/>
                </a:lnTo>
                <a:lnTo>
                  <a:pt x="29989" y="20859"/>
                </a:lnTo>
                <a:lnTo>
                  <a:pt x="31094" y="20632"/>
                </a:lnTo>
                <a:lnTo>
                  <a:pt x="32199" y="20372"/>
                </a:lnTo>
                <a:lnTo>
                  <a:pt x="33303" y="20047"/>
                </a:lnTo>
                <a:lnTo>
                  <a:pt x="34343" y="19657"/>
                </a:lnTo>
                <a:lnTo>
                  <a:pt x="35383" y="19235"/>
                </a:lnTo>
                <a:lnTo>
                  <a:pt x="36422" y="18780"/>
                </a:lnTo>
                <a:lnTo>
                  <a:pt x="37397" y="18293"/>
                </a:lnTo>
                <a:lnTo>
                  <a:pt x="38372" y="17740"/>
                </a:lnTo>
                <a:lnTo>
                  <a:pt x="39314" y="17156"/>
                </a:lnTo>
                <a:lnTo>
                  <a:pt x="40224" y="16538"/>
                </a:lnTo>
                <a:lnTo>
                  <a:pt x="41133" y="15856"/>
                </a:lnTo>
                <a:lnTo>
                  <a:pt x="41978" y="15174"/>
                </a:lnTo>
                <a:lnTo>
                  <a:pt x="42790" y="14426"/>
                </a:lnTo>
                <a:lnTo>
                  <a:pt x="43603" y="13679"/>
                </a:lnTo>
                <a:lnTo>
                  <a:pt x="44350" y="12867"/>
                </a:lnTo>
                <a:lnTo>
                  <a:pt x="45097" y="12055"/>
                </a:lnTo>
                <a:lnTo>
                  <a:pt x="45779" y="11177"/>
                </a:lnTo>
                <a:lnTo>
                  <a:pt x="46429" y="10268"/>
                </a:lnTo>
                <a:lnTo>
                  <a:pt x="47047" y="9358"/>
                </a:lnTo>
                <a:lnTo>
                  <a:pt x="47631" y="8416"/>
                </a:lnTo>
                <a:lnTo>
                  <a:pt x="48151" y="7441"/>
                </a:lnTo>
                <a:lnTo>
                  <a:pt x="48639" y="6434"/>
                </a:lnTo>
                <a:lnTo>
                  <a:pt x="49093" y="5427"/>
                </a:lnTo>
                <a:lnTo>
                  <a:pt x="49516" y="4387"/>
                </a:lnTo>
                <a:lnTo>
                  <a:pt x="49873" y="3315"/>
                </a:lnTo>
                <a:lnTo>
                  <a:pt x="50198" y="2210"/>
                </a:lnTo>
                <a:lnTo>
                  <a:pt x="50458" y="1106"/>
                </a:lnTo>
                <a:lnTo>
                  <a:pt x="50685" y="1"/>
                </a:lnTo>
                <a:lnTo>
                  <a:pt x="46982" y="1"/>
                </a:lnTo>
                <a:close/>
              </a:path>
            </a:pathLst>
          </a:custGeom>
          <a:noFill/>
          <a:ln w="8925" cap="rnd" cmpd="sng">
            <a:solidFill>
              <a:srgbClr val="5C9A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8"/>
          <p:cNvSpPr/>
          <p:nvPr/>
        </p:nvSpPr>
        <p:spPr>
          <a:xfrm rot="10800000" flipH="1">
            <a:off x="8591516" y="571452"/>
            <a:ext cx="51295" cy="52325"/>
          </a:xfrm>
          <a:custGeom>
            <a:avLst/>
            <a:gdLst/>
            <a:ahLst/>
            <a:cxnLst/>
            <a:rect l="l" t="t" r="r" b="b"/>
            <a:pathLst>
              <a:path w="1593" h="1625" extrusionOk="0">
                <a:moveTo>
                  <a:pt x="813" y="0"/>
                </a:moveTo>
                <a:lnTo>
                  <a:pt x="651" y="33"/>
                </a:lnTo>
                <a:lnTo>
                  <a:pt x="488" y="65"/>
                </a:lnTo>
                <a:lnTo>
                  <a:pt x="358" y="163"/>
                </a:lnTo>
                <a:lnTo>
                  <a:pt x="228" y="260"/>
                </a:lnTo>
                <a:lnTo>
                  <a:pt x="131" y="358"/>
                </a:lnTo>
                <a:lnTo>
                  <a:pt x="66" y="520"/>
                </a:lnTo>
                <a:lnTo>
                  <a:pt x="1" y="650"/>
                </a:lnTo>
                <a:lnTo>
                  <a:pt x="1" y="813"/>
                </a:lnTo>
                <a:lnTo>
                  <a:pt x="1" y="975"/>
                </a:lnTo>
                <a:lnTo>
                  <a:pt x="66" y="1138"/>
                </a:lnTo>
                <a:lnTo>
                  <a:pt x="131" y="1268"/>
                </a:lnTo>
                <a:lnTo>
                  <a:pt x="228" y="1398"/>
                </a:lnTo>
                <a:lnTo>
                  <a:pt x="358" y="1495"/>
                </a:lnTo>
                <a:lnTo>
                  <a:pt x="488" y="1560"/>
                </a:lnTo>
                <a:lnTo>
                  <a:pt x="651" y="1592"/>
                </a:lnTo>
                <a:lnTo>
                  <a:pt x="813" y="1625"/>
                </a:lnTo>
                <a:lnTo>
                  <a:pt x="976" y="1592"/>
                </a:lnTo>
                <a:lnTo>
                  <a:pt x="1106" y="1560"/>
                </a:lnTo>
                <a:lnTo>
                  <a:pt x="1235" y="1495"/>
                </a:lnTo>
                <a:lnTo>
                  <a:pt x="1365" y="1398"/>
                </a:lnTo>
                <a:lnTo>
                  <a:pt x="1463" y="1268"/>
                </a:lnTo>
                <a:lnTo>
                  <a:pt x="1528" y="1138"/>
                </a:lnTo>
                <a:lnTo>
                  <a:pt x="1593" y="975"/>
                </a:lnTo>
                <a:lnTo>
                  <a:pt x="1593" y="813"/>
                </a:lnTo>
                <a:lnTo>
                  <a:pt x="1593" y="650"/>
                </a:lnTo>
                <a:lnTo>
                  <a:pt x="1528" y="520"/>
                </a:lnTo>
                <a:lnTo>
                  <a:pt x="1463" y="358"/>
                </a:lnTo>
                <a:lnTo>
                  <a:pt x="1365" y="260"/>
                </a:lnTo>
                <a:lnTo>
                  <a:pt x="1235" y="163"/>
                </a:lnTo>
                <a:lnTo>
                  <a:pt x="1106" y="65"/>
                </a:lnTo>
                <a:lnTo>
                  <a:pt x="976" y="33"/>
                </a:lnTo>
                <a:lnTo>
                  <a:pt x="8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8"/>
          <p:cNvSpPr/>
          <p:nvPr/>
        </p:nvSpPr>
        <p:spPr>
          <a:xfrm rot="10800000" flipH="1">
            <a:off x="8722313" y="571452"/>
            <a:ext cx="52325" cy="52325"/>
          </a:xfrm>
          <a:custGeom>
            <a:avLst/>
            <a:gdLst/>
            <a:ahLst/>
            <a:cxnLst/>
            <a:rect l="l" t="t" r="r" b="b"/>
            <a:pathLst>
              <a:path w="1625" h="1625" extrusionOk="0">
                <a:moveTo>
                  <a:pt x="812" y="0"/>
                </a:moveTo>
                <a:lnTo>
                  <a:pt x="650" y="33"/>
                </a:lnTo>
                <a:lnTo>
                  <a:pt x="520" y="65"/>
                </a:lnTo>
                <a:lnTo>
                  <a:pt x="358" y="163"/>
                </a:lnTo>
                <a:lnTo>
                  <a:pt x="260" y="260"/>
                </a:lnTo>
                <a:lnTo>
                  <a:pt x="163" y="358"/>
                </a:lnTo>
                <a:lnTo>
                  <a:pt x="65" y="520"/>
                </a:lnTo>
                <a:lnTo>
                  <a:pt x="33" y="650"/>
                </a:lnTo>
                <a:lnTo>
                  <a:pt x="0" y="813"/>
                </a:lnTo>
                <a:lnTo>
                  <a:pt x="33" y="975"/>
                </a:lnTo>
                <a:lnTo>
                  <a:pt x="65" y="1138"/>
                </a:lnTo>
                <a:lnTo>
                  <a:pt x="163" y="1268"/>
                </a:lnTo>
                <a:lnTo>
                  <a:pt x="260" y="1398"/>
                </a:lnTo>
                <a:lnTo>
                  <a:pt x="358" y="1495"/>
                </a:lnTo>
                <a:lnTo>
                  <a:pt x="520" y="1560"/>
                </a:lnTo>
                <a:lnTo>
                  <a:pt x="650" y="1592"/>
                </a:lnTo>
                <a:lnTo>
                  <a:pt x="812" y="1625"/>
                </a:lnTo>
                <a:lnTo>
                  <a:pt x="975" y="1592"/>
                </a:lnTo>
                <a:lnTo>
                  <a:pt x="1137" y="1560"/>
                </a:lnTo>
                <a:lnTo>
                  <a:pt x="1267" y="1495"/>
                </a:lnTo>
                <a:lnTo>
                  <a:pt x="1397" y="1398"/>
                </a:lnTo>
                <a:lnTo>
                  <a:pt x="1495" y="1268"/>
                </a:lnTo>
                <a:lnTo>
                  <a:pt x="1560" y="1138"/>
                </a:lnTo>
                <a:lnTo>
                  <a:pt x="1592" y="975"/>
                </a:lnTo>
                <a:lnTo>
                  <a:pt x="1625" y="813"/>
                </a:lnTo>
                <a:lnTo>
                  <a:pt x="1592" y="650"/>
                </a:lnTo>
                <a:lnTo>
                  <a:pt x="1560" y="520"/>
                </a:lnTo>
                <a:lnTo>
                  <a:pt x="1495" y="358"/>
                </a:lnTo>
                <a:lnTo>
                  <a:pt x="1397" y="260"/>
                </a:lnTo>
                <a:lnTo>
                  <a:pt x="1267" y="163"/>
                </a:lnTo>
                <a:lnTo>
                  <a:pt x="1137" y="65"/>
                </a:lnTo>
                <a:lnTo>
                  <a:pt x="975" y="33"/>
                </a:lnTo>
                <a:lnTo>
                  <a:pt x="8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8"/>
          <p:cNvSpPr/>
          <p:nvPr/>
        </p:nvSpPr>
        <p:spPr>
          <a:xfrm rot="10800000" flipH="1">
            <a:off x="8854107" y="571452"/>
            <a:ext cx="51295" cy="52325"/>
          </a:xfrm>
          <a:custGeom>
            <a:avLst/>
            <a:gdLst/>
            <a:ahLst/>
            <a:cxnLst/>
            <a:rect l="l" t="t" r="r" b="b"/>
            <a:pathLst>
              <a:path w="1593" h="1625" extrusionOk="0">
                <a:moveTo>
                  <a:pt x="813" y="0"/>
                </a:moveTo>
                <a:lnTo>
                  <a:pt x="651" y="33"/>
                </a:lnTo>
                <a:lnTo>
                  <a:pt x="488" y="65"/>
                </a:lnTo>
                <a:lnTo>
                  <a:pt x="358" y="163"/>
                </a:lnTo>
                <a:lnTo>
                  <a:pt x="228" y="260"/>
                </a:lnTo>
                <a:lnTo>
                  <a:pt x="131" y="358"/>
                </a:lnTo>
                <a:lnTo>
                  <a:pt x="66" y="520"/>
                </a:lnTo>
                <a:lnTo>
                  <a:pt x="33" y="650"/>
                </a:lnTo>
                <a:lnTo>
                  <a:pt x="1" y="813"/>
                </a:lnTo>
                <a:lnTo>
                  <a:pt x="33" y="975"/>
                </a:lnTo>
                <a:lnTo>
                  <a:pt x="66" y="1138"/>
                </a:lnTo>
                <a:lnTo>
                  <a:pt x="131" y="1268"/>
                </a:lnTo>
                <a:lnTo>
                  <a:pt x="228" y="1398"/>
                </a:lnTo>
                <a:lnTo>
                  <a:pt x="358" y="1495"/>
                </a:lnTo>
                <a:lnTo>
                  <a:pt x="488" y="1560"/>
                </a:lnTo>
                <a:lnTo>
                  <a:pt x="651" y="1592"/>
                </a:lnTo>
                <a:lnTo>
                  <a:pt x="813" y="1625"/>
                </a:lnTo>
                <a:lnTo>
                  <a:pt x="976" y="1592"/>
                </a:lnTo>
                <a:lnTo>
                  <a:pt x="1106" y="1560"/>
                </a:lnTo>
                <a:lnTo>
                  <a:pt x="1235" y="1495"/>
                </a:lnTo>
                <a:lnTo>
                  <a:pt x="1365" y="1398"/>
                </a:lnTo>
                <a:lnTo>
                  <a:pt x="1463" y="1268"/>
                </a:lnTo>
                <a:lnTo>
                  <a:pt x="1528" y="1138"/>
                </a:lnTo>
                <a:lnTo>
                  <a:pt x="1593" y="975"/>
                </a:lnTo>
                <a:lnTo>
                  <a:pt x="1593" y="813"/>
                </a:lnTo>
                <a:lnTo>
                  <a:pt x="1593" y="650"/>
                </a:lnTo>
                <a:lnTo>
                  <a:pt x="1528" y="520"/>
                </a:lnTo>
                <a:lnTo>
                  <a:pt x="1463" y="358"/>
                </a:lnTo>
                <a:lnTo>
                  <a:pt x="1365" y="260"/>
                </a:lnTo>
                <a:lnTo>
                  <a:pt x="1235" y="163"/>
                </a:lnTo>
                <a:lnTo>
                  <a:pt x="1106" y="65"/>
                </a:lnTo>
                <a:lnTo>
                  <a:pt x="976" y="33"/>
                </a:lnTo>
                <a:lnTo>
                  <a:pt x="8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8"/>
          <p:cNvSpPr/>
          <p:nvPr/>
        </p:nvSpPr>
        <p:spPr>
          <a:xfrm rot="10800000" flipH="1">
            <a:off x="8985934" y="571452"/>
            <a:ext cx="51295" cy="52325"/>
          </a:xfrm>
          <a:custGeom>
            <a:avLst/>
            <a:gdLst/>
            <a:ahLst/>
            <a:cxnLst/>
            <a:rect l="l" t="t" r="r" b="b"/>
            <a:pathLst>
              <a:path w="1593" h="1625" extrusionOk="0">
                <a:moveTo>
                  <a:pt x="780" y="0"/>
                </a:moveTo>
                <a:lnTo>
                  <a:pt x="618" y="33"/>
                </a:lnTo>
                <a:lnTo>
                  <a:pt x="488" y="65"/>
                </a:lnTo>
                <a:lnTo>
                  <a:pt x="326" y="163"/>
                </a:lnTo>
                <a:lnTo>
                  <a:pt x="228" y="260"/>
                </a:lnTo>
                <a:lnTo>
                  <a:pt x="131" y="358"/>
                </a:lnTo>
                <a:lnTo>
                  <a:pt x="66" y="520"/>
                </a:lnTo>
                <a:lnTo>
                  <a:pt x="1" y="650"/>
                </a:lnTo>
                <a:lnTo>
                  <a:pt x="1" y="813"/>
                </a:lnTo>
                <a:lnTo>
                  <a:pt x="1" y="975"/>
                </a:lnTo>
                <a:lnTo>
                  <a:pt x="66" y="1138"/>
                </a:lnTo>
                <a:lnTo>
                  <a:pt x="131" y="1268"/>
                </a:lnTo>
                <a:lnTo>
                  <a:pt x="228" y="1398"/>
                </a:lnTo>
                <a:lnTo>
                  <a:pt x="326" y="1495"/>
                </a:lnTo>
                <a:lnTo>
                  <a:pt x="488" y="1560"/>
                </a:lnTo>
                <a:lnTo>
                  <a:pt x="618" y="1592"/>
                </a:lnTo>
                <a:lnTo>
                  <a:pt x="780" y="1625"/>
                </a:lnTo>
                <a:lnTo>
                  <a:pt x="943" y="1592"/>
                </a:lnTo>
                <a:lnTo>
                  <a:pt x="1105" y="1560"/>
                </a:lnTo>
                <a:lnTo>
                  <a:pt x="1235" y="1495"/>
                </a:lnTo>
                <a:lnTo>
                  <a:pt x="1365" y="1398"/>
                </a:lnTo>
                <a:lnTo>
                  <a:pt x="1463" y="1268"/>
                </a:lnTo>
                <a:lnTo>
                  <a:pt x="1528" y="1138"/>
                </a:lnTo>
                <a:lnTo>
                  <a:pt x="1560" y="975"/>
                </a:lnTo>
                <a:lnTo>
                  <a:pt x="1593" y="813"/>
                </a:lnTo>
                <a:lnTo>
                  <a:pt x="1560" y="650"/>
                </a:lnTo>
                <a:lnTo>
                  <a:pt x="1528" y="520"/>
                </a:lnTo>
                <a:lnTo>
                  <a:pt x="1463" y="358"/>
                </a:lnTo>
                <a:lnTo>
                  <a:pt x="1365" y="260"/>
                </a:lnTo>
                <a:lnTo>
                  <a:pt x="1235" y="163"/>
                </a:lnTo>
                <a:lnTo>
                  <a:pt x="1105" y="65"/>
                </a:lnTo>
                <a:lnTo>
                  <a:pt x="943" y="33"/>
                </a:lnTo>
                <a:lnTo>
                  <a:pt x="78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8"/>
          <p:cNvSpPr/>
          <p:nvPr/>
        </p:nvSpPr>
        <p:spPr>
          <a:xfrm rot="10800000" flipH="1">
            <a:off x="9116698" y="571452"/>
            <a:ext cx="51295" cy="52325"/>
          </a:xfrm>
          <a:custGeom>
            <a:avLst/>
            <a:gdLst/>
            <a:ahLst/>
            <a:cxnLst/>
            <a:rect l="l" t="t" r="r" b="b"/>
            <a:pathLst>
              <a:path w="1593" h="1625" extrusionOk="0">
                <a:moveTo>
                  <a:pt x="813" y="0"/>
                </a:moveTo>
                <a:lnTo>
                  <a:pt x="651" y="33"/>
                </a:lnTo>
                <a:lnTo>
                  <a:pt x="488" y="65"/>
                </a:lnTo>
                <a:lnTo>
                  <a:pt x="358" y="163"/>
                </a:lnTo>
                <a:lnTo>
                  <a:pt x="228" y="260"/>
                </a:lnTo>
                <a:lnTo>
                  <a:pt x="131" y="358"/>
                </a:lnTo>
                <a:lnTo>
                  <a:pt x="66" y="520"/>
                </a:lnTo>
                <a:lnTo>
                  <a:pt x="33" y="650"/>
                </a:lnTo>
                <a:lnTo>
                  <a:pt x="1" y="813"/>
                </a:lnTo>
                <a:lnTo>
                  <a:pt x="33" y="975"/>
                </a:lnTo>
                <a:lnTo>
                  <a:pt x="66" y="1138"/>
                </a:lnTo>
                <a:lnTo>
                  <a:pt x="131" y="1268"/>
                </a:lnTo>
                <a:lnTo>
                  <a:pt x="228" y="1398"/>
                </a:lnTo>
                <a:lnTo>
                  <a:pt x="358" y="1495"/>
                </a:lnTo>
                <a:lnTo>
                  <a:pt x="488" y="1560"/>
                </a:lnTo>
                <a:lnTo>
                  <a:pt x="651" y="1592"/>
                </a:lnTo>
                <a:lnTo>
                  <a:pt x="813" y="1625"/>
                </a:lnTo>
                <a:lnTo>
                  <a:pt x="976" y="1592"/>
                </a:lnTo>
                <a:lnTo>
                  <a:pt x="1106" y="1560"/>
                </a:lnTo>
                <a:lnTo>
                  <a:pt x="1268" y="1495"/>
                </a:lnTo>
                <a:lnTo>
                  <a:pt x="1365" y="1398"/>
                </a:lnTo>
                <a:lnTo>
                  <a:pt x="1463" y="1268"/>
                </a:lnTo>
                <a:lnTo>
                  <a:pt x="1560" y="1138"/>
                </a:lnTo>
                <a:lnTo>
                  <a:pt x="1593" y="975"/>
                </a:lnTo>
                <a:lnTo>
                  <a:pt x="1593" y="813"/>
                </a:lnTo>
                <a:lnTo>
                  <a:pt x="1593" y="650"/>
                </a:lnTo>
                <a:lnTo>
                  <a:pt x="1560" y="520"/>
                </a:lnTo>
                <a:lnTo>
                  <a:pt x="1463" y="358"/>
                </a:lnTo>
                <a:lnTo>
                  <a:pt x="1365" y="260"/>
                </a:lnTo>
                <a:lnTo>
                  <a:pt x="1268" y="163"/>
                </a:lnTo>
                <a:lnTo>
                  <a:pt x="1106" y="65"/>
                </a:lnTo>
                <a:lnTo>
                  <a:pt x="976" y="33"/>
                </a:lnTo>
                <a:lnTo>
                  <a:pt x="8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8"/>
          <p:cNvSpPr/>
          <p:nvPr/>
        </p:nvSpPr>
        <p:spPr>
          <a:xfrm rot="10800000" flipH="1">
            <a:off x="-51551" y="-649957"/>
            <a:ext cx="1058768" cy="1370496"/>
          </a:xfrm>
          <a:custGeom>
            <a:avLst/>
            <a:gdLst/>
            <a:ahLst/>
            <a:cxnLst/>
            <a:rect l="l" t="t" r="r" b="b"/>
            <a:pathLst>
              <a:path w="32881" h="42562" extrusionOk="0">
                <a:moveTo>
                  <a:pt x="28949" y="0"/>
                </a:moveTo>
                <a:lnTo>
                  <a:pt x="28624" y="33"/>
                </a:lnTo>
                <a:lnTo>
                  <a:pt x="28266" y="130"/>
                </a:lnTo>
                <a:lnTo>
                  <a:pt x="27942" y="228"/>
                </a:lnTo>
                <a:lnTo>
                  <a:pt x="27584" y="358"/>
                </a:lnTo>
                <a:lnTo>
                  <a:pt x="27292" y="520"/>
                </a:lnTo>
                <a:lnTo>
                  <a:pt x="26999" y="715"/>
                </a:lnTo>
                <a:lnTo>
                  <a:pt x="26707" y="975"/>
                </a:lnTo>
                <a:lnTo>
                  <a:pt x="26447" y="1235"/>
                </a:lnTo>
                <a:lnTo>
                  <a:pt x="26220" y="1527"/>
                </a:lnTo>
                <a:lnTo>
                  <a:pt x="682" y="36714"/>
                </a:lnTo>
                <a:lnTo>
                  <a:pt x="487" y="37039"/>
                </a:lnTo>
                <a:lnTo>
                  <a:pt x="325" y="37364"/>
                </a:lnTo>
                <a:lnTo>
                  <a:pt x="195" y="37689"/>
                </a:lnTo>
                <a:lnTo>
                  <a:pt x="98" y="38046"/>
                </a:lnTo>
                <a:lnTo>
                  <a:pt x="33" y="38403"/>
                </a:lnTo>
                <a:lnTo>
                  <a:pt x="0" y="38761"/>
                </a:lnTo>
                <a:lnTo>
                  <a:pt x="0" y="39118"/>
                </a:lnTo>
                <a:lnTo>
                  <a:pt x="33" y="39443"/>
                </a:lnTo>
                <a:lnTo>
                  <a:pt x="98" y="39800"/>
                </a:lnTo>
                <a:lnTo>
                  <a:pt x="228" y="40125"/>
                </a:lnTo>
                <a:lnTo>
                  <a:pt x="357" y="40483"/>
                </a:lnTo>
                <a:lnTo>
                  <a:pt x="520" y="40775"/>
                </a:lnTo>
                <a:lnTo>
                  <a:pt x="715" y="41067"/>
                </a:lnTo>
                <a:lnTo>
                  <a:pt x="942" y="41360"/>
                </a:lnTo>
                <a:lnTo>
                  <a:pt x="1202" y="41620"/>
                </a:lnTo>
                <a:lnTo>
                  <a:pt x="1527" y="41847"/>
                </a:lnTo>
                <a:lnTo>
                  <a:pt x="1820" y="42075"/>
                </a:lnTo>
                <a:lnTo>
                  <a:pt x="2144" y="42237"/>
                </a:lnTo>
                <a:lnTo>
                  <a:pt x="2502" y="42367"/>
                </a:lnTo>
                <a:lnTo>
                  <a:pt x="2827" y="42465"/>
                </a:lnTo>
                <a:lnTo>
                  <a:pt x="3184" y="42530"/>
                </a:lnTo>
                <a:lnTo>
                  <a:pt x="3541" y="42562"/>
                </a:lnTo>
                <a:lnTo>
                  <a:pt x="3899" y="42562"/>
                </a:lnTo>
                <a:lnTo>
                  <a:pt x="4256" y="42497"/>
                </a:lnTo>
                <a:lnTo>
                  <a:pt x="4581" y="42432"/>
                </a:lnTo>
                <a:lnTo>
                  <a:pt x="4939" y="42335"/>
                </a:lnTo>
                <a:lnTo>
                  <a:pt x="5263" y="42205"/>
                </a:lnTo>
                <a:lnTo>
                  <a:pt x="5588" y="42042"/>
                </a:lnTo>
                <a:lnTo>
                  <a:pt x="5881" y="41815"/>
                </a:lnTo>
                <a:lnTo>
                  <a:pt x="6141" y="41587"/>
                </a:lnTo>
                <a:lnTo>
                  <a:pt x="6401" y="41327"/>
                </a:lnTo>
                <a:lnTo>
                  <a:pt x="6661" y="41035"/>
                </a:lnTo>
                <a:lnTo>
                  <a:pt x="32165" y="5848"/>
                </a:lnTo>
                <a:lnTo>
                  <a:pt x="32360" y="5523"/>
                </a:lnTo>
                <a:lnTo>
                  <a:pt x="32555" y="5199"/>
                </a:lnTo>
                <a:lnTo>
                  <a:pt x="32685" y="4841"/>
                </a:lnTo>
                <a:lnTo>
                  <a:pt x="32783" y="4516"/>
                </a:lnTo>
                <a:lnTo>
                  <a:pt x="32848" y="4159"/>
                </a:lnTo>
                <a:lnTo>
                  <a:pt x="32880" y="3801"/>
                </a:lnTo>
                <a:lnTo>
                  <a:pt x="32848" y="3444"/>
                </a:lnTo>
                <a:lnTo>
                  <a:pt x="32815" y="3087"/>
                </a:lnTo>
                <a:lnTo>
                  <a:pt x="32750" y="2762"/>
                </a:lnTo>
                <a:lnTo>
                  <a:pt x="32653" y="2404"/>
                </a:lnTo>
                <a:lnTo>
                  <a:pt x="32490" y="2080"/>
                </a:lnTo>
                <a:lnTo>
                  <a:pt x="32328" y="1787"/>
                </a:lnTo>
                <a:lnTo>
                  <a:pt x="32133" y="1462"/>
                </a:lnTo>
                <a:lnTo>
                  <a:pt x="31905" y="1202"/>
                </a:lnTo>
                <a:lnTo>
                  <a:pt x="31645" y="942"/>
                </a:lnTo>
                <a:lnTo>
                  <a:pt x="31353" y="682"/>
                </a:lnTo>
                <a:lnTo>
                  <a:pt x="31028" y="488"/>
                </a:lnTo>
                <a:lnTo>
                  <a:pt x="30703" y="325"/>
                </a:lnTo>
                <a:lnTo>
                  <a:pt x="30378" y="195"/>
                </a:lnTo>
                <a:lnTo>
                  <a:pt x="30021" y="98"/>
                </a:lnTo>
                <a:lnTo>
                  <a:pt x="29663" y="33"/>
                </a:lnTo>
                <a:lnTo>
                  <a:pt x="293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8"/>
          <p:cNvSpPr/>
          <p:nvPr/>
        </p:nvSpPr>
        <p:spPr>
          <a:xfrm rot="10800000" flipH="1">
            <a:off x="289480" y="299943"/>
            <a:ext cx="303421" cy="391327"/>
          </a:xfrm>
          <a:custGeom>
            <a:avLst/>
            <a:gdLst/>
            <a:ahLst/>
            <a:cxnLst/>
            <a:rect l="l" t="t" r="r" b="b"/>
            <a:pathLst>
              <a:path w="9423" h="12153" extrusionOk="0">
                <a:moveTo>
                  <a:pt x="8286" y="1"/>
                </a:moveTo>
                <a:lnTo>
                  <a:pt x="8058" y="33"/>
                </a:lnTo>
                <a:lnTo>
                  <a:pt x="7831" y="98"/>
                </a:lnTo>
                <a:lnTo>
                  <a:pt x="7636" y="196"/>
                </a:lnTo>
                <a:lnTo>
                  <a:pt x="7441" y="326"/>
                </a:lnTo>
                <a:lnTo>
                  <a:pt x="7311" y="488"/>
                </a:lnTo>
                <a:lnTo>
                  <a:pt x="196" y="10268"/>
                </a:lnTo>
                <a:lnTo>
                  <a:pt x="98" y="10495"/>
                </a:lnTo>
                <a:lnTo>
                  <a:pt x="1" y="10690"/>
                </a:lnTo>
                <a:lnTo>
                  <a:pt x="1" y="10918"/>
                </a:lnTo>
                <a:lnTo>
                  <a:pt x="1" y="11145"/>
                </a:lnTo>
                <a:lnTo>
                  <a:pt x="66" y="11372"/>
                </a:lnTo>
                <a:lnTo>
                  <a:pt x="163" y="11567"/>
                </a:lnTo>
                <a:lnTo>
                  <a:pt x="293" y="11762"/>
                </a:lnTo>
                <a:lnTo>
                  <a:pt x="456" y="11925"/>
                </a:lnTo>
                <a:lnTo>
                  <a:pt x="683" y="12022"/>
                </a:lnTo>
                <a:lnTo>
                  <a:pt x="878" y="12120"/>
                </a:lnTo>
                <a:lnTo>
                  <a:pt x="1105" y="12152"/>
                </a:lnTo>
                <a:lnTo>
                  <a:pt x="1333" y="12120"/>
                </a:lnTo>
                <a:lnTo>
                  <a:pt x="1560" y="12055"/>
                </a:lnTo>
                <a:lnTo>
                  <a:pt x="1755" y="11957"/>
                </a:lnTo>
                <a:lnTo>
                  <a:pt x="1950" y="11827"/>
                </a:lnTo>
                <a:lnTo>
                  <a:pt x="2113" y="11665"/>
                </a:lnTo>
                <a:lnTo>
                  <a:pt x="9196" y="1885"/>
                </a:lnTo>
                <a:lnTo>
                  <a:pt x="9325" y="1658"/>
                </a:lnTo>
                <a:lnTo>
                  <a:pt x="9390" y="1463"/>
                </a:lnTo>
                <a:lnTo>
                  <a:pt x="9423" y="1235"/>
                </a:lnTo>
                <a:lnTo>
                  <a:pt x="9390" y="1008"/>
                </a:lnTo>
                <a:lnTo>
                  <a:pt x="9358" y="781"/>
                </a:lnTo>
                <a:lnTo>
                  <a:pt x="9260" y="586"/>
                </a:lnTo>
                <a:lnTo>
                  <a:pt x="9098" y="391"/>
                </a:lnTo>
                <a:lnTo>
                  <a:pt x="8936" y="228"/>
                </a:lnTo>
                <a:lnTo>
                  <a:pt x="8741" y="131"/>
                </a:lnTo>
                <a:lnTo>
                  <a:pt x="8513" y="33"/>
                </a:lnTo>
                <a:lnTo>
                  <a:pt x="82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8"/>
          <p:cNvSpPr/>
          <p:nvPr/>
        </p:nvSpPr>
        <p:spPr>
          <a:xfrm rot="10800000" flipH="1">
            <a:off x="8591516" y="460555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813" y="1"/>
                </a:moveTo>
                <a:lnTo>
                  <a:pt x="651" y="33"/>
                </a:lnTo>
                <a:lnTo>
                  <a:pt x="488" y="66"/>
                </a:lnTo>
                <a:lnTo>
                  <a:pt x="358" y="131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1" y="651"/>
                </a:lnTo>
                <a:lnTo>
                  <a:pt x="1" y="813"/>
                </a:lnTo>
                <a:lnTo>
                  <a:pt x="1" y="976"/>
                </a:lnTo>
                <a:lnTo>
                  <a:pt x="66" y="1106"/>
                </a:lnTo>
                <a:lnTo>
                  <a:pt x="131" y="1236"/>
                </a:lnTo>
                <a:lnTo>
                  <a:pt x="228" y="1365"/>
                </a:lnTo>
                <a:lnTo>
                  <a:pt x="358" y="1463"/>
                </a:lnTo>
                <a:lnTo>
                  <a:pt x="488" y="1528"/>
                </a:lnTo>
                <a:lnTo>
                  <a:pt x="651" y="1593"/>
                </a:lnTo>
                <a:lnTo>
                  <a:pt x="976" y="1593"/>
                </a:lnTo>
                <a:lnTo>
                  <a:pt x="1106" y="1528"/>
                </a:lnTo>
                <a:lnTo>
                  <a:pt x="1235" y="1463"/>
                </a:lnTo>
                <a:lnTo>
                  <a:pt x="1365" y="1365"/>
                </a:lnTo>
                <a:lnTo>
                  <a:pt x="1463" y="1236"/>
                </a:lnTo>
                <a:lnTo>
                  <a:pt x="1528" y="1106"/>
                </a:lnTo>
                <a:lnTo>
                  <a:pt x="1593" y="976"/>
                </a:lnTo>
                <a:lnTo>
                  <a:pt x="1593" y="813"/>
                </a:lnTo>
                <a:lnTo>
                  <a:pt x="1593" y="651"/>
                </a:lnTo>
                <a:lnTo>
                  <a:pt x="1528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35" y="131"/>
                </a:lnTo>
                <a:lnTo>
                  <a:pt x="1106" y="66"/>
                </a:lnTo>
                <a:lnTo>
                  <a:pt x="976" y="33"/>
                </a:lnTo>
                <a:lnTo>
                  <a:pt x="81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8"/>
          <p:cNvSpPr/>
          <p:nvPr/>
        </p:nvSpPr>
        <p:spPr>
          <a:xfrm rot="10800000" flipH="1">
            <a:off x="8722313" y="460555"/>
            <a:ext cx="52325" cy="51295"/>
          </a:xfrm>
          <a:custGeom>
            <a:avLst/>
            <a:gdLst/>
            <a:ahLst/>
            <a:cxnLst/>
            <a:rect l="l" t="t" r="r" b="b"/>
            <a:pathLst>
              <a:path w="1625" h="1593" extrusionOk="0">
                <a:moveTo>
                  <a:pt x="812" y="1"/>
                </a:moveTo>
                <a:lnTo>
                  <a:pt x="650" y="33"/>
                </a:lnTo>
                <a:lnTo>
                  <a:pt x="520" y="66"/>
                </a:lnTo>
                <a:lnTo>
                  <a:pt x="358" y="131"/>
                </a:lnTo>
                <a:lnTo>
                  <a:pt x="260" y="228"/>
                </a:lnTo>
                <a:lnTo>
                  <a:pt x="163" y="358"/>
                </a:lnTo>
                <a:lnTo>
                  <a:pt x="65" y="488"/>
                </a:lnTo>
                <a:lnTo>
                  <a:pt x="33" y="651"/>
                </a:lnTo>
                <a:lnTo>
                  <a:pt x="0" y="813"/>
                </a:lnTo>
                <a:lnTo>
                  <a:pt x="33" y="976"/>
                </a:lnTo>
                <a:lnTo>
                  <a:pt x="65" y="1106"/>
                </a:lnTo>
                <a:lnTo>
                  <a:pt x="163" y="1236"/>
                </a:lnTo>
                <a:lnTo>
                  <a:pt x="260" y="1365"/>
                </a:lnTo>
                <a:lnTo>
                  <a:pt x="358" y="1463"/>
                </a:lnTo>
                <a:lnTo>
                  <a:pt x="520" y="1528"/>
                </a:lnTo>
                <a:lnTo>
                  <a:pt x="650" y="1593"/>
                </a:lnTo>
                <a:lnTo>
                  <a:pt x="975" y="1593"/>
                </a:lnTo>
                <a:lnTo>
                  <a:pt x="1137" y="1528"/>
                </a:lnTo>
                <a:lnTo>
                  <a:pt x="1267" y="1463"/>
                </a:lnTo>
                <a:lnTo>
                  <a:pt x="1397" y="1365"/>
                </a:lnTo>
                <a:lnTo>
                  <a:pt x="1495" y="1236"/>
                </a:lnTo>
                <a:lnTo>
                  <a:pt x="1560" y="1106"/>
                </a:lnTo>
                <a:lnTo>
                  <a:pt x="1592" y="976"/>
                </a:lnTo>
                <a:lnTo>
                  <a:pt x="1625" y="813"/>
                </a:lnTo>
                <a:lnTo>
                  <a:pt x="1592" y="651"/>
                </a:lnTo>
                <a:lnTo>
                  <a:pt x="1560" y="488"/>
                </a:lnTo>
                <a:lnTo>
                  <a:pt x="1495" y="358"/>
                </a:lnTo>
                <a:lnTo>
                  <a:pt x="1397" y="228"/>
                </a:lnTo>
                <a:lnTo>
                  <a:pt x="1267" y="131"/>
                </a:lnTo>
                <a:lnTo>
                  <a:pt x="1137" y="66"/>
                </a:lnTo>
                <a:lnTo>
                  <a:pt x="975" y="33"/>
                </a:lnTo>
                <a:lnTo>
                  <a:pt x="81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8"/>
          <p:cNvSpPr/>
          <p:nvPr/>
        </p:nvSpPr>
        <p:spPr>
          <a:xfrm rot="10800000" flipH="1">
            <a:off x="8854107" y="460555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813" y="1"/>
                </a:moveTo>
                <a:lnTo>
                  <a:pt x="651" y="33"/>
                </a:lnTo>
                <a:lnTo>
                  <a:pt x="488" y="66"/>
                </a:lnTo>
                <a:lnTo>
                  <a:pt x="358" y="131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33" y="651"/>
                </a:lnTo>
                <a:lnTo>
                  <a:pt x="1" y="813"/>
                </a:lnTo>
                <a:lnTo>
                  <a:pt x="33" y="976"/>
                </a:lnTo>
                <a:lnTo>
                  <a:pt x="66" y="1106"/>
                </a:lnTo>
                <a:lnTo>
                  <a:pt x="131" y="1236"/>
                </a:lnTo>
                <a:lnTo>
                  <a:pt x="228" y="1365"/>
                </a:lnTo>
                <a:lnTo>
                  <a:pt x="358" y="1463"/>
                </a:lnTo>
                <a:lnTo>
                  <a:pt x="488" y="1528"/>
                </a:lnTo>
                <a:lnTo>
                  <a:pt x="651" y="1593"/>
                </a:lnTo>
                <a:lnTo>
                  <a:pt x="976" y="1593"/>
                </a:lnTo>
                <a:lnTo>
                  <a:pt x="1106" y="1528"/>
                </a:lnTo>
                <a:lnTo>
                  <a:pt x="1235" y="1463"/>
                </a:lnTo>
                <a:lnTo>
                  <a:pt x="1365" y="1365"/>
                </a:lnTo>
                <a:lnTo>
                  <a:pt x="1463" y="1236"/>
                </a:lnTo>
                <a:lnTo>
                  <a:pt x="1528" y="1106"/>
                </a:lnTo>
                <a:lnTo>
                  <a:pt x="1593" y="976"/>
                </a:lnTo>
                <a:lnTo>
                  <a:pt x="1593" y="813"/>
                </a:lnTo>
                <a:lnTo>
                  <a:pt x="1593" y="651"/>
                </a:lnTo>
                <a:lnTo>
                  <a:pt x="1528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35" y="131"/>
                </a:lnTo>
                <a:lnTo>
                  <a:pt x="1106" y="66"/>
                </a:lnTo>
                <a:lnTo>
                  <a:pt x="976" y="33"/>
                </a:lnTo>
                <a:lnTo>
                  <a:pt x="81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8"/>
          <p:cNvSpPr/>
          <p:nvPr/>
        </p:nvSpPr>
        <p:spPr>
          <a:xfrm rot="10800000" flipH="1">
            <a:off x="8985934" y="460555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780" y="1"/>
                </a:moveTo>
                <a:lnTo>
                  <a:pt x="618" y="33"/>
                </a:lnTo>
                <a:lnTo>
                  <a:pt x="488" y="66"/>
                </a:lnTo>
                <a:lnTo>
                  <a:pt x="326" y="131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1" y="651"/>
                </a:lnTo>
                <a:lnTo>
                  <a:pt x="1" y="813"/>
                </a:lnTo>
                <a:lnTo>
                  <a:pt x="1" y="976"/>
                </a:lnTo>
                <a:lnTo>
                  <a:pt x="66" y="1106"/>
                </a:lnTo>
                <a:lnTo>
                  <a:pt x="131" y="1236"/>
                </a:lnTo>
                <a:lnTo>
                  <a:pt x="228" y="1365"/>
                </a:lnTo>
                <a:lnTo>
                  <a:pt x="326" y="1463"/>
                </a:lnTo>
                <a:lnTo>
                  <a:pt x="488" y="1528"/>
                </a:lnTo>
                <a:lnTo>
                  <a:pt x="618" y="1593"/>
                </a:lnTo>
                <a:lnTo>
                  <a:pt x="943" y="1593"/>
                </a:lnTo>
                <a:lnTo>
                  <a:pt x="1105" y="1528"/>
                </a:lnTo>
                <a:lnTo>
                  <a:pt x="1235" y="1463"/>
                </a:lnTo>
                <a:lnTo>
                  <a:pt x="1365" y="1365"/>
                </a:lnTo>
                <a:lnTo>
                  <a:pt x="1463" y="1236"/>
                </a:lnTo>
                <a:lnTo>
                  <a:pt x="1528" y="1106"/>
                </a:lnTo>
                <a:lnTo>
                  <a:pt x="1560" y="976"/>
                </a:lnTo>
                <a:lnTo>
                  <a:pt x="1593" y="813"/>
                </a:lnTo>
                <a:lnTo>
                  <a:pt x="1560" y="651"/>
                </a:lnTo>
                <a:lnTo>
                  <a:pt x="1528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35" y="131"/>
                </a:lnTo>
                <a:lnTo>
                  <a:pt x="1105" y="66"/>
                </a:lnTo>
                <a:lnTo>
                  <a:pt x="943" y="33"/>
                </a:lnTo>
                <a:lnTo>
                  <a:pt x="78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8"/>
          <p:cNvSpPr/>
          <p:nvPr/>
        </p:nvSpPr>
        <p:spPr>
          <a:xfrm rot="10800000" flipH="1">
            <a:off x="9116698" y="460555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813" y="1"/>
                </a:moveTo>
                <a:lnTo>
                  <a:pt x="651" y="33"/>
                </a:lnTo>
                <a:lnTo>
                  <a:pt x="488" y="66"/>
                </a:lnTo>
                <a:lnTo>
                  <a:pt x="358" y="131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33" y="651"/>
                </a:lnTo>
                <a:lnTo>
                  <a:pt x="1" y="813"/>
                </a:lnTo>
                <a:lnTo>
                  <a:pt x="33" y="976"/>
                </a:lnTo>
                <a:lnTo>
                  <a:pt x="66" y="1106"/>
                </a:lnTo>
                <a:lnTo>
                  <a:pt x="131" y="1236"/>
                </a:lnTo>
                <a:lnTo>
                  <a:pt x="228" y="1365"/>
                </a:lnTo>
                <a:lnTo>
                  <a:pt x="358" y="1463"/>
                </a:lnTo>
                <a:lnTo>
                  <a:pt x="488" y="1528"/>
                </a:lnTo>
                <a:lnTo>
                  <a:pt x="651" y="1593"/>
                </a:lnTo>
                <a:lnTo>
                  <a:pt x="976" y="1593"/>
                </a:lnTo>
                <a:lnTo>
                  <a:pt x="1106" y="1528"/>
                </a:lnTo>
                <a:lnTo>
                  <a:pt x="1268" y="1463"/>
                </a:lnTo>
                <a:lnTo>
                  <a:pt x="1365" y="1365"/>
                </a:lnTo>
                <a:lnTo>
                  <a:pt x="1463" y="1236"/>
                </a:lnTo>
                <a:lnTo>
                  <a:pt x="1560" y="1106"/>
                </a:lnTo>
                <a:lnTo>
                  <a:pt x="1593" y="976"/>
                </a:lnTo>
                <a:lnTo>
                  <a:pt x="1593" y="813"/>
                </a:lnTo>
                <a:lnTo>
                  <a:pt x="1593" y="651"/>
                </a:lnTo>
                <a:lnTo>
                  <a:pt x="1560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68" y="131"/>
                </a:lnTo>
                <a:lnTo>
                  <a:pt x="1106" y="66"/>
                </a:lnTo>
                <a:lnTo>
                  <a:pt x="976" y="33"/>
                </a:lnTo>
                <a:lnTo>
                  <a:pt x="81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8"/>
          <p:cNvSpPr/>
          <p:nvPr/>
        </p:nvSpPr>
        <p:spPr>
          <a:xfrm rot="10800000" flipH="1">
            <a:off x="8591516" y="348596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651" y="0"/>
                </a:moveTo>
                <a:lnTo>
                  <a:pt x="488" y="65"/>
                </a:lnTo>
                <a:lnTo>
                  <a:pt x="358" y="130"/>
                </a:lnTo>
                <a:lnTo>
                  <a:pt x="228" y="228"/>
                </a:lnTo>
                <a:lnTo>
                  <a:pt x="131" y="325"/>
                </a:lnTo>
                <a:lnTo>
                  <a:pt x="66" y="488"/>
                </a:lnTo>
                <a:lnTo>
                  <a:pt x="1" y="618"/>
                </a:lnTo>
                <a:lnTo>
                  <a:pt x="1" y="780"/>
                </a:lnTo>
                <a:lnTo>
                  <a:pt x="1" y="943"/>
                </a:lnTo>
                <a:lnTo>
                  <a:pt x="66" y="1105"/>
                </a:lnTo>
                <a:lnTo>
                  <a:pt x="131" y="1235"/>
                </a:lnTo>
                <a:lnTo>
                  <a:pt x="228" y="1365"/>
                </a:lnTo>
                <a:lnTo>
                  <a:pt x="358" y="1462"/>
                </a:lnTo>
                <a:lnTo>
                  <a:pt x="488" y="1527"/>
                </a:lnTo>
                <a:lnTo>
                  <a:pt x="651" y="1560"/>
                </a:lnTo>
                <a:lnTo>
                  <a:pt x="813" y="1592"/>
                </a:lnTo>
                <a:lnTo>
                  <a:pt x="976" y="1560"/>
                </a:lnTo>
                <a:lnTo>
                  <a:pt x="1106" y="1527"/>
                </a:lnTo>
                <a:lnTo>
                  <a:pt x="1235" y="1462"/>
                </a:lnTo>
                <a:lnTo>
                  <a:pt x="1365" y="1365"/>
                </a:lnTo>
                <a:lnTo>
                  <a:pt x="1463" y="1235"/>
                </a:lnTo>
                <a:lnTo>
                  <a:pt x="1528" y="1105"/>
                </a:lnTo>
                <a:lnTo>
                  <a:pt x="1593" y="943"/>
                </a:lnTo>
                <a:lnTo>
                  <a:pt x="1593" y="780"/>
                </a:lnTo>
                <a:lnTo>
                  <a:pt x="1593" y="618"/>
                </a:lnTo>
                <a:lnTo>
                  <a:pt x="1528" y="488"/>
                </a:lnTo>
                <a:lnTo>
                  <a:pt x="1463" y="325"/>
                </a:lnTo>
                <a:lnTo>
                  <a:pt x="1365" y="228"/>
                </a:lnTo>
                <a:lnTo>
                  <a:pt x="1235" y="130"/>
                </a:lnTo>
                <a:lnTo>
                  <a:pt x="1106" y="65"/>
                </a:lnTo>
                <a:lnTo>
                  <a:pt x="9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8"/>
          <p:cNvSpPr/>
          <p:nvPr/>
        </p:nvSpPr>
        <p:spPr>
          <a:xfrm rot="10800000" flipH="1">
            <a:off x="8722313" y="348596"/>
            <a:ext cx="52325" cy="51295"/>
          </a:xfrm>
          <a:custGeom>
            <a:avLst/>
            <a:gdLst/>
            <a:ahLst/>
            <a:cxnLst/>
            <a:rect l="l" t="t" r="r" b="b"/>
            <a:pathLst>
              <a:path w="1625" h="1593" extrusionOk="0">
                <a:moveTo>
                  <a:pt x="650" y="0"/>
                </a:moveTo>
                <a:lnTo>
                  <a:pt x="520" y="65"/>
                </a:lnTo>
                <a:lnTo>
                  <a:pt x="358" y="130"/>
                </a:lnTo>
                <a:lnTo>
                  <a:pt x="260" y="228"/>
                </a:lnTo>
                <a:lnTo>
                  <a:pt x="163" y="325"/>
                </a:lnTo>
                <a:lnTo>
                  <a:pt x="65" y="488"/>
                </a:lnTo>
                <a:lnTo>
                  <a:pt x="33" y="618"/>
                </a:lnTo>
                <a:lnTo>
                  <a:pt x="0" y="780"/>
                </a:lnTo>
                <a:lnTo>
                  <a:pt x="33" y="943"/>
                </a:lnTo>
                <a:lnTo>
                  <a:pt x="65" y="1105"/>
                </a:lnTo>
                <a:lnTo>
                  <a:pt x="163" y="1235"/>
                </a:lnTo>
                <a:lnTo>
                  <a:pt x="260" y="1365"/>
                </a:lnTo>
                <a:lnTo>
                  <a:pt x="358" y="1462"/>
                </a:lnTo>
                <a:lnTo>
                  <a:pt x="520" y="1527"/>
                </a:lnTo>
                <a:lnTo>
                  <a:pt x="650" y="1560"/>
                </a:lnTo>
                <a:lnTo>
                  <a:pt x="812" y="1592"/>
                </a:lnTo>
                <a:lnTo>
                  <a:pt x="975" y="1560"/>
                </a:lnTo>
                <a:lnTo>
                  <a:pt x="1137" y="1527"/>
                </a:lnTo>
                <a:lnTo>
                  <a:pt x="1267" y="1462"/>
                </a:lnTo>
                <a:lnTo>
                  <a:pt x="1397" y="1365"/>
                </a:lnTo>
                <a:lnTo>
                  <a:pt x="1495" y="1235"/>
                </a:lnTo>
                <a:lnTo>
                  <a:pt x="1560" y="1105"/>
                </a:lnTo>
                <a:lnTo>
                  <a:pt x="1592" y="943"/>
                </a:lnTo>
                <a:lnTo>
                  <a:pt x="1625" y="780"/>
                </a:lnTo>
                <a:lnTo>
                  <a:pt x="1592" y="618"/>
                </a:lnTo>
                <a:lnTo>
                  <a:pt x="1560" y="488"/>
                </a:lnTo>
                <a:lnTo>
                  <a:pt x="1495" y="325"/>
                </a:lnTo>
                <a:lnTo>
                  <a:pt x="1397" y="228"/>
                </a:lnTo>
                <a:lnTo>
                  <a:pt x="1267" y="130"/>
                </a:lnTo>
                <a:lnTo>
                  <a:pt x="1137" y="65"/>
                </a:lnTo>
                <a:lnTo>
                  <a:pt x="9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8"/>
          <p:cNvSpPr/>
          <p:nvPr/>
        </p:nvSpPr>
        <p:spPr>
          <a:xfrm rot="10800000" flipH="1">
            <a:off x="8854107" y="348596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651" y="0"/>
                </a:moveTo>
                <a:lnTo>
                  <a:pt x="488" y="65"/>
                </a:lnTo>
                <a:lnTo>
                  <a:pt x="358" y="130"/>
                </a:lnTo>
                <a:lnTo>
                  <a:pt x="228" y="228"/>
                </a:lnTo>
                <a:lnTo>
                  <a:pt x="131" y="325"/>
                </a:lnTo>
                <a:lnTo>
                  <a:pt x="66" y="488"/>
                </a:lnTo>
                <a:lnTo>
                  <a:pt x="33" y="618"/>
                </a:lnTo>
                <a:lnTo>
                  <a:pt x="1" y="780"/>
                </a:lnTo>
                <a:lnTo>
                  <a:pt x="33" y="943"/>
                </a:lnTo>
                <a:lnTo>
                  <a:pt x="66" y="1105"/>
                </a:lnTo>
                <a:lnTo>
                  <a:pt x="131" y="1235"/>
                </a:lnTo>
                <a:lnTo>
                  <a:pt x="228" y="1365"/>
                </a:lnTo>
                <a:lnTo>
                  <a:pt x="358" y="1462"/>
                </a:lnTo>
                <a:lnTo>
                  <a:pt x="488" y="1527"/>
                </a:lnTo>
                <a:lnTo>
                  <a:pt x="651" y="1560"/>
                </a:lnTo>
                <a:lnTo>
                  <a:pt x="813" y="1592"/>
                </a:lnTo>
                <a:lnTo>
                  <a:pt x="976" y="1560"/>
                </a:lnTo>
                <a:lnTo>
                  <a:pt x="1106" y="1527"/>
                </a:lnTo>
                <a:lnTo>
                  <a:pt x="1235" y="1462"/>
                </a:lnTo>
                <a:lnTo>
                  <a:pt x="1365" y="1365"/>
                </a:lnTo>
                <a:lnTo>
                  <a:pt x="1463" y="1235"/>
                </a:lnTo>
                <a:lnTo>
                  <a:pt x="1528" y="1105"/>
                </a:lnTo>
                <a:lnTo>
                  <a:pt x="1593" y="943"/>
                </a:lnTo>
                <a:lnTo>
                  <a:pt x="1593" y="780"/>
                </a:lnTo>
                <a:lnTo>
                  <a:pt x="1593" y="618"/>
                </a:lnTo>
                <a:lnTo>
                  <a:pt x="1528" y="488"/>
                </a:lnTo>
                <a:lnTo>
                  <a:pt x="1463" y="325"/>
                </a:lnTo>
                <a:lnTo>
                  <a:pt x="1365" y="228"/>
                </a:lnTo>
                <a:lnTo>
                  <a:pt x="1235" y="130"/>
                </a:lnTo>
                <a:lnTo>
                  <a:pt x="1106" y="65"/>
                </a:lnTo>
                <a:lnTo>
                  <a:pt x="9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8"/>
          <p:cNvSpPr/>
          <p:nvPr/>
        </p:nvSpPr>
        <p:spPr>
          <a:xfrm rot="10800000" flipH="1">
            <a:off x="8985934" y="348596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618" y="0"/>
                </a:moveTo>
                <a:lnTo>
                  <a:pt x="488" y="65"/>
                </a:lnTo>
                <a:lnTo>
                  <a:pt x="326" y="130"/>
                </a:lnTo>
                <a:lnTo>
                  <a:pt x="228" y="228"/>
                </a:lnTo>
                <a:lnTo>
                  <a:pt x="131" y="325"/>
                </a:lnTo>
                <a:lnTo>
                  <a:pt x="66" y="488"/>
                </a:lnTo>
                <a:lnTo>
                  <a:pt x="1" y="618"/>
                </a:lnTo>
                <a:lnTo>
                  <a:pt x="1" y="780"/>
                </a:lnTo>
                <a:lnTo>
                  <a:pt x="1" y="943"/>
                </a:lnTo>
                <a:lnTo>
                  <a:pt x="66" y="1105"/>
                </a:lnTo>
                <a:lnTo>
                  <a:pt x="131" y="1235"/>
                </a:lnTo>
                <a:lnTo>
                  <a:pt x="228" y="1365"/>
                </a:lnTo>
                <a:lnTo>
                  <a:pt x="326" y="1462"/>
                </a:lnTo>
                <a:lnTo>
                  <a:pt x="488" y="1527"/>
                </a:lnTo>
                <a:lnTo>
                  <a:pt x="618" y="1560"/>
                </a:lnTo>
                <a:lnTo>
                  <a:pt x="780" y="1592"/>
                </a:lnTo>
                <a:lnTo>
                  <a:pt x="943" y="1560"/>
                </a:lnTo>
                <a:lnTo>
                  <a:pt x="1105" y="1527"/>
                </a:lnTo>
                <a:lnTo>
                  <a:pt x="1235" y="1462"/>
                </a:lnTo>
                <a:lnTo>
                  <a:pt x="1365" y="1365"/>
                </a:lnTo>
                <a:lnTo>
                  <a:pt x="1463" y="1235"/>
                </a:lnTo>
                <a:lnTo>
                  <a:pt x="1528" y="1105"/>
                </a:lnTo>
                <a:lnTo>
                  <a:pt x="1560" y="943"/>
                </a:lnTo>
                <a:lnTo>
                  <a:pt x="1593" y="780"/>
                </a:lnTo>
                <a:lnTo>
                  <a:pt x="1560" y="618"/>
                </a:lnTo>
                <a:lnTo>
                  <a:pt x="1528" y="488"/>
                </a:lnTo>
                <a:lnTo>
                  <a:pt x="1463" y="325"/>
                </a:lnTo>
                <a:lnTo>
                  <a:pt x="1365" y="228"/>
                </a:lnTo>
                <a:lnTo>
                  <a:pt x="1235" y="130"/>
                </a:lnTo>
                <a:lnTo>
                  <a:pt x="1105" y="65"/>
                </a:lnTo>
                <a:lnTo>
                  <a:pt x="9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8"/>
          <p:cNvSpPr/>
          <p:nvPr/>
        </p:nvSpPr>
        <p:spPr>
          <a:xfrm rot="10800000" flipH="1">
            <a:off x="9116698" y="348596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651" y="0"/>
                </a:moveTo>
                <a:lnTo>
                  <a:pt x="488" y="65"/>
                </a:lnTo>
                <a:lnTo>
                  <a:pt x="358" y="130"/>
                </a:lnTo>
                <a:lnTo>
                  <a:pt x="228" y="228"/>
                </a:lnTo>
                <a:lnTo>
                  <a:pt x="131" y="325"/>
                </a:lnTo>
                <a:lnTo>
                  <a:pt x="66" y="488"/>
                </a:lnTo>
                <a:lnTo>
                  <a:pt x="33" y="618"/>
                </a:lnTo>
                <a:lnTo>
                  <a:pt x="1" y="780"/>
                </a:lnTo>
                <a:lnTo>
                  <a:pt x="33" y="943"/>
                </a:lnTo>
                <a:lnTo>
                  <a:pt x="66" y="1105"/>
                </a:lnTo>
                <a:lnTo>
                  <a:pt x="131" y="1235"/>
                </a:lnTo>
                <a:lnTo>
                  <a:pt x="228" y="1365"/>
                </a:lnTo>
                <a:lnTo>
                  <a:pt x="358" y="1462"/>
                </a:lnTo>
                <a:lnTo>
                  <a:pt x="488" y="1527"/>
                </a:lnTo>
                <a:lnTo>
                  <a:pt x="651" y="1560"/>
                </a:lnTo>
                <a:lnTo>
                  <a:pt x="813" y="1592"/>
                </a:lnTo>
                <a:lnTo>
                  <a:pt x="976" y="1560"/>
                </a:lnTo>
                <a:lnTo>
                  <a:pt x="1106" y="1527"/>
                </a:lnTo>
                <a:lnTo>
                  <a:pt x="1268" y="1462"/>
                </a:lnTo>
                <a:lnTo>
                  <a:pt x="1365" y="1365"/>
                </a:lnTo>
                <a:lnTo>
                  <a:pt x="1463" y="1235"/>
                </a:lnTo>
                <a:lnTo>
                  <a:pt x="1560" y="1105"/>
                </a:lnTo>
                <a:lnTo>
                  <a:pt x="1593" y="943"/>
                </a:lnTo>
                <a:lnTo>
                  <a:pt x="1593" y="780"/>
                </a:lnTo>
                <a:lnTo>
                  <a:pt x="1593" y="618"/>
                </a:lnTo>
                <a:lnTo>
                  <a:pt x="1560" y="488"/>
                </a:lnTo>
                <a:lnTo>
                  <a:pt x="1463" y="325"/>
                </a:lnTo>
                <a:lnTo>
                  <a:pt x="1365" y="228"/>
                </a:lnTo>
                <a:lnTo>
                  <a:pt x="1268" y="130"/>
                </a:lnTo>
                <a:lnTo>
                  <a:pt x="1106" y="65"/>
                </a:lnTo>
                <a:lnTo>
                  <a:pt x="9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8"/>
          <p:cNvSpPr/>
          <p:nvPr/>
        </p:nvSpPr>
        <p:spPr>
          <a:xfrm rot="10800000" flipH="1">
            <a:off x="8591516" y="237699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813" y="0"/>
                </a:moveTo>
                <a:lnTo>
                  <a:pt x="651" y="33"/>
                </a:lnTo>
                <a:lnTo>
                  <a:pt x="488" y="65"/>
                </a:lnTo>
                <a:lnTo>
                  <a:pt x="358" y="130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1" y="650"/>
                </a:lnTo>
                <a:lnTo>
                  <a:pt x="1" y="813"/>
                </a:lnTo>
                <a:lnTo>
                  <a:pt x="1" y="975"/>
                </a:lnTo>
                <a:lnTo>
                  <a:pt x="66" y="1105"/>
                </a:lnTo>
                <a:lnTo>
                  <a:pt x="131" y="1267"/>
                </a:lnTo>
                <a:lnTo>
                  <a:pt x="228" y="1365"/>
                </a:lnTo>
                <a:lnTo>
                  <a:pt x="358" y="1462"/>
                </a:lnTo>
                <a:lnTo>
                  <a:pt x="488" y="1527"/>
                </a:lnTo>
                <a:lnTo>
                  <a:pt x="651" y="1592"/>
                </a:lnTo>
                <a:lnTo>
                  <a:pt x="976" y="1592"/>
                </a:lnTo>
                <a:lnTo>
                  <a:pt x="1106" y="1527"/>
                </a:lnTo>
                <a:lnTo>
                  <a:pt x="1235" y="1462"/>
                </a:lnTo>
                <a:lnTo>
                  <a:pt x="1365" y="1365"/>
                </a:lnTo>
                <a:lnTo>
                  <a:pt x="1463" y="1267"/>
                </a:lnTo>
                <a:lnTo>
                  <a:pt x="1528" y="1105"/>
                </a:lnTo>
                <a:lnTo>
                  <a:pt x="1593" y="975"/>
                </a:lnTo>
                <a:lnTo>
                  <a:pt x="1593" y="813"/>
                </a:lnTo>
                <a:lnTo>
                  <a:pt x="1593" y="650"/>
                </a:lnTo>
                <a:lnTo>
                  <a:pt x="1528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35" y="130"/>
                </a:lnTo>
                <a:lnTo>
                  <a:pt x="1106" y="65"/>
                </a:lnTo>
                <a:lnTo>
                  <a:pt x="976" y="33"/>
                </a:lnTo>
                <a:lnTo>
                  <a:pt x="8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8"/>
          <p:cNvSpPr/>
          <p:nvPr/>
        </p:nvSpPr>
        <p:spPr>
          <a:xfrm rot="10800000" flipH="1">
            <a:off x="8722313" y="237699"/>
            <a:ext cx="52325" cy="51295"/>
          </a:xfrm>
          <a:custGeom>
            <a:avLst/>
            <a:gdLst/>
            <a:ahLst/>
            <a:cxnLst/>
            <a:rect l="l" t="t" r="r" b="b"/>
            <a:pathLst>
              <a:path w="1625" h="1593" extrusionOk="0">
                <a:moveTo>
                  <a:pt x="812" y="0"/>
                </a:moveTo>
                <a:lnTo>
                  <a:pt x="650" y="33"/>
                </a:lnTo>
                <a:lnTo>
                  <a:pt x="520" y="65"/>
                </a:lnTo>
                <a:lnTo>
                  <a:pt x="358" y="130"/>
                </a:lnTo>
                <a:lnTo>
                  <a:pt x="260" y="228"/>
                </a:lnTo>
                <a:lnTo>
                  <a:pt x="163" y="358"/>
                </a:lnTo>
                <a:lnTo>
                  <a:pt x="65" y="488"/>
                </a:lnTo>
                <a:lnTo>
                  <a:pt x="33" y="650"/>
                </a:lnTo>
                <a:lnTo>
                  <a:pt x="0" y="813"/>
                </a:lnTo>
                <a:lnTo>
                  <a:pt x="33" y="975"/>
                </a:lnTo>
                <a:lnTo>
                  <a:pt x="65" y="1105"/>
                </a:lnTo>
                <a:lnTo>
                  <a:pt x="163" y="1267"/>
                </a:lnTo>
                <a:lnTo>
                  <a:pt x="260" y="1365"/>
                </a:lnTo>
                <a:lnTo>
                  <a:pt x="358" y="1462"/>
                </a:lnTo>
                <a:lnTo>
                  <a:pt x="520" y="1527"/>
                </a:lnTo>
                <a:lnTo>
                  <a:pt x="650" y="1592"/>
                </a:lnTo>
                <a:lnTo>
                  <a:pt x="975" y="1592"/>
                </a:lnTo>
                <a:lnTo>
                  <a:pt x="1137" y="1527"/>
                </a:lnTo>
                <a:lnTo>
                  <a:pt x="1267" y="1462"/>
                </a:lnTo>
                <a:lnTo>
                  <a:pt x="1397" y="1365"/>
                </a:lnTo>
                <a:lnTo>
                  <a:pt x="1495" y="1267"/>
                </a:lnTo>
                <a:lnTo>
                  <a:pt x="1560" y="1105"/>
                </a:lnTo>
                <a:lnTo>
                  <a:pt x="1592" y="975"/>
                </a:lnTo>
                <a:lnTo>
                  <a:pt x="1625" y="813"/>
                </a:lnTo>
                <a:lnTo>
                  <a:pt x="1592" y="650"/>
                </a:lnTo>
                <a:lnTo>
                  <a:pt x="1560" y="488"/>
                </a:lnTo>
                <a:lnTo>
                  <a:pt x="1495" y="358"/>
                </a:lnTo>
                <a:lnTo>
                  <a:pt x="1397" y="228"/>
                </a:lnTo>
                <a:lnTo>
                  <a:pt x="1267" y="130"/>
                </a:lnTo>
                <a:lnTo>
                  <a:pt x="1137" y="65"/>
                </a:lnTo>
                <a:lnTo>
                  <a:pt x="975" y="33"/>
                </a:lnTo>
                <a:lnTo>
                  <a:pt x="8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8"/>
          <p:cNvSpPr/>
          <p:nvPr/>
        </p:nvSpPr>
        <p:spPr>
          <a:xfrm rot="10800000" flipH="1">
            <a:off x="8854107" y="237699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813" y="0"/>
                </a:moveTo>
                <a:lnTo>
                  <a:pt x="651" y="33"/>
                </a:lnTo>
                <a:lnTo>
                  <a:pt x="488" y="65"/>
                </a:lnTo>
                <a:lnTo>
                  <a:pt x="358" y="130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33" y="650"/>
                </a:lnTo>
                <a:lnTo>
                  <a:pt x="1" y="813"/>
                </a:lnTo>
                <a:lnTo>
                  <a:pt x="33" y="975"/>
                </a:lnTo>
                <a:lnTo>
                  <a:pt x="66" y="1105"/>
                </a:lnTo>
                <a:lnTo>
                  <a:pt x="131" y="1267"/>
                </a:lnTo>
                <a:lnTo>
                  <a:pt x="228" y="1365"/>
                </a:lnTo>
                <a:lnTo>
                  <a:pt x="358" y="1462"/>
                </a:lnTo>
                <a:lnTo>
                  <a:pt x="488" y="1527"/>
                </a:lnTo>
                <a:lnTo>
                  <a:pt x="651" y="1592"/>
                </a:lnTo>
                <a:lnTo>
                  <a:pt x="976" y="1592"/>
                </a:lnTo>
                <a:lnTo>
                  <a:pt x="1106" y="1527"/>
                </a:lnTo>
                <a:lnTo>
                  <a:pt x="1235" y="1462"/>
                </a:lnTo>
                <a:lnTo>
                  <a:pt x="1365" y="1365"/>
                </a:lnTo>
                <a:lnTo>
                  <a:pt x="1463" y="1267"/>
                </a:lnTo>
                <a:lnTo>
                  <a:pt x="1528" y="1105"/>
                </a:lnTo>
                <a:lnTo>
                  <a:pt x="1593" y="975"/>
                </a:lnTo>
                <a:lnTo>
                  <a:pt x="1593" y="813"/>
                </a:lnTo>
                <a:lnTo>
                  <a:pt x="1593" y="650"/>
                </a:lnTo>
                <a:lnTo>
                  <a:pt x="1528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35" y="130"/>
                </a:lnTo>
                <a:lnTo>
                  <a:pt x="1106" y="65"/>
                </a:lnTo>
                <a:lnTo>
                  <a:pt x="976" y="33"/>
                </a:lnTo>
                <a:lnTo>
                  <a:pt x="8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8"/>
          <p:cNvSpPr/>
          <p:nvPr/>
        </p:nvSpPr>
        <p:spPr>
          <a:xfrm rot="10800000" flipH="1">
            <a:off x="8985934" y="237699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780" y="0"/>
                </a:moveTo>
                <a:lnTo>
                  <a:pt x="618" y="33"/>
                </a:lnTo>
                <a:lnTo>
                  <a:pt x="488" y="65"/>
                </a:lnTo>
                <a:lnTo>
                  <a:pt x="326" y="130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1" y="650"/>
                </a:lnTo>
                <a:lnTo>
                  <a:pt x="1" y="813"/>
                </a:lnTo>
                <a:lnTo>
                  <a:pt x="1" y="975"/>
                </a:lnTo>
                <a:lnTo>
                  <a:pt x="66" y="1105"/>
                </a:lnTo>
                <a:lnTo>
                  <a:pt x="131" y="1267"/>
                </a:lnTo>
                <a:lnTo>
                  <a:pt x="228" y="1365"/>
                </a:lnTo>
                <a:lnTo>
                  <a:pt x="326" y="1462"/>
                </a:lnTo>
                <a:lnTo>
                  <a:pt x="488" y="1527"/>
                </a:lnTo>
                <a:lnTo>
                  <a:pt x="618" y="1592"/>
                </a:lnTo>
                <a:lnTo>
                  <a:pt x="943" y="1592"/>
                </a:lnTo>
                <a:lnTo>
                  <a:pt x="1105" y="1527"/>
                </a:lnTo>
                <a:lnTo>
                  <a:pt x="1235" y="1462"/>
                </a:lnTo>
                <a:lnTo>
                  <a:pt x="1365" y="1365"/>
                </a:lnTo>
                <a:lnTo>
                  <a:pt x="1463" y="1267"/>
                </a:lnTo>
                <a:lnTo>
                  <a:pt x="1528" y="1105"/>
                </a:lnTo>
                <a:lnTo>
                  <a:pt x="1560" y="975"/>
                </a:lnTo>
                <a:lnTo>
                  <a:pt x="1593" y="813"/>
                </a:lnTo>
                <a:lnTo>
                  <a:pt x="1560" y="650"/>
                </a:lnTo>
                <a:lnTo>
                  <a:pt x="1528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35" y="130"/>
                </a:lnTo>
                <a:lnTo>
                  <a:pt x="1105" y="65"/>
                </a:lnTo>
                <a:lnTo>
                  <a:pt x="943" y="33"/>
                </a:lnTo>
                <a:lnTo>
                  <a:pt x="78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8"/>
          <p:cNvSpPr/>
          <p:nvPr/>
        </p:nvSpPr>
        <p:spPr>
          <a:xfrm rot="10800000" flipH="1">
            <a:off x="9116698" y="237699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813" y="0"/>
                </a:moveTo>
                <a:lnTo>
                  <a:pt x="651" y="33"/>
                </a:lnTo>
                <a:lnTo>
                  <a:pt x="488" y="65"/>
                </a:lnTo>
                <a:lnTo>
                  <a:pt x="358" y="130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33" y="650"/>
                </a:lnTo>
                <a:lnTo>
                  <a:pt x="1" y="813"/>
                </a:lnTo>
                <a:lnTo>
                  <a:pt x="33" y="975"/>
                </a:lnTo>
                <a:lnTo>
                  <a:pt x="66" y="1105"/>
                </a:lnTo>
                <a:lnTo>
                  <a:pt x="131" y="1267"/>
                </a:lnTo>
                <a:lnTo>
                  <a:pt x="228" y="1365"/>
                </a:lnTo>
                <a:lnTo>
                  <a:pt x="358" y="1462"/>
                </a:lnTo>
                <a:lnTo>
                  <a:pt x="488" y="1527"/>
                </a:lnTo>
                <a:lnTo>
                  <a:pt x="651" y="1592"/>
                </a:lnTo>
                <a:lnTo>
                  <a:pt x="976" y="1592"/>
                </a:lnTo>
                <a:lnTo>
                  <a:pt x="1106" y="1527"/>
                </a:lnTo>
                <a:lnTo>
                  <a:pt x="1268" y="1462"/>
                </a:lnTo>
                <a:lnTo>
                  <a:pt x="1365" y="1365"/>
                </a:lnTo>
                <a:lnTo>
                  <a:pt x="1463" y="1267"/>
                </a:lnTo>
                <a:lnTo>
                  <a:pt x="1560" y="1105"/>
                </a:lnTo>
                <a:lnTo>
                  <a:pt x="1593" y="975"/>
                </a:lnTo>
                <a:lnTo>
                  <a:pt x="1593" y="813"/>
                </a:lnTo>
                <a:lnTo>
                  <a:pt x="1593" y="650"/>
                </a:lnTo>
                <a:lnTo>
                  <a:pt x="1560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68" y="130"/>
                </a:lnTo>
                <a:lnTo>
                  <a:pt x="1106" y="65"/>
                </a:lnTo>
                <a:lnTo>
                  <a:pt x="976" y="33"/>
                </a:lnTo>
                <a:lnTo>
                  <a:pt x="8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8"/>
          <p:cNvSpPr/>
          <p:nvPr/>
        </p:nvSpPr>
        <p:spPr>
          <a:xfrm rot="10800000" flipH="1">
            <a:off x="8591516" y="125772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651" y="1"/>
                </a:moveTo>
                <a:lnTo>
                  <a:pt x="488" y="66"/>
                </a:lnTo>
                <a:lnTo>
                  <a:pt x="358" y="131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1" y="618"/>
                </a:lnTo>
                <a:lnTo>
                  <a:pt x="1" y="780"/>
                </a:lnTo>
                <a:lnTo>
                  <a:pt x="1" y="943"/>
                </a:lnTo>
                <a:lnTo>
                  <a:pt x="66" y="1105"/>
                </a:lnTo>
                <a:lnTo>
                  <a:pt x="131" y="1235"/>
                </a:lnTo>
                <a:lnTo>
                  <a:pt x="228" y="1365"/>
                </a:lnTo>
                <a:lnTo>
                  <a:pt x="358" y="1463"/>
                </a:lnTo>
                <a:lnTo>
                  <a:pt x="488" y="1528"/>
                </a:lnTo>
                <a:lnTo>
                  <a:pt x="651" y="1560"/>
                </a:lnTo>
                <a:lnTo>
                  <a:pt x="813" y="1593"/>
                </a:lnTo>
                <a:lnTo>
                  <a:pt x="976" y="1560"/>
                </a:lnTo>
                <a:lnTo>
                  <a:pt x="1106" y="1528"/>
                </a:lnTo>
                <a:lnTo>
                  <a:pt x="1235" y="1463"/>
                </a:lnTo>
                <a:lnTo>
                  <a:pt x="1365" y="1365"/>
                </a:lnTo>
                <a:lnTo>
                  <a:pt x="1463" y="1235"/>
                </a:lnTo>
                <a:lnTo>
                  <a:pt x="1528" y="1105"/>
                </a:lnTo>
                <a:lnTo>
                  <a:pt x="1593" y="943"/>
                </a:lnTo>
                <a:lnTo>
                  <a:pt x="1593" y="780"/>
                </a:lnTo>
                <a:lnTo>
                  <a:pt x="1593" y="618"/>
                </a:lnTo>
                <a:lnTo>
                  <a:pt x="1528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35" y="131"/>
                </a:lnTo>
                <a:lnTo>
                  <a:pt x="1106" y="66"/>
                </a:lnTo>
                <a:lnTo>
                  <a:pt x="97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8"/>
          <p:cNvSpPr/>
          <p:nvPr/>
        </p:nvSpPr>
        <p:spPr>
          <a:xfrm rot="10800000" flipH="1">
            <a:off x="8722313" y="125772"/>
            <a:ext cx="52325" cy="51295"/>
          </a:xfrm>
          <a:custGeom>
            <a:avLst/>
            <a:gdLst/>
            <a:ahLst/>
            <a:cxnLst/>
            <a:rect l="l" t="t" r="r" b="b"/>
            <a:pathLst>
              <a:path w="1625" h="1593" extrusionOk="0">
                <a:moveTo>
                  <a:pt x="650" y="1"/>
                </a:moveTo>
                <a:lnTo>
                  <a:pt x="520" y="66"/>
                </a:lnTo>
                <a:lnTo>
                  <a:pt x="358" y="131"/>
                </a:lnTo>
                <a:lnTo>
                  <a:pt x="260" y="228"/>
                </a:lnTo>
                <a:lnTo>
                  <a:pt x="163" y="358"/>
                </a:lnTo>
                <a:lnTo>
                  <a:pt x="65" y="488"/>
                </a:lnTo>
                <a:lnTo>
                  <a:pt x="33" y="618"/>
                </a:lnTo>
                <a:lnTo>
                  <a:pt x="0" y="780"/>
                </a:lnTo>
                <a:lnTo>
                  <a:pt x="33" y="943"/>
                </a:lnTo>
                <a:lnTo>
                  <a:pt x="65" y="1105"/>
                </a:lnTo>
                <a:lnTo>
                  <a:pt x="163" y="1235"/>
                </a:lnTo>
                <a:lnTo>
                  <a:pt x="260" y="1365"/>
                </a:lnTo>
                <a:lnTo>
                  <a:pt x="358" y="1463"/>
                </a:lnTo>
                <a:lnTo>
                  <a:pt x="520" y="1528"/>
                </a:lnTo>
                <a:lnTo>
                  <a:pt x="650" y="1560"/>
                </a:lnTo>
                <a:lnTo>
                  <a:pt x="812" y="1593"/>
                </a:lnTo>
                <a:lnTo>
                  <a:pt x="975" y="1560"/>
                </a:lnTo>
                <a:lnTo>
                  <a:pt x="1137" y="1528"/>
                </a:lnTo>
                <a:lnTo>
                  <a:pt x="1267" y="1463"/>
                </a:lnTo>
                <a:lnTo>
                  <a:pt x="1397" y="1365"/>
                </a:lnTo>
                <a:lnTo>
                  <a:pt x="1495" y="1235"/>
                </a:lnTo>
                <a:lnTo>
                  <a:pt x="1560" y="1105"/>
                </a:lnTo>
                <a:lnTo>
                  <a:pt x="1592" y="943"/>
                </a:lnTo>
                <a:lnTo>
                  <a:pt x="1625" y="780"/>
                </a:lnTo>
                <a:lnTo>
                  <a:pt x="1592" y="618"/>
                </a:lnTo>
                <a:lnTo>
                  <a:pt x="1560" y="488"/>
                </a:lnTo>
                <a:lnTo>
                  <a:pt x="1495" y="358"/>
                </a:lnTo>
                <a:lnTo>
                  <a:pt x="1397" y="228"/>
                </a:lnTo>
                <a:lnTo>
                  <a:pt x="1267" y="131"/>
                </a:lnTo>
                <a:lnTo>
                  <a:pt x="1137" y="66"/>
                </a:lnTo>
                <a:lnTo>
                  <a:pt x="97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8"/>
          <p:cNvSpPr/>
          <p:nvPr/>
        </p:nvSpPr>
        <p:spPr>
          <a:xfrm rot="10800000" flipH="1">
            <a:off x="8854107" y="125772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651" y="1"/>
                </a:moveTo>
                <a:lnTo>
                  <a:pt x="488" y="66"/>
                </a:lnTo>
                <a:lnTo>
                  <a:pt x="358" y="131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33" y="618"/>
                </a:lnTo>
                <a:lnTo>
                  <a:pt x="1" y="780"/>
                </a:lnTo>
                <a:lnTo>
                  <a:pt x="33" y="943"/>
                </a:lnTo>
                <a:lnTo>
                  <a:pt x="66" y="1105"/>
                </a:lnTo>
                <a:lnTo>
                  <a:pt x="131" y="1235"/>
                </a:lnTo>
                <a:lnTo>
                  <a:pt x="228" y="1365"/>
                </a:lnTo>
                <a:lnTo>
                  <a:pt x="358" y="1463"/>
                </a:lnTo>
                <a:lnTo>
                  <a:pt x="488" y="1528"/>
                </a:lnTo>
                <a:lnTo>
                  <a:pt x="651" y="1560"/>
                </a:lnTo>
                <a:lnTo>
                  <a:pt x="813" y="1593"/>
                </a:lnTo>
                <a:lnTo>
                  <a:pt x="976" y="1560"/>
                </a:lnTo>
                <a:lnTo>
                  <a:pt x="1106" y="1528"/>
                </a:lnTo>
                <a:lnTo>
                  <a:pt x="1235" y="1463"/>
                </a:lnTo>
                <a:lnTo>
                  <a:pt x="1365" y="1365"/>
                </a:lnTo>
                <a:lnTo>
                  <a:pt x="1463" y="1235"/>
                </a:lnTo>
                <a:lnTo>
                  <a:pt x="1528" y="1105"/>
                </a:lnTo>
                <a:lnTo>
                  <a:pt x="1593" y="943"/>
                </a:lnTo>
                <a:lnTo>
                  <a:pt x="1593" y="780"/>
                </a:lnTo>
                <a:lnTo>
                  <a:pt x="1593" y="618"/>
                </a:lnTo>
                <a:lnTo>
                  <a:pt x="1528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35" y="131"/>
                </a:lnTo>
                <a:lnTo>
                  <a:pt x="1106" y="66"/>
                </a:lnTo>
                <a:lnTo>
                  <a:pt x="97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8"/>
          <p:cNvSpPr/>
          <p:nvPr/>
        </p:nvSpPr>
        <p:spPr>
          <a:xfrm rot="10800000" flipH="1">
            <a:off x="8985934" y="125772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618" y="1"/>
                </a:moveTo>
                <a:lnTo>
                  <a:pt x="488" y="66"/>
                </a:lnTo>
                <a:lnTo>
                  <a:pt x="326" y="131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1" y="618"/>
                </a:lnTo>
                <a:lnTo>
                  <a:pt x="1" y="780"/>
                </a:lnTo>
                <a:lnTo>
                  <a:pt x="1" y="943"/>
                </a:lnTo>
                <a:lnTo>
                  <a:pt x="66" y="1105"/>
                </a:lnTo>
                <a:lnTo>
                  <a:pt x="131" y="1235"/>
                </a:lnTo>
                <a:lnTo>
                  <a:pt x="228" y="1365"/>
                </a:lnTo>
                <a:lnTo>
                  <a:pt x="326" y="1463"/>
                </a:lnTo>
                <a:lnTo>
                  <a:pt x="488" y="1528"/>
                </a:lnTo>
                <a:lnTo>
                  <a:pt x="618" y="1560"/>
                </a:lnTo>
                <a:lnTo>
                  <a:pt x="780" y="1593"/>
                </a:lnTo>
                <a:lnTo>
                  <a:pt x="943" y="1560"/>
                </a:lnTo>
                <a:lnTo>
                  <a:pt x="1105" y="1528"/>
                </a:lnTo>
                <a:lnTo>
                  <a:pt x="1235" y="1463"/>
                </a:lnTo>
                <a:lnTo>
                  <a:pt x="1365" y="1365"/>
                </a:lnTo>
                <a:lnTo>
                  <a:pt x="1463" y="1235"/>
                </a:lnTo>
                <a:lnTo>
                  <a:pt x="1528" y="1105"/>
                </a:lnTo>
                <a:lnTo>
                  <a:pt x="1560" y="943"/>
                </a:lnTo>
                <a:lnTo>
                  <a:pt x="1593" y="780"/>
                </a:lnTo>
                <a:lnTo>
                  <a:pt x="1560" y="618"/>
                </a:lnTo>
                <a:lnTo>
                  <a:pt x="1528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35" y="131"/>
                </a:lnTo>
                <a:lnTo>
                  <a:pt x="1105" y="66"/>
                </a:lnTo>
                <a:lnTo>
                  <a:pt x="94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8"/>
          <p:cNvSpPr/>
          <p:nvPr/>
        </p:nvSpPr>
        <p:spPr>
          <a:xfrm rot="10800000" flipH="1">
            <a:off x="9116698" y="125772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651" y="1"/>
                </a:moveTo>
                <a:lnTo>
                  <a:pt x="488" y="66"/>
                </a:lnTo>
                <a:lnTo>
                  <a:pt x="358" y="131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33" y="618"/>
                </a:lnTo>
                <a:lnTo>
                  <a:pt x="1" y="780"/>
                </a:lnTo>
                <a:lnTo>
                  <a:pt x="33" y="943"/>
                </a:lnTo>
                <a:lnTo>
                  <a:pt x="66" y="1105"/>
                </a:lnTo>
                <a:lnTo>
                  <a:pt x="131" y="1235"/>
                </a:lnTo>
                <a:lnTo>
                  <a:pt x="228" y="1365"/>
                </a:lnTo>
                <a:lnTo>
                  <a:pt x="358" y="1463"/>
                </a:lnTo>
                <a:lnTo>
                  <a:pt x="488" y="1528"/>
                </a:lnTo>
                <a:lnTo>
                  <a:pt x="651" y="1560"/>
                </a:lnTo>
                <a:lnTo>
                  <a:pt x="813" y="1593"/>
                </a:lnTo>
                <a:lnTo>
                  <a:pt x="976" y="1560"/>
                </a:lnTo>
                <a:lnTo>
                  <a:pt x="1106" y="1528"/>
                </a:lnTo>
                <a:lnTo>
                  <a:pt x="1268" y="1463"/>
                </a:lnTo>
                <a:lnTo>
                  <a:pt x="1365" y="1365"/>
                </a:lnTo>
                <a:lnTo>
                  <a:pt x="1463" y="1235"/>
                </a:lnTo>
                <a:lnTo>
                  <a:pt x="1560" y="1105"/>
                </a:lnTo>
                <a:lnTo>
                  <a:pt x="1593" y="943"/>
                </a:lnTo>
                <a:lnTo>
                  <a:pt x="1593" y="780"/>
                </a:lnTo>
                <a:lnTo>
                  <a:pt x="1593" y="618"/>
                </a:lnTo>
                <a:lnTo>
                  <a:pt x="1560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68" y="131"/>
                </a:lnTo>
                <a:lnTo>
                  <a:pt x="1106" y="66"/>
                </a:lnTo>
                <a:lnTo>
                  <a:pt x="97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8"/>
          <p:cNvSpPr/>
          <p:nvPr/>
        </p:nvSpPr>
        <p:spPr>
          <a:xfrm rot="10800000" flipH="1">
            <a:off x="6509785" y="-175356"/>
            <a:ext cx="442557" cy="443587"/>
          </a:xfrm>
          <a:custGeom>
            <a:avLst/>
            <a:gdLst/>
            <a:ahLst/>
            <a:cxnLst/>
            <a:rect l="l" t="t" r="r" b="b"/>
            <a:pathLst>
              <a:path w="13744" h="13776" extrusionOk="0">
                <a:moveTo>
                  <a:pt x="6856" y="0"/>
                </a:moveTo>
                <a:lnTo>
                  <a:pt x="6174" y="65"/>
                </a:lnTo>
                <a:lnTo>
                  <a:pt x="5491" y="163"/>
                </a:lnTo>
                <a:lnTo>
                  <a:pt x="4809" y="325"/>
                </a:lnTo>
                <a:lnTo>
                  <a:pt x="4192" y="553"/>
                </a:lnTo>
                <a:lnTo>
                  <a:pt x="3575" y="845"/>
                </a:lnTo>
                <a:lnTo>
                  <a:pt x="3022" y="1202"/>
                </a:lnTo>
                <a:lnTo>
                  <a:pt x="2502" y="1592"/>
                </a:lnTo>
                <a:lnTo>
                  <a:pt x="2015" y="2047"/>
                </a:lnTo>
                <a:lnTo>
                  <a:pt x="1560" y="2534"/>
                </a:lnTo>
                <a:lnTo>
                  <a:pt x="1170" y="3054"/>
                </a:lnTo>
                <a:lnTo>
                  <a:pt x="813" y="3607"/>
                </a:lnTo>
                <a:lnTo>
                  <a:pt x="521" y="4224"/>
                </a:lnTo>
                <a:lnTo>
                  <a:pt x="293" y="4841"/>
                </a:lnTo>
                <a:lnTo>
                  <a:pt x="131" y="5524"/>
                </a:lnTo>
                <a:lnTo>
                  <a:pt x="33" y="6206"/>
                </a:lnTo>
                <a:lnTo>
                  <a:pt x="1" y="6888"/>
                </a:lnTo>
                <a:lnTo>
                  <a:pt x="33" y="7603"/>
                </a:lnTo>
                <a:lnTo>
                  <a:pt x="131" y="8285"/>
                </a:lnTo>
                <a:lnTo>
                  <a:pt x="293" y="8935"/>
                </a:lnTo>
                <a:lnTo>
                  <a:pt x="521" y="9585"/>
                </a:lnTo>
                <a:lnTo>
                  <a:pt x="813" y="10170"/>
                </a:lnTo>
                <a:lnTo>
                  <a:pt x="1170" y="10754"/>
                </a:lnTo>
                <a:lnTo>
                  <a:pt x="1560" y="11274"/>
                </a:lnTo>
                <a:lnTo>
                  <a:pt x="2015" y="11762"/>
                </a:lnTo>
                <a:lnTo>
                  <a:pt x="2502" y="12216"/>
                </a:lnTo>
                <a:lnTo>
                  <a:pt x="3022" y="12606"/>
                </a:lnTo>
                <a:lnTo>
                  <a:pt x="3575" y="12964"/>
                </a:lnTo>
                <a:lnTo>
                  <a:pt x="4192" y="13224"/>
                </a:lnTo>
                <a:lnTo>
                  <a:pt x="4809" y="13484"/>
                </a:lnTo>
                <a:lnTo>
                  <a:pt x="5491" y="13646"/>
                </a:lnTo>
                <a:lnTo>
                  <a:pt x="6174" y="13743"/>
                </a:lnTo>
                <a:lnTo>
                  <a:pt x="6856" y="13776"/>
                </a:lnTo>
                <a:lnTo>
                  <a:pt x="7571" y="13743"/>
                </a:lnTo>
                <a:lnTo>
                  <a:pt x="8253" y="13646"/>
                </a:lnTo>
                <a:lnTo>
                  <a:pt x="8903" y="13484"/>
                </a:lnTo>
                <a:lnTo>
                  <a:pt x="9553" y="13224"/>
                </a:lnTo>
                <a:lnTo>
                  <a:pt x="10138" y="12964"/>
                </a:lnTo>
                <a:lnTo>
                  <a:pt x="10722" y="12606"/>
                </a:lnTo>
                <a:lnTo>
                  <a:pt x="11242" y="12216"/>
                </a:lnTo>
                <a:lnTo>
                  <a:pt x="11730" y="11762"/>
                </a:lnTo>
                <a:lnTo>
                  <a:pt x="12184" y="11274"/>
                </a:lnTo>
                <a:lnTo>
                  <a:pt x="12574" y="10754"/>
                </a:lnTo>
                <a:lnTo>
                  <a:pt x="12932" y="10170"/>
                </a:lnTo>
                <a:lnTo>
                  <a:pt x="13224" y="9585"/>
                </a:lnTo>
                <a:lnTo>
                  <a:pt x="13452" y="8935"/>
                </a:lnTo>
                <a:lnTo>
                  <a:pt x="13614" y="8285"/>
                </a:lnTo>
                <a:lnTo>
                  <a:pt x="13711" y="7603"/>
                </a:lnTo>
                <a:lnTo>
                  <a:pt x="13744" y="6888"/>
                </a:lnTo>
                <a:lnTo>
                  <a:pt x="13711" y="6206"/>
                </a:lnTo>
                <a:lnTo>
                  <a:pt x="13614" y="5524"/>
                </a:lnTo>
                <a:lnTo>
                  <a:pt x="13452" y="4841"/>
                </a:lnTo>
                <a:lnTo>
                  <a:pt x="13224" y="4224"/>
                </a:lnTo>
                <a:lnTo>
                  <a:pt x="12932" y="3607"/>
                </a:lnTo>
                <a:lnTo>
                  <a:pt x="12574" y="3054"/>
                </a:lnTo>
                <a:lnTo>
                  <a:pt x="12184" y="2534"/>
                </a:lnTo>
                <a:lnTo>
                  <a:pt x="11730" y="2047"/>
                </a:lnTo>
                <a:lnTo>
                  <a:pt x="11242" y="1592"/>
                </a:lnTo>
                <a:lnTo>
                  <a:pt x="10722" y="1202"/>
                </a:lnTo>
                <a:lnTo>
                  <a:pt x="10138" y="845"/>
                </a:lnTo>
                <a:lnTo>
                  <a:pt x="9553" y="553"/>
                </a:lnTo>
                <a:lnTo>
                  <a:pt x="8903" y="325"/>
                </a:lnTo>
                <a:lnTo>
                  <a:pt x="8253" y="163"/>
                </a:lnTo>
                <a:lnTo>
                  <a:pt x="7571" y="65"/>
                </a:lnTo>
                <a:lnTo>
                  <a:pt x="6856" y="0"/>
                </a:lnTo>
                <a:close/>
              </a:path>
            </a:pathLst>
          </a:custGeom>
          <a:solidFill>
            <a:srgbClr val="7D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8"/>
          <p:cNvSpPr/>
          <p:nvPr/>
        </p:nvSpPr>
        <p:spPr>
          <a:xfrm rot="10800000" flipH="1">
            <a:off x="8591516" y="14875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813" y="1"/>
                </a:moveTo>
                <a:lnTo>
                  <a:pt x="651" y="33"/>
                </a:lnTo>
                <a:lnTo>
                  <a:pt x="488" y="66"/>
                </a:lnTo>
                <a:lnTo>
                  <a:pt x="358" y="131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1" y="650"/>
                </a:lnTo>
                <a:lnTo>
                  <a:pt x="1" y="813"/>
                </a:lnTo>
                <a:lnTo>
                  <a:pt x="1" y="975"/>
                </a:lnTo>
                <a:lnTo>
                  <a:pt x="66" y="1105"/>
                </a:lnTo>
                <a:lnTo>
                  <a:pt x="131" y="1268"/>
                </a:lnTo>
                <a:lnTo>
                  <a:pt x="228" y="1365"/>
                </a:lnTo>
                <a:lnTo>
                  <a:pt x="358" y="1463"/>
                </a:lnTo>
                <a:lnTo>
                  <a:pt x="488" y="1560"/>
                </a:lnTo>
                <a:lnTo>
                  <a:pt x="651" y="1593"/>
                </a:lnTo>
                <a:lnTo>
                  <a:pt x="976" y="1593"/>
                </a:lnTo>
                <a:lnTo>
                  <a:pt x="1106" y="1560"/>
                </a:lnTo>
                <a:lnTo>
                  <a:pt x="1235" y="1463"/>
                </a:lnTo>
                <a:lnTo>
                  <a:pt x="1365" y="1365"/>
                </a:lnTo>
                <a:lnTo>
                  <a:pt x="1463" y="1268"/>
                </a:lnTo>
                <a:lnTo>
                  <a:pt x="1528" y="1105"/>
                </a:lnTo>
                <a:lnTo>
                  <a:pt x="1593" y="975"/>
                </a:lnTo>
                <a:lnTo>
                  <a:pt x="1593" y="813"/>
                </a:lnTo>
                <a:lnTo>
                  <a:pt x="1593" y="650"/>
                </a:lnTo>
                <a:lnTo>
                  <a:pt x="1528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35" y="131"/>
                </a:lnTo>
                <a:lnTo>
                  <a:pt x="1106" y="66"/>
                </a:lnTo>
                <a:lnTo>
                  <a:pt x="976" y="33"/>
                </a:lnTo>
                <a:lnTo>
                  <a:pt x="81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8"/>
          <p:cNvSpPr/>
          <p:nvPr/>
        </p:nvSpPr>
        <p:spPr>
          <a:xfrm rot="10800000" flipH="1">
            <a:off x="8722313" y="14875"/>
            <a:ext cx="52325" cy="51295"/>
          </a:xfrm>
          <a:custGeom>
            <a:avLst/>
            <a:gdLst/>
            <a:ahLst/>
            <a:cxnLst/>
            <a:rect l="l" t="t" r="r" b="b"/>
            <a:pathLst>
              <a:path w="1625" h="1593" extrusionOk="0">
                <a:moveTo>
                  <a:pt x="812" y="1"/>
                </a:moveTo>
                <a:lnTo>
                  <a:pt x="650" y="33"/>
                </a:lnTo>
                <a:lnTo>
                  <a:pt x="520" y="66"/>
                </a:lnTo>
                <a:lnTo>
                  <a:pt x="358" y="131"/>
                </a:lnTo>
                <a:lnTo>
                  <a:pt x="260" y="228"/>
                </a:lnTo>
                <a:lnTo>
                  <a:pt x="163" y="358"/>
                </a:lnTo>
                <a:lnTo>
                  <a:pt x="65" y="488"/>
                </a:lnTo>
                <a:lnTo>
                  <a:pt x="33" y="650"/>
                </a:lnTo>
                <a:lnTo>
                  <a:pt x="0" y="813"/>
                </a:lnTo>
                <a:lnTo>
                  <a:pt x="33" y="975"/>
                </a:lnTo>
                <a:lnTo>
                  <a:pt x="65" y="1105"/>
                </a:lnTo>
                <a:lnTo>
                  <a:pt x="163" y="1268"/>
                </a:lnTo>
                <a:lnTo>
                  <a:pt x="260" y="1365"/>
                </a:lnTo>
                <a:lnTo>
                  <a:pt x="358" y="1463"/>
                </a:lnTo>
                <a:lnTo>
                  <a:pt x="520" y="1560"/>
                </a:lnTo>
                <a:lnTo>
                  <a:pt x="650" y="1593"/>
                </a:lnTo>
                <a:lnTo>
                  <a:pt x="975" y="1593"/>
                </a:lnTo>
                <a:lnTo>
                  <a:pt x="1137" y="1560"/>
                </a:lnTo>
                <a:lnTo>
                  <a:pt x="1267" y="1463"/>
                </a:lnTo>
                <a:lnTo>
                  <a:pt x="1397" y="1365"/>
                </a:lnTo>
                <a:lnTo>
                  <a:pt x="1495" y="1268"/>
                </a:lnTo>
                <a:lnTo>
                  <a:pt x="1560" y="1105"/>
                </a:lnTo>
                <a:lnTo>
                  <a:pt x="1592" y="975"/>
                </a:lnTo>
                <a:lnTo>
                  <a:pt x="1625" y="813"/>
                </a:lnTo>
                <a:lnTo>
                  <a:pt x="1592" y="650"/>
                </a:lnTo>
                <a:lnTo>
                  <a:pt x="1560" y="488"/>
                </a:lnTo>
                <a:lnTo>
                  <a:pt x="1495" y="358"/>
                </a:lnTo>
                <a:lnTo>
                  <a:pt x="1397" y="228"/>
                </a:lnTo>
                <a:lnTo>
                  <a:pt x="1267" y="131"/>
                </a:lnTo>
                <a:lnTo>
                  <a:pt x="1137" y="66"/>
                </a:lnTo>
                <a:lnTo>
                  <a:pt x="975" y="33"/>
                </a:lnTo>
                <a:lnTo>
                  <a:pt x="81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8"/>
          <p:cNvSpPr/>
          <p:nvPr/>
        </p:nvSpPr>
        <p:spPr>
          <a:xfrm rot="10800000" flipH="1">
            <a:off x="8854107" y="14875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813" y="1"/>
                </a:moveTo>
                <a:lnTo>
                  <a:pt x="651" y="33"/>
                </a:lnTo>
                <a:lnTo>
                  <a:pt x="488" y="66"/>
                </a:lnTo>
                <a:lnTo>
                  <a:pt x="358" y="131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33" y="650"/>
                </a:lnTo>
                <a:lnTo>
                  <a:pt x="1" y="813"/>
                </a:lnTo>
                <a:lnTo>
                  <a:pt x="33" y="975"/>
                </a:lnTo>
                <a:lnTo>
                  <a:pt x="66" y="1105"/>
                </a:lnTo>
                <a:lnTo>
                  <a:pt x="131" y="1268"/>
                </a:lnTo>
                <a:lnTo>
                  <a:pt x="228" y="1365"/>
                </a:lnTo>
                <a:lnTo>
                  <a:pt x="358" y="1463"/>
                </a:lnTo>
                <a:lnTo>
                  <a:pt x="488" y="1560"/>
                </a:lnTo>
                <a:lnTo>
                  <a:pt x="651" y="1593"/>
                </a:lnTo>
                <a:lnTo>
                  <a:pt x="976" y="1593"/>
                </a:lnTo>
                <a:lnTo>
                  <a:pt x="1106" y="1560"/>
                </a:lnTo>
                <a:lnTo>
                  <a:pt x="1235" y="1463"/>
                </a:lnTo>
                <a:lnTo>
                  <a:pt x="1365" y="1365"/>
                </a:lnTo>
                <a:lnTo>
                  <a:pt x="1463" y="1268"/>
                </a:lnTo>
                <a:lnTo>
                  <a:pt x="1528" y="1105"/>
                </a:lnTo>
                <a:lnTo>
                  <a:pt x="1593" y="975"/>
                </a:lnTo>
                <a:lnTo>
                  <a:pt x="1593" y="813"/>
                </a:lnTo>
                <a:lnTo>
                  <a:pt x="1593" y="650"/>
                </a:lnTo>
                <a:lnTo>
                  <a:pt x="1528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35" y="131"/>
                </a:lnTo>
                <a:lnTo>
                  <a:pt x="1106" y="66"/>
                </a:lnTo>
                <a:lnTo>
                  <a:pt x="976" y="33"/>
                </a:lnTo>
                <a:lnTo>
                  <a:pt x="81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8"/>
          <p:cNvSpPr/>
          <p:nvPr/>
        </p:nvSpPr>
        <p:spPr>
          <a:xfrm rot="10800000" flipH="1">
            <a:off x="8985934" y="14875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780" y="1"/>
                </a:moveTo>
                <a:lnTo>
                  <a:pt x="618" y="33"/>
                </a:lnTo>
                <a:lnTo>
                  <a:pt x="488" y="66"/>
                </a:lnTo>
                <a:lnTo>
                  <a:pt x="326" y="131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1" y="650"/>
                </a:lnTo>
                <a:lnTo>
                  <a:pt x="1" y="813"/>
                </a:lnTo>
                <a:lnTo>
                  <a:pt x="1" y="975"/>
                </a:lnTo>
                <a:lnTo>
                  <a:pt x="66" y="1105"/>
                </a:lnTo>
                <a:lnTo>
                  <a:pt x="131" y="1268"/>
                </a:lnTo>
                <a:lnTo>
                  <a:pt x="228" y="1365"/>
                </a:lnTo>
                <a:lnTo>
                  <a:pt x="326" y="1463"/>
                </a:lnTo>
                <a:lnTo>
                  <a:pt x="488" y="1560"/>
                </a:lnTo>
                <a:lnTo>
                  <a:pt x="618" y="1593"/>
                </a:lnTo>
                <a:lnTo>
                  <a:pt x="943" y="1593"/>
                </a:lnTo>
                <a:lnTo>
                  <a:pt x="1105" y="1560"/>
                </a:lnTo>
                <a:lnTo>
                  <a:pt x="1235" y="1463"/>
                </a:lnTo>
                <a:lnTo>
                  <a:pt x="1365" y="1365"/>
                </a:lnTo>
                <a:lnTo>
                  <a:pt x="1463" y="1268"/>
                </a:lnTo>
                <a:lnTo>
                  <a:pt x="1528" y="1105"/>
                </a:lnTo>
                <a:lnTo>
                  <a:pt x="1560" y="975"/>
                </a:lnTo>
                <a:lnTo>
                  <a:pt x="1593" y="813"/>
                </a:lnTo>
                <a:lnTo>
                  <a:pt x="1560" y="650"/>
                </a:lnTo>
                <a:lnTo>
                  <a:pt x="1528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35" y="131"/>
                </a:lnTo>
                <a:lnTo>
                  <a:pt x="1105" y="66"/>
                </a:lnTo>
                <a:lnTo>
                  <a:pt x="943" y="33"/>
                </a:lnTo>
                <a:lnTo>
                  <a:pt x="78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8"/>
          <p:cNvSpPr/>
          <p:nvPr/>
        </p:nvSpPr>
        <p:spPr>
          <a:xfrm rot="10800000" flipH="1">
            <a:off x="9116698" y="14875"/>
            <a:ext cx="51295" cy="51295"/>
          </a:xfrm>
          <a:custGeom>
            <a:avLst/>
            <a:gdLst/>
            <a:ahLst/>
            <a:cxnLst/>
            <a:rect l="l" t="t" r="r" b="b"/>
            <a:pathLst>
              <a:path w="1593" h="1593" extrusionOk="0">
                <a:moveTo>
                  <a:pt x="813" y="1"/>
                </a:moveTo>
                <a:lnTo>
                  <a:pt x="651" y="33"/>
                </a:lnTo>
                <a:lnTo>
                  <a:pt x="488" y="66"/>
                </a:lnTo>
                <a:lnTo>
                  <a:pt x="358" y="131"/>
                </a:lnTo>
                <a:lnTo>
                  <a:pt x="228" y="228"/>
                </a:lnTo>
                <a:lnTo>
                  <a:pt x="131" y="358"/>
                </a:lnTo>
                <a:lnTo>
                  <a:pt x="66" y="488"/>
                </a:lnTo>
                <a:lnTo>
                  <a:pt x="33" y="650"/>
                </a:lnTo>
                <a:lnTo>
                  <a:pt x="1" y="813"/>
                </a:lnTo>
                <a:lnTo>
                  <a:pt x="33" y="975"/>
                </a:lnTo>
                <a:lnTo>
                  <a:pt x="66" y="1105"/>
                </a:lnTo>
                <a:lnTo>
                  <a:pt x="131" y="1268"/>
                </a:lnTo>
                <a:lnTo>
                  <a:pt x="228" y="1365"/>
                </a:lnTo>
                <a:lnTo>
                  <a:pt x="358" y="1463"/>
                </a:lnTo>
                <a:lnTo>
                  <a:pt x="488" y="1560"/>
                </a:lnTo>
                <a:lnTo>
                  <a:pt x="651" y="1593"/>
                </a:lnTo>
                <a:lnTo>
                  <a:pt x="976" y="1593"/>
                </a:lnTo>
                <a:lnTo>
                  <a:pt x="1106" y="1560"/>
                </a:lnTo>
                <a:lnTo>
                  <a:pt x="1268" y="1463"/>
                </a:lnTo>
                <a:lnTo>
                  <a:pt x="1365" y="1365"/>
                </a:lnTo>
                <a:lnTo>
                  <a:pt x="1463" y="1268"/>
                </a:lnTo>
                <a:lnTo>
                  <a:pt x="1560" y="1105"/>
                </a:lnTo>
                <a:lnTo>
                  <a:pt x="1593" y="975"/>
                </a:lnTo>
                <a:lnTo>
                  <a:pt x="1593" y="813"/>
                </a:lnTo>
                <a:lnTo>
                  <a:pt x="1593" y="650"/>
                </a:lnTo>
                <a:lnTo>
                  <a:pt x="1560" y="488"/>
                </a:lnTo>
                <a:lnTo>
                  <a:pt x="1463" y="358"/>
                </a:lnTo>
                <a:lnTo>
                  <a:pt x="1365" y="228"/>
                </a:lnTo>
                <a:lnTo>
                  <a:pt x="1268" y="131"/>
                </a:lnTo>
                <a:lnTo>
                  <a:pt x="1106" y="66"/>
                </a:lnTo>
                <a:lnTo>
                  <a:pt x="976" y="33"/>
                </a:lnTo>
                <a:lnTo>
                  <a:pt x="81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28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1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25"/>
          <p:cNvSpPr/>
          <p:nvPr/>
        </p:nvSpPr>
        <p:spPr>
          <a:xfrm>
            <a:off x="0" y="0"/>
            <a:ext cx="9144052" cy="5187100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4E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25"/>
          <p:cNvSpPr txBox="1">
            <a:spLocks noGrp="1"/>
          </p:cNvSpPr>
          <p:nvPr>
            <p:ph type="subTitle" idx="1"/>
          </p:nvPr>
        </p:nvSpPr>
        <p:spPr>
          <a:xfrm>
            <a:off x="1343517" y="2375784"/>
            <a:ext cx="3719100" cy="9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474" name="Google Shape;1474;p25"/>
          <p:cNvSpPr txBox="1">
            <a:spLocks noGrp="1"/>
          </p:cNvSpPr>
          <p:nvPr>
            <p:ph type="subTitle" idx="2"/>
          </p:nvPr>
        </p:nvSpPr>
        <p:spPr>
          <a:xfrm>
            <a:off x="1210317" y="1908275"/>
            <a:ext cx="38523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ncert One"/>
              <a:buNone/>
              <a:defRPr sz="2200">
                <a:solidFill>
                  <a:schemeClr val="accent6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ncert One"/>
              <a:buNone/>
              <a:defRPr>
                <a:solidFill>
                  <a:schemeClr val="accent6"/>
                </a:solidFill>
                <a:latin typeface="Concert One"/>
                <a:ea typeface="Concert One"/>
                <a:cs typeface="Concert One"/>
                <a:sym typeface="Concert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ncert One"/>
              <a:buNone/>
              <a:defRPr>
                <a:solidFill>
                  <a:schemeClr val="accent6"/>
                </a:solidFill>
                <a:latin typeface="Concert One"/>
                <a:ea typeface="Concert One"/>
                <a:cs typeface="Concert One"/>
                <a:sym typeface="Concert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ncert One"/>
              <a:buNone/>
              <a:defRPr>
                <a:solidFill>
                  <a:schemeClr val="accent6"/>
                </a:solidFill>
                <a:latin typeface="Concert One"/>
                <a:ea typeface="Concert One"/>
                <a:cs typeface="Concert One"/>
                <a:sym typeface="Concert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ncert One"/>
              <a:buNone/>
              <a:defRPr>
                <a:solidFill>
                  <a:schemeClr val="accent6"/>
                </a:solidFill>
                <a:latin typeface="Concert One"/>
                <a:ea typeface="Concert One"/>
                <a:cs typeface="Concert One"/>
                <a:sym typeface="Concert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ncert One"/>
              <a:buNone/>
              <a:defRPr>
                <a:solidFill>
                  <a:schemeClr val="accent6"/>
                </a:solidFill>
                <a:latin typeface="Concert One"/>
                <a:ea typeface="Concert One"/>
                <a:cs typeface="Concert One"/>
                <a:sym typeface="Concert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ncert One"/>
              <a:buNone/>
              <a:defRPr>
                <a:solidFill>
                  <a:schemeClr val="accent6"/>
                </a:solidFill>
                <a:latin typeface="Concert One"/>
                <a:ea typeface="Concert One"/>
                <a:cs typeface="Concert One"/>
                <a:sym typeface="Concert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ncert One"/>
              <a:buNone/>
              <a:defRPr>
                <a:solidFill>
                  <a:schemeClr val="accent6"/>
                </a:solidFill>
                <a:latin typeface="Concert One"/>
                <a:ea typeface="Concert One"/>
                <a:cs typeface="Concert One"/>
                <a:sym typeface="Concert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ncert One"/>
              <a:buNone/>
              <a:defRPr>
                <a:solidFill>
                  <a:schemeClr val="accent6"/>
                </a:solidFill>
                <a:latin typeface="Concert One"/>
                <a:ea typeface="Concert One"/>
                <a:cs typeface="Concert One"/>
                <a:sym typeface="Concert One"/>
              </a:defRPr>
            </a:lvl9pPr>
          </a:lstStyle>
          <a:p>
            <a:endParaRPr/>
          </a:p>
        </p:txBody>
      </p:sp>
      <p:sp>
        <p:nvSpPr>
          <p:cNvPr id="1475" name="Google Shape;1475;p25"/>
          <p:cNvSpPr txBox="1">
            <a:spLocks noGrp="1"/>
          </p:cNvSpPr>
          <p:nvPr>
            <p:ph type="title"/>
          </p:nvPr>
        </p:nvSpPr>
        <p:spPr>
          <a:xfrm>
            <a:off x="713225" y="1796800"/>
            <a:ext cx="43494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28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76" name="Google Shape;1476;p25"/>
          <p:cNvGrpSpPr/>
          <p:nvPr/>
        </p:nvGrpSpPr>
        <p:grpSpPr>
          <a:xfrm rot="10800000">
            <a:off x="-344403" y="-1059532"/>
            <a:ext cx="10519737" cy="6877754"/>
            <a:chOff x="-1030203" y="-1059532"/>
            <a:chExt cx="10519737" cy="6877754"/>
          </a:xfrm>
        </p:grpSpPr>
        <p:sp>
          <p:nvSpPr>
            <p:cNvPr id="1477" name="Google Shape;1477;p25"/>
            <p:cNvSpPr/>
            <p:nvPr/>
          </p:nvSpPr>
          <p:spPr>
            <a:xfrm>
              <a:off x="-1030203" y="-1059532"/>
              <a:ext cx="2112256" cy="2112256"/>
            </a:xfrm>
            <a:custGeom>
              <a:avLst/>
              <a:gdLst/>
              <a:ahLst/>
              <a:cxnLst/>
              <a:rect l="l" t="t" r="r" b="b"/>
              <a:pathLst>
                <a:path w="65598" h="65598" extrusionOk="0">
                  <a:moveTo>
                    <a:pt x="32815" y="0"/>
                  </a:moveTo>
                  <a:lnTo>
                    <a:pt x="31970" y="32"/>
                  </a:lnTo>
                  <a:lnTo>
                    <a:pt x="31125" y="32"/>
                  </a:lnTo>
                  <a:lnTo>
                    <a:pt x="30281" y="97"/>
                  </a:lnTo>
                  <a:lnTo>
                    <a:pt x="29436" y="162"/>
                  </a:lnTo>
                  <a:lnTo>
                    <a:pt x="28624" y="260"/>
                  </a:lnTo>
                  <a:lnTo>
                    <a:pt x="27811" y="390"/>
                  </a:lnTo>
                  <a:lnTo>
                    <a:pt x="26999" y="520"/>
                  </a:lnTo>
                  <a:lnTo>
                    <a:pt x="26187" y="682"/>
                  </a:lnTo>
                  <a:lnTo>
                    <a:pt x="25407" y="845"/>
                  </a:lnTo>
                  <a:lnTo>
                    <a:pt x="24595" y="1040"/>
                  </a:lnTo>
                  <a:lnTo>
                    <a:pt x="23815" y="1235"/>
                  </a:lnTo>
                  <a:lnTo>
                    <a:pt x="23068" y="1495"/>
                  </a:lnTo>
                  <a:lnTo>
                    <a:pt x="22288" y="1722"/>
                  </a:lnTo>
                  <a:lnTo>
                    <a:pt x="21541" y="1982"/>
                  </a:lnTo>
                  <a:lnTo>
                    <a:pt x="20794" y="2274"/>
                  </a:lnTo>
                  <a:lnTo>
                    <a:pt x="20046" y="2567"/>
                  </a:lnTo>
                  <a:lnTo>
                    <a:pt x="19299" y="2892"/>
                  </a:lnTo>
                  <a:lnTo>
                    <a:pt x="18584" y="3249"/>
                  </a:lnTo>
                  <a:lnTo>
                    <a:pt x="17187" y="3964"/>
                  </a:lnTo>
                  <a:lnTo>
                    <a:pt x="15790" y="4744"/>
                  </a:lnTo>
                  <a:lnTo>
                    <a:pt x="14458" y="5621"/>
                  </a:lnTo>
                  <a:lnTo>
                    <a:pt x="13191" y="6530"/>
                  </a:lnTo>
                  <a:lnTo>
                    <a:pt x="11956" y="7505"/>
                  </a:lnTo>
                  <a:lnTo>
                    <a:pt x="10754" y="8512"/>
                  </a:lnTo>
                  <a:lnTo>
                    <a:pt x="9617" y="9617"/>
                  </a:lnTo>
                  <a:lnTo>
                    <a:pt x="8545" y="10754"/>
                  </a:lnTo>
                  <a:lnTo>
                    <a:pt x="7505" y="11924"/>
                  </a:lnTo>
                  <a:lnTo>
                    <a:pt x="6531" y="13191"/>
                  </a:lnTo>
                  <a:lnTo>
                    <a:pt x="5621" y="14458"/>
                  </a:lnTo>
                  <a:lnTo>
                    <a:pt x="4776" y="15790"/>
                  </a:lnTo>
                  <a:lnTo>
                    <a:pt x="3964" y="17155"/>
                  </a:lnTo>
                  <a:lnTo>
                    <a:pt x="3249" y="18584"/>
                  </a:lnTo>
                  <a:lnTo>
                    <a:pt x="2924" y="19299"/>
                  </a:lnTo>
                  <a:lnTo>
                    <a:pt x="2599" y="20046"/>
                  </a:lnTo>
                  <a:lnTo>
                    <a:pt x="2274" y="20761"/>
                  </a:lnTo>
                  <a:lnTo>
                    <a:pt x="2014" y="21508"/>
                  </a:lnTo>
                  <a:lnTo>
                    <a:pt x="1722" y="22288"/>
                  </a:lnTo>
                  <a:lnTo>
                    <a:pt x="1495" y="23035"/>
                  </a:lnTo>
                  <a:lnTo>
                    <a:pt x="1267" y="23815"/>
                  </a:lnTo>
                  <a:lnTo>
                    <a:pt x="1040" y="24595"/>
                  </a:lnTo>
                  <a:lnTo>
                    <a:pt x="845" y="25407"/>
                  </a:lnTo>
                  <a:lnTo>
                    <a:pt x="682" y="26187"/>
                  </a:lnTo>
                  <a:lnTo>
                    <a:pt x="520" y="26999"/>
                  </a:lnTo>
                  <a:lnTo>
                    <a:pt x="390" y="27811"/>
                  </a:lnTo>
                  <a:lnTo>
                    <a:pt x="292" y="28624"/>
                  </a:lnTo>
                  <a:lnTo>
                    <a:pt x="195" y="29436"/>
                  </a:lnTo>
                  <a:lnTo>
                    <a:pt x="97" y="30281"/>
                  </a:lnTo>
                  <a:lnTo>
                    <a:pt x="65" y="31093"/>
                  </a:lnTo>
                  <a:lnTo>
                    <a:pt x="32" y="31938"/>
                  </a:lnTo>
                  <a:lnTo>
                    <a:pt x="0" y="32782"/>
                  </a:lnTo>
                  <a:lnTo>
                    <a:pt x="32" y="33627"/>
                  </a:lnTo>
                  <a:lnTo>
                    <a:pt x="65" y="34472"/>
                  </a:lnTo>
                  <a:lnTo>
                    <a:pt x="97" y="35317"/>
                  </a:lnTo>
                  <a:lnTo>
                    <a:pt x="195" y="36161"/>
                  </a:lnTo>
                  <a:lnTo>
                    <a:pt x="292" y="36974"/>
                  </a:lnTo>
                  <a:lnTo>
                    <a:pt x="390" y="37786"/>
                  </a:lnTo>
                  <a:lnTo>
                    <a:pt x="520" y="38598"/>
                  </a:lnTo>
                  <a:lnTo>
                    <a:pt x="682" y="39410"/>
                  </a:lnTo>
                  <a:lnTo>
                    <a:pt x="845" y="40190"/>
                  </a:lnTo>
                  <a:lnTo>
                    <a:pt x="1040" y="41002"/>
                  </a:lnTo>
                  <a:lnTo>
                    <a:pt x="1267" y="41782"/>
                  </a:lnTo>
                  <a:lnTo>
                    <a:pt x="1495" y="42562"/>
                  </a:lnTo>
                  <a:lnTo>
                    <a:pt x="1722" y="43309"/>
                  </a:lnTo>
                  <a:lnTo>
                    <a:pt x="2014" y="44056"/>
                  </a:lnTo>
                  <a:lnTo>
                    <a:pt x="2274" y="44804"/>
                  </a:lnTo>
                  <a:lnTo>
                    <a:pt x="2599" y="45551"/>
                  </a:lnTo>
                  <a:lnTo>
                    <a:pt x="2924" y="46298"/>
                  </a:lnTo>
                  <a:lnTo>
                    <a:pt x="3249" y="47013"/>
                  </a:lnTo>
                  <a:lnTo>
                    <a:pt x="3964" y="48410"/>
                  </a:lnTo>
                  <a:lnTo>
                    <a:pt x="4776" y="49807"/>
                  </a:lnTo>
                  <a:lnTo>
                    <a:pt x="5621" y="51139"/>
                  </a:lnTo>
                  <a:lnTo>
                    <a:pt x="6531" y="52406"/>
                  </a:lnTo>
                  <a:lnTo>
                    <a:pt x="7505" y="53641"/>
                  </a:lnTo>
                  <a:lnTo>
                    <a:pt x="8545" y="54843"/>
                  </a:lnTo>
                  <a:lnTo>
                    <a:pt x="9617" y="55980"/>
                  </a:lnTo>
                  <a:lnTo>
                    <a:pt x="10754" y="57052"/>
                  </a:lnTo>
                  <a:lnTo>
                    <a:pt x="11956" y="58092"/>
                  </a:lnTo>
                  <a:lnTo>
                    <a:pt x="13191" y="59067"/>
                  </a:lnTo>
                  <a:lnTo>
                    <a:pt x="14458" y="59976"/>
                  </a:lnTo>
                  <a:lnTo>
                    <a:pt x="15790" y="60854"/>
                  </a:lnTo>
                  <a:lnTo>
                    <a:pt x="17187" y="61633"/>
                  </a:lnTo>
                  <a:lnTo>
                    <a:pt x="18584" y="62348"/>
                  </a:lnTo>
                  <a:lnTo>
                    <a:pt x="19299" y="62706"/>
                  </a:lnTo>
                  <a:lnTo>
                    <a:pt x="20046" y="62998"/>
                  </a:lnTo>
                  <a:lnTo>
                    <a:pt x="20794" y="63323"/>
                  </a:lnTo>
                  <a:lnTo>
                    <a:pt x="21541" y="63583"/>
                  </a:lnTo>
                  <a:lnTo>
                    <a:pt x="22288" y="63875"/>
                  </a:lnTo>
                  <a:lnTo>
                    <a:pt x="23068" y="64103"/>
                  </a:lnTo>
                  <a:lnTo>
                    <a:pt x="23815" y="64330"/>
                  </a:lnTo>
                  <a:lnTo>
                    <a:pt x="24595" y="64558"/>
                  </a:lnTo>
                  <a:lnTo>
                    <a:pt x="25407" y="64752"/>
                  </a:lnTo>
                  <a:lnTo>
                    <a:pt x="26187" y="64915"/>
                  </a:lnTo>
                  <a:lnTo>
                    <a:pt x="26999" y="65077"/>
                  </a:lnTo>
                  <a:lnTo>
                    <a:pt x="27811" y="65207"/>
                  </a:lnTo>
                  <a:lnTo>
                    <a:pt x="28624" y="65337"/>
                  </a:lnTo>
                  <a:lnTo>
                    <a:pt x="29436" y="65402"/>
                  </a:lnTo>
                  <a:lnTo>
                    <a:pt x="30281" y="65500"/>
                  </a:lnTo>
                  <a:lnTo>
                    <a:pt x="31125" y="65532"/>
                  </a:lnTo>
                  <a:lnTo>
                    <a:pt x="31970" y="65565"/>
                  </a:lnTo>
                  <a:lnTo>
                    <a:pt x="32815" y="65597"/>
                  </a:lnTo>
                  <a:lnTo>
                    <a:pt x="33660" y="65565"/>
                  </a:lnTo>
                  <a:lnTo>
                    <a:pt x="34504" y="65532"/>
                  </a:lnTo>
                  <a:lnTo>
                    <a:pt x="35317" y="65500"/>
                  </a:lnTo>
                  <a:lnTo>
                    <a:pt x="36161" y="65402"/>
                  </a:lnTo>
                  <a:lnTo>
                    <a:pt x="36974" y="65337"/>
                  </a:lnTo>
                  <a:lnTo>
                    <a:pt x="37786" y="65207"/>
                  </a:lnTo>
                  <a:lnTo>
                    <a:pt x="38598" y="65077"/>
                  </a:lnTo>
                  <a:lnTo>
                    <a:pt x="39410" y="64915"/>
                  </a:lnTo>
                  <a:lnTo>
                    <a:pt x="40223" y="64752"/>
                  </a:lnTo>
                  <a:lnTo>
                    <a:pt x="41002" y="64558"/>
                  </a:lnTo>
                  <a:lnTo>
                    <a:pt x="41782" y="64330"/>
                  </a:lnTo>
                  <a:lnTo>
                    <a:pt x="42562" y="64103"/>
                  </a:lnTo>
                  <a:lnTo>
                    <a:pt x="43309" y="63875"/>
                  </a:lnTo>
                  <a:lnTo>
                    <a:pt x="44089" y="63583"/>
                  </a:lnTo>
                  <a:lnTo>
                    <a:pt x="44836" y="63323"/>
                  </a:lnTo>
                  <a:lnTo>
                    <a:pt x="45584" y="62998"/>
                  </a:lnTo>
                  <a:lnTo>
                    <a:pt x="46298" y="62706"/>
                  </a:lnTo>
                  <a:lnTo>
                    <a:pt x="47013" y="62348"/>
                  </a:lnTo>
                  <a:lnTo>
                    <a:pt x="48443" y="61633"/>
                  </a:lnTo>
                  <a:lnTo>
                    <a:pt x="49807" y="60854"/>
                  </a:lnTo>
                  <a:lnTo>
                    <a:pt x="51139" y="59976"/>
                  </a:lnTo>
                  <a:lnTo>
                    <a:pt x="52439" y="59067"/>
                  </a:lnTo>
                  <a:lnTo>
                    <a:pt x="53674" y="58092"/>
                  </a:lnTo>
                  <a:lnTo>
                    <a:pt x="54843" y="57052"/>
                  </a:lnTo>
                  <a:lnTo>
                    <a:pt x="55980" y="55980"/>
                  </a:lnTo>
                  <a:lnTo>
                    <a:pt x="57085" y="54843"/>
                  </a:lnTo>
                  <a:lnTo>
                    <a:pt x="58092" y="53641"/>
                  </a:lnTo>
                  <a:lnTo>
                    <a:pt x="59067" y="52406"/>
                  </a:lnTo>
                  <a:lnTo>
                    <a:pt x="60009" y="51139"/>
                  </a:lnTo>
                  <a:lnTo>
                    <a:pt x="60854" y="49807"/>
                  </a:lnTo>
                  <a:lnTo>
                    <a:pt x="61634" y="48410"/>
                  </a:lnTo>
                  <a:lnTo>
                    <a:pt x="62348" y="47013"/>
                  </a:lnTo>
                  <a:lnTo>
                    <a:pt x="62706" y="46298"/>
                  </a:lnTo>
                  <a:lnTo>
                    <a:pt x="63031" y="45551"/>
                  </a:lnTo>
                  <a:lnTo>
                    <a:pt x="63323" y="44804"/>
                  </a:lnTo>
                  <a:lnTo>
                    <a:pt x="63616" y="44056"/>
                  </a:lnTo>
                  <a:lnTo>
                    <a:pt x="63875" y="43309"/>
                  </a:lnTo>
                  <a:lnTo>
                    <a:pt x="64135" y="42562"/>
                  </a:lnTo>
                  <a:lnTo>
                    <a:pt x="64363" y="41782"/>
                  </a:lnTo>
                  <a:lnTo>
                    <a:pt x="64558" y="41002"/>
                  </a:lnTo>
                  <a:lnTo>
                    <a:pt x="64753" y="40190"/>
                  </a:lnTo>
                  <a:lnTo>
                    <a:pt x="64915" y="39410"/>
                  </a:lnTo>
                  <a:lnTo>
                    <a:pt x="65078" y="38598"/>
                  </a:lnTo>
                  <a:lnTo>
                    <a:pt x="65208" y="37786"/>
                  </a:lnTo>
                  <a:lnTo>
                    <a:pt x="65337" y="36974"/>
                  </a:lnTo>
                  <a:lnTo>
                    <a:pt x="65435" y="36161"/>
                  </a:lnTo>
                  <a:lnTo>
                    <a:pt x="65500" y="35317"/>
                  </a:lnTo>
                  <a:lnTo>
                    <a:pt x="65565" y="34472"/>
                  </a:lnTo>
                  <a:lnTo>
                    <a:pt x="65597" y="33627"/>
                  </a:lnTo>
                  <a:lnTo>
                    <a:pt x="65597" y="32782"/>
                  </a:lnTo>
                  <a:lnTo>
                    <a:pt x="65597" y="31938"/>
                  </a:lnTo>
                  <a:lnTo>
                    <a:pt x="65565" y="31093"/>
                  </a:lnTo>
                  <a:lnTo>
                    <a:pt x="65500" y="30281"/>
                  </a:lnTo>
                  <a:lnTo>
                    <a:pt x="65435" y="29436"/>
                  </a:lnTo>
                  <a:lnTo>
                    <a:pt x="65337" y="28624"/>
                  </a:lnTo>
                  <a:lnTo>
                    <a:pt x="65208" y="27811"/>
                  </a:lnTo>
                  <a:lnTo>
                    <a:pt x="65078" y="26999"/>
                  </a:lnTo>
                  <a:lnTo>
                    <a:pt x="64915" y="26187"/>
                  </a:lnTo>
                  <a:lnTo>
                    <a:pt x="64753" y="25407"/>
                  </a:lnTo>
                  <a:lnTo>
                    <a:pt x="64558" y="24595"/>
                  </a:lnTo>
                  <a:lnTo>
                    <a:pt x="64363" y="23815"/>
                  </a:lnTo>
                  <a:lnTo>
                    <a:pt x="64135" y="23035"/>
                  </a:lnTo>
                  <a:lnTo>
                    <a:pt x="63875" y="22288"/>
                  </a:lnTo>
                  <a:lnTo>
                    <a:pt x="63616" y="21508"/>
                  </a:lnTo>
                  <a:lnTo>
                    <a:pt x="63323" y="20761"/>
                  </a:lnTo>
                  <a:lnTo>
                    <a:pt x="63031" y="20046"/>
                  </a:lnTo>
                  <a:lnTo>
                    <a:pt x="62706" y="19299"/>
                  </a:lnTo>
                  <a:lnTo>
                    <a:pt x="62348" y="18584"/>
                  </a:lnTo>
                  <a:lnTo>
                    <a:pt x="61634" y="17155"/>
                  </a:lnTo>
                  <a:lnTo>
                    <a:pt x="60854" y="15790"/>
                  </a:lnTo>
                  <a:lnTo>
                    <a:pt x="60009" y="14458"/>
                  </a:lnTo>
                  <a:lnTo>
                    <a:pt x="59067" y="13191"/>
                  </a:lnTo>
                  <a:lnTo>
                    <a:pt x="58092" y="11924"/>
                  </a:lnTo>
                  <a:lnTo>
                    <a:pt x="57085" y="10754"/>
                  </a:lnTo>
                  <a:lnTo>
                    <a:pt x="55980" y="9617"/>
                  </a:lnTo>
                  <a:lnTo>
                    <a:pt x="54843" y="8512"/>
                  </a:lnTo>
                  <a:lnTo>
                    <a:pt x="53674" y="7505"/>
                  </a:lnTo>
                  <a:lnTo>
                    <a:pt x="52439" y="6530"/>
                  </a:lnTo>
                  <a:lnTo>
                    <a:pt x="51139" y="5621"/>
                  </a:lnTo>
                  <a:lnTo>
                    <a:pt x="49807" y="4744"/>
                  </a:lnTo>
                  <a:lnTo>
                    <a:pt x="48443" y="3964"/>
                  </a:lnTo>
                  <a:lnTo>
                    <a:pt x="47013" y="3249"/>
                  </a:lnTo>
                  <a:lnTo>
                    <a:pt x="46298" y="2892"/>
                  </a:lnTo>
                  <a:lnTo>
                    <a:pt x="45584" y="2567"/>
                  </a:lnTo>
                  <a:lnTo>
                    <a:pt x="44836" y="2274"/>
                  </a:lnTo>
                  <a:lnTo>
                    <a:pt x="44089" y="1982"/>
                  </a:lnTo>
                  <a:lnTo>
                    <a:pt x="43309" y="1722"/>
                  </a:lnTo>
                  <a:lnTo>
                    <a:pt x="42562" y="1495"/>
                  </a:lnTo>
                  <a:lnTo>
                    <a:pt x="41782" y="1235"/>
                  </a:lnTo>
                  <a:lnTo>
                    <a:pt x="41002" y="1040"/>
                  </a:lnTo>
                  <a:lnTo>
                    <a:pt x="40223" y="845"/>
                  </a:lnTo>
                  <a:lnTo>
                    <a:pt x="39410" y="682"/>
                  </a:lnTo>
                  <a:lnTo>
                    <a:pt x="38598" y="520"/>
                  </a:lnTo>
                  <a:lnTo>
                    <a:pt x="37786" y="390"/>
                  </a:lnTo>
                  <a:lnTo>
                    <a:pt x="36974" y="260"/>
                  </a:lnTo>
                  <a:lnTo>
                    <a:pt x="36161" y="162"/>
                  </a:lnTo>
                  <a:lnTo>
                    <a:pt x="35317" y="97"/>
                  </a:lnTo>
                  <a:lnTo>
                    <a:pt x="34504" y="32"/>
                  </a:lnTo>
                  <a:lnTo>
                    <a:pt x="33660" y="32"/>
                  </a:lnTo>
                  <a:lnTo>
                    <a:pt x="32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8430765" y="-649262"/>
              <a:ext cx="1058768" cy="1369466"/>
            </a:xfrm>
            <a:custGeom>
              <a:avLst/>
              <a:gdLst/>
              <a:ahLst/>
              <a:cxnLst/>
              <a:rect l="l" t="t" r="r" b="b"/>
              <a:pathLst>
                <a:path w="32881" h="42530" extrusionOk="0">
                  <a:moveTo>
                    <a:pt x="28949" y="0"/>
                  </a:moveTo>
                  <a:lnTo>
                    <a:pt x="28624" y="33"/>
                  </a:lnTo>
                  <a:lnTo>
                    <a:pt x="28267" y="98"/>
                  </a:lnTo>
                  <a:lnTo>
                    <a:pt x="27942" y="228"/>
                  </a:lnTo>
                  <a:lnTo>
                    <a:pt x="27617" y="358"/>
                  </a:lnTo>
                  <a:lnTo>
                    <a:pt x="27292" y="520"/>
                  </a:lnTo>
                  <a:lnTo>
                    <a:pt x="27000" y="715"/>
                  </a:lnTo>
                  <a:lnTo>
                    <a:pt x="26708" y="943"/>
                  </a:lnTo>
                  <a:lnTo>
                    <a:pt x="26448" y="1203"/>
                  </a:lnTo>
                  <a:lnTo>
                    <a:pt x="26220" y="1495"/>
                  </a:lnTo>
                  <a:lnTo>
                    <a:pt x="683" y="36714"/>
                  </a:lnTo>
                  <a:lnTo>
                    <a:pt x="488" y="37039"/>
                  </a:lnTo>
                  <a:lnTo>
                    <a:pt x="326" y="37364"/>
                  </a:lnTo>
                  <a:lnTo>
                    <a:pt x="196" y="37689"/>
                  </a:lnTo>
                  <a:lnTo>
                    <a:pt x="98" y="38046"/>
                  </a:lnTo>
                  <a:lnTo>
                    <a:pt x="33" y="38404"/>
                  </a:lnTo>
                  <a:lnTo>
                    <a:pt x="1" y="38761"/>
                  </a:lnTo>
                  <a:lnTo>
                    <a:pt x="1" y="39086"/>
                  </a:lnTo>
                  <a:lnTo>
                    <a:pt x="33" y="39443"/>
                  </a:lnTo>
                  <a:lnTo>
                    <a:pt x="98" y="39801"/>
                  </a:lnTo>
                  <a:lnTo>
                    <a:pt x="228" y="40126"/>
                  </a:lnTo>
                  <a:lnTo>
                    <a:pt x="358" y="40450"/>
                  </a:lnTo>
                  <a:lnTo>
                    <a:pt x="521" y="40775"/>
                  </a:lnTo>
                  <a:lnTo>
                    <a:pt x="715" y="41068"/>
                  </a:lnTo>
                  <a:lnTo>
                    <a:pt x="943" y="41360"/>
                  </a:lnTo>
                  <a:lnTo>
                    <a:pt x="1235" y="41620"/>
                  </a:lnTo>
                  <a:lnTo>
                    <a:pt x="1528" y="41847"/>
                  </a:lnTo>
                  <a:lnTo>
                    <a:pt x="1820" y="42042"/>
                  </a:lnTo>
                  <a:lnTo>
                    <a:pt x="2145" y="42237"/>
                  </a:lnTo>
                  <a:lnTo>
                    <a:pt x="2502" y="42367"/>
                  </a:lnTo>
                  <a:lnTo>
                    <a:pt x="2827" y="42465"/>
                  </a:lnTo>
                  <a:lnTo>
                    <a:pt x="3185" y="42530"/>
                  </a:lnTo>
                  <a:lnTo>
                    <a:pt x="3899" y="42530"/>
                  </a:lnTo>
                  <a:lnTo>
                    <a:pt x="4257" y="42497"/>
                  </a:lnTo>
                  <a:lnTo>
                    <a:pt x="4582" y="42432"/>
                  </a:lnTo>
                  <a:lnTo>
                    <a:pt x="4939" y="42335"/>
                  </a:lnTo>
                  <a:lnTo>
                    <a:pt x="5264" y="42172"/>
                  </a:lnTo>
                  <a:lnTo>
                    <a:pt x="5589" y="42010"/>
                  </a:lnTo>
                  <a:lnTo>
                    <a:pt x="5881" y="41815"/>
                  </a:lnTo>
                  <a:lnTo>
                    <a:pt x="6141" y="41588"/>
                  </a:lnTo>
                  <a:lnTo>
                    <a:pt x="6401" y="41328"/>
                  </a:lnTo>
                  <a:lnTo>
                    <a:pt x="6661" y="41035"/>
                  </a:lnTo>
                  <a:lnTo>
                    <a:pt x="32166" y="5816"/>
                  </a:lnTo>
                  <a:lnTo>
                    <a:pt x="32361" y="5524"/>
                  </a:lnTo>
                  <a:lnTo>
                    <a:pt x="32556" y="5166"/>
                  </a:lnTo>
                  <a:lnTo>
                    <a:pt x="32686" y="4841"/>
                  </a:lnTo>
                  <a:lnTo>
                    <a:pt x="32783" y="4484"/>
                  </a:lnTo>
                  <a:lnTo>
                    <a:pt x="32848" y="4159"/>
                  </a:lnTo>
                  <a:lnTo>
                    <a:pt x="32881" y="3802"/>
                  </a:lnTo>
                  <a:lnTo>
                    <a:pt x="32848" y="3444"/>
                  </a:lnTo>
                  <a:lnTo>
                    <a:pt x="32816" y="3087"/>
                  </a:lnTo>
                  <a:lnTo>
                    <a:pt x="32751" y="2730"/>
                  </a:lnTo>
                  <a:lnTo>
                    <a:pt x="32653" y="2405"/>
                  </a:lnTo>
                  <a:lnTo>
                    <a:pt x="32523" y="2080"/>
                  </a:lnTo>
                  <a:lnTo>
                    <a:pt x="32328" y="1755"/>
                  </a:lnTo>
                  <a:lnTo>
                    <a:pt x="32133" y="1462"/>
                  </a:lnTo>
                  <a:lnTo>
                    <a:pt x="31906" y="1170"/>
                  </a:lnTo>
                  <a:lnTo>
                    <a:pt x="31646" y="910"/>
                  </a:lnTo>
                  <a:lnTo>
                    <a:pt x="31354" y="683"/>
                  </a:lnTo>
                  <a:lnTo>
                    <a:pt x="31029" y="488"/>
                  </a:lnTo>
                  <a:lnTo>
                    <a:pt x="30704" y="325"/>
                  </a:lnTo>
                  <a:lnTo>
                    <a:pt x="30379" y="195"/>
                  </a:lnTo>
                  <a:lnTo>
                    <a:pt x="30021" y="98"/>
                  </a:lnTo>
                  <a:lnTo>
                    <a:pt x="29664" y="33"/>
                  </a:lnTo>
                  <a:lnTo>
                    <a:pt x="293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6221226" y="-453748"/>
              <a:ext cx="957274" cy="401759"/>
            </a:xfrm>
            <a:custGeom>
              <a:avLst/>
              <a:gdLst/>
              <a:ahLst/>
              <a:cxnLst/>
              <a:rect l="l" t="t" r="r" b="b"/>
              <a:pathLst>
                <a:path w="29729" h="12477" fill="none" extrusionOk="0">
                  <a:moveTo>
                    <a:pt x="27552" y="0"/>
                  </a:moveTo>
                  <a:lnTo>
                    <a:pt x="27552" y="0"/>
                  </a:lnTo>
                  <a:lnTo>
                    <a:pt x="27422" y="552"/>
                  </a:lnTo>
                  <a:lnTo>
                    <a:pt x="27292" y="1072"/>
                  </a:lnTo>
                  <a:lnTo>
                    <a:pt x="27097" y="1625"/>
                  </a:lnTo>
                  <a:lnTo>
                    <a:pt x="26934" y="2144"/>
                  </a:lnTo>
                  <a:lnTo>
                    <a:pt x="26707" y="2632"/>
                  </a:lnTo>
                  <a:lnTo>
                    <a:pt x="26480" y="3152"/>
                  </a:lnTo>
                  <a:lnTo>
                    <a:pt x="26220" y="3639"/>
                  </a:lnTo>
                  <a:lnTo>
                    <a:pt x="25960" y="4094"/>
                  </a:lnTo>
                  <a:lnTo>
                    <a:pt x="25635" y="4549"/>
                  </a:lnTo>
                  <a:lnTo>
                    <a:pt x="25342" y="5004"/>
                  </a:lnTo>
                  <a:lnTo>
                    <a:pt x="25018" y="5458"/>
                  </a:lnTo>
                  <a:lnTo>
                    <a:pt x="24660" y="5848"/>
                  </a:lnTo>
                  <a:lnTo>
                    <a:pt x="24303" y="6271"/>
                  </a:lnTo>
                  <a:lnTo>
                    <a:pt x="23913" y="6661"/>
                  </a:lnTo>
                  <a:lnTo>
                    <a:pt x="23523" y="7018"/>
                  </a:lnTo>
                  <a:lnTo>
                    <a:pt x="23101" y="7375"/>
                  </a:lnTo>
                  <a:lnTo>
                    <a:pt x="22678" y="7733"/>
                  </a:lnTo>
                  <a:lnTo>
                    <a:pt x="22223" y="8058"/>
                  </a:lnTo>
                  <a:lnTo>
                    <a:pt x="21769" y="8350"/>
                  </a:lnTo>
                  <a:lnTo>
                    <a:pt x="21314" y="8642"/>
                  </a:lnTo>
                  <a:lnTo>
                    <a:pt x="20826" y="8902"/>
                  </a:lnTo>
                  <a:lnTo>
                    <a:pt x="20339" y="9130"/>
                  </a:lnTo>
                  <a:lnTo>
                    <a:pt x="19852" y="9357"/>
                  </a:lnTo>
                  <a:lnTo>
                    <a:pt x="19332" y="9552"/>
                  </a:lnTo>
                  <a:lnTo>
                    <a:pt x="18812" y="9747"/>
                  </a:lnTo>
                  <a:lnTo>
                    <a:pt x="18260" y="9910"/>
                  </a:lnTo>
                  <a:lnTo>
                    <a:pt x="17707" y="10039"/>
                  </a:lnTo>
                  <a:lnTo>
                    <a:pt x="17155" y="10137"/>
                  </a:lnTo>
                  <a:lnTo>
                    <a:pt x="16603" y="10234"/>
                  </a:lnTo>
                  <a:lnTo>
                    <a:pt x="16018" y="10299"/>
                  </a:lnTo>
                  <a:lnTo>
                    <a:pt x="15465" y="10332"/>
                  </a:lnTo>
                  <a:lnTo>
                    <a:pt x="14881" y="10332"/>
                  </a:lnTo>
                  <a:lnTo>
                    <a:pt x="14881" y="10332"/>
                  </a:lnTo>
                  <a:lnTo>
                    <a:pt x="14296" y="10332"/>
                  </a:lnTo>
                  <a:lnTo>
                    <a:pt x="13711" y="10299"/>
                  </a:lnTo>
                  <a:lnTo>
                    <a:pt x="13159" y="10234"/>
                  </a:lnTo>
                  <a:lnTo>
                    <a:pt x="12574" y="10137"/>
                  </a:lnTo>
                  <a:lnTo>
                    <a:pt x="12022" y="10039"/>
                  </a:lnTo>
                  <a:lnTo>
                    <a:pt x="11469" y="9910"/>
                  </a:lnTo>
                  <a:lnTo>
                    <a:pt x="10949" y="9747"/>
                  </a:lnTo>
                  <a:lnTo>
                    <a:pt x="10430" y="9552"/>
                  </a:lnTo>
                  <a:lnTo>
                    <a:pt x="9910" y="9357"/>
                  </a:lnTo>
                  <a:lnTo>
                    <a:pt x="9390" y="9130"/>
                  </a:lnTo>
                  <a:lnTo>
                    <a:pt x="8902" y="8902"/>
                  </a:lnTo>
                  <a:lnTo>
                    <a:pt x="8415" y="8642"/>
                  </a:lnTo>
                  <a:lnTo>
                    <a:pt x="7960" y="8350"/>
                  </a:lnTo>
                  <a:lnTo>
                    <a:pt x="7505" y="8058"/>
                  </a:lnTo>
                  <a:lnTo>
                    <a:pt x="7083" y="7733"/>
                  </a:lnTo>
                  <a:lnTo>
                    <a:pt x="6628" y="7375"/>
                  </a:lnTo>
                  <a:lnTo>
                    <a:pt x="6238" y="7018"/>
                  </a:lnTo>
                  <a:lnTo>
                    <a:pt x="5816" y="6661"/>
                  </a:lnTo>
                  <a:lnTo>
                    <a:pt x="5459" y="6271"/>
                  </a:lnTo>
                  <a:lnTo>
                    <a:pt x="5101" y="5848"/>
                  </a:lnTo>
                  <a:lnTo>
                    <a:pt x="4744" y="5458"/>
                  </a:lnTo>
                  <a:lnTo>
                    <a:pt x="4419" y="5004"/>
                  </a:lnTo>
                  <a:lnTo>
                    <a:pt x="4094" y="4549"/>
                  </a:lnTo>
                  <a:lnTo>
                    <a:pt x="3802" y="4094"/>
                  </a:lnTo>
                  <a:lnTo>
                    <a:pt x="3542" y="3639"/>
                  </a:lnTo>
                  <a:lnTo>
                    <a:pt x="3282" y="3152"/>
                  </a:lnTo>
                  <a:lnTo>
                    <a:pt x="3054" y="2632"/>
                  </a:lnTo>
                  <a:lnTo>
                    <a:pt x="2827" y="2144"/>
                  </a:lnTo>
                  <a:lnTo>
                    <a:pt x="2632" y="1625"/>
                  </a:lnTo>
                  <a:lnTo>
                    <a:pt x="2469" y="1072"/>
                  </a:lnTo>
                  <a:lnTo>
                    <a:pt x="2307" y="552"/>
                  </a:lnTo>
                  <a:lnTo>
                    <a:pt x="22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0" y="650"/>
                  </a:lnTo>
                  <a:lnTo>
                    <a:pt x="293" y="1300"/>
                  </a:lnTo>
                  <a:lnTo>
                    <a:pt x="488" y="1949"/>
                  </a:lnTo>
                  <a:lnTo>
                    <a:pt x="715" y="2567"/>
                  </a:lnTo>
                  <a:lnTo>
                    <a:pt x="942" y="3184"/>
                  </a:lnTo>
                  <a:lnTo>
                    <a:pt x="1202" y="3769"/>
                  </a:lnTo>
                  <a:lnTo>
                    <a:pt x="1495" y="4354"/>
                  </a:lnTo>
                  <a:lnTo>
                    <a:pt x="1820" y="4939"/>
                  </a:lnTo>
                  <a:lnTo>
                    <a:pt x="2145" y="5491"/>
                  </a:lnTo>
                  <a:lnTo>
                    <a:pt x="2502" y="6043"/>
                  </a:lnTo>
                  <a:lnTo>
                    <a:pt x="2892" y="6563"/>
                  </a:lnTo>
                  <a:lnTo>
                    <a:pt x="3282" y="7050"/>
                  </a:lnTo>
                  <a:lnTo>
                    <a:pt x="3737" y="7538"/>
                  </a:lnTo>
                  <a:lnTo>
                    <a:pt x="4159" y="8025"/>
                  </a:lnTo>
                  <a:lnTo>
                    <a:pt x="4646" y="8480"/>
                  </a:lnTo>
                  <a:lnTo>
                    <a:pt x="5134" y="8902"/>
                  </a:lnTo>
                  <a:lnTo>
                    <a:pt x="5621" y="9292"/>
                  </a:lnTo>
                  <a:lnTo>
                    <a:pt x="6141" y="9682"/>
                  </a:lnTo>
                  <a:lnTo>
                    <a:pt x="6693" y="10072"/>
                  </a:lnTo>
                  <a:lnTo>
                    <a:pt x="7245" y="10397"/>
                  </a:lnTo>
                  <a:lnTo>
                    <a:pt x="7798" y="10722"/>
                  </a:lnTo>
                  <a:lnTo>
                    <a:pt x="8383" y="11014"/>
                  </a:lnTo>
                  <a:lnTo>
                    <a:pt x="8967" y="11274"/>
                  </a:lnTo>
                  <a:lnTo>
                    <a:pt x="9585" y="11534"/>
                  </a:lnTo>
                  <a:lnTo>
                    <a:pt x="10202" y="11761"/>
                  </a:lnTo>
                  <a:lnTo>
                    <a:pt x="10852" y="11956"/>
                  </a:lnTo>
                  <a:lnTo>
                    <a:pt x="11502" y="12119"/>
                  </a:lnTo>
                  <a:lnTo>
                    <a:pt x="12151" y="12249"/>
                  </a:lnTo>
                  <a:lnTo>
                    <a:pt x="12834" y="12346"/>
                  </a:lnTo>
                  <a:lnTo>
                    <a:pt x="13484" y="12411"/>
                  </a:lnTo>
                  <a:lnTo>
                    <a:pt x="14166" y="12476"/>
                  </a:lnTo>
                  <a:lnTo>
                    <a:pt x="14881" y="12476"/>
                  </a:lnTo>
                  <a:lnTo>
                    <a:pt x="14881" y="12476"/>
                  </a:lnTo>
                  <a:lnTo>
                    <a:pt x="15563" y="12476"/>
                  </a:lnTo>
                  <a:lnTo>
                    <a:pt x="16245" y="12411"/>
                  </a:lnTo>
                  <a:lnTo>
                    <a:pt x="16928" y="12346"/>
                  </a:lnTo>
                  <a:lnTo>
                    <a:pt x="17610" y="12249"/>
                  </a:lnTo>
                  <a:lnTo>
                    <a:pt x="18260" y="12119"/>
                  </a:lnTo>
                  <a:lnTo>
                    <a:pt x="18909" y="11956"/>
                  </a:lnTo>
                  <a:lnTo>
                    <a:pt x="19527" y="11761"/>
                  </a:lnTo>
                  <a:lnTo>
                    <a:pt x="20144" y="11534"/>
                  </a:lnTo>
                  <a:lnTo>
                    <a:pt x="20761" y="11274"/>
                  </a:lnTo>
                  <a:lnTo>
                    <a:pt x="21379" y="11014"/>
                  </a:lnTo>
                  <a:lnTo>
                    <a:pt x="21963" y="10722"/>
                  </a:lnTo>
                  <a:lnTo>
                    <a:pt x="22516" y="10397"/>
                  </a:lnTo>
                  <a:lnTo>
                    <a:pt x="23068" y="10072"/>
                  </a:lnTo>
                  <a:lnTo>
                    <a:pt x="23620" y="9682"/>
                  </a:lnTo>
                  <a:lnTo>
                    <a:pt x="24140" y="9292"/>
                  </a:lnTo>
                  <a:lnTo>
                    <a:pt x="24628" y="8902"/>
                  </a:lnTo>
                  <a:lnTo>
                    <a:pt x="25115" y="8480"/>
                  </a:lnTo>
                  <a:lnTo>
                    <a:pt x="25570" y="8025"/>
                  </a:lnTo>
                  <a:lnTo>
                    <a:pt x="26025" y="7538"/>
                  </a:lnTo>
                  <a:lnTo>
                    <a:pt x="26447" y="7050"/>
                  </a:lnTo>
                  <a:lnTo>
                    <a:pt x="26837" y="6563"/>
                  </a:lnTo>
                  <a:lnTo>
                    <a:pt x="27227" y="6043"/>
                  </a:lnTo>
                  <a:lnTo>
                    <a:pt x="27584" y="5491"/>
                  </a:lnTo>
                  <a:lnTo>
                    <a:pt x="27942" y="4939"/>
                  </a:lnTo>
                  <a:lnTo>
                    <a:pt x="28234" y="4354"/>
                  </a:lnTo>
                  <a:lnTo>
                    <a:pt x="28526" y="3769"/>
                  </a:lnTo>
                  <a:lnTo>
                    <a:pt x="28819" y="3184"/>
                  </a:lnTo>
                  <a:lnTo>
                    <a:pt x="29046" y="2567"/>
                  </a:lnTo>
                  <a:lnTo>
                    <a:pt x="29241" y="1949"/>
                  </a:lnTo>
                  <a:lnTo>
                    <a:pt x="29436" y="1300"/>
                  </a:lnTo>
                  <a:lnTo>
                    <a:pt x="29599" y="650"/>
                  </a:lnTo>
                  <a:lnTo>
                    <a:pt x="29729" y="0"/>
                  </a:lnTo>
                  <a:lnTo>
                    <a:pt x="27552" y="0"/>
                  </a:lnTo>
                  <a:close/>
                </a:path>
              </a:pathLst>
            </a:custGeom>
            <a:noFill/>
            <a:ln w="8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8430786" y="173037"/>
              <a:ext cx="1058736" cy="1369498"/>
            </a:xfrm>
            <a:custGeom>
              <a:avLst/>
              <a:gdLst/>
              <a:ahLst/>
              <a:cxnLst/>
              <a:rect l="l" t="t" r="r" b="b"/>
              <a:pathLst>
                <a:path w="32880" h="42531" extrusionOk="0">
                  <a:moveTo>
                    <a:pt x="28981" y="1"/>
                  </a:moveTo>
                  <a:lnTo>
                    <a:pt x="28624" y="33"/>
                  </a:lnTo>
                  <a:lnTo>
                    <a:pt x="28266" y="98"/>
                  </a:lnTo>
                  <a:lnTo>
                    <a:pt x="27942" y="196"/>
                  </a:lnTo>
                  <a:lnTo>
                    <a:pt x="27617" y="358"/>
                  </a:lnTo>
                  <a:lnTo>
                    <a:pt x="27292" y="521"/>
                  </a:lnTo>
                  <a:lnTo>
                    <a:pt x="26999" y="715"/>
                  </a:lnTo>
                  <a:lnTo>
                    <a:pt x="26707" y="943"/>
                  </a:lnTo>
                  <a:lnTo>
                    <a:pt x="26447" y="1203"/>
                  </a:lnTo>
                  <a:lnTo>
                    <a:pt x="26220" y="1495"/>
                  </a:lnTo>
                  <a:lnTo>
                    <a:pt x="715" y="36714"/>
                  </a:lnTo>
                  <a:lnTo>
                    <a:pt x="487" y="37039"/>
                  </a:lnTo>
                  <a:lnTo>
                    <a:pt x="325" y="37364"/>
                  </a:lnTo>
                  <a:lnTo>
                    <a:pt x="195" y="37689"/>
                  </a:lnTo>
                  <a:lnTo>
                    <a:pt x="98" y="38046"/>
                  </a:lnTo>
                  <a:lnTo>
                    <a:pt x="33" y="38404"/>
                  </a:lnTo>
                  <a:lnTo>
                    <a:pt x="0" y="38729"/>
                  </a:lnTo>
                  <a:lnTo>
                    <a:pt x="0" y="39086"/>
                  </a:lnTo>
                  <a:lnTo>
                    <a:pt x="33" y="39444"/>
                  </a:lnTo>
                  <a:lnTo>
                    <a:pt x="130" y="39801"/>
                  </a:lnTo>
                  <a:lnTo>
                    <a:pt x="228" y="40126"/>
                  </a:lnTo>
                  <a:lnTo>
                    <a:pt x="357" y="40451"/>
                  </a:lnTo>
                  <a:lnTo>
                    <a:pt x="520" y="40776"/>
                  </a:lnTo>
                  <a:lnTo>
                    <a:pt x="747" y="41068"/>
                  </a:lnTo>
                  <a:lnTo>
                    <a:pt x="975" y="41360"/>
                  </a:lnTo>
                  <a:lnTo>
                    <a:pt x="1235" y="41620"/>
                  </a:lnTo>
                  <a:lnTo>
                    <a:pt x="1527" y="41848"/>
                  </a:lnTo>
                  <a:lnTo>
                    <a:pt x="1852" y="42043"/>
                  </a:lnTo>
                  <a:lnTo>
                    <a:pt x="2177" y="42238"/>
                  </a:lnTo>
                  <a:lnTo>
                    <a:pt x="2502" y="42368"/>
                  </a:lnTo>
                  <a:lnTo>
                    <a:pt x="2859" y="42465"/>
                  </a:lnTo>
                  <a:lnTo>
                    <a:pt x="3217" y="42530"/>
                  </a:lnTo>
                  <a:lnTo>
                    <a:pt x="3899" y="42530"/>
                  </a:lnTo>
                  <a:lnTo>
                    <a:pt x="4256" y="42498"/>
                  </a:lnTo>
                  <a:lnTo>
                    <a:pt x="4614" y="42433"/>
                  </a:lnTo>
                  <a:lnTo>
                    <a:pt x="4939" y="42335"/>
                  </a:lnTo>
                  <a:lnTo>
                    <a:pt x="5263" y="42173"/>
                  </a:lnTo>
                  <a:lnTo>
                    <a:pt x="5588" y="42010"/>
                  </a:lnTo>
                  <a:lnTo>
                    <a:pt x="5881" y="41815"/>
                  </a:lnTo>
                  <a:lnTo>
                    <a:pt x="6173" y="41588"/>
                  </a:lnTo>
                  <a:lnTo>
                    <a:pt x="6433" y="41328"/>
                  </a:lnTo>
                  <a:lnTo>
                    <a:pt x="6661" y="41036"/>
                  </a:lnTo>
                  <a:lnTo>
                    <a:pt x="32165" y="5816"/>
                  </a:lnTo>
                  <a:lnTo>
                    <a:pt x="32393" y="5524"/>
                  </a:lnTo>
                  <a:lnTo>
                    <a:pt x="32555" y="5167"/>
                  </a:lnTo>
                  <a:lnTo>
                    <a:pt x="32685" y="4842"/>
                  </a:lnTo>
                  <a:lnTo>
                    <a:pt x="32783" y="4484"/>
                  </a:lnTo>
                  <a:lnTo>
                    <a:pt x="32848" y="4159"/>
                  </a:lnTo>
                  <a:lnTo>
                    <a:pt x="32880" y="3802"/>
                  </a:lnTo>
                  <a:lnTo>
                    <a:pt x="32880" y="3445"/>
                  </a:lnTo>
                  <a:lnTo>
                    <a:pt x="32815" y="3087"/>
                  </a:lnTo>
                  <a:lnTo>
                    <a:pt x="32750" y="2730"/>
                  </a:lnTo>
                  <a:lnTo>
                    <a:pt x="32653" y="2405"/>
                  </a:lnTo>
                  <a:lnTo>
                    <a:pt x="32523" y="2080"/>
                  </a:lnTo>
                  <a:lnTo>
                    <a:pt x="32360" y="1755"/>
                  </a:lnTo>
                  <a:lnTo>
                    <a:pt x="32133" y="1463"/>
                  </a:lnTo>
                  <a:lnTo>
                    <a:pt x="31905" y="1170"/>
                  </a:lnTo>
                  <a:lnTo>
                    <a:pt x="31645" y="910"/>
                  </a:lnTo>
                  <a:lnTo>
                    <a:pt x="31353" y="683"/>
                  </a:lnTo>
                  <a:lnTo>
                    <a:pt x="31028" y="488"/>
                  </a:lnTo>
                  <a:lnTo>
                    <a:pt x="30703" y="326"/>
                  </a:lnTo>
                  <a:lnTo>
                    <a:pt x="30378" y="196"/>
                  </a:lnTo>
                  <a:lnTo>
                    <a:pt x="30021" y="98"/>
                  </a:lnTo>
                  <a:lnTo>
                    <a:pt x="29664" y="33"/>
                  </a:lnTo>
                  <a:lnTo>
                    <a:pt x="293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5439351" y="377033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6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683"/>
                  </a:lnTo>
                  <a:lnTo>
                    <a:pt x="1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6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3" y="1365"/>
                  </a:lnTo>
                  <a:lnTo>
                    <a:pt x="943" y="1333"/>
                  </a:lnTo>
                  <a:lnTo>
                    <a:pt x="1073" y="1268"/>
                  </a:lnTo>
                  <a:lnTo>
                    <a:pt x="1170" y="1170"/>
                  </a:lnTo>
                  <a:lnTo>
                    <a:pt x="1268" y="1073"/>
                  </a:lnTo>
                  <a:lnTo>
                    <a:pt x="1333" y="943"/>
                  </a:lnTo>
                  <a:lnTo>
                    <a:pt x="1365" y="813"/>
                  </a:lnTo>
                  <a:lnTo>
                    <a:pt x="1398" y="683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293"/>
                  </a:lnTo>
                  <a:lnTo>
                    <a:pt x="1170" y="196"/>
                  </a:lnTo>
                  <a:lnTo>
                    <a:pt x="1073" y="98"/>
                  </a:lnTo>
                  <a:lnTo>
                    <a:pt x="943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5536659" y="377033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3" y="1365"/>
                  </a:lnTo>
                  <a:lnTo>
                    <a:pt x="943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43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5633936" y="377033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6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683"/>
                  </a:lnTo>
                  <a:lnTo>
                    <a:pt x="1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6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3" y="1365"/>
                  </a:lnTo>
                  <a:lnTo>
                    <a:pt x="943" y="1333"/>
                  </a:lnTo>
                  <a:lnTo>
                    <a:pt x="1073" y="1268"/>
                  </a:lnTo>
                  <a:lnTo>
                    <a:pt x="1171" y="1170"/>
                  </a:lnTo>
                  <a:lnTo>
                    <a:pt x="1268" y="1073"/>
                  </a:lnTo>
                  <a:lnTo>
                    <a:pt x="1333" y="943"/>
                  </a:lnTo>
                  <a:lnTo>
                    <a:pt x="1365" y="813"/>
                  </a:lnTo>
                  <a:lnTo>
                    <a:pt x="1398" y="683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293"/>
                  </a:lnTo>
                  <a:lnTo>
                    <a:pt x="1171" y="196"/>
                  </a:lnTo>
                  <a:lnTo>
                    <a:pt x="1073" y="98"/>
                  </a:lnTo>
                  <a:lnTo>
                    <a:pt x="943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 rot="-5400000">
              <a:off x="2151204" y="-731508"/>
              <a:ext cx="402822" cy="957306"/>
            </a:xfrm>
            <a:custGeom>
              <a:avLst/>
              <a:gdLst/>
              <a:ahLst/>
              <a:cxnLst/>
              <a:rect l="l" t="t" r="r" b="b"/>
              <a:pathLst>
                <a:path w="12510" h="29730" fill="none" extrusionOk="0">
                  <a:moveTo>
                    <a:pt x="12509" y="27552"/>
                  </a:moveTo>
                  <a:lnTo>
                    <a:pt x="12509" y="27552"/>
                  </a:lnTo>
                  <a:lnTo>
                    <a:pt x="11957" y="27423"/>
                  </a:lnTo>
                  <a:lnTo>
                    <a:pt x="11405" y="27293"/>
                  </a:lnTo>
                  <a:lnTo>
                    <a:pt x="10885" y="27098"/>
                  </a:lnTo>
                  <a:lnTo>
                    <a:pt x="10365" y="26903"/>
                  </a:lnTo>
                  <a:lnTo>
                    <a:pt x="9845" y="26708"/>
                  </a:lnTo>
                  <a:lnTo>
                    <a:pt x="9358" y="26480"/>
                  </a:lnTo>
                  <a:lnTo>
                    <a:pt x="8870" y="26220"/>
                  </a:lnTo>
                  <a:lnTo>
                    <a:pt x="8383" y="25928"/>
                  </a:lnTo>
                  <a:lnTo>
                    <a:pt x="7928" y="25636"/>
                  </a:lnTo>
                  <a:lnTo>
                    <a:pt x="7473" y="25343"/>
                  </a:lnTo>
                  <a:lnTo>
                    <a:pt x="7051" y="25018"/>
                  </a:lnTo>
                  <a:lnTo>
                    <a:pt x="6629" y="24661"/>
                  </a:lnTo>
                  <a:lnTo>
                    <a:pt x="6239" y="24303"/>
                  </a:lnTo>
                  <a:lnTo>
                    <a:pt x="5849" y="23914"/>
                  </a:lnTo>
                  <a:lnTo>
                    <a:pt x="5459" y="23524"/>
                  </a:lnTo>
                  <a:lnTo>
                    <a:pt x="5102" y="23101"/>
                  </a:lnTo>
                  <a:lnTo>
                    <a:pt x="4777" y="22679"/>
                  </a:lnTo>
                  <a:lnTo>
                    <a:pt x="4452" y="22224"/>
                  </a:lnTo>
                  <a:lnTo>
                    <a:pt x="4159" y="21769"/>
                  </a:lnTo>
                  <a:lnTo>
                    <a:pt x="3867" y="21314"/>
                  </a:lnTo>
                  <a:lnTo>
                    <a:pt x="3607" y="20827"/>
                  </a:lnTo>
                  <a:lnTo>
                    <a:pt x="3347" y="20340"/>
                  </a:lnTo>
                  <a:lnTo>
                    <a:pt x="3152" y="19820"/>
                  </a:lnTo>
                  <a:lnTo>
                    <a:pt x="2925" y="19333"/>
                  </a:lnTo>
                  <a:lnTo>
                    <a:pt x="2762" y="18780"/>
                  </a:lnTo>
                  <a:lnTo>
                    <a:pt x="2600" y="18260"/>
                  </a:lnTo>
                  <a:lnTo>
                    <a:pt x="2470" y="17708"/>
                  </a:lnTo>
                  <a:lnTo>
                    <a:pt x="2340" y="17156"/>
                  </a:lnTo>
                  <a:lnTo>
                    <a:pt x="2275" y="16603"/>
                  </a:lnTo>
                  <a:lnTo>
                    <a:pt x="2210" y="16019"/>
                  </a:lnTo>
                  <a:lnTo>
                    <a:pt x="2178" y="15466"/>
                  </a:lnTo>
                  <a:lnTo>
                    <a:pt x="2145" y="14881"/>
                  </a:lnTo>
                  <a:lnTo>
                    <a:pt x="2145" y="14881"/>
                  </a:lnTo>
                  <a:lnTo>
                    <a:pt x="2178" y="14297"/>
                  </a:lnTo>
                  <a:lnTo>
                    <a:pt x="2210" y="13712"/>
                  </a:lnTo>
                  <a:lnTo>
                    <a:pt x="2275" y="13127"/>
                  </a:lnTo>
                  <a:lnTo>
                    <a:pt x="2340" y="12575"/>
                  </a:lnTo>
                  <a:lnTo>
                    <a:pt x="2470" y="12022"/>
                  </a:lnTo>
                  <a:lnTo>
                    <a:pt x="2600" y="11470"/>
                  </a:lnTo>
                  <a:lnTo>
                    <a:pt x="2762" y="10950"/>
                  </a:lnTo>
                  <a:lnTo>
                    <a:pt x="2925" y="10430"/>
                  </a:lnTo>
                  <a:lnTo>
                    <a:pt x="3152" y="9910"/>
                  </a:lnTo>
                  <a:lnTo>
                    <a:pt x="3347" y="9391"/>
                  </a:lnTo>
                  <a:lnTo>
                    <a:pt x="3607" y="8903"/>
                  </a:lnTo>
                  <a:lnTo>
                    <a:pt x="3867" y="8416"/>
                  </a:lnTo>
                  <a:lnTo>
                    <a:pt x="4159" y="7961"/>
                  </a:lnTo>
                  <a:lnTo>
                    <a:pt x="4452" y="7506"/>
                  </a:lnTo>
                  <a:lnTo>
                    <a:pt x="4777" y="7051"/>
                  </a:lnTo>
                  <a:lnTo>
                    <a:pt x="5102" y="6629"/>
                  </a:lnTo>
                  <a:lnTo>
                    <a:pt x="5459" y="6239"/>
                  </a:lnTo>
                  <a:lnTo>
                    <a:pt x="5849" y="5817"/>
                  </a:lnTo>
                  <a:lnTo>
                    <a:pt x="6239" y="5459"/>
                  </a:lnTo>
                  <a:lnTo>
                    <a:pt x="6629" y="5069"/>
                  </a:lnTo>
                  <a:lnTo>
                    <a:pt x="7051" y="4745"/>
                  </a:lnTo>
                  <a:lnTo>
                    <a:pt x="7473" y="4420"/>
                  </a:lnTo>
                  <a:lnTo>
                    <a:pt x="7928" y="4095"/>
                  </a:lnTo>
                  <a:lnTo>
                    <a:pt x="8383" y="3802"/>
                  </a:lnTo>
                  <a:lnTo>
                    <a:pt x="8870" y="3510"/>
                  </a:lnTo>
                  <a:lnTo>
                    <a:pt x="9358" y="3282"/>
                  </a:lnTo>
                  <a:lnTo>
                    <a:pt x="9845" y="3023"/>
                  </a:lnTo>
                  <a:lnTo>
                    <a:pt x="10365" y="2828"/>
                  </a:lnTo>
                  <a:lnTo>
                    <a:pt x="10885" y="2633"/>
                  </a:lnTo>
                  <a:lnTo>
                    <a:pt x="11405" y="2470"/>
                  </a:lnTo>
                  <a:lnTo>
                    <a:pt x="11957" y="2308"/>
                  </a:lnTo>
                  <a:lnTo>
                    <a:pt x="12509" y="2178"/>
                  </a:lnTo>
                  <a:lnTo>
                    <a:pt x="12509" y="1"/>
                  </a:lnTo>
                  <a:lnTo>
                    <a:pt x="12509" y="1"/>
                  </a:lnTo>
                  <a:lnTo>
                    <a:pt x="11860" y="131"/>
                  </a:lnTo>
                  <a:lnTo>
                    <a:pt x="11210" y="293"/>
                  </a:lnTo>
                  <a:lnTo>
                    <a:pt x="10560" y="488"/>
                  </a:lnTo>
                  <a:lnTo>
                    <a:pt x="9943" y="683"/>
                  </a:lnTo>
                  <a:lnTo>
                    <a:pt x="9325" y="943"/>
                  </a:lnTo>
                  <a:lnTo>
                    <a:pt x="8708" y="1203"/>
                  </a:lnTo>
                  <a:lnTo>
                    <a:pt x="8123" y="1496"/>
                  </a:lnTo>
                  <a:lnTo>
                    <a:pt x="7571" y="1820"/>
                  </a:lnTo>
                  <a:lnTo>
                    <a:pt x="7019" y="2145"/>
                  </a:lnTo>
                  <a:lnTo>
                    <a:pt x="6466" y="2503"/>
                  </a:lnTo>
                  <a:lnTo>
                    <a:pt x="5946" y="2893"/>
                  </a:lnTo>
                  <a:lnTo>
                    <a:pt x="5427" y="3282"/>
                  </a:lnTo>
                  <a:lnTo>
                    <a:pt x="4939" y="3705"/>
                  </a:lnTo>
                  <a:lnTo>
                    <a:pt x="4484" y="4160"/>
                  </a:lnTo>
                  <a:lnTo>
                    <a:pt x="4029" y="4615"/>
                  </a:lnTo>
                  <a:lnTo>
                    <a:pt x="3607" y="5102"/>
                  </a:lnTo>
                  <a:lnTo>
                    <a:pt x="3185" y="5622"/>
                  </a:lnTo>
                  <a:lnTo>
                    <a:pt x="2795" y="6142"/>
                  </a:lnTo>
                  <a:lnTo>
                    <a:pt x="2437" y="6661"/>
                  </a:lnTo>
                  <a:lnTo>
                    <a:pt x="2080" y="7214"/>
                  </a:lnTo>
                  <a:lnTo>
                    <a:pt x="1788" y="7799"/>
                  </a:lnTo>
                  <a:lnTo>
                    <a:pt x="1495" y="8383"/>
                  </a:lnTo>
                  <a:lnTo>
                    <a:pt x="1203" y="8968"/>
                  </a:lnTo>
                  <a:lnTo>
                    <a:pt x="975" y="9586"/>
                  </a:lnTo>
                  <a:lnTo>
                    <a:pt x="748" y="10203"/>
                  </a:lnTo>
                  <a:lnTo>
                    <a:pt x="553" y="10853"/>
                  </a:lnTo>
                  <a:lnTo>
                    <a:pt x="391" y="11502"/>
                  </a:lnTo>
                  <a:lnTo>
                    <a:pt x="261" y="12152"/>
                  </a:lnTo>
                  <a:lnTo>
                    <a:pt x="163" y="12802"/>
                  </a:lnTo>
                  <a:lnTo>
                    <a:pt x="66" y="13484"/>
                  </a:lnTo>
                  <a:lnTo>
                    <a:pt x="33" y="14167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33" y="15564"/>
                  </a:lnTo>
                  <a:lnTo>
                    <a:pt x="66" y="16246"/>
                  </a:lnTo>
                  <a:lnTo>
                    <a:pt x="163" y="16928"/>
                  </a:lnTo>
                  <a:lnTo>
                    <a:pt x="261" y="17578"/>
                  </a:lnTo>
                  <a:lnTo>
                    <a:pt x="391" y="18260"/>
                  </a:lnTo>
                  <a:lnTo>
                    <a:pt x="553" y="18910"/>
                  </a:lnTo>
                  <a:lnTo>
                    <a:pt x="748" y="19527"/>
                  </a:lnTo>
                  <a:lnTo>
                    <a:pt x="975" y="20145"/>
                  </a:lnTo>
                  <a:lnTo>
                    <a:pt x="1203" y="20762"/>
                  </a:lnTo>
                  <a:lnTo>
                    <a:pt x="1495" y="21347"/>
                  </a:lnTo>
                  <a:lnTo>
                    <a:pt x="1788" y="21932"/>
                  </a:lnTo>
                  <a:lnTo>
                    <a:pt x="2080" y="22517"/>
                  </a:lnTo>
                  <a:lnTo>
                    <a:pt x="2437" y="23069"/>
                  </a:lnTo>
                  <a:lnTo>
                    <a:pt x="2795" y="23589"/>
                  </a:lnTo>
                  <a:lnTo>
                    <a:pt x="3185" y="24109"/>
                  </a:lnTo>
                  <a:lnTo>
                    <a:pt x="3607" y="24628"/>
                  </a:lnTo>
                  <a:lnTo>
                    <a:pt x="4029" y="25116"/>
                  </a:lnTo>
                  <a:lnTo>
                    <a:pt x="4484" y="25571"/>
                  </a:lnTo>
                  <a:lnTo>
                    <a:pt x="4939" y="26025"/>
                  </a:lnTo>
                  <a:lnTo>
                    <a:pt x="5427" y="26448"/>
                  </a:lnTo>
                  <a:lnTo>
                    <a:pt x="5946" y="26838"/>
                  </a:lnTo>
                  <a:lnTo>
                    <a:pt x="6466" y="27228"/>
                  </a:lnTo>
                  <a:lnTo>
                    <a:pt x="7019" y="27585"/>
                  </a:lnTo>
                  <a:lnTo>
                    <a:pt x="7571" y="27942"/>
                  </a:lnTo>
                  <a:lnTo>
                    <a:pt x="8123" y="28235"/>
                  </a:lnTo>
                  <a:lnTo>
                    <a:pt x="8708" y="28527"/>
                  </a:lnTo>
                  <a:lnTo>
                    <a:pt x="9325" y="28787"/>
                  </a:lnTo>
                  <a:lnTo>
                    <a:pt x="9943" y="29047"/>
                  </a:lnTo>
                  <a:lnTo>
                    <a:pt x="10560" y="29242"/>
                  </a:lnTo>
                  <a:lnTo>
                    <a:pt x="11210" y="29437"/>
                  </a:lnTo>
                  <a:lnTo>
                    <a:pt x="11860" y="29599"/>
                  </a:lnTo>
                  <a:lnTo>
                    <a:pt x="12509" y="29729"/>
                  </a:lnTo>
                  <a:lnTo>
                    <a:pt x="12509" y="27552"/>
                  </a:lnTo>
                  <a:close/>
                </a:path>
              </a:pathLst>
            </a:custGeom>
            <a:noFill/>
            <a:ln w="89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5439351" y="491086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2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0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170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5536659" y="491086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5" y="228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0" y="552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2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2" y="1300"/>
                  </a:lnTo>
                  <a:lnTo>
                    <a:pt x="1170" y="1202"/>
                  </a:lnTo>
                  <a:lnTo>
                    <a:pt x="1267" y="1105"/>
                  </a:lnTo>
                  <a:lnTo>
                    <a:pt x="1332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2"/>
                  </a:lnTo>
                  <a:lnTo>
                    <a:pt x="1332" y="422"/>
                  </a:lnTo>
                  <a:lnTo>
                    <a:pt x="1267" y="325"/>
                  </a:lnTo>
                  <a:lnTo>
                    <a:pt x="1170" y="228"/>
                  </a:lnTo>
                  <a:lnTo>
                    <a:pt x="1072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5633936" y="491086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2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1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171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5439351" y="60616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7"/>
                  </a:lnTo>
                  <a:lnTo>
                    <a:pt x="196" y="195"/>
                  </a:lnTo>
                  <a:lnTo>
                    <a:pt x="98" y="292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682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072"/>
                  </a:lnTo>
                  <a:lnTo>
                    <a:pt x="196" y="1170"/>
                  </a:lnTo>
                  <a:lnTo>
                    <a:pt x="293" y="1267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3" y="1365"/>
                  </a:lnTo>
                  <a:lnTo>
                    <a:pt x="943" y="1332"/>
                  </a:lnTo>
                  <a:lnTo>
                    <a:pt x="1073" y="1267"/>
                  </a:lnTo>
                  <a:lnTo>
                    <a:pt x="1170" y="1170"/>
                  </a:lnTo>
                  <a:lnTo>
                    <a:pt x="1268" y="1072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682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292"/>
                  </a:lnTo>
                  <a:lnTo>
                    <a:pt x="1170" y="195"/>
                  </a:lnTo>
                  <a:lnTo>
                    <a:pt x="1073" y="97"/>
                  </a:lnTo>
                  <a:lnTo>
                    <a:pt x="943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5536659" y="60616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7"/>
                  </a:lnTo>
                  <a:lnTo>
                    <a:pt x="195" y="195"/>
                  </a:lnTo>
                  <a:lnTo>
                    <a:pt x="98" y="292"/>
                  </a:lnTo>
                  <a:lnTo>
                    <a:pt x="33" y="422"/>
                  </a:lnTo>
                  <a:lnTo>
                    <a:pt x="0" y="552"/>
                  </a:lnTo>
                  <a:lnTo>
                    <a:pt x="0" y="682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072"/>
                  </a:lnTo>
                  <a:lnTo>
                    <a:pt x="195" y="1170"/>
                  </a:lnTo>
                  <a:lnTo>
                    <a:pt x="293" y="1267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3" y="1365"/>
                  </a:lnTo>
                  <a:lnTo>
                    <a:pt x="943" y="1332"/>
                  </a:lnTo>
                  <a:lnTo>
                    <a:pt x="1072" y="1267"/>
                  </a:lnTo>
                  <a:lnTo>
                    <a:pt x="1170" y="1170"/>
                  </a:lnTo>
                  <a:lnTo>
                    <a:pt x="1267" y="1072"/>
                  </a:lnTo>
                  <a:lnTo>
                    <a:pt x="1332" y="975"/>
                  </a:lnTo>
                  <a:lnTo>
                    <a:pt x="1365" y="845"/>
                  </a:lnTo>
                  <a:lnTo>
                    <a:pt x="1397" y="682"/>
                  </a:lnTo>
                  <a:lnTo>
                    <a:pt x="1365" y="552"/>
                  </a:lnTo>
                  <a:lnTo>
                    <a:pt x="1332" y="422"/>
                  </a:lnTo>
                  <a:lnTo>
                    <a:pt x="1267" y="292"/>
                  </a:lnTo>
                  <a:lnTo>
                    <a:pt x="1170" y="195"/>
                  </a:lnTo>
                  <a:lnTo>
                    <a:pt x="1072" y="97"/>
                  </a:lnTo>
                  <a:lnTo>
                    <a:pt x="943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5633936" y="60616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7"/>
                  </a:lnTo>
                  <a:lnTo>
                    <a:pt x="196" y="195"/>
                  </a:lnTo>
                  <a:lnTo>
                    <a:pt x="98" y="292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682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072"/>
                  </a:lnTo>
                  <a:lnTo>
                    <a:pt x="196" y="1170"/>
                  </a:lnTo>
                  <a:lnTo>
                    <a:pt x="293" y="1267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3" y="1365"/>
                  </a:lnTo>
                  <a:lnTo>
                    <a:pt x="943" y="1332"/>
                  </a:lnTo>
                  <a:lnTo>
                    <a:pt x="1073" y="1267"/>
                  </a:lnTo>
                  <a:lnTo>
                    <a:pt x="1171" y="1170"/>
                  </a:lnTo>
                  <a:lnTo>
                    <a:pt x="1268" y="1072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682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292"/>
                  </a:lnTo>
                  <a:lnTo>
                    <a:pt x="1171" y="195"/>
                  </a:lnTo>
                  <a:lnTo>
                    <a:pt x="1073" y="97"/>
                  </a:lnTo>
                  <a:lnTo>
                    <a:pt x="943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5"/>
            <p:cNvSpPr/>
            <p:nvPr/>
          </p:nvSpPr>
          <p:spPr>
            <a:xfrm>
              <a:off x="5439351" y="72018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55"/>
                  </a:lnTo>
                  <a:lnTo>
                    <a:pt x="1" y="585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85"/>
                  </a:lnTo>
                  <a:lnTo>
                    <a:pt x="1333" y="455"/>
                  </a:lnTo>
                  <a:lnTo>
                    <a:pt x="1268" y="325"/>
                  </a:lnTo>
                  <a:lnTo>
                    <a:pt x="1170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5"/>
            <p:cNvSpPr/>
            <p:nvPr/>
          </p:nvSpPr>
          <p:spPr>
            <a:xfrm>
              <a:off x="5536659" y="72018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5" y="228"/>
                  </a:lnTo>
                  <a:lnTo>
                    <a:pt x="98" y="325"/>
                  </a:lnTo>
                  <a:lnTo>
                    <a:pt x="33" y="455"/>
                  </a:lnTo>
                  <a:lnTo>
                    <a:pt x="0" y="585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2" y="1300"/>
                  </a:lnTo>
                  <a:lnTo>
                    <a:pt x="1170" y="1203"/>
                  </a:lnTo>
                  <a:lnTo>
                    <a:pt x="1267" y="1105"/>
                  </a:lnTo>
                  <a:lnTo>
                    <a:pt x="1332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85"/>
                  </a:lnTo>
                  <a:lnTo>
                    <a:pt x="1332" y="455"/>
                  </a:lnTo>
                  <a:lnTo>
                    <a:pt x="1267" y="325"/>
                  </a:lnTo>
                  <a:lnTo>
                    <a:pt x="1170" y="228"/>
                  </a:lnTo>
                  <a:lnTo>
                    <a:pt x="1072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5"/>
            <p:cNvSpPr/>
            <p:nvPr/>
          </p:nvSpPr>
          <p:spPr>
            <a:xfrm>
              <a:off x="5633936" y="72018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55"/>
                  </a:lnTo>
                  <a:lnTo>
                    <a:pt x="1" y="585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1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85"/>
                  </a:lnTo>
                  <a:lnTo>
                    <a:pt x="1333" y="455"/>
                  </a:lnTo>
                  <a:lnTo>
                    <a:pt x="1268" y="325"/>
                  </a:lnTo>
                  <a:lnTo>
                    <a:pt x="1171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 rot="5400000">
              <a:off x="8009309" y="2593360"/>
              <a:ext cx="1632089" cy="685280"/>
            </a:xfrm>
            <a:custGeom>
              <a:avLst/>
              <a:gdLst/>
              <a:ahLst/>
              <a:cxnLst/>
              <a:rect l="l" t="t" r="r" b="b"/>
              <a:pathLst>
                <a:path w="50686" h="21282" fill="none" extrusionOk="0">
                  <a:moveTo>
                    <a:pt x="46982" y="1"/>
                  </a:moveTo>
                  <a:lnTo>
                    <a:pt x="46982" y="1"/>
                  </a:lnTo>
                  <a:lnTo>
                    <a:pt x="46754" y="911"/>
                  </a:lnTo>
                  <a:lnTo>
                    <a:pt x="46494" y="1853"/>
                  </a:lnTo>
                  <a:lnTo>
                    <a:pt x="46202" y="2730"/>
                  </a:lnTo>
                  <a:lnTo>
                    <a:pt x="45877" y="3640"/>
                  </a:lnTo>
                  <a:lnTo>
                    <a:pt x="45520" y="4517"/>
                  </a:lnTo>
                  <a:lnTo>
                    <a:pt x="45130" y="5362"/>
                  </a:lnTo>
                  <a:lnTo>
                    <a:pt x="44707" y="6174"/>
                  </a:lnTo>
                  <a:lnTo>
                    <a:pt x="44220" y="6986"/>
                  </a:lnTo>
                  <a:lnTo>
                    <a:pt x="43733" y="7766"/>
                  </a:lnTo>
                  <a:lnTo>
                    <a:pt x="43180" y="8546"/>
                  </a:lnTo>
                  <a:lnTo>
                    <a:pt x="42628" y="9293"/>
                  </a:lnTo>
                  <a:lnTo>
                    <a:pt x="42043" y="10008"/>
                  </a:lnTo>
                  <a:lnTo>
                    <a:pt x="41426" y="10690"/>
                  </a:lnTo>
                  <a:lnTo>
                    <a:pt x="40776" y="11340"/>
                  </a:lnTo>
                  <a:lnTo>
                    <a:pt x="40094" y="11990"/>
                  </a:lnTo>
                  <a:lnTo>
                    <a:pt x="39379" y="12574"/>
                  </a:lnTo>
                  <a:lnTo>
                    <a:pt x="38664" y="13159"/>
                  </a:lnTo>
                  <a:lnTo>
                    <a:pt x="37917" y="13712"/>
                  </a:lnTo>
                  <a:lnTo>
                    <a:pt x="37137" y="14231"/>
                  </a:lnTo>
                  <a:lnTo>
                    <a:pt x="36325" y="14719"/>
                  </a:lnTo>
                  <a:lnTo>
                    <a:pt x="35513" y="15174"/>
                  </a:lnTo>
                  <a:lnTo>
                    <a:pt x="34668" y="15564"/>
                  </a:lnTo>
                  <a:lnTo>
                    <a:pt x="33823" y="15953"/>
                  </a:lnTo>
                  <a:lnTo>
                    <a:pt x="32946" y="16311"/>
                  </a:lnTo>
                  <a:lnTo>
                    <a:pt x="32036" y="16603"/>
                  </a:lnTo>
                  <a:lnTo>
                    <a:pt x="31126" y="16863"/>
                  </a:lnTo>
                  <a:lnTo>
                    <a:pt x="30184" y="17123"/>
                  </a:lnTo>
                  <a:lnTo>
                    <a:pt x="29242" y="17286"/>
                  </a:lnTo>
                  <a:lnTo>
                    <a:pt x="28300" y="17448"/>
                  </a:lnTo>
                  <a:lnTo>
                    <a:pt x="27325" y="17545"/>
                  </a:lnTo>
                  <a:lnTo>
                    <a:pt x="26350" y="17610"/>
                  </a:lnTo>
                  <a:lnTo>
                    <a:pt x="25343" y="17643"/>
                  </a:lnTo>
                  <a:lnTo>
                    <a:pt x="25343" y="17643"/>
                  </a:lnTo>
                  <a:lnTo>
                    <a:pt x="24336" y="17610"/>
                  </a:lnTo>
                  <a:lnTo>
                    <a:pt x="23361" y="17545"/>
                  </a:lnTo>
                  <a:lnTo>
                    <a:pt x="22387" y="17448"/>
                  </a:lnTo>
                  <a:lnTo>
                    <a:pt x="21444" y="17286"/>
                  </a:lnTo>
                  <a:lnTo>
                    <a:pt x="20502" y="17123"/>
                  </a:lnTo>
                  <a:lnTo>
                    <a:pt x="19560" y="16863"/>
                  </a:lnTo>
                  <a:lnTo>
                    <a:pt x="18650" y="16603"/>
                  </a:lnTo>
                  <a:lnTo>
                    <a:pt x="17741" y="16311"/>
                  </a:lnTo>
                  <a:lnTo>
                    <a:pt x="16863" y="15953"/>
                  </a:lnTo>
                  <a:lnTo>
                    <a:pt x="16019" y="15564"/>
                  </a:lnTo>
                  <a:lnTo>
                    <a:pt x="15174" y="15174"/>
                  </a:lnTo>
                  <a:lnTo>
                    <a:pt x="14362" y="14719"/>
                  </a:lnTo>
                  <a:lnTo>
                    <a:pt x="13549" y="14231"/>
                  </a:lnTo>
                  <a:lnTo>
                    <a:pt x="12770" y="13712"/>
                  </a:lnTo>
                  <a:lnTo>
                    <a:pt x="12022" y="13159"/>
                  </a:lnTo>
                  <a:lnTo>
                    <a:pt x="11308" y="12574"/>
                  </a:lnTo>
                  <a:lnTo>
                    <a:pt x="10593" y="11990"/>
                  </a:lnTo>
                  <a:lnTo>
                    <a:pt x="9910" y="11340"/>
                  </a:lnTo>
                  <a:lnTo>
                    <a:pt x="9261" y="10690"/>
                  </a:lnTo>
                  <a:lnTo>
                    <a:pt x="8643" y="10008"/>
                  </a:lnTo>
                  <a:lnTo>
                    <a:pt x="8059" y="9293"/>
                  </a:lnTo>
                  <a:lnTo>
                    <a:pt x="7506" y="8546"/>
                  </a:lnTo>
                  <a:lnTo>
                    <a:pt x="6954" y="7766"/>
                  </a:lnTo>
                  <a:lnTo>
                    <a:pt x="6467" y="6986"/>
                  </a:lnTo>
                  <a:lnTo>
                    <a:pt x="5979" y="6174"/>
                  </a:lnTo>
                  <a:lnTo>
                    <a:pt x="5557" y="5362"/>
                  </a:lnTo>
                  <a:lnTo>
                    <a:pt x="5167" y="4517"/>
                  </a:lnTo>
                  <a:lnTo>
                    <a:pt x="4810" y="3640"/>
                  </a:lnTo>
                  <a:lnTo>
                    <a:pt x="4485" y="2730"/>
                  </a:lnTo>
                  <a:lnTo>
                    <a:pt x="4192" y="1853"/>
                  </a:lnTo>
                  <a:lnTo>
                    <a:pt x="3932" y="911"/>
                  </a:lnTo>
                  <a:lnTo>
                    <a:pt x="370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28" y="1106"/>
                  </a:lnTo>
                  <a:lnTo>
                    <a:pt x="488" y="2210"/>
                  </a:lnTo>
                  <a:lnTo>
                    <a:pt x="813" y="3315"/>
                  </a:lnTo>
                  <a:lnTo>
                    <a:pt x="1171" y="4387"/>
                  </a:lnTo>
                  <a:lnTo>
                    <a:pt x="1593" y="5427"/>
                  </a:lnTo>
                  <a:lnTo>
                    <a:pt x="2048" y="6434"/>
                  </a:lnTo>
                  <a:lnTo>
                    <a:pt x="2535" y="7441"/>
                  </a:lnTo>
                  <a:lnTo>
                    <a:pt x="3055" y="8416"/>
                  </a:lnTo>
                  <a:lnTo>
                    <a:pt x="3640" y="9358"/>
                  </a:lnTo>
                  <a:lnTo>
                    <a:pt x="4257" y="10268"/>
                  </a:lnTo>
                  <a:lnTo>
                    <a:pt x="4907" y="11177"/>
                  </a:lnTo>
                  <a:lnTo>
                    <a:pt x="5589" y="12055"/>
                  </a:lnTo>
                  <a:lnTo>
                    <a:pt x="6337" y="12867"/>
                  </a:lnTo>
                  <a:lnTo>
                    <a:pt x="7084" y="13679"/>
                  </a:lnTo>
                  <a:lnTo>
                    <a:pt x="7896" y="14426"/>
                  </a:lnTo>
                  <a:lnTo>
                    <a:pt x="8708" y="15174"/>
                  </a:lnTo>
                  <a:lnTo>
                    <a:pt x="9553" y="15856"/>
                  </a:lnTo>
                  <a:lnTo>
                    <a:pt x="10463" y="16538"/>
                  </a:lnTo>
                  <a:lnTo>
                    <a:pt x="11373" y="17156"/>
                  </a:lnTo>
                  <a:lnTo>
                    <a:pt x="12315" y="17740"/>
                  </a:lnTo>
                  <a:lnTo>
                    <a:pt x="13289" y="18293"/>
                  </a:lnTo>
                  <a:lnTo>
                    <a:pt x="14264" y="18780"/>
                  </a:lnTo>
                  <a:lnTo>
                    <a:pt x="15304" y="19235"/>
                  </a:lnTo>
                  <a:lnTo>
                    <a:pt x="16343" y="19657"/>
                  </a:lnTo>
                  <a:lnTo>
                    <a:pt x="17383" y="20047"/>
                  </a:lnTo>
                  <a:lnTo>
                    <a:pt x="18488" y="20372"/>
                  </a:lnTo>
                  <a:lnTo>
                    <a:pt x="19593" y="20632"/>
                  </a:lnTo>
                  <a:lnTo>
                    <a:pt x="20697" y="20859"/>
                  </a:lnTo>
                  <a:lnTo>
                    <a:pt x="21834" y="21054"/>
                  </a:lnTo>
                  <a:lnTo>
                    <a:pt x="23004" y="21184"/>
                  </a:lnTo>
                  <a:lnTo>
                    <a:pt x="24174" y="21282"/>
                  </a:lnTo>
                  <a:lnTo>
                    <a:pt x="25343" y="21282"/>
                  </a:lnTo>
                  <a:lnTo>
                    <a:pt x="25343" y="21282"/>
                  </a:lnTo>
                  <a:lnTo>
                    <a:pt x="26513" y="21282"/>
                  </a:lnTo>
                  <a:lnTo>
                    <a:pt x="27683" y="21184"/>
                  </a:lnTo>
                  <a:lnTo>
                    <a:pt x="28852" y="21054"/>
                  </a:lnTo>
                  <a:lnTo>
                    <a:pt x="29989" y="20859"/>
                  </a:lnTo>
                  <a:lnTo>
                    <a:pt x="31094" y="20632"/>
                  </a:lnTo>
                  <a:lnTo>
                    <a:pt x="32199" y="20372"/>
                  </a:lnTo>
                  <a:lnTo>
                    <a:pt x="33303" y="20047"/>
                  </a:lnTo>
                  <a:lnTo>
                    <a:pt x="34343" y="19657"/>
                  </a:lnTo>
                  <a:lnTo>
                    <a:pt x="35383" y="19235"/>
                  </a:lnTo>
                  <a:lnTo>
                    <a:pt x="36422" y="18780"/>
                  </a:lnTo>
                  <a:lnTo>
                    <a:pt x="37397" y="18293"/>
                  </a:lnTo>
                  <a:lnTo>
                    <a:pt x="38372" y="17740"/>
                  </a:lnTo>
                  <a:lnTo>
                    <a:pt x="39314" y="17156"/>
                  </a:lnTo>
                  <a:lnTo>
                    <a:pt x="40224" y="16538"/>
                  </a:lnTo>
                  <a:lnTo>
                    <a:pt x="41133" y="15856"/>
                  </a:lnTo>
                  <a:lnTo>
                    <a:pt x="41978" y="15174"/>
                  </a:lnTo>
                  <a:lnTo>
                    <a:pt x="42790" y="14426"/>
                  </a:lnTo>
                  <a:lnTo>
                    <a:pt x="43603" y="13679"/>
                  </a:lnTo>
                  <a:lnTo>
                    <a:pt x="44350" y="12867"/>
                  </a:lnTo>
                  <a:lnTo>
                    <a:pt x="45097" y="12055"/>
                  </a:lnTo>
                  <a:lnTo>
                    <a:pt x="45779" y="11177"/>
                  </a:lnTo>
                  <a:lnTo>
                    <a:pt x="46429" y="10268"/>
                  </a:lnTo>
                  <a:lnTo>
                    <a:pt x="47047" y="9358"/>
                  </a:lnTo>
                  <a:lnTo>
                    <a:pt x="47631" y="8416"/>
                  </a:lnTo>
                  <a:lnTo>
                    <a:pt x="48151" y="7441"/>
                  </a:lnTo>
                  <a:lnTo>
                    <a:pt x="48639" y="6434"/>
                  </a:lnTo>
                  <a:lnTo>
                    <a:pt x="49093" y="5427"/>
                  </a:lnTo>
                  <a:lnTo>
                    <a:pt x="49516" y="4387"/>
                  </a:lnTo>
                  <a:lnTo>
                    <a:pt x="49873" y="3315"/>
                  </a:lnTo>
                  <a:lnTo>
                    <a:pt x="50198" y="2210"/>
                  </a:lnTo>
                  <a:lnTo>
                    <a:pt x="50458" y="1106"/>
                  </a:lnTo>
                  <a:lnTo>
                    <a:pt x="50685" y="1"/>
                  </a:lnTo>
                  <a:lnTo>
                    <a:pt x="46982" y="1"/>
                  </a:lnTo>
                  <a:close/>
                </a:path>
              </a:pathLst>
            </a:custGeom>
            <a:noFill/>
            <a:ln w="8925" cap="rnd" cmpd="sng">
              <a:solidFill>
                <a:srgbClr val="5C9A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8960" y="2407662"/>
              <a:ext cx="1111093" cy="1282655"/>
            </a:xfrm>
            <a:custGeom>
              <a:avLst/>
              <a:gdLst/>
              <a:ahLst/>
              <a:cxnLst/>
              <a:rect l="l" t="t" r="r" b="b"/>
              <a:pathLst>
                <a:path w="34506" h="39834" extrusionOk="0">
                  <a:moveTo>
                    <a:pt x="1" y="1"/>
                  </a:moveTo>
                  <a:lnTo>
                    <a:pt x="1" y="39833"/>
                  </a:lnTo>
                  <a:lnTo>
                    <a:pt x="34505" y="199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4044801" y="4176762"/>
              <a:ext cx="162191" cy="162191"/>
            </a:xfrm>
            <a:custGeom>
              <a:avLst/>
              <a:gdLst/>
              <a:ahLst/>
              <a:cxnLst/>
              <a:rect l="l" t="t" r="r" b="b"/>
              <a:pathLst>
                <a:path w="5037" h="5037" fill="none" extrusionOk="0">
                  <a:moveTo>
                    <a:pt x="5036" y="2534"/>
                  </a:moveTo>
                  <a:lnTo>
                    <a:pt x="5036" y="2534"/>
                  </a:lnTo>
                  <a:lnTo>
                    <a:pt x="5036" y="2794"/>
                  </a:lnTo>
                  <a:lnTo>
                    <a:pt x="5004" y="3022"/>
                  </a:lnTo>
                  <a:lnTo>
                    <a:pt x="4939" y="3282"/>
                  </a:lnTo>
                  <a:lnTo>
                    <a:pt x="4842" y="3509"/>
                  </a:lnTo>
                  <a:lnTo>
                    <a:pt x="4744" y="3737"/>
                  </a:lnTo>
                  <a:lnTo>
                    <a:pt x="4614" y="3932"/>
                  </a:lnTo>
                  <a:lnTo>
                    <a:pt x="4452" y="4126"/>
                  </a:lnTo>
                  <a:lnTo>
                    <a:pt x="4289" y="4321"/>
                  </a:lnTo>
                  <a:lnTo>
                    <a:pt x="4127" y="4484"/>
                  </a:lnTo>
                  <a:lnTo>
                    <a:pt x="3932" y="4614"/>
                  </a:lnTo>
                  <a:lnTo>
                    <a:pt x="3737" y="4744"/>
                  </a:lnTo>
                  <a:lnTo>
                    <a:pt x="3509" y="4841"/>
                  </a:lnTo>
                  <a:lnTo>
                    <a:pt x="3282" y="4939"/>
                  </a:lnTo>
                  <a:lnTo>
                    <a:pt x="3022" y="5004"/>
                  </a:lnTo>
                  <a:lnTo>
                    <a:pt x="2762" y="5036"/>
                  </a:lnTo>
                  <a:lnTo>
                    <a:pt x="2502" y="5036"/>
                  </a:lnTo>
                  <a:lnTo>
                    <a:pt x="2502" y="5036"/>
                  </a:lnTo>
                  <a:lnTo>
                    <a:pt x="2275" y="5036"/>
                  </a:lnTo>
                  <a:lnTo>
                    <a:pt x="2015" y="5004"/>
                  </a:lnTo>
                  <a:lnTo>
                    <a:pt x="1755" y="4939"/>
                  </a:lnTo>
                  <a:lnTo>
                    <a:pt x="1528" y="4841"/>
                  </a:lnTo>
                  <a:lnTo>
                    <a:pt x="1300" y="4744"/>
                  </a:lnTo>
                  <a:lnTo>
                    <a:pt x="1105" y="4614"/>
                  </a:lnTo>
                  <a:lnTo>
                    <a:pt x="910" y="4484"/>
                  </a:lnTo>
                  <a:lnTo>
                    <a:pt x="748" y="4321"/>
                  </a:lnTo>
                  <a:lnTo>
                    <a:pt x="585" y="4126"/>
                  </a:lnTo>
                  <a:lnTo>
                    <a:pt x="423" y="3932"/>
                  </a:lnTo>
                  <a:lnTo>
                    <a:pt x="293" y="3737"/>
                  </a:lnTo>
                  <a:lnTo>
                    <a:pt x="195" y="3509"/>
                  </a:lnTo>
                  <a:lnTo>
                    <a:pt x="98" y="3282"/>
                  </a:lnTo>
                  <a:lnTo>
                    <a:pt x="33" y="3022"/>
                  </a:lnTo>
                  <a:lnTo>
                    <a:pt x="0" y="2794"/>
                  </a:lnTo>
                  <a:lnTo>
                    <a:pt x="0" y="2534"/>
                  </a:lnTo>
                  <a:lnTo>
                    <a:pt x="0" y="2534"/>
                  </a:lnTo>
                  <a:lnTo>
                    <a:pt x="0" y="2275"/>
                  </a:lnTo>
                  <a:lnTo>
                    <a:pt x="33" y="2015"/>
                  </a:lnTo>
                  <a:lnTo>
                    <a:pt x="98" y="1787"/>
                  </a:lnTo>
                  <a:lnTo>
                    <a:pt x="195" y="1527"/>
                  </a:lnTo>
                  <a:lnTo>
                    <a:pt x="293" y="1332"/>
                  </a:lnTo>
                  <a:lnTo>
                    <a:pt x="423" y="1105"/>
                  </a:lnTo>
                  <a:lnTo>
                    <a:pt x="585" y="910"/>
                  </a:lnTo>
                  <a:lnTo>
                    <a:pt x="748" y="748"/>
                  </a:lnTo>
                  <a:lnTo>
                    <a:pt x="910" y="585"/>
                  </a:lnTo>
                  <a:lnTo>
                    <a:pt x="1105" y="423"/>
                  </a:lnTo>
                  <a:lnTo>
                    <a:pt x="1300" y="293"/>
                  </a:lnTo>
                  <a:lnTo>
                    <a:pt x="1528" y="195"/>
                  </a:lnTo>
                  <a:lnTo>
                    <a:pt x="1755" y="98"/>
                  </a:lnTo>
                  <a:lnTo>
                    <a:pt x="2015" y="65"/>
                  </a:lnTo>
                  <a:lnTo>
                    <a:pt x="2275" y="0"/>
                  </a:lnTo>
                  <a:lnTo>
                    <a:pt x="2502" y="0"/>
                  </a:lnTo>
                  <a:lnTo>
                    <a:pt x="2502" y="0"/>
                  </a:lnTo>
                  <a:lnTo>
                    <a:pt x="2762" y="0"/>
                  </a:lnTo>
                  <a:lnTo>
                    <a:pt x="3022" y="65"/>
                  </a:lnTo>
                  <a:lnTo>
                    <a:pt x="3282" y="98"/>
                  </a:lnTo>
                  <a:lnTo>
                    <a:pt x="3509" y="195"/>
                  </a:lnTo>
                  <a:lnTo>
                    <a:pt x="3737" y="293"/>
                  </a:lnTo>
                  <a:lnTo>
                    <a:pt x="3932" y="423"/>
                  </a:lnTo>
                  <a:lnTo>
                    <a:pt x="4127" y="585"/>
                  </a:lnTo>
                  <a:lnTo>
                    <a:pt x="4289" y="748"/>
                  </a:lnTo>
                  <a:lnTo>
                    <a:pt x="4452" y="910"/>
                  </a:lnTo>
                  <a:lnTo>
                    <a:pt x="4614" y="1105"/>
                  </a:lnTo>
                  <a:lnTo>
                    <a:pt x="4744" y="1332"/>
                  </a:lnTo>
                  <a:lnTo>
                    <a:pt x="4842" y="1527"/>
                  </a:lnTo>
                  <a:lnTo>
                    <a:pt x="4939" y="1787"/>
                  </a:lnTo>
                  <a:lnTo>
                    <a:pt x="5004" y="2015"/>
                  </a:lnTo>
                  <a:lnTo>
                    <a:pt x="5036" y="2275"/>
                  </a:lnTo>
                  <a:lnTo>
                    <a:pt x="5036" y="2534"/>
                  </a:lnTo>
                  <a:lnTo>
                    <a:pt x="5036" y="2534"/>
                  </a:lnTo>
                  <a:close/>
                </a:path>
              </a:pathLst>
            </a:custGeom>
            <a:noFill/>
            <a:ln w="89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5"/>
            <p:cNvSpPr/>
            <p:nvPr/>
          </p:nvSpPr>
          <p:spPr>
            <a:xfrm>
              <a:off x="1653243" y="4236397"/>
              <a:ext cx="978204" cy="1332855"/>
            </a:xfrm>
            <a:custGeom>
              <a:avLst/>
              <a:gdLst/>
              <a:ahLst/>
              <a:cxnLst/>
              <a:rect l="l" t="t" r="r" b="b"/>
              <a:pathLst>
                <a:path w="30379" h="41393" extrusionOk="0">
                  <a:moveTo>
                    <a:pt x="29631" y="0"/>
                  </a:moveTo>
                  <a:lnTo>
                    <a:pt x="29501" y="33"/>
                  </a:lnTo>
                  <a:lnTo>
                    <a:pt x="29371" y="98"/>
                  </a:lnTo>
                  <a:lnTo>
                    <a:pt x="29274" y="163"/>
                  </a:lnTo>
                  <a:lnTo>
                    <a:pt x="29176" y="260"/>
                  </a:lnTo>
                  <a:lnTo>
                    <a:pt x="130" y="40353"/>
                  </a:lnTo>
                  <a:lnTo>
                    <a:pt x="65" y="40483"/>
                  </a:lnTo>
                  <a:lnTo>
                    <a:pt x="33" y="40580"/>
                  </a:lnTo>
                  <a:lnTo>
                    <a:pt x="0" y="40710"/>
                  </a:lnTo>
                  <a:lnTo>
                    <a:pt x="0" y="40840"/>
                  </a:lnTo>
                  <a:lnTo>
                    <a:pt x="33" y="40970"/>
                  </a:lnTo>
                  <a:lnTo>
                    <a:pt x="98" y="41067"/>
                  </a:lnTo>
                  <a:lnTo>
                    <a:pt x="163" y="41197"/>
                  </a:lnTo>
                  <a:lnTo>
                    <a:pt x="260" y="41262"/>
                  </a:lnTo>
                  <a:lnTo>
                    <a:pt x="390" y="41327"/>
                  </a:lnTo>
                  <a:lnTo>
                    <a:pt x="520" y="41392"/>
                  </a:lnTo>
                  <a:lnTo>
                    <a:pt x="780" y="41392"/>
                  </a:lnTo>
                  <a:lnTo>
                    <a:pt x="877" y="41360"/>
                  </a:lnTo>
                  <a:lnTo>
                    <a:pt x="1007" y="41295"/>
                  </a:lnTo>
                  <a:lnTo>
                    <a:pt x="1105" y="41230"/>
                  </a:lnTo>
                  <a:lnTo>
                    <a:pt x="1202" y="41132"/>
                  </a:lnTo>
                  <a:lnTo>
                    <a:pt x="30248" y="1040"/>
                  </a:lnTo>
                  <a:lnTo>
                    <a:pt x="30313" y="910"/>
                  </a:lnTo>
                  <a:lnTo>
                    <a:pt x="30378" y="780"/>
                  </a:lnTo>
                  <a:lnTo>
                    <a:pt x="30378" y="682"/>
                  </a:lnTo>
                  <a:lnTo>
                    <a:pt x="30378" y="553"/>
                  </a:lnTo>
                  <a:lnTo>
                    <a:pt x="30346" y="423"/>
                  </a:lnTo>
                  <a:lnTo>
                    <a:pt x="30281" y="293"/>
                  </a:lnTo>
                  <a:lnTo>
                    <a:pt x="30216" y="195"/>
                  </a:lnTo>
                  <a:lnTo>
                    <a:pt x="30119" y="130"/>
                  </a:lnTo>
                  <a:lnTo>
                    <a:pt x="29989" y="33"/>
                  </a:lnTo>
                  <a:lnTo>
                    <a:pt x="298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5"/>
            <p:cNvSpPr/>
            <p:nvPr/>
          </p:nvSpPr>
          <p:spPr>
            <a:xfrm>
              <a:off x="5057491" y="4414237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58" y="1495"/>
                  </a:lnTo>
                  <a:lnTo>
                    <a:pt x="488" y="1560"/>
                  </a:lnTo>
                  <a:lnTo>
                    <a:pt x="651" y="1592"/>
                  </a:lnTo>
                  <a:lnTo>
                    <a:pt x="813" y="1625"/>
                  </a:lnTo>
                  <a:lnTo>
                    <a:pt x="976" y="1592"/>
                  </a:lnTo>
                  <a:lnTo>
                    <a:pt x="1106" y="1560"/>
                  </a:lnTo>
                  <a:lnTo>
                    <a:pt x="1235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28" y="1138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35" y="163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5"/>
            <p:cNvSpPr/>
            <p:nvPr/>
          </p:nvSpPr>
          <p:spPr>
            <a:xfrm>
              <a:off x="5188288" y="4414237"/>
              <a:ext cx="52325" cy="52325"/>
            </a:xfrm>
            <a:custGeom>
              <a:avLst/>
              <a:gdLst/>
              <a:ahLst/>
              <a:cxnLst/>
              <a:rect l="l" t="t" r="r" b="b"/>
              <a:pathLst>
                <a:path w="1625" h="1625" extrusionOk="0">
                  <a:moveTo>
                    <a:pt x="812" y="0"/>
                  </a:moveTo>
                  <a:lnTo>
                    <a:pt x="650" y="33"/>
                  </a:lnTo>
                  <a:lnTo>
                    <a:pt x="520" y="65"/>
                  </a:lnTo>
                  <a:lnTo>
                    <a:pt x="358" y="163"/>
                  </a:lnTo>
                  <a:lnTo>
                    <a:pt x="260" y="260"/>
                  </a:lnTo>
                  <a:lnTo>
                    <a:pt x="163" y="358"/>
                  </a:lnTo>
                  <a:lnTo>
                    <a:pt x="65" y="520"/>
                  </a:lnTo>
                  <a:lnTo>
                    <a:pt x="33" y="650"/>
                  </a:lnTo>
                  <a:lnTo>
                    <a:pt x="0" y="813"/>
                  </a:lnTo>
                  <a:lnTo>
                    <a:pt x="33" y="975"/>
                  </a:lnTo>
                  <a:lnTo>
                    <a:pt x="65" y="1138"/>
                  </a:lnTo>
                  <a:lnTo>
                    <a:pt x="163" y="1268"/>
                  </a:lnTo>
                  <a:lnTo>
                    <a:pt x="260" y="1398"/>
                  </a:lnTo>
                  <a:lnTo>
                    <a:pt x="358" y="1495"/>
                  </a:lnTo>
                  <a:lnTo>
                    <a:pt x="520" y="1560"/>
                  </a:lnTo>
                  <a:lnTo>
                    <a:pt x="650" y="1592"/>
                  </a:lnTo>
                  <a:lnTo>
                    <a:pt x="812" y="1625"/>
                  </a:lnTo>
                  <a:lnTo>
                    <a:pt x="975" y="1592"/>
                  </a:lnTo>
                  <a:lnTo>
                    <a:pt x="1137" y="1560"/>
                  </a:lnTo>
                  <a:lnTo>
                    <a:pt x="1267" y="1495"/>
                  </a:lnTo>
                  <a:lnTo>
                    <a:pt x="1397" y="1398"/>
                  </a:lnTo>
                  <a:lnTo>
                    <a:pt x="1495" y="1268"/>
                  </a:lnTo>
                  <a:lnTo>
                    <a:pt x="1560" y="1138"/>
                  </a:lnTo>
                  <a:lnTo>
                    <a:pt x="1592" y="975"/>
                  </a:lnTo>
                  <a:lnTo>
                    <a:pt x="1625" y="813"/>
                  </a:lnTo>
                  <a:lnTo>
                    <a:pt x="1592" y="650"/>
                  </a:lnTo>
                  <a:lnTo>
                    <a:pt x="1560" y="520"/>
                  </a:lnTo>
                  <a:lnTo>
                    <a:pt x="1495" y="358"/>
                  </a:lnTo>
                  <a:lnTo>
                    <a:pt x="1397" y="260"/>
                  </a:lnTo>
                  <a:lnTo>
                    <a:pt x="1267" y="163"/>
                  </a:lnTo>
                  <a:lnTo>
                    <a:pt x="1137" y="65"/>
                  </a:lnTo>
                  <a:lnTo>
                    <a:pt x="975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5320082" y="4414237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58" y="1495"/>
                  </a:lnTo>
                  <a:lnTo>
                    <a:pt x="488" y="1560"/>
                  </a:lnTo>
                  <a:lnTo>
                    <a:pt x="651" y="1592"/>
                  </a:lnTo>
                  <a:lnTo>
                    <a:pt x="813" y="1625"/>
                  </a:lnTo>
                  <a:lnTo>
                    <a:pt x="976" y="1592"/>
                  </a:lnTo>
                  <a:lnTo>
                    <a:pt x="1106" y="1560"/>
                  </a:lnTo>
                  <a:lnTo>
                    <a:pt x="1235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28" y="1138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35" y="163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5451909" y="4414237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780" y="0"/>
                  </a:moveTo>
                  <a:lnTo>
                    <a:pt x="618" y="33"/>
                  </a:lnTo>
                  <a:lnTo>
                    <a:pt x="488" y="65"/>
                  </a:lnTo>
                  <a:lnTo>
                    <a:pt x="326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26" y="1495"/>
                  </a:lnTo>
                  <a:lnTo>
                    <a:pt x="488" y="1560"/>
                  </a:lnTo>
                  <a:lnTo>
                    <a:pt x="618" y="1592"/>
                  </a:lnTo>
                  <a:lnTo>
                    <a:pt x="780" y="1625"/>
                  </a:lnTo>
                  <a:lnTo>
                    <a:pt x="943" y="1592"/>
                  </a:lnTo>
                  <a:lnTo>
                    <a:pt x="1105" y="1560"/>
                  </a:lnTo>
                  <a:lnTo>
                    <a:pt x="1235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28" y="1138"/>
                  </a:lnTo>
                  <a:lnTo>
                    <a:pt x="1560" y="975"/>
                  </a:lnTo>
                  <a:lnTo>
                    <a:pt x="1593" y="813"/>
                  </a:lnTo>
                  <a:lnTo>
                    <a:pt x="1560" y="650"/>
                  </a:lnTo>
                  <a:lnTo>
                    <a:pt x="1528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35" y="163"/>
                  </a:lnTo>
                  <a:lnTo>
                    <a:pt x="1105" y="65"/>
                  </a:lnTo>
                  <a:lnTo>
                    <a:pt x="943" y="33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5582673" y="4414237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58" y="1495"/>
                  </a:lnTo>
                  <a:lnTo>
                    <a:pt x="488" y="1560"/>
                  </a:lnTo>
                  <a:lnTo>
                    <a:pt x="651" y="1592"/>
                  </a:lnTo>
                  <a:lnTo>
                    <a:pt x="813" y="1625"/>
                  </a:lnTo>
                  <a:lnTo>
                    <a:pt x="976" y="1592"/>
                  </a:lnTo>
                  <a:lnTo>
                    <a:pt x="1106" y="1560"/>
                  </a:lnTo>
                  <a:lnTo>
                    <a:pt x="1268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60" y="1138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60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68" y="163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-51551" y="4447725"/>
              <a:ext cx="1058768" cy="1370496"/>
            </a:xfrm>
            <a:custGeom>
              <a:avLst/>
              <a:gdLst/>
              <a:ahLst/>
              <a:cxnLst/>
              <a:rect l="l" t="t" r="r" b="b"/>
              <a:pathLst>
                <a:path w="32881" h="42562" extrusionOk="0">
                  <a:moveTo>
                    <a:pt x="28949" y="0"/>
                  </a:moveTo>
                  <a:lnTo>
                    <a:pt x="28624" y="33"/>
                  </a:lnTo>
                  <a:lnTo>
                    <a:pt x="28266" y="130"/>
                  </a:lnTo>
                  <a:lnTo>
                    <a:pt x="27942" y="228"/>
                  </a:lnTo>
                  <a:lnTo>
                    <a:pt x="27584" y="358"/>
                  </a:lnTo>
                  <a:lnTo>
                    <a:pt x="27292" y="520"/>
                  </a:lnTo>
                  <a:lnTo>
                    <a:pt x="26999" y="715"/>
                  </a:lnTo>
                  <a:lnTo>
                    <a:pt x="26707" y="975"/>
                  </a:lnTo>
                  <a:lnTo>
                    <a:pt x="26447" y="1235"/>
                  </a:lnTo>
                  <a:lnTo>
                    <a:pt x="26220" y="1527"/>
                  </a:lnTo>
                  <a:lnTo>
                    <a:pt x="682" y="36714"/>
                  </a:lnTo>
                  <a:lnTo>
                    <a:pt x="487" y="37039"/>
                  </a:lnTo>
                  <a:lnTo>
                    <a:pt x="325" y="37364"/>
                  </a:lnTo>
                  <a:lnTo>
                    <a:pt x="195" y="37689"/>
                  </a:lnTo>
                  <a:lnTo>
                    <a:pt x="98" y="38046"/>
                  </a:lnTo>
                  <a:lnTo>
                    <a:pt x="33" y="38403"/>
                  </a:lnTo>
                  <a:lnTo>
                    <a:pt x="0" y="38761"/>
                  </a:lnTo>
                  <a:lnTo>
                    <a:pt x="0" y="39118"/>
                  </a:lnTo>
                  <a:lnTo>
                    <a:pt x="33" y="39443"/>
                  </a:lnTo>
                  <a:lnTo>
                    <a:pt x="98" y="39800"/>
                  </a:lnTo>
                  <a:lnTo>
                    <a:pt x="228" y="40125"/>
                  </a:lnTo>
                  <a:lnTo>
                    <a:pt x="357" y="40483"/>
                  </a:lnTo>
                  <a:lnTo>
                    <a:pt x="520" y="40775"/>
                  </a:lnTo>
                  <a:lnTo>
                    <a:pt x="715" y="41067"/>
                  </a:lnTo>
                  <a:lnTo>
                    <a:pt x="942" y="41360"/>
                  </a:lnTo>
                  <a:lnTo>
                    <a:pt x="1202" y="41620"/>
                  </a:lnTo>
                  <a:lnTo>
                    <a:pt x="1527" y="41847"/>
                  </a:lnTo>
                  <a:lnTo>
                    <a:pt x="1820" y="42075"/>
                  </a:lnTo>
                  <a:lnTo>
                    <a:pt x="2144" y="42237"/>
                  </a:lnTo>
                  <a:lnTo>
                    <a:pt x="2502" y="42367"/>
                  </a:lnTo>
                  <a:lnTo>
                    <a:pt x="2827" y="42465"/>
                  </a:lnTo>
                  <a:lnTo>
                    <a:pt x="3184" y="42530"/>
                  </a:lnTo>
                  <a:lnTo>
                    <a:pt x="3541" y="42562"/>
                  </a:lnTo>
                  <a:lnTo>
                    <a:pt x="3899" y="42562"/>
                  </a:lnTo>
                  <a:lnTo>
                    <a:pt x="4256" y="42497"/>
                  </a:lnTo>
                  <a:lnTo>
                    <a:pt x="4581" y="42432"/>
                  </a:lnTo>
                  <a:lnTo>
                    <a:pt x="4939" y="42335"/>
                  </a:lnTo>
                  <a:lnTo>
                    <a:pt x="5263" y="42205"/>
                  </a:lnTo>
                  <a:lnTo>
                    <a:pt x="5588" y="42042"/>
                  </a:lnTo>
                  <a:lnTo>
                    <a:pt x="5881" y="41815"/>
                  </a:lnTo>
                  <a:lnTo>
                    <a:pt x="6141" y="41587"/>
                  </a:lnTo>
                  <a:lnTo>
                    <a:pt x="6401" y="41327"/>
                  </a:lnTo>
                  <a:lnTo>
                    <a:pt x="6661" y="41035"/>
                  </a:lnTo>
                  <a:lnTo>
                    <a:pt x="32165" y="5848"/>
                  </a:lnTo>
                  <a:lnTo>
                    <a:pt x="32360" y="5523"/>
                  </a:lnTo>
                  <a:lnTo>
                    <a:pt x="32555" y="5199"/>
                  </a:lnTo>
                  <a:lnTo>
                    <a:pt x="32685" y="4841"/>
                  </a:lnTo>
                  <a:lnTo>
                    <a:pt x="32783" y="4516"/>
                  </a:lnTo>
                  <a:lnTo>
                    <a:pt x="32848" y="4159"/>
                  </a:lnTo>
                  <a:lnTo>
                    <a:pt x="32880" y="3801"/>
                  </a:lnTo>
                  <a:lnTo>
                    <a:pt x="32848" y="3444"/>
                  </a:lnTo>
                  <a:lnTo>
                    <a:pt x="32815" y="3087"/>
                  </a:lnTo>
                  <a:lnTo>
                    <a:pt x="32750" y="2762"/>
                  </a:lnTo>
                  <a:lnTo>
                    <a:pt x="32653" y="2404"/>
                  </a:lnTo>
                  <a:lnTo>
                    <a:pt x="32490" y="2080"/>
                  </a:lnTo>
                  <a:lnTo>
                    <a:pt x="32328" y="1787"/>
                  </a:lnTo>
                  <a:lnTo>
                    <a:pt x="32133" y="1462"/>
                  </a:lnTo>
                  <a:lnTo>
                    <a:pt x="31905" y="1202"/>
                  </a:lnTo>
                  <a:lnTo>
                    <a:pt x="31645" y="942"/>
                  </a:lnTo>
                  <a:lnTo>
                    <a:pt x="31353" y="682"/>
                  </a:lnTo>
                  <a:lnTo>
                    <a:pt x="31028" y="488"/>
                  </a:lnTo>
                  <a:lnTo>
                    <a:pt x="30703" y="325"/>
                  </a:lnTo>
                  <a:lnTo>
                    <a:pt x="30378" y="195"/>
                  </a:lnTo>
                  <a:lnTo>
                    <a:pt x="30021" y="98"/>
                  </a:lnTo>
                  <a:lnTo>
                    <a:pt x="29663" y="33"/>
                  </a:lnTo>
                  <a:lnTo>
                    <a:pt x="29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762179" y="4452942"/>
              <a:ext cx="69101" cy="68039"/>
            </a:xfrm>
            <a:custGeom>
              <a:avLst/>
              <a:gdLst/>
              <a:ahLst/>
              <a:cxnLst/>
              <a:rect l="l" t="t" r="r" b="b"/>
              <a:pathLst>
                <a:path w="2146" h="2113" extrusionOk="0">
                  <a:moveTo>
                    <a:pt x="1073" y="1"/>
                  </a:moveTo>
                  <a:lnTo>
                    <a:pt x="845" y="33"/>
                  </a:lnTo>
                  <a:lnTo>
                    <a:pt x="650" y="98"/>
                  </a:lnTo>
                  <a:lnTo>
                    <a:pt x="488" y="196"/>
                  </a:lnTo>
                  <a:lnTo>
                    <a:pt x="326" y="326"/>
                  </a:lnTo>
                  <a:lnTo>
                    <a:pt x="196" y="455"/>
                  </a:lnTo>
                  <a:lnTo>
                    <a:pt x="98" y="650"/>
                  </a:lnTo>
                  <a:lnTo>
                    <a:pt x="33" y="845"/>
                  </a:lnTo>
                  <a:lnTo>
                    <a:pt x="1" y="1073"/>
                  </a:lnTo>
                  <a:lnTo>
                    <a:pt x="33" y="1268"/>
                  </a:lnTo>
                  <a:lnTo>
                    <a:pt x="98" y="1463"/>
                  </a:lnTo>
                  <a:lnTo>
                    <a:pt x="196" y="1658"/>
                  </a:lnTo>
                  <a:lnTo>
                    <a:pt x="326" y="1820"/>
                  </a:lnTo>
                  <a:lnTo>
                    <a:pt x="488" y="1950"/>
                  </a:lnTo>
                  <a:lnTo>
                    <a:pt x="650" y="2047"/>
                  </a:lnTo>
                  <a:lnTo>
                    <a:pt x="845" y="2112"/>
                  </a:lnTo>
                  <a:lnTo>
                    <a:pt x="1268" y="2112"/>
                  </a:lnTo>
                  <a:lnTo>
                    <a:pt x="1495" y="2047"/>
                  </a:lnTo>
                  <a:lnTo>
                    <a:pt x="1658" y="1950"/>
                  </a:lnTo>
                  <a:lnTo>
                    <a:pt x="1820" y="1820"/>
                  </a:lnTo>
                  <a:lnTo>
                    <a:pt x="1950" y="1658"/>
                  </a:lnTo>
                  <a:lnTo>
                    <a:pt x="2048" y="1463"/>
                  </a:lnTo>
                  <a:lnTo>
                    <a:pt x="2113" y="1268"/>
                  </a:lnTo>
                  <a:lnTo>
                    <a:pt x="2145" y="1073"/>
                  </a:lnTo>
                  <a:lnTo>
                    <a:pt x="2113" y="845"/>
                  </a:lnTo>
                  <a:lnTo>
                    <a:pt x="2048" y="650"/>
                  </a:lnTo>
                  <a:lnTo>
                    <a:pt x="1950" y="455"/>
                  </a:lnTo>
                  <a:lnTo>
                    <a:pt x="1820" y="326"/>
                  </a:lnTo>
                  <a:lnTo>
                    <a:pt x="1658" y="196"/>
                  </a:lnTo>
                  <a:lnTo>
                    <a:pt x="1495" y="98"/>
                  </a:lnTo>
                  <a:lnTo>
                    <a:pt x="1268" y="33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89480" y="4476995"/>
              <a:ext cx="303421" cy="391327"/>
            </a:xfrm>
            <a:custGeom>
              <a:avLst/>
              <a:gdLst/>
              <a:ahLst/>
              <a:cxnLst/>
              <a:rect l="l" t="t" r="r" b="b"/>
              <a:pathLst>
                <a:path w="9423" h="12153" extrusionOk="0">
                  <a:moveTo>
                    <a:pt x="8286" y="1"/>
                  </a:moveTo>
                  <a:lnTo>
                    <a:pt x="8058" y="33"/>
                  </a:lnTo>
                  <a:lnTo>
                    <a:pt x="7831" y="98"/>
                  </a:lnTo>
                  <a:lnTo>
                    <a:pt x="7636" y="196"/>
                  </a:lnTo>
                  <a:lnTo>
                    <a:pt x="7441" y="326"/>
                  </a:lnTo>
                  <a:lnTo>
                    <a:pt x="7311" y="488"/>
                  </a:lnTo>
                  <a:lnTo>
                    <a:pt x="196" y="10268"/>
                  </a:lnTo>
                  <a:lnTo>
                    <a:pt x="98" y="10495"/>
                  </a:lnTo>
                  <a:lnTo>
                    <a:pt x="1" y="10690"/>
                  </a:lnTo>
                  <a:lnTo>
                    <a:pt x="1" y="10918"/>
                  </a:lnTo>
                  <a:lnTo>
                    <a:pt x="1" y="11145"/>
                  </a:lnTo>
                  <a:lnTo>
                    <a:pt x="66" y="11372"/>
                  </a:lnTo>
                  <a:lnTo>
                    <a:pt x="163" y="11567"/>
                  </a:lnTo>
                  <a:lnTo>
                    <a:pt x="293" y="11762"/>
                  </a:lnTo>
                  <a:lnTo>
                    <a:pt x="456" y="11925"/>
                  </a:lnTo>
                  <a:lnTo>
                    <a:pt x="683" y="12022"/>
                  </a:lnTo>
                  <a:lnTo>
                    <a:pt x="878" y="12120"/>
                  </a:lnTo>
                  <a:lnTo>
                    <a:pt x="1105" y="12152"/>
                  </a:lnTo>
                  <a:lnTo>
                    <a:pt x="1333" y="12120"/>
                  </a:lnTo>
                  <a:lnTo>
                    <a:pt x="1560" y="12055"/>
                  </a:lnTo>
                  <a:lnTo>
                    <a:pt x="1755" y="11957"/>
                  </a:lnTo>
                  <a:lnTo>
                    <a:pt x="1950" y="11827"/>
                  </a:lnTo>
                  <a:lnTo>
                    <a:pt x="2113" y="11665"/>
                  </a:lnTo>
                  <a:lnTo>
                    <a:pt x="9196" y="1885"/>
                  </a:lnTo>
                  <a:lnTo>
                    <a:pt x="9325" y="1658"/>
                  </a:lnTo>
                  <a:lnTo>
                    <a:pt x="9390" y="1463"/>
                  </a:lnTo>
                  <a:lnTo>
                    <a:pt x="9423" y="1235"/>
                  </a:lnTo>
                  <a:lnTo>
                    <a:pt x="9390" y="1008"/>
                  </a:lnTo>
                  <a:lnTo>
                    <a:pt x="9358" y="781"/>
                  </a:lnTo>
                  <a:lnTo>
                    <a:pt x="9260" y="586"/>
                  </a:lnTo>
                  <a:lnTo>
                    <a:pt x="9098" y="391"/>
                  </a:lnTo>
                  <a:lnTo>
                    <a:pt x="8936" y="228"/>
                  </a:lnTo>
                  <a:lnTo>
                    <a:pt x="8741" y="131"/>
                  </a:lnTo>
                  <a:lnTo>
                    <a:pt x="8513" y="33"/>
                  </a:lnTo>
                  <a:lnTo>
                    <a:pt x="8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5057491" y="452616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1"/>
                  </a:lnTo>
                  <a:lnTo>
                    <a:pt x="1" y="813"/>
                  </a:lnTo>
                  <a:lnTo>
                    <a:pt x="1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28" y="1106"/>
                  </a:lnTo>
                  <a:lnTo>
                    <a:pt x="1593" y="976"/>
                  </a:lnTo>
                  <a:lnTo>
                    <a:pt x="1593" y="813"/>
                  </a:lnTo>
                  <a:lnTo>
                    <a:pt x="1593" y="651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5"/>
            <p:cNvSpPr/>
            <p:nvPr/>
          </p:nvSpPr>
          <p:spPr>
            <a:xfrm>
              <a:off x="5188288" y="4526164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812" y="1"/>
                  </a:moveTo>
                  <a:lnTo>
                    <a:pt x="650" y="33"/>
                  </a:lnTo>
                  <a:lnTo>
                    <a:pt x="520" y="66"/>
                  </a:lnTo>
                  <a:lnTo>
                    <a:pt x="358" y="131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51"/>
                  </a:lnTo>
                  <a:lnTo>
                    <a:pt x="0" y="813"/>
                  </a:lnTo>
                  <a:lnTo>
                    <a:pt x="33" y="976"/>
                  </a:lnTo>
                  <a:lnTo>
                    <a:pt x="65" y="1106"/>
                  </a:lnTo>
                  <a:lnTo>
                    <a:pt x="163" y="1236"/>
                  </a:lnTo>
                  <a:lnTo>
                    <a:pt x="260" y="1365"/>
                  </a:lnTo>
                  <a:lnTo>
                    <a:pt x="358" y="1463"/>
                  </a:lnTo>
                  <a:lnTo>
                    <a:pt x="520" y="1528"/>
                  </a:lnTo>
                  <a:lnTo>
                    <a:pt x="650" y="1593"/>
                  </a:lnTo>
                  <a:lnTo>
                    <a:pt x="975" y="1593"/>
                  </a:lnTo>
                  <a:lnTo>
                    <a:pt x="1137" y="1528"/>
                  </a:lnTo>
                  <a:lnTo>
                    <a:pt x="1267" y="1463"/>
                  </a:lnTo>
                  <a:lnTo>
                    <a:pt x="1397" y="1365"/>
                  </a:lnTo>
                  <a:lnTo>
                    <a:pt x="1495" y="1236"/>
                  </a:lnTo>
                  <a:lnTo>
                    <a:pt x="1560" y="1106"/>
                  </a:lnTo>
                  <a:lnTo>
                    <a:pt x="1592" y="976"/>
                  </a:lnTo>
                  <a:lnTo>
                    <a:pt x="1625" y="813"/>
                  </a:lnTo>
                  <a:lnTo>
                    <a:pt x="1592" y="651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1"/>
                  </a:lnTo>
                  <a:lnTo>
                    <a:pt x="1137" y="66"/>
                  </a:lnTo>
                  <a:lnTo>
                    <a:pt x="975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5"/>
            <p:cNvSpPr/>
            <p:nvPr/>
          </p:nvSpPr>
          <p:spPr>
            <a:xfrm>
              <a:off x="5320082" y="452616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1"/>
                  </a:lnTo>
                  <a:lnTo>
                    <a:pt x="1" y="813"/>
                  </a:lnTo>
                  <a:lnTo>
                    <a:pt x="33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28" y="1106"/>
                  </a:lnTo>
                  <a:lnTo>
                    <a:pt x="1593" y="976"/>
                  </a:lnTo>
                  <a:lnTo>
                    <a:pt x="1593" y="813"/>
                  </a:lnTo>
                  <a:lnTo>
                    <a:pt x="1593" y="651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5"/>
            <p:cNvSpPr/>
            <p:nvPr/>
          </p:nvSpPr>
          <p:spPr>
            <a:xfrm>
              <a:off x="5451909" y="452616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80" y="1"/>
                  </a:moveTo>
                  <a:lnTo>
                    <a:pt x="618" y="33"/>
                  </a:lnTo>
                  <a:lnTo>
                    <a:pt x="488" y="66"/>
                  </a:lnTo>
                  <a:lnTo>
                    <a:pt x="326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1"/>
                  </a:lnTo>
                  <a:lnTo>
                    <a:pt x="1" y="813"/>
                  </a:lnTo>
                  <a:lnTo>
                    <a:pt x="1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26" y="1463"/>
                  </a:lnTo>
                  <a:lnTo>
                    <a:pt x="488" y="1528"/>
                  </a:lnTo>
                  <a:lnTo>
                    <a:pt x="618" y="1593"/>
                  </a:lnTo>
                  <a:lnTo>
                    <a:pt x="943" y="1593"/>
                  </a:lnTo>
                  <a:lnTo>
                    <a:pt x="1105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28" y="1106"/>
                  </a:lnTo>
                  <a:lnTo>
                    <a:pt x="1560" y="976"/>
                  </a:lnTo>
                  <a:lnTo>
                    <a:pt x="1593" y="813"/>
                  </a:lnTo>
                  <a:lnTo>
                    <a:pt x="1560" y="651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5" y="66"/>
                  </a:lnTo>
                  <a:lnTo>
                    <a:pt x="943" y="33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5"/>
            <p:cNvSpPr/>
            <p:nvPr/>
          </p:nvSpPr>
          <p:spPr>
            <a:xfrm>
              <a:off x="5582673" y="452616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1"/>
                  </a:lnTo>
                  <a:lnTo>
                    <a:pt x="1" y="813"/>
                  </a:lnTo>
                  <a:lnTo>
                    <a:pt x="33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28"/>
                  </a:lnTo>
                  <a:lnTo>
                    <a:pt x="1268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60" y="1106"/>
                  </a:lnTo>
                  <a:lnTo>
                    <a:pt x="1593" y="976"/>
                  </a:lnTo>
                  <a:lnTo>
                    <a:pt x="1593" y="813"/>
                  </a:lnTo>
                  <a:lnTo>
                    <a:pt x="1593" y="651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5"/>
            <p:cNvSpPr/>
            <p:nvPr/>
          </p:nvSpPr>
          <p:spPr>
            <a:xfrm>
              <a:off x="7978450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0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22" y="1332"/>
                  </a:lnTo>
                  <a:lnTo>
                    <a:pt x="552" y="1365"/>
                  </a:lnTo>
                  <a:lnTo>
                    <a:pt x="715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105" y="1268"/>
                  </a:lnTo>
                  <a:lnTo>
                    <a:pt x="1202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5"/>
            <p:cNvSpPr/>
            <p:nvPr/>
          </p:nvSpPr>
          <p:spPr>
            <a:xfrm>
              <a:off x="8093533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0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5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0"/>
                  </a:lnTo>
                  <a:lnTo>
                    <a:pt x="292" y="1268"/>
                  </a:lnTo>
                  <a:lnTo>
                    <a:pt x="422" y="1332"/>
                  </a:lnTo>
                  <a:lnTo>
                    <a:pt x="552" y="1365"/>
                  </a:lnTo>
                  <a:lnTo>
                    <a:pt x="682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5"/>
            <p:cNvSpPr/>
            <p:nvPr/>
          </p:nvSpPr>
          <p:spPr>
            <a:xfrm>
              <a:off x="8207553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85" y="0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55" y="1332"/>
                  </a:lnTo>
                  <a:lnTo>
                    <a:pt x="585" y="1365"/>
                  </a:lnTo>
                  <a:lnTo>
                    <a:pt x="715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105" y="1268"/>
                  </a:lnTo>
                  <a:lnTo>
                    <a:pt x="1203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5"/>
            <p:cNvSpPr/>
            <p:nvPr/>
          </p:nvSpPr>
          <p:spPr>
            <a:xfrm>
              <a:off x="8322636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072" y="1268"/>
                  </a:lnTo>
                  <a:lnTo>
                    <a:pt x="1202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5"/>
            <p:cNvSpPr/>
            <p:nvPr/>
          </p:nvSpPr>
          <p:spPr>
            <a:xfrm>
              <a:off x="8437718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2" y="1365"/>
                  </a:lnTo>
                  <a:lnTo>
                    <a:pt x="942" y="1332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5"/>
            <p:cNvSpPr/>
            <p:nvPr/>
          </p:nvSpPr>
          <p:spPr>
            <a:xfrm>
              <a:off x="5057491" y="463812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0"/>
                  </a:move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60"/>
                  </a:lnTo>
                  <a:lnTo>
                    <a:pt x="813" y="1592"/>
                  </a:lnTo>
                  <a:lnTo>
                    <a:pt x="976" y="1560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5"/>
            <p:cNvSpPr/>
            <p:nvPr/>
          </p:nvSpPr>
          <p:spPr>
            <a:xfrm>
              <a:off x="5188288" y="4638124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650" y="0"/>
                  </a:moveTo>
                  <a:lnTo>
                    <a:pt x="520" y="65"/>
                  </a:lnTo>
                  <a:lnTo>
                    <a:pt x="358" y="130"/>
                  </a:lnTo>
                  <a:lnTo>
                    <a:pt x="260" y="228"/>
                  </a:lnTo>
                  <a:lnTo>
                    <a:pt x="163" y="325"/>
                  </a:lnTo>
                  <a:lnTo>
                    <a:pt x="65" y="488"/>
                  </a:lnTo>
                  <a:lnTo>
                    <a:pt x="33" y="618"/>
                  </a:lnTo>
                  <a:lnTo>
                    <a:pt x="0" y="780"/>
                  </a:lnTo>
                  <a:lnTo>
                    <a:pt x="33" y="943"/>
                  </a:lnTo>
                  <a:lnTo>
                    <a:pt x="65" y="1105"/>
                  </a:lnTo>
                  <a:lnTo>
                    <a:pt x="163" y="1235"/>
                  </a:lnTo>
                  <a:lnTo>
                    <a:pt x="260" y="1365"/>
                  </a:lnTo>
                  <a:lnTo>
                    <a:pt x="358" y="1462"/>
                  </a:lnTo>
                  <a:lnTo>
                    <a:pt x="520" y="1527"/>
                  </a:lnTo>
                  <a:lnTo>
                    <a:pt x="650" y="1560"/>
                  </a:lnTo>
                  <a:lnTo>
                    <a:pt x="812" y="1592"/>
                  </a:lnTo>
                  <a:lnTo>
                    <a:pt x="975" y="1560"/>
                  </a:lnTo>
                  <a:lnTo>
                    <a:pt x="1137" y="1527"/>
                  </a:lnTo>
                  <a:lnTo>
                    <a:pt x="1267" y="1462"/>
                  </a:lnTo>
                  <a:lnTo>
                    <a:pt x="1397" y="1365"/>
                  </a:lnTo>
                  <a:lnTo>
                    <a:pt x="1495" y="1235"/>
                  </a:lnTo>
                  <a:lnTo>
                    <a:pt x="1560" y="1105"/>
                  </a:lnTo>
                  <a:lnTo>
                    <a:pt x="1592" y="943"/>
                  </a:lnTo>
                  <a:lnTo>
                    <a:pt x="1625" y="780"/>
                  </a:lnTo>
                  <a:lnTo>
                    <a:pt x="1592" y="618"/>
                  </a:lnTo>
                  <a:lnTo>
                    <a:pt x="1560" y="488"/>
                  </a:lnTo>
                  <a:lnTo>
                    <a:pt x="1495" y="325"/>
                  </a:lnTo>
                  <a:lnTo>
                    <a:pt x="1397" y="228"/>
                  </a:lnTo>
                  <a:lnTo>
                    <a:pt x="1267" y="130"/>
                  </a:lnTo>
                  <a:lnTo>
                    <a:pt x="1137" y="65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5"/>
            <p:cNvSpPr/>
            <p:nvPr/>
          </p:nvSpPr>
          <p:spPr>
            <a:xfrm>
              <a:off x="5320082" y="463812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0"/>
                  </a:move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60"/>
                  </a:lnTo>
                  <a:lnTo>
                    <a:pt x="813" y="1592"/>
                  </a:lnTo>
                  <a:lnTo>
                    <a:pt x="976" y="1560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5"/>
            <p:cNvSpPr/>
            <p:nvPr/>
          </p:nvSpPr>
          <p:spPr>
            <a:xfrm>
              <a:off x="5451909" y="463812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18" y="0"/>
                  </a:moveTo>
                  <a:lnTo>
                    <a:pt x="488" y="65"/>
                  </a:lnTo>
                  <a:lnTo>
                    <a:pt x="326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26" y="1462"/>
                  </a:lnTo>
                  <a:lnTo>
                    <a:pt x="488" y="1527"/>
                  </a:lnTo>
                  <a:lnTo>
                    <a:pt x="618" y="1560"/>
                  </a:lnTo>
                  <a:lnTo>
                    <a:pt x="780" y="1592"/>
                  </a:lnTo>
                  <a:lnTo>
                    <a:pt x="943" y="1560"/>
                  </a:lnTo>
                  <a:lnTo>
                    <a:pt x="1105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60" y="943"/>
                  </a:lnTo>
                  <a:lnTo>
                    <a:pt x="1593" y="780"/>
                  </a:lnTo>
                  <a:lnTo>
                    <a:pt x="1560" y="618"/>
                  </a:lnTo>
                  <a:lnTo>
                    <a:pt x="1528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5" y="65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5"/>
            <p:cNvSpPr/>
            <p:nvPr/>
          </p:nvSpPr>
          <p:spPr>
            <a:xfrm>
              <a:off x="5582673" y="463812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0"/>
                  </a:move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60"/>
                  </a:lnTo>
                  <a:lnTo>
                    <a:pt x="813" y="1592"/>
                  </a:lnTo>
                  <a:lnTo>
                    <a:pt x="976" y="1560"/>
                  </a:lnTo>
                  <a:lnTo>
                    <a:pt x="1106" y="1527"/>
                  </a:lnTo>
                  <a:lnTo>
                    <a:pt x="1268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60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60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68" y="130"/>
                  </a:lnTo>
                  <a:lnTo>
                    <a:pt x="1106" y="6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5"/>
            <p:cNvSpPr/>
            <p:nvPr/>
          </p:nvSpPr>
          <p:spPr>
            <a:xfrm>
              <a:off x="7978450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2" y="1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1"/>
                  </a:lnTo>
                  <a:lnTo>
                    <a:pt x="325" y="1268"/>
                  </a:lnTo>
                  <a:lnTo>
                    <a:pt x="422" y="1333"/>
                  </a:lnTo>
                  <a:lnTo>
                    <a:pt x="552" y="1366"/>
                  </a:lnTo>
                  <a:lnTo>
                    <a:pt x="715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2" y="1171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6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5"/>
            <p:cNvSpPr/>
            <p:nvPr/>
          </p:nvSpPr>
          <p:spPr>
            <a:xfrm>
              <a:off x="8093533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2" y="1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6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1"/>
                  </a:lnTo>
                  <a:lnTo>
                    <a:pt x="292" y="1268"/>
                  </a:lnTo>
                  <a:lnTo>
                    <a:pt x="422" y="1333"/>
                  </a:lnTo>
                  <a:lnTo>
                    <a:pt x="552" y="1366"/>
                  </a:lnTo>
                  <a:lnTo>
                    <a:pt x="682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170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5"/>
            <p:cNvSpPr/>
            <p:nvPr/>
          </p:nvSpPr>
          <p:spPr>
            <a:xfrm>
              <a:off x="8207553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85" y="1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1"/>
                  </a:lnTo>
                  <a:lnTo>
                    <a:pt x="325" y="1268"/>
                  </a:lnTo>
                  <a:lnTo>
                    <a:pt x="455" y="1333"/>
                  </a:lnTo>
                  <a:lnTo>
                    <a:pt x="585" y="1366"/>
                  </a:lnTo>
                  <a:lnTo>
                    <a:pt x="715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171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6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5"/>
            <p:cNvSpPr/>
            <p:nvPr/>
          </p:nvSpPr>
          <p:spPr>
            <a:xfrm>
              <a:off x="8322636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1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6"/>
                  </a:lnTo>
                  <a:lnTo>
                    <a:pt x="683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202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6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5"/>
            <p:cNvSpPr/>
            <p:nvPr/>
          </p:nvSpPr>
          <p:spPr>
            <a:xfrm>
              <a:off x="8437718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1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6"/>
                  </a:lnTo>
                  <a:lnTo>
                    <a:pt x="683" y="1398"/>
                  </a:lnTo>
                  <a:lnTo>
                    <a:pt x="812" y="1366"/>
                  </a:lnTo>
                  <a:lnTo>
                    <a:pt x="942" y="1333"/>
                  </a:lnTo>
                  <a:lnTo>
                    <a:pt x="1072" y="1268"/>
                  </a:lnTo>
                  <a:lnTo>
                    <a:pt x="1170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5"/>
            <p:cNvSpPr/>
            <p:nvPr/>
          </p:nvSpPr>
          <p:spPr>
            <a:xfrm>
              <a:off x="5057491" y="4749021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92"/>
                  </a:lnTo>
                  <a:lnTo>
                    <a:pt x="976" y="1592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5"/>
            <p:cNvSpPr/>
            <p:nvPr/>
          </p:nvSpPr>
          <p:spPr>
            <a:xfrm>
              <a:off x="5188288" y="4749021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812" y="0"/>
                  </a:moveTo>
                  <a:lnTo>
                    <a:pt x="650" y="33"/>
                  </a:lnTo>
                  <a:lnTo>
                    <a:pt x="520" y="65"/>
                  </a:lnTo>
                  <a:lnTo>
                    <a:pt x="358" y="130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50"/>
                  </a:lnTo>
                  <a:lnTo>
                    <a:pt x="0" y="813"/>
                  </a:lnTo>
                  <a:lnTo>
                    <a:pt x="33" y="975"/>
                  </a:lnTo>
                  <a:lnTo>
                    <a:pt x="65" y="1105"/>
                  </a:lnTo>
                  <a:lnTo>
                    <a:pt x="163" y="1267"/>
                  </a:lnTo>
                  <a:lnTo>
                    <a:pt x="260" y="1365"/>
                  </a:lnTo>
                  <a:lnTo>
                    <a:pt x="358" y="1462"/>
                  </a:lnTo>
                  <a:lnTo>
                    <a:pt x="520" y="1527"/>
                  </a:lnTo>
                  <a:lnTo>
                    <a:pt x="650" y="1592"/>
                  </a:lnTo>
                  <a:lnTo>
                    <a:pt x="975" y="1592"/>
                  </a:lnTo>
                  <a:lnTo>
                    <a:pt x="1137" y="1527"/>
                  </a:lnTo>
                  <a:lnTo>
                    <a:pt x="1267" y="1462"/>
                  </a:lnTo>
                  <a:lnTo>
                    <a:pt x="1397" y="1365"/>
                  </a:lnTo>
                  <a:lnTo>
                    <a:pt x="1495" y="1267"/>
                  </a:lnTo>
                  <a:lnTo>
                    <a:pt x="1560" y="1105"/>
                  </a:lnTo>
                  <a:lnTo>
                    <a:pt x="1592" y="975"/>
                  </a:lnTo>
                  <a:lnTo>
                    <a:pt x="1625" y="813"/>
                  </a:lnTo>
                  <a:lnTo>
                    <a:pt x="1592" y="650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0"/>
                  </a:lnTo>
                  <a:lnTo>
                    <a:pt x="1137" y="65"/>
                  </a:lnTo>
                  <a:lnTo>
                    <a:pt x="975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5"/>
            <p:cNvSpPr/>
            <p:nvPr/>
          </p:nvSpPr>
          <p:spPr>
            <a:xfrm>
              <a:off x="5320082" y="4749021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92"/>
                  </a:lnTo>
                  <a:lnTo>
                    <a:pt x="976" y="1592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5"/>
            <p:cNvSpPr/>
            <p:nvPr/>
          </p:nvSpPr>
          <p:spPr>
            <a:xfrm>
              <a:off x="5451909" y="4749021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80" y="0"/>
                  </a:moveTo>
                  <a:lnTo>
                    <a:pt x="618" y="33"/>
                  </a:lnTo>
                  <a:lnTo>
                    <a:pt x="488" y="65"/>
                  </a:lnTo>
                  <a:lnTo>
                    <a:pt x="326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26" y="1462"/>
                  </a:lnTo>
                  <a:lnTo>
                    <a:pt x="488" y="1527"/>
                  </a:lnTo>
                  <a:lnTo>
                    <a:pt x="618" y="1592"/>
                  </a:lnTo>
                  <a:lnTo>
                    <a:pt x="943" y="1592"/>
                  </a:lnTo>
                  <a:lnTo>
                    <a:pt x="1105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28" y="1105"/>
                  </a:lnTo>
                  <a:lnTo>
                    <a:pt x="1560" y="975"/>
                  </a:lnTo>
                  <a:lnTo>
                    <a:pt x="1593" y="813"/>
                  </a:lnTo>
                  <a:lnTo>
                    <a:pt x="1560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5" y="65"/>
                  </a:lnTo>
                  <a:lnTo>
                    <a:pt x="943" y="33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5"/>
            <p:cNvSpPr/>
            <p:nvPr/>
          </p:nvSpPr>
          <p:spPr>
            <a:xfrm>
              <a:off x="5582673" y="4749021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92"/>
                  </a:lnTo>
                  <a:lnTo>
                    <a:pt x="976" y="1592"/>
                  </a:lnTo>
                  <a:lnTo>
                    <a:pt x="1106" y="1527"/>
                  </a:lnTo>
                  <a:lnTo>
                    <a:pt x="1268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60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0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5"/>
            <p:cNvSpPr/>
            <p:nvPr/>
          </p:nvSpPr>
          <p:spPr>
            <a:xfrm>
              <a:off x="7978450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1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22" y="1333"/>
                  </a:lnTo>
                  <a:lnTo>
                    <a:pt x="552" y="1365"/>
                  </a:lnTo>
                  <a:lnTo>
                    <a:pt x="715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2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5"/>
            <p:cNvSpPr/>
            <p:nvPr/>
          </p:nvSpPr>
          <p:spPr>
            <a:xfrm>
              <a:off x="8093533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1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5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0"/>
                  </a:lnTo>
                  <a:lnTo>
                    <a:pt x="292" y="1268"/>
                  </a:lnTo>
                  <a:lnTo>
                    <a:pt x="422" y="1333"/>
                  </a:lnTo>
                  <a:lnTo>
                    <a:pt x="552" y="1365"/>
                  </a:lnTo>
                  <a:lnTo>
                    <a:pt x="682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5"/>
            <p:cNvSpPr/>
            <p:nvPr/>
          </p:nvSpPr>
          <p:spPr>
            <a:xfrm>
              <a:off x="8207553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85" y="1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55" y="1333"/>
                  </a:lnTo>
                  <a:lnTo>
                    <a:pt x="585" y="1365"/>
                  </a:lnTo>
                  <a:lnTo>
                    <a:pt x="715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5"/>
            <p:cNvSpPr/>
            <p:nvPr/>
          </p:nvSpPr>
          <p:spPr>
            <a:xfrm>
              <a:off x="8322636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202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5"/>
            <p:cNvSpPr/>
            <p:nvPr/>
          </p:nvSpPr>
          <p:spPr>
            <a:xfrm>
              <a:off x="8437718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2" y="1365"/>
                  </a:lnTo>
                  <a:lnTo>
                    <a:pt x="942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5"/>
            <p:cNvSpPr/>
            <p:nvPr/>
          </p:nvSpPr>
          <p:spPr>
            <a:xfrm>
              <a:off x="5057491" y="4860948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1"/>
                  </a:move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60"/>
                  </a:lnTo>
                  <a:lnTo>
                    <a:pt x="813" y="1593"/>
                  </a:lnTo>
                  <a:lnTo>
                    <a:pt x="976" y="1560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5"/>
            <p:cNvSpPr/>
            <p:nvPr/>
          </p:nvSpPr>
          <p:spPr>
            <a:xfrm>
              <a:off x="5188288" y="4860948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650" y="1"/>
                  </a:moveTo>
                  <a:lnTo>
                    <a:pt x="520" y="66"/>
                  </a:lnTo>
                  <a:lnTo>
                    <a:pt x="358" y="131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18"/>
                  </a:lnTo>
                  <a:lnTo>
                    <a:pt x="0" y="780"/>
                  </a:lnTo>
                  <a:lnTo>
                    <a:pt x="33" y="943"/>
                  </a:lnTo>
                  <a:lnTo>
                    <a:pt x="65" y="1105"/>
                  </a:lnTo>
                  <a:lnTo>
                    <a:pt x="163" y="1235"/>
                  </a:lnTo>
                  <a:lnTo>
                    <a:pt x="260" y="1365"/>
                  </a:lnTo>
                  <a:lnTo>
                    <a:pt x="358" y="1463"/>
                  </a:lnTo>
                  <a:lnTo>
                    <a:pt x="520" y="1528"/>
                  </a:lnTo>
                  <a:lnTo>
                    <a:pt x="650" y="1560"/>
                  </a:lnTo>
                  <a:lnTo>
                    <a:pt x="812" y="1593"/>
                  </a:lnTo>
                  <a:lnTo>
                    <a:pt x="975" y="1560"/>
                  </a:lnTo>
                  <a:lnTo>
                    <a:pt x="1137" y="1528"/>
                  </a:lnTo>
                  <a:lnTo>
                    <a:pt x="1267" y="1463"/>
                  </a:lnTo>
                  <a:lnTo>
                    <a:pt x="1397" y="1365"/>
                  </a:lnTo>
                  <a:lnTo>
                    <a:pt x="1495" y="1235"/>
                  </a:lnTo>
                  <a:lnTo>
                    <a:pt x="1560" y="1105"/>
                  </a:lnTo>
                  <a:lnTo>
                    <a:pt x="1592" y="943"/>
                  </a:lnTo>
                  <a:lnTo>
                    <a:pt x="1625" y="780"/>
                  </a:lnTo>
                  <a:lnTo>
                    <a:pt x="1592" y="618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1"/>
                  </a:lnTo>
                  <a:lnTo>
                    <a:pt x="1137" y="66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5"/>
            <p:cNvSpPr/>
            <p:nvPr/>
          </p:nvSpPr>
          <p:spPr>
            <a:xfrm>
              <a:off x="5320082" y="4860948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1"/>
                  </a:move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60"/>
                  </a:lnTo>
                  <a:lnTo>
                    <a:pt x="813" y="1593"/>
                  </a:lnTo>
                  <a:lnTo>
                    <a:pt x="976" y="1560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5"/>
            <p:cNvSpPr/>
            <p:nvPr/>
          </p:nvSpPr>
          <p:spPr>
            <a:xfrm>
              <a:off x="5451909" y="4860948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18" y="1"/>
                  </a:moveTo>
                  <a:lnTo>
                    <a:pt x="488" y="66"/>
                  </a:lnTo>
                  <a:lnTo>
                    <a:pt x="326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26" y="1463"/>
                  </a:lnTo>
                  <a:lnTo>
                    <a:pt x="488" y="1528"/>
                  </a:lnTo>
                  <a:lnTo>
                    <a:pt x="618" y="1560"/>
                  </a:lnTo>
                  <a:lnTo>
                    <a:pt x="780" y="1593"/>
                  </a:lnTo>
                  <a:lnTo>
                    <a:pt x="943" y="1560"/>
                  </a:lnTo>
                  <a:lnTo>
                    <a:pt x="1105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60" y="943"/>
                  </a:lnTo>
                  <a:lnTo>
                    <a:pt x="1593" y="780"/>
                  </a:lnTo>
                  <a:lnTo>
                    <a:pt x="1560" y="618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5" y="66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5"/>
            <p:cNvSpPr/>
            <p:nvPr/>
          </p:nvSpPr>
          <p:spPr>
            <a:xfrm>
              <a:off x="5582673" y="4860948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1"/>
                  </a:move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60"/>
                  </a:lnTo>
                  <a:lnTo>
                    <a:pt x="813" y="1593"/>
                  </a:lnTo>
                  <a:lnTo>
                    <a:pt x="976" y="1560"/>
                  </a:lnTo>
                  <a:lnTo>
                    <a:pt x="1106" y="1528"/>
                  </a:lnTo>
                  <a:lnTo>
                    <a:pt x="1268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60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1"/>
                  </a:lnTo>
                  <a:lnTo>
                    <a:pt x="1106" y="66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5"/>
            <p:cNvSpPr/>
            <p:nvPr/>
          </p:nvSpPr>
          <p:spPr>
            <a:xfrm>
              <a:off x="5057491" y="4971845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60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60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5"/>
            <p:cNvSpPr/>
            <p:nvPr/>
          </p:nvSpPr>
          <p:spPr>
            <a:xfrm>
              <a:off x="5188288" y="4971845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812" y="1"/>
                  </a:moveTo>
                  <a:lnTo>
                    <a:pt x="650" y="33"/>
                  </a:lnTo>
                  <a:lnTo>
                    <a:pt x="520" y="66"/>
                  </a:lnTo>
                  <a:lnTo>
                    <a:pt x="358" y="131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50"/>
                  </a:lnTo>
                  <a:lnTo>
                    <a:pt x="0" y="813"/>
                  </a:lnTo>
                  <a:lnTo>
                    <a:pt x="33" y="975"/>
                  </a:lnTo>
                  <a:lnTo>
                    <a:pt x="65" y="1105"/>
                  </a:lnTo>
                  <a:lnTo>
                    <a:pt x="163" y="1268"/>
                  </a:lnTo>
                  <a:lnTo>
                    <a:pt x="260" y="1365"/>
                  </a:lnTo>
                  <a:lnTo>
                    <a:pt x="358" y="1463"/>
                  </a:lnTo>
                  <a:lnTo>
                    <a:pt x="520" y="1560"/>
                  </a:lnTo>
                  <a:lnTo>
                    <a:pt x="650" y="1593"/>
                  </a:lnTo>
                  <a:lnTo>
                    <a:pt x="975" y="1593"/>
                  </a:lnTo>
                  <a:lnTo>
                    <a:pt x="1137" y="1560"/>
                  </a:lnTo>
                  <a:lnTo>
                    <a:pt x="1267" y="1463"/>
                  </a:lnTo>
                  <a:lnTo>
                    <a:pt x="1397" y="1365"/>
                  </a:lnTo>
                  <a:lnTo>
                    <a:pt x="1495" y="1268"/>
                  </a:lnTo>
                  <a:lnTo>
                    <a:pt x="1560" y="1105"/>
                  </a:lnTo>
                  <a:lnTo>
                    <a:pt x="1592" y="975"/>
                  </a:lnTo>
                  <a:lnTo>
                    <a:pt x="1625" y="813"/>
                  </a:lnTo>
                  <a:lnTo>
                    <a:pt x="1592" y="650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1"/>
                  </a:lnTo>
                  <a:lnTo>
                    <a:pt x="1137" y="66"/>
                  </a:lnTo>
                  <a:lnTo>
                    <a:pt x="975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5"/>
            <p:cNvSpPr/>
            <p:nvPr/>
          </p:nvSpPr>
          <p:spPr>
            <a:xfrm>
              <a:off x="5320082" y="4971845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60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60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5"/>
            <p:cNvSpPr/>
            <p:nvPr/>
          </p:nvSpPr>
          <p:spPr>
            <a:xfrm>
              <a:off x="5451909" y="4971845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80" y="1"/>
                  </a:moveTo>
                  <a:lnTo>
                    <a:pt x="618" y="33"/>
                  </a:lnTo>
                  <a:lnTo>
                    <a:pt x="488" y="66"/>
                  </a:lnTo>
                  <a:lnTo>
                    <a:pt x="326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26" y="1463"/>
                  </a:lnTo>
                  <a:lnTo>
                    <a:pt x="488" y="1560"/>
                  </a:lnTo>
                  <a:lnTo>
                    <a:pt x="618" y="1593"/>
                  </a:lnTo>
                  <a:lnTo>
                    <a:pt x="943" y="1593"/>
                  </a:lnTo>
                  <a:lnTo>
                    <a:pt x="1105" y="1560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28" y="1105"/>
                  </a:lnTo>
                  <a:lnTo>
                    <a:pt x="1560" y="975"/>
                  </a:lnTo>
                  <a:lnTo>
                    <a:pt x="1593" y="813"/>
                  </a:lnTo>
                  <a:lnTo>
                    <a:pt x="1560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5" y="66"/>
                  </a:lnTo>
                  <a:lnTo>
                    <a:pt x="943" y="33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5"/>
            <p:cNvSpPr/>
            <p:nvPr/>
          </p:nvSpPr>
          <p:spPr>
            <a:xfrm>
              <a:off x="5582673" y="4971845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60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60"/>
                  </a:lnTo>
                  <a:lnTo>
                    <a:pt x="1268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60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28"/>
          <p:cNvSpPr/>
          <p:nvPr/>
        </p:nvSpPr>
        <p:spPr>
          <a:xfrm>
            <a:off x="0" y="0"/>
            <a:ext cx="9144052" cy="5187100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4E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5" name="Google Shape;1635;p28"/>
          <p:cNvGrpSpPr/>
          <p:nvPr/>
        </p:nvGrpSpPr>
        <p:grpSpPr>
          <a:xfrm rot="10800000" flipH="1">
            <a:off x="-1030203" y="-659482"/>
            <a:ext cx="10519737" cy="6877754"/>
            <a:chOff x="-1030203" y="-1059532"/>
            <a:chExt cx="10519737" cy="6877754"/>
          </a:xfrm>
        </p:grpSpPr>
        <p:sp>
          <p:nvSpPr>
            <p:cNvPr id="1636" name="Google Shape;1636;p28"/>
            <p:cNvSpPr/>
            <p:nvPr/>
          </p:nvSpPr>
          <p:spPr>
            <a:xfrm>
              <a:off x="-1030203" y="-1059532"/>
              <a:ext cx="2112256" cy="2112256"/>
            </a:xfrm>
            <a:custGeom>
              <a:avLst/>
              <a:gdLst/>
              <a:ahLst/>
              <a:cxnLst/>
              <a:rect l="l" t="t" r="r" b="b"/>
              <a:pathLst>
                <a:path w="65598" h="65598" extrusionOk="0">
                  <a:moveTo>
                    <a:pt x="32815" y="0"/>
                  </a:moveTo>
                  <a:lnTo>
                    <a:pt x="31970" y="32"/>
                  </a:lnTo>
                  <a:lnTo>
                    <a:pt x="31125" y="32"/>
                  </a:lnTo>
                  <a:lnTo>
                    <a:pt x="30281" y="97"/>
                  </a:lnTo>
                  <a:lnTo>
                    <a:pt x="29436" y="162"/>
                  </a:lnTo>
                  <a:lnTo>
                    <a:pt x="28624" y="260"/>
                  </a:lnTo>
                  <a:lnTo>
                    <a:pt x="27811" y="390"/>
                  </a:lnTo>
                  <a:lnTo>
                    <a:pt x="26999" y="520"/>
                  </a:lnTo>
                  <a:lnTo>
                    <a:pt x="26187" y="682"/>
                  </a:lnTo>
                  <a:lnTo>
                    <a:pt x="25407" y="845"/>
                  </a:lnTo>
                  <a:lnTo>
                    <a:pt x="24595" y="1040"/>
                  </a:lnTo>
                  <a:lnTo>
                    <a:pt x="23815" y="1235"/>
                  </a:lnTo>
                  <a:lnTo>
                    <a:pt x="23068" y="1495"/>
                  </a:lnTo>
                  <a:lnTo>
                    <a:pt x="22288" y="1722"/>
                  </a:lnTo>
                  <a:lnTo>
                    <a:pt x="21541" y="1982"/>
                  </a:lnTo>
                  <a:lnTo>
                    <a:pt x="20794" y="2274"/>
                  </a:lnTo>
                  <a:lnTo>
                    <a:pt x="20046" y="2567"/>
                  </a:lnTo>
                  <a:lnTo>
                    <a:pt x="19299" y="2892"/>
                  </a:lnTo>
                  <a:lnTo>
                    <a:pt x="18584" y="3249"/>
                  </a:lnTo>
                  <a:lnTo>
                    <a:pt x="17187" y="3964"/>
                  </a:lnTo>
                  <a:lnTo>
                    <a:pt x="15790" y="4744"/>
                  </a:lnTo>
                  <a:lnTo>
                    <a:pt x="14458" y="5621"/>
                  </a:lnTo>
                  <a:lnTo>
                    <a:pt x="13191" y="6530"/>
                  </a:lnTo>
                  <a:lnTo>
                    <a:pt x="11956" y="7505"/>
                  </a:lnTo>
                  <a:lnTo>
                    <a:pt x="10754" y="8512"/>
                  </a:lnTo>
                  <a:lnTo>
                    <a:pt x="9617" y="9617"/>
                  </a:lnTo>
                  <a:lnTo>
                    <a:pt x="8545" y="10754"/>
                  </a:lnTo>
                  <a:lnTo>
                    <a:pt x="7505" y="11924"/>
                  </a:lnTo>
                  <a:lnTo>
                    <a:pt x="6531" y="13191"/>
                  </a:lnTo>
                  <a:lnTo>
                    <a:pt x="5621" y="14458"/>
                  </a:lnTo>
                  <a:lnTo>
                    <a:pt x="4776" y="15790"/>
                  </a:lnTo>
                  <a:lnTo>
                    <a:pt x="3964" y="17155"/>
                  </a:lnTo>
                  <a:lnTo>
                    <a:pt x="3249" y="18584"/>
                  </a:lnTo>
                  <a:lnTo>
                    <a:pt x="2924" y="19299"/>
                  </a:lnTo>
                  <a:lnTo>
                    <a:pt x="2599" y="20046"/>
                  </a:lnTo>
                  <a:lnTo>
                    <a:pt x="2274" y="20761"/>
                  </a:lnTo>
                  <a:lnTo>
                    <a:pt x="2014" y="21508"/>
                  </a:lnTo>
                  <a:lnTo>
                    <a:pt x="1722" y="22288"/>
                  </a:lnTo>
                  <a:lnTo>
                    <a:pt x="1495" y="23035"/>
                  </a:lnTo>
                  <a:lnTo>
                    <a:pt x="1267" y="23815"/>
                  </a:lnTo>
                  <a:lnTo>
                    <a:pt x="1040" y="24595"/>
                  </a:lnTo>
                  <a:lnTo>
                    <a:pt x="845" y="25407"/>
                  </a:lnTo>
                  <a:lnTo>
                    <a:pt x="682" y="26187"/>
                  </a:lnTo>
                  <a:lnTo>
                    <a:pt x="520" y="26999"/>
                  </a:lnTo>
                  <a:lnTo>
                    <a:pt x="390" y="27811"/>
                  </a:lnTo>
                  <a:lnTo>
                    <a:pt x="292" y="28624"/>
                  </a:lnTo>
                  <a:lnTo>
                    <a:pt x="195" y="29436"/>
                  </a:lnTo>
                  <a:lnTo>
                    <a:pt x="97" y="30281"/>
                  </a:lnTo>
                  <a:lnTo>
                    <a:pt x="65" y="31093"/>
                  </a:lnTo>
                  <a:lnTo>
                    <a:pt x="32" y="31938"/>
                  </a:lnTo>
                  <a:lnTo>
                    <a:pt x="0" y="32782"/>
                  </a:lnTo>
                  <a:lnTo>
                    <a:pt x="32" y="33627"/>
                  </a:lnTo>
                  <a:lnTo>
                    <a:pt x="65" y="34472"/>
                  </a:lnTo>
                  <a:lnTo>
                    <a:pt x="97" y="35317"/>
                  </a:lnTo>
                  <a:lnTo>
                    <a:pt x="195" y="36161"/>
                  </a:lnTo>
                  <a:lnTo>
                    <a:pt x="292" y="36974"/>
                  </a:lnTo>
                  <a:lnTo>
                    <a:pt x="390" y="37786"/>
                  </a:lnTo>
                  <a:lnTo>
                    <a:pt x="520" y="38598"/>
                  </a:lnTo>
                  <a:lnTo>
                    <a:pt x="682" y="39410"/>
                  </a:lnTo>
                  <a:lnTo>
                    <a:pt x="845" y="40190"/>
                  </a:lnTo>
                  <a:lnTo>
                    <a:pt x="1040" y="41002"/>
                  </a:lnTo>
                  <a:lnTo>
                    <a:pt x="1267" y="41782"/>
                  </a:lnTo>
                  <a:lnTo>
                    <a:pt x="1495" y="42562"/>
                  </a:lnTo>
                  <a:lnTo>
                    <a:pt x="1722" y="43309"/>
                  </a:lnTo>
                  <a:lnTo>
                    <a:pt x="2014" y="44056"/>
                  </a:lnTo>
                  <a:lnTo>
                    <a:pt x="2274" y="44804"/>
                  </a:lnTo>
                  <a:lnTo>
                    <a:pt x="2599" y="45551"/>
                  </a:lnTo>
                  <a:lnTo>
                    <a:pt x="2924" y="46298"/>
                  </a:lnTo>
                  <a:lnTo>
                    <a:pt x="3249" y="47013"/>
                  </a:lnTo>
                  <a:lnTo>
                    <a:pt x="3964" y="48410"/>
                  </a:lnTo>
                  <a:lnTo>
                    <a:pt x="4776" y="49807"/>
                  </a:lnTo>
                  <a:lnTo>
                    <a:pt x="5621" y="51139"/>
                  </a:lnTo>
                  <a:lnTo>
                    <a:pt x="6531" y="52406"/>
                  </a:lnTo>
                  <a:lnTo>
                    <a:pt x="7505" y="53641"/>
                  </a:lnTo>
                  <a:lnTo>
                    <a:pt x="8545" y="54843"/>
                  </a:lnTo>
                  <a:lnTo>
                    <a:pt x="9617" y="55980"/>
                  </a:lnTo>
                  <a:lnTo>
                    <a:pt x="10754" y="57052"/>
                  </a:lnTo>
                  <a:lnTo>
                    <a:pt x="11956" y="58092"/>
                  </a:lnTo>
                  <a:lnTo>
                    <a:pt x="13191" y="59067"/>
                  </a:lnTo>
                  <a:lnTo>
                    <a:pt x="14458" y="59976"/>
                  </a:lnTo>
                  <a:lnTo>
                    <a:pt x="15790" y="60854"/>
                  </a:lnTo>
                  <a:lnTo>
                    <a:pt x="17187" y="61633"/>
                  </a:lnTo>
                  <a:lnTo>
                    <a:pt x="18584" y="62348"/>
                  </a:lnTo>
                  <a:lnTo>
                    <a:pt x="19299" y="62706"/>
                  </a:lnTo>
                  <a:lnTo>
                    <a:pt x="20046" y="62998"/>
                  </a:lnTo>
                  <a:lnTo>
                    <a:pt x="20794" y="63323"/>
                  </a:lnTo>
                  <a:lnTo>
                    <a:pt x="21541" y="63583"/>
                  </a:lnTo>
                  <a:lnTo>
                    <a:pt x="22288" y="63875"/>
                  </a:lnTo>
                  <a:lnTo>
                    <a:pt x="23068" y="64103"/>
                  </a:lnTo>
                  <a:lnTo>
                    <a:pt x="23815" y="64330"/>
                  </a:lnTo>
                  <a:lnTo>
                    <a:pt x="24595" y="64558"/>
                  </a:lnTo>
                  <a:lnTo>
                    <a:pt x="25407" y="64752"/>
                  </a:lnTo>
                  <a:lnTo>
                    <a:pt x="26187" y="64915"/>
                  </a:lnTo>
                  <a:lnTo>
                    <a:pt x="26999" y="65077"/>
                  </a:lnTo>
                  <a:lnTo>
                    <a:pt x="27811" y="65207"/>
                  </a:lnTo>
                  <a:lnTo>
                    <a:pt x="28624" y="65337"/>
                  </a:lnTo>
                  <a:lnTo>
                    <a:pt x="29436" y="65402"/>
                  </a:lnTo>
                  <a:lnTo>
                    <a:pt x="30281" y="65500"/>
                  </a:lnTo>
                  <a:lnTo>
                    <a:pt x="31125" y="65532"/>
                  </a:lnTo>
                  <a:lnTo>
                    <a:pt x="31970" y="65565"/>
                  </a:lnTo>
                  <a:lnTo>
                    <a:pt x="32815" y="65597"/>
                  </a:lnTo>
                  <a:lnTo>
                    <a:pt x="33660" y="65565"/>
                  </a:lnTo>
                  <a:lnTo>
                    <a:pt x="34504" y="65532"/>
                  </a:lnTo>
                  <a:lnTo>
                    <a:pt x="35317" y="65500"/>
                  </a:lnTo>
                  <a:lnTo>
                    <a:pt x="36161" y="65402"/>
                  </a:lnTo>
                  <a:lnTo>
                    <a:pt x="36974" y="65337"/>
                  </a:lnTo>
                  <a:lnTo>
                    <a:pt x="37786" y="65207"/>
                  </a:lnTo>
                  <a:lnTo>
                    <a:pt x="38598" y="65077"/>
                  </a:lnTo>
                  <a:lnTo>
                    <a:pt x="39410" y="64915"/>
                  </a:lnTo>
                  <a:lnTo>
                    <a:pt x="40223" y="64752"/>
                  </a:lnTo>
                  <a:lnTo>
                    <a:pt x="41002" y="64558"/>
                  </a:lnTo>
                  <a:lnTo>
                    <a:pt x="41782" y="64330"/>
                  </a:lnTo>
                  <a:lnTo>
                    <a:pt x="42562" y="64103"/>
                  </a:lnTo>
                  <a:lnTo>
                    <a:pt x="43309" y="63875"/>
                  </a:lnTo>
                  <a:lnTo>
                    <a:pt x="44089" y="63583"/>
                  </a:lnTo>
                  <a:lnTo>
                    <a:pt x="44836" y="63323"/>
                  </a:lnTo>
                  <a:lnTo>
                    <a:pt x="45584" y="62998"/>
                  </a:lnTo>
                  <a:lnTo>
                    <a:pt x="46298" y="62706"/>
                  </a:lnTo>
                  <a:lnTo>
                    <a:pt x="47013" y="62348"/>
                  </a:lnTo>
                  <a:lnTo>
                    <a:pt x="48443" y="61633"/>
                  </a:lnTo>
                  <a:lnTo>
                    <a:pt x="49807" y="60854"/>
                  </a:lnTo>
                  <a:lnTo>
                    <a:pt x="51139" y="59976"/>
                  </a:lnTo>
                  <a:lnTo>
                    <a:pt x="52439" y="59067"/>
                  </a:lnTo>
                  <a:lnTo>
                    <a:pt x="53674" y="58092"/>
                  </a:lnTo>
                  <a:lnTo>
                    <a:pt x="54843" y="57052"/>
                  </a:lnTo>
                  <a:lnTo>
                    <a:pt x="55980" y="55980"/>
                  </a:lnTo>
                  <a:lnTo>
                    <a:pt x="57085" y="54843"/>
                  </a:lnTo>
                  <a:lnTo>
                    <a:pt x="58092" y="53641"/>
                  </a:lnTo>
                  <a:lnTo>
                    <a:pt x="59067" y="52406"/>
                  </a:lnTo>
                  <a:lnTo>
                    <a:pt x="60009" y="51139"/>
                  </a:lnTo>
                  <a:lnTo>
                    <a:pt x="60854" y="49807"/>
                  </a:lnTo>
                  <a:lnTo>
                    <a:pt x="61634" y="48410"/>
                  </a:lnTo>
                  <a:lnTo>
                    <a:pt x="62348" y="47013"/>
                  </a:lnTo>
                  <a:lnTo>
                    <a:pt x="62706" y="46298"/>
                  </a:lnTo>
                  <a:lnTo>
                    <a:pt x="63031" y="45551"/>
                  </a:lnTo>
                  <a:lnTo>
                    <a:pt x="63323" y="44804"/>
                  </a:lnTo>
                  <a:lnTo>
                    <a:pt x="63616" y="44056"/>
                  </a:lnTo>
                  <a:lnTo>
                    <a:pt x="63875" y="43309"/>
                  </a:lnTo>
                  <a:lnTo>
                    <a:pt x="64135" y="42562"/>
                  </a:lnTo>
                  <a:lnTo>
                    <a:pt x="64363" y="41782"/>
                  </a:lnTo>
                  <a:lnTo>
                    <a:pt x="64558" y="41002"/>
                  </a:lnTo>
                  <a:lnTo>
                    <a:pt x="64753" y="40190"/>
                  </a:lnTo>
                  <a:lnTo>
                    <a:pt x="64915" y="39410"/>
                  </a:lnTo>
                  <a:lnTo>
                    <a:pt x="65078" y="38598"/>
                  </a:lnTo>
                  <a:lnTo>
                    <a:pt x="65208" y="37786"/>
                  </a:lnTo>
                  <a:lnTo>
                    <a:pt x="65337" y="36974"/>
                  </a:lnTo>
                  <a:lnTo>
                    <a:pt x="65435" y="36161"/>
                  </a:lnTo>
                  <a:lnTo>
                    <a:pt x="65500" y="35317"/>
                  </a:lnTo>
                  <a:lnTo>
                    <a:pt x="65565" y="34472"/>
                  </a:lnTo>
                  <a:lnTo>
                    <a:pt x="65597" y="33627"/>
                  </a:lnTo>
                  <a:lnTo>
                    <a:pt x="65597" y="32782"/>
                  </a:lnTo>
                  <a:lnTo>
                    <a:pt x="65597" y="31938"/>
                  </a:lnTo>
                  <a:lnTo>
                    <a:pt x="65565" y="31093"/>
                  </a:lnTo>
                  <a:lnTo>
                    <a:pt x="65500" y="30281"/>
                  </a:lnTo>
                  <a:lnTo>
                    <a:pt x="65435" y="29436"/>
                  </a:lnTo>
                  <a:lnTo>
                    <a:pt x="65337" y="28624"/>
                  </a:lnTo>
                  <a:lnTo>
                    <a:pt x="65208" y="27811"/>
                  </a:lnTo>
                  <a:lnTo>
                    <a:pt x="65078" y="26999"/>
                  </a:lnTo>
                  <a:lnTo>
                    <a:pt x="64915" y="26187"/>
                  </a:lnTo>
                  <a:lnTo>
                    <a:pt x="64753" y="25407"/>
                  </a:lnTo>
                  <a:lnTo>
                    <a:pt x="64558" y="24595"/>
                  </a:lnTo>
                  <a:lnTo>
                    <a:pt x="64363" y="23815"/>
                  </a:lnTo>
                  <a:lnTo>
                    <a:pt x="64135" y="23035"/>
                  </a:lnTo>
                  <a:lnTo>
                    <a:pt x="63875" y="22288"/>
                  </a:lnTo>
                  <a:lnTo>
                    <a:pt x="63616" y="21508"/>
                  </a:lnTo>
                  <a:lnTo>
                    <a:pt x="63323" y="20761"/>
                  </a:lnTo>
                  <a:lnTo>
                    <a:pt x="63031" y="20046"/>
                  </a:lnTo>
                  <a:lnTo>
                    <a:pt x="62706" y="19299"/>
                  </a:lnTo>
                  <a:lnTo>
                    <a:pt x="62348" y="18584"/>
                  </a:lnTo>
                  <a:lnTo>
                    <a:pt x="61634" y="17155"/>
                  </a:lnTo>
                  <a:lnTo>
                    <a:pt x="60854" y="15790"/>
                  </a:lnTo>
                  <a:lnTo>
                    <a:pt x="60009" y="14458"/>
                  </a:lnTo>
                  <a:lnTo>
                    <a:pt x="59067" y="13191"/>
                  </a:lnTo>
                  <a:lnTo>
                    <a:pt x="58092" y="11924"/>
                  </a:lnTo>
                  <a:lnTo>
                    <a:pt x="57085" y="10754"/>
                  </a:lnTo>
                  <a:lnTo>
                    <a:pt x="55980" y="9617"/>
                  </a:lnTo>
                  <a:lnTo>
                    <a:pt x="54843" y="8512"/>
                  </a:lnTo>
                  <a:lnTo>
                    <a:pt x="53674" y="7505"/>
                  </a:lnTo>
                  <a:lnTo>
                    <a:pt x="52439" y="6530"/>
                  </a:lnTo>
                  <a:lnTo>
                    <a:pt x="51139" y="5621"/>
                  </a:lnTo>
                  <a:lnTo>
                    <a:pt x="49807" y="4744"/>
                  </a:lnTo>
                  <a:lnTo>
                    <a:pt x="48443" y="3964"/>
                  </a:lnTo>
                  <a:lnTo>
                    <a:pt x="47013" y="3249"/>
                  </a:lnTo>
                  <a:lnTo>
                    <a:pt x="46298" y="2892"/>
                  </a:lnTo>
                  <a:lnTo>
                    <a:pt x="45584" y="2567"/>
                  </a:lnTo>
                  <a:lnTo>
                    <a:pt x="44836" y="2274"/>
                  </a:lnTo>
                  <a:lnTo>
                    <a:pt x="44089" y="1982"/>
                  </a:lnTo>
                  <a:lnTo>
                    <a:pt x="43309" y="1722"/>
                  </a:lnTo>
                  <a:lnTo>
                    <a:pt x="42562" y="1495"/>
                  </a:lnTo>
                  <a:lnTo>
                    <a:pt x="41782" y="1235"/>
                  </a:lnTo>
                  <a:lnTo>
                    <a:pt x="41002" y="1040"/>
                  </a:lnTo>
                  <a:lnTo>
                    <a:pt x="40223" y="845"/>
                  </a:lnTo>
                  <a:lnTo>
                    <a:pt x="39410" y="682"/>
                  </a:lnTo>
                  <a:lnTo>
                    <a:pt x="38598" y="520"/>
                  </a:lnTo>
                  <a:lnTo>
                    <a:pt x="37786" y="390"/>
                  </a:lnTo>
                  <a:lnTo>
                    <a:pt x="36974" y="260"/>
                  </a:lnTo>
                  <a:lnTo>
                    <a:pt x="36161" y="162"/>
                  </a:lnTo>
                  <a:lnTo>
                    <a:pt x="35317" y="97"/>
                  </a:lnTo>
                  <a:lnTo>
                    <a:pt x="34504" y="32"/>
                  </a:lnTo>
                  <a:lnTo>
                    <a:pt x="33660" y="32"/>
                  </a:lnTo>
                  <a:lnTo>
                    <a:pt x="32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8"/>
            <p:cNvSpPr/>
            <p:nvPr/>
          </p:nvSpPr>
          <p:spPr>
            <a:xfrm>
              <a:off x="8430765" y="-649262"/>
              <a:ext cx="1058768" cy="1369466"/>
            </a:xfrm>
            <a:custGeom>
              <a:avLst/>
              <a:gdLst/>
              <a:ahLst/>
              <a:cxnLst/>
              <a:rect l="l" t="t" r="r" b="b"/>
              <a:pathLst>
                <a:path w="32881" h="42530" extrusionOk="0">
                  <a:moveTo>
                    <a:pt x="28949" y="0"/>
                  </a:moveTo>
                  <a:lnTo>
                    <a:pt x="28624" y="33"/>
                  </a:lnTo>
                  <a:lnTo>
                    <a:pt x="28267" y="98"/>
                  </a:lnTo>
                  <a:lnTo>
                    <a:pt x="27942" y="228"/>
                  </a:lnTo>
                  <a:lnTo>
                    <a:pt x="27617" y="358"/>
                  </a:lnTo>
                  <a:lnTo>
                    <a:pt x="27292" y="520"/>
                  </a:lnTo>
                  <a:lnTo>
                    <a:pt x="27000" y="715"/>
                  </a:lnTo>
                  <a:lnTo>
                    <a:pt x="26708" y="943"/>
                  </a:lnTo>
                  <a:lnTo>
                    <a:pt x="26448" y="1203"/>
                  </a:lnTo>
                  <a:lnTo>
                    <a:pt x="26220" y="1495"/>
                  </a:lnTo>
                  <a:lnTo>
                    <a:pt x="683" y="36714"/>
                  </a:lnTo>
                  <a:lnTo>
                    <a:pt x="488" y="37039"/>
                  </a:lnTo>
                  <a:lnTo>
                    <a:pt x="326" y="37364"/>
                  </a:lnTo>
                  <a:lnTo>
                    <a:pt x="196" y="37689"/>
                  </a:lnTo>
                  <a:lnTo>
                    <a:pt x="98" y="38046"/>
                  </a:lnTo>
                  <a:lnTo>
                    <a:pt x="33" y="38404"/>
                  </a:lnTo>
                  <a:lnTo>
                    <a:pt x="1" y="38761"/>
                  </a:lnTo>
                  <a:lnTo>
                    <a:pt x="1" y="39086"/>
                  </a:lnTo>
                  <a:lnTo>
                    <a:pt x="33" y="39443"/>
                  </a:lnTo>
                  <a:lnTo>
                    <a:pt x="98" y="39801"/>
                  </a:lnTo>
                  <a:lnTo>
                    <a:pt x="228" y="40126"/>
                  </a:lnTo>
                  <a:lnTo>
                    <a:pt x="358" y="40450"/>
                  </a:lnTo>
                  <a:lnTo>
                    <a:pt x="521" y="40775"/>
                  </a:lnTo>
                  <a:lnTo>
                    <a:pt x="715" y="41068"/>
                  </a:lnTo>
                  <a:lnTo>
                    <a:pt x="943" y="41360"/>
                  </a:lnTo>
                  <a:lnTo>
                    <a:pt x="1235" y="41620"/>
                  </a:lnTo>
                  <a:lnTo>
                    <a:pt x="1528" y="41847"/>
                  </a:lnTo>
                  <a:lnTo>
                    <a:pt x="1820" y="42042"/>
                  </a:lnTo>
                  <a:lnTo>
                    <a:pt x="2145" y="42237"/>
                  </a:lnTo>
                  <a:lnTo>
                    <a:pt x="2502" y="42367"/>
                  </a:lnTo>
                  <a:lnTo>
                    <a:pt x="2827" y="42465"/>
                  </a:lnTo>
                  <a:lnTo>
                    <a:pt x="3185" y="42530"/>
                  </a:lnTo>
                  <a:lnTo>
                    <a:pt x="3899" y="42530"/>
                  </a:lnTo>
                  <a:lnTo>
                    <a:pt x="4257" y="42497"/>
                  </a:lnTo>
                  <a:lnTo>
                    <a:pt x="4582" y="42432"/>
                  </a:lnTo>
                  <a:lnTo>
                    <a:pt x="4939" y="42335"/>
                  </a:lnTo>
                  <a:lnTo>
                    <a:pt x="5264" y="42172"/>
                  </a:lnTo>
                  <a:lnTo>
                    <a:pt x="5589" y="42010"/>
                  </a:lnTo>
                  <a:lnTo>
                    <a:pt x="5881" y="41815"/>
                  </a:lnTo>
                  <a:lnTo>
                    <a:pt x="6141" y="41588"/>
                  </a:lnTo>
                  <a:lnTo>
                    <a:pt x="6401" y="41328"/>
                  </a:lnTo>
                  <a:lnTo>
                    <a:pt x="6661" y="41035"/>
                  </a:lnTo>
                  <a:lnTo>
                    <a:pt x="32166" y="5816"/>
                  </a:lnTo>
                  <a:lnTo>
                    <a:pt x="32361" y="5524"/>
                  </a:lnTo>
                  <a:lnTo>
                    <a:pt x="32556" y="5166"/>
                  </a:lnTo>
                  <a:lnTo>
                    <a:pt x="32686" y="4841"/>
                  </a:lnTo>
                  <a:lnTo>
                    <a:pt x="32783" y="4484"/>
                  </a:lnTo>
                  <a:lnTo>
                    <a:pt x="32848" y="4159"/>
                  </a:lnTo>
                  <a:lnTo>
                    <a:pt x="32881" y="3802"/>
                  </a:lnTo>
                  <a:lnTo>
                    <a:pt x="32848" y="3444"/>
                  </a:lnTo>
                  <a:lnTo>
                    <a:pt x="32816" y="3087"/>
                  </a:lnTo>
                  <a:lnTo>
                    <a:pt x="32751" y="2730"/>
                  </a:lnTo>
                  <a:lnTo>
                    <a:pt x="32653" y="2405"/>
                  </a:lnTo>
                  <a:lnTo>
                    <a:pt x="32523" y="2080"/>
                  </a:lnTo>
                  <a:lnTo>
                    <a:pt x="32328" y="1755"/>
                  </a:lnTo>
                  <a:lnTo>
                    <a:pt x="32133" y="1462"/>
                  </a:lnTo>
                  <a:lnTo>
                    <a:pt x="31906" y="1170"/>
                  </a:lnTo>
                  <a:lnTo>
                    <a:pt x="31646" y="910"/>
                  </a:lnTo>
                  <a:lnTo>
                    <a:pt x="31354" y="683"/>
                  </a:lnTo>
                  <a:lnTo>
                    <a:pt x="31029" y="488"/>
                  </a:lnTo>
                  <a:lnTo>
                    <a:pt x="30704" y="325"/>
                  </a:lnTo>
                  <a:lnTo>
                    <a:pt x="30379" y="195"/>
                  </a:lnTo>
                  <a:lnTo>
                    <a:pt x="30021" y="98"/>
                  </a:lnTo>
                  <a:lnTo>
                    <a:pt x="29664" y="33"/>
                  </a:lnTo>
                  <a:lnTo>
                    <a:pt x="293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8"/>
            <p:cNvSpPr/>
            <p:nvPr/>
          </p:nvSpPr>
          <p:spPr>
            <a:xfrm>
              <a:off x="6221226" y="3452"/>
              <a:ext cx="957274" cy="401759"/>
            </a:xfrm>
            <a:custGeom>
              <a:avLst/>
              <a:gdLst/>
              <a:ahLst/>
              <a:cxnLst/>
              <a:rect l="l" t="t" r="r" b="b"/>
              <a:pathLst>
                <a:path w="29729" h="12477" fill="none" extrusionOk="0">
                  <a:moveTo>
                    <a:pt x="27552" y="0"/>
                  </a:moveTo>
                  <a:lnTo>
                    <a:pt x="27552" y="0"/>
                  </a:lnTo>
                  <a:lnTo>
                    <a:pt x="27422" y="552"/>
                  </a:lnTo>
                  <a:lnTo>
                    <a:pt x="27292" y="1072"/>
                  </a:lnTo>
                  <a:lnTo>
                    <a:pt x="27097" y="1625"/>
                  </a:lnTo>
                  <a:lnTo>
                    <a:pt x="26934" y="2144"/>
                  </a:lnTo>
                  <a:lnTo>
                    <a:pt x="26707" y="2632"/>
                  </a:lnTo>
                  <a:lnTo>
                    <a:pt x="26480" y="3152"/>
                  </a:lnTo>
                  <a:lnTo>
                    <a:pt x="26220" y="3639"/>
                  </a:lnTo>
                  <a:lnTo>
                    <a:pt x="25960" y="4094"/>
                  </a:lnTo>
                  <a:lnTo>
                    <a:pt x="25635" y="4549"/>
                  </a:lnTo>
                  <a:lnTo>
                    <a:pt x="25342" y="5004"/>
                  </a:lnTo>
                  <a:lnTo>
                    <a:pt x="25018" y="5458"/>
                  </a:lnTo>
                  <a:lnTo>
                    <a:pt x="24660" y="5848"/>
                  </a:lnTo>
                  <a:lnTo>
                    <a:pt x="24303" y="6271"/>
                  </a:lnTo>
                  <a:lnTo>
                    <a:pt x="23913" y="6661"/>
                  </a:lnTo>
                  <a:lnTo>
                    <a:pt x="23523" y="7018"/>
                  </a:lnTo>
                  <a:lnTo>
                    <a:pt x="23101" y="7375"/>
                  </a:lnTo>
                  <a:lnTo>
                    <a:pt x="22678" y="7733"/>
                  </a:lnTo>
                  <a:lnTo>
                    <a:pt x="22223" y="8058"/>
                  </a:lnTo>
                  <a:lnTo>
                    <a:pt x="21769" y="8350"/>
                  </a:lnTo>
                  <a:lnTo>
                    <a:pt x="21314" y="8642"/>
                  </a:lnTo>
                  <a:lnTo>
                    <a:pt x="20826" y="8902"/>
                  </a:lnTo>
                  <a:lnTo>
                    <a:pt x="20339" y="9130"/>
                  </a:lnTo>
                  <a:lnTo>
                    <a:pt x="19852" y="9357"/>
                  </a:lnTo>
                  <a:lnTo>
                    <a:pt x="19332" y="9552"/>
                  </a:lnTo>
                  <a:lnTo>
                    <a:pt x="18812" y="9747"/>
                  </a:lnTo>
                  <a:lnTo>
                    <a:pt x="18260" y="9910"/>
                  </a:lnTo>
                  <a:lnTo>
                    <a:pt x="17707" y="10039"/>
                  </a:lnTo>
                  <a:lnTo>
                    <a:pt x="17155" y="10137"/>
                  </a:lnTo>
                  <a:lnTo>
                    <a:pt x="16603" y="10234"/>
                  </a:lnTo>
                  <a:lnTo>
                    <a:pt x="16018" y="10299"/>
                  </a:lnTo>
                  <a:lnTo>
                    <a:pt x="15465" y="10332"/>
                  </a:lnTo>
                  <a:lnTo>
                    <a:pt x="14881" y="10332"/>
                  </a:lnTo>
                  <a:lnTo>
                    <a:pt x="14881" y="10332"/>
                  </a:lnTo>
                  <a:lnTo>
                    <a:pt x="14296" y="10332"/>
                  </a:lnTo>
                  <a:lnTo>
                    <a:pt x="13711" y="10299"/>
                  </a:lnTo>
                  <a:lnTo>
                    <a:pt x="13159" y="10234"/>
                  </a:lnTo>
                  <a:lnTo>
                    <a:pt x="12574" y="10137"/>
                  </a:lnTo>
                  <a:lnTo>
                    <a:pt x="12022" y="10039"/>
                  </a:lnTo>
                  <a:lnTo>
                    <a:pt x="11469" y="9910"/>
                  </a:lnTo>
                  <a:lnTo>
                    <a:pt x="10949" y="9747"/>
                  </a:lnTo>
                  <a:lnTo>
                    <a:pt x="10430" y="9552"/>
                  </a:lnTo>
                  <a:lnTo>
                    <a:pt x="9910" y="9357"/>
                  </a:lnTo>
                  <a:lnTo>
                    <a:pt x="9390" y="9130"/>
                  </a:lnTo>
                  <a:lnTo>
                    <a:pt x="8902" y="8902"/>
                  </a:lnTo>
                  <a:lnTo>
                    <a:pt x="8415" y="8642"/>
                  </a:lnTo>
                  <a:lnTo>
                    <a:pt x="7960" y="8350"/>
                  </a:lnTo>
                  <a:lnTo>
                    <a:pt x="7505" y="8058"/>
                  </a:lnTo>
                  <a:lnTo>
                    <a:pt x="7083" y="7733"/>
                  </a:lnTo>
                  <a:lnTo>
                    <a:pt x="6628" y="7375"/>
                  </a:lnTo>
                  <a:lnTo>
                    <a:pt x="6238" y="7018"/>
                  </a:lnTo>
                  <a:lnTo>
                    <a:pt x="5816" y="6661"/>
                  </a:lnTo>
                  <a:lnTo>
                    <a:pt x="5459" y="6271"/>
                  </a:lnTo>
                  <a:lnTo>
                    <a:pt x="5101" y="5848"/>
                  </a:lnTo>
                  <a:lnTo>
                    <a:pt x="4744" y="5458"/>
                  </a:lnTo>
                  <a:lnTo>
                    <a:pt x="4419" y="5004"/>
                  </a:lnTo>
                  <a:lnTo>
                    <a:pt x="4094" y="4549"/>
                  </a:lnTo>
                  <a:lnTo>
                    <a:pt x="3802" y="4094"/>
                  </a:lnTo>
                  <a:lnTo>
                    <a:pt x="3542" y="3639"/>
                  </a:lnTo>
                  <a:lnTo>
                    <a:pt x="3282" y="3152"/>
                  </a:lnTo>
                  <a:lnTo>
                    <a:pt x="3054" y="2632"/>
                  </a:lnTo>
                  <a:lnTo>
                    <a:pt x="2827" y="2144"/>
                  </a:lnTo>
                  <a:lnTo>
                    <a:pt x="2632" y="1625"/>
                  </a:lnTo>
                  <a:lnTo>
                    <a:pt x="2469" y="1072"/>
                  </a:lnTo>
                  <a:lnTo>
                    <a:pt x="2307" y="552"/>
                  </a:lnTo>
                  <a:lnTo>
                    <a:pt x="22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0" y="650"/>
                  </a:lnTo>
                  <a:lnTo>
                    <a:pt x="293" y="1300"/>
                  </a:lnTo>
                  <a:lnTo>
                    <a:pt x="488" y="1949"/>
                  </a:lnTo>
                  <a:lnTo>
                    <a:pt x="715" y="2567"/>
                  </a:lnTo>
                  <a:lnTo>
                    <a:pt x="942" y="3184"/>
                  </a:lnTo>
                  <a:lnTo>
                    <a:pt x="1202" y="3769"/>
                  </a:lnTo>
                  <a:lnTo>
                    <a:pt x="1495" y="4354"/>
                  </a:lnTo>
                  <a:lnTo>
                    <a:pt x="1820" y="4939"/>
                  </a:lnTo>
                  <a:lnTo>
                    <a:pt x="2145" y="5491"/>
                  </a:lnTo>
                  <a:lnTo>
                    <a:pt x="2502" y="6043"/>
                  </a:lnTo>
                  <a:lnTo>
                    <a:pt x="2892" y="6563"/>
                  </a:lnTo>
                  <a:lnTo>
                    <a:pt x="3282" y="7050"/>
                  </a:lnTo>
                  <a:lnTo>
                    <a:pt x="3737" y="7538"/>
                  </a:lnTo>
                  <a:lnTo>
                    <a:pt x="4159" y="8025"/>
                  </a:lnTo>
                  <a:lnTo>
                    <a:pt x="4646" y="8480"/>
                  </a:lnTo>
                  <a:lnTo>
                    <a:pt x="5134" y="8902"/>
                  </a:lnTo>
                  <a:lnTo>
                    <a:pt x="5621" y="9292"/>
                  </a:lnTo>
                  <a:lnTo>
                    <a:pt x="6141" y="9682"/>
                  </a:lnTo>
                  <a:lnTo>
                    <a:pt x="6693" y="10072"/>
                  </a:lnTo>
                  <a:lnTo>
                    <a:pt x="7245" y="10397"/>
                  </a:lnTo>
                  <a:lnTo>
                    <a:pt x="7798" y="10722"/>
                  </a:lnTo>
                  <a:lnTo>
                    <a:pt x="8383" y="11014"/>
                  </a:lnTo>
                  <a:lnTo>
                    <a:pt x="8967" y="11274"/>
                  </a:lnTo>
                  <a:lnTo>
                    <a:pt x="9585" y="11534"/>
                  </a:lnTo>
                  <a:lnTo>
                    <a:pt x="10202" y="11761"/>
                  </a:lnTo>
                  <a:lnTo>
                    <a:pt x="10852" y="11956"/>
                  </a:lnTo>
                  <a:lnTo>
                    <a:pt x="11502" y="12119"/>
                  </a:lnTo>
                  <a:lnTo>
                    <a:pt x="12151" y="12249"/>
                  </a:lnTo>
                  <a:lnTo>
                    <a:pt x="12834" y="12346"/>
                  </a:lnTo>
                  <a:lnTo>
                    <a:pt x="13484" y="12411"/>
                  </a:lnTo>
                  <a:lnTo>
                    <a:pt x="14166" y="12476"/>
                  </a:lnTo>
                  <a:lnTo>
                    <a:pt x="14881" y="12476"/>
                  </a:lnTo>
                  <a:lnTo>
                    <a:pt x="14881" y="12476"/>
                  </a:lnTo>
                  <a:lnTo>
                    <a:pt x="15563" y="12476"/>
                  </a:lnTo>
                  <a:lnTo>
                    <a:pt x="16245" y="12411"/>
                  </a:lnTo>
                  <a:lnTo>
                    <a:pt x="16928" y="12346"/>
                  </a:lnTo>
                  <a:lnTo>
                    <a:pt x="17610" y="12249"/>
                  </a:lnTo>
                  <a:lnTo>
                    <a:pt x="18260" y="12119"/>
                  </a:lnTo>
                  <a:lnTo>
                    <a:pt x="18909" y="11956"/>
                  </a:lnTo>
                  <a:lnTo>
                    <a:pt x="19527" y="11761"/>
                  </a:lnTo>
                  <a:lnTo>
                    <a:pt x="20144" y="11534"/>
                  </a:lnTo>
                  <a:lnTo>
                    <a:pt x="20761" y="11274"/>
                  </a:lnTo>
                  <a:lnTo>
                    <a:pt x="21379" y="11014"/>
                  </a:lnTo>
                  <a:lnTo>
                    <a:pt x="21963" y="10722"/>
                  </a:lnTo>
                  <a:lnTo>
                    <a:pt x="22516" y="10397"/>
                  </a:lnTo>
                  <a:lnTo>
                    <a:pt x="23068" y="10072"/>
                  </a:lnTo>
                  <a:lnTo>
                    <a:pt x="23620" y="9682"/>
                  </a:lnTo>
                  <a:lnTo>
                    <a:pt x="24140" y="9292"/>
                  </a:lnTo>
                  <a:lnTo>
                    <a:pt x="24628" y="8902"/>
                  </a:lnTo>
                  <a:lnTo>
                    <a:pt x="25115" y="8480"/>
                  </a:lnTo>
                  <a:lnTo>
                    <a:pt x="25570" y="8025"/>
                  </a:lnTo>
                  <a:lnTo>
                    <a:pt x="26025" y="7538"/>
                  </a:lnTo>
                  <a:lnTo>
                    <a:pt x="26447" y="7050"/>
                  </a:lnTo>
                  <a:lnTo>
                    <a:pt x="26837" y="6563"/>
                  </a:lnTo>
                  <a:lnTo>
                    <a:pt x="27227" y="6043"/>
                  </a:lnTo>
                  <a:lnTo>
                    <a:pt x="27584" y="5491"/>
                  </a:lnTo>
                  <a:lnTo>
                    <a:pt x="27942" y="4939"/>
                  </a:lnTo>
                  <a:lnTo>
                    <a:pt x="28234" y="4354"/>
                  </a:lnTo>
                  <a:lnTo>
                    <a:pt x="28526" y="3769"/>
                  </a:lnTo>
                  <a:lnTo>
                    <a:pt x="28819" y="3184"/>
                  </a:lnTo>
                  <a:lnTo>
                    <a:pt x="29046" y="2567"/>
                  </a:lnTo>
                  <a:lnTo>
                    <a:pt x="29241" y="1949"/>
                  </a:lnTo>
                  <a:lnTo>
                    <a:pt x="29436" y="1300"/>
                  </a:lnTo>
                  <a:lnTo>
                    <a:pt x="29599" y="650"/>
                  </a:lnTo>
                  <a:lnTo>
                    <a:pt x="29729" y="0"/>
                  </a:lnTo>
                  <a:lnTo>
                    <a:pt x="27552" y="0"/>
                  </a:lnTo>
                  <a:close/>
                </a:path>
              </a:pathLst>
            </a:custGeom>
            <a:noFill/>
            <a:ln w="8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8"/>
            <p:cNvSpPr/>
            <p:nvPr/>
          </p:nvSpPr>
          <p:spPr>
            <a:xfrm>
              <a:off x="8430786" y="173037"/>
              <a:ext cx="1058736" cy="1369498"/>
            </a:xfrm>
            <a:custGeom>
              <a:avLst/>
              <a:gdLst/>
              <a:ahLst/>
              <a:cxnLst/>
              <a:rect l="l" t="t" r="r" b="b"/>
              <a:pathLst>
                <a:path w="32880" h="42531" extrusionOk="0">
                  <a:moveTo>
                    <a:pt x="28981" y="1"/>
                  </a:moveTo>
                  <a:lnTo>
                    <a:pt x="28624" y="33"/>
                  </a:lnTo>
                  <a:lnTo>
                    <a:pt x="28266" y="98"/>
                  </a:lnTo>
                  <a:lnTo>
                    <a:pt x="27942" y="196"/>
                  </a:lnTo>
                  <a:lnTo>
                    <a:pt x="27617" y="358"/>
                  </a:lnTo>
                  <a:lnTo>
                    <a:pt x="27292" y="521"/>
                  </a:lnTo>
                  <a:lnTo>
                    <a:pt x="26999" y="715"/>
                  </a:lnTo>
                  <a:lnTo>
                    <a:pt x="26707" y="943"/>
                  </a:lnTo>
                  <a:lnTo>
                    <a:pt x="26447" y="1203"/>
                  </a:lnTo>
                  <a:lnTo>
                    <a:pt x="26220" y="1495"/>
                  </a:lnTo>
                  <a:lnTo>
                    <a:pt x="715" y="36714"/>
                  </a:lnTo>
                  <a:lnTo>
                    <a:pt x="487" y="37039"/>
                  </a:lnTo>
                  <a:lnTo>
                    <a:pt x="325" y="37364"/>
                  </a:lnTo>
                  <a:lnTo>
                    <a:pt x="195" y="37689"/>
                  </a:lnTo>
                  <a:lnTo>
                    <a:pt x="98" y="38046"/>
                  </a:lnTo>
                  <a:lnTo>
                    <a:pt x="33" y="38404"/>
                  </a:lnTo>
                  <a:lnTo>
                    <a:pt x="0" y="38729"/>
                  </a:lnTo>
                  <a:lnTo>
                    <a:pt x="0" y="39086"/>
                  </a:lnTo>
                  <a:lnTo>
                    <a:pt x="33" y="39444"/>
                  </a:lnTo>
                  <a:lnTo>
                    <a:pt x="130" y="39801"/>
                  </a:lnTo>
                  <a:lnTo>
                    <a:pt x="228" y="40126"/>
                  </a:lnTo>
                  <a:lnTo>
                    <a:pt x="357" y="40451"/>
                  </a:lnTo>
                  <a:lnTo>
                    <a:pt x="520" y="40776"/>
                  </a:lnTo>
                  <a:lnTo>
                    <a:pt x="747" y="41068"/>
                  </a:lnTo>
                  <a:lnTo>
                    <a:pt x="975" y="41360"/>
                  </a:lnTo>
                  <a:lnTo>
                    <a:pt x="1235" y="41620"/>
                  </a:lnTo>
                  <a:lnTo>
                    <a:pt x="1527" y="41848"/>
                  </a:lnTo>
                  <a:lnTo>
                    <a:pt x="1852" y="42043"/>
                  </a:lnTo>
                  <a:lnTo>
                    <a:pt x="2177" y="42238"/>
                  </a:lnTo>
                  <a:lnTo>
                    <a:pt x="2502" y="42368"/>
                  </a:lnTo>
                  <a:lnTo>
                    <a:pt x="2859" y="42465"/>
                  </a:lnTo>
                  <a:lnTo>
                    <a:pt x="3217" y="42530"/>
                  </a:lnTo>
                  <a:lnTo>
                    <a:pt x="3899" y="42530"/>
                  </a:lnTo>
                  <a:lnTo>
                    <a:pt x="4256" y="42498"/>
                  </a:lnTo>
                  <a:lnTo>
                    <a:pt x="4614" y="42433"/>
                  </a:lnTo>
                  <a:lnTo>
                    <a:pt x="4939" y="42335"/>
                  </a:lnTo>
                  <a:lnTo>
                    <a:pt x="5263" y="42173"/>
                  </a:lnTo>
                  <a:lnTo>
                    <a:pt x="5588" y="42010"/>
                  </a:lnTo>
                  <a:lnTo>
                    <a:pt x="5881" y="41815"/>
                  </a:lnTo>
                  <a:lnTo>
                    <a:pt x="6173" y="41588"/>
                  </a:lnTo>
                  <a:lnTo>
                    <a:pt x="6433" y="41328"/>
                  </a:lnTo>
                  <a:lnTo>
                    <a:pt x="6661" y="41036"/>
                  </a:lnTo>
                  <a:lnTo>
                    <a:pt x="32165" y="5816"/>
                  </a:lnTo>
                  <a:lnTo>
                    <a:pt x="32393" y="5524"/>
                  </a:lnTo>
                  <a:lnTo>
                    <a:pt x="32555" y="5167"/>
                  </a:lnTo>
                  <a:lnTo>
                    <a:pt x="32685" y="4842"/>
                  </a:lnTo>
                  <a:lnTo>
                    <a:pt x="32783" y="4484"/>
                  </a:lnTo>
                  <a:lnTo>
                    <a:pt x="32848" y="4159"/>
                  </a:lnTo>
                  <a:lnTo>
                    <a:pt x="32880" y="3802"/>
                  </a:lnTo>
                  <a:lnTo>
                    <a:pt x="32880" y="3445"/>
                  </a:lnTo>
                  <a:lnTo>
                    <a:pt x="32815" y="3087"/>
                  </a:lnTo>
                  <a:lnTo>
                    <a:pt x="32750" y="2730"/>
                  </a:lnTo>
                  <a:lnTo>
                    <a:pt x="32653" y="2405"/>
                  </a:lnTo>
                  <a:lnTo>
                    <a:pt x="32523" y="2080"/>
                  </a:lnTo>
                  <a:lnTo>
                    <a:pt x="32360" y="1755"/>
                  </a:lnTo>
                  <a:lnTo>
                    <a:pt x="32133" y="1463"/>
                  </a:lnTo>
                  <a:lnTo>
                    <a:pt x="31905" y="1170"/>
                  </a:lnTo>
                  <a:lnTo>
                    <a:pt x="31645" y="910"/>
                  </a:lnTo>
                  <a:lnTo>
                    <a:pt x="31353" y="683"/>
                  </a:lnTo>
                  <a:lnTo>
                    <a:pt x="31028" y="488"/>
                  </a:lnTo>
                  <a:lnTo>
                    <a:pt x="30703" y="326"/>
                  </a:lnTo>
                  <a:lnTo>
                    <a:pt x="30378" y="196"/>
                  </a:lnTo>
                  <a:lnTo>
                    <a:pt x="30021" y="98"/>
                  </a:lnTo>
                  <a:lnTo>
                    <a:pt x="29664" y="33"/>
                  </a:lnTo>
                  <a:lnTo>
                    <a:pt x="293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8"/>
            <p:cNvSpPr/>
            <p:nvPr/>
          </p:nvSpPr>
          <p:spPr>
            <a:xfrm>
              <a:off x="5439351" y="377033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6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683"/>
                  </a:lnTo>
                  <a:lnTo>
                    <a:pt x="1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6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3" y="1365"/>
                  </a:lnTo>
                  <a:lnTo>
                    <a:pt x="943" y="1333"/>
                  </a:lnTo>
                  <a:lnTo>
                    <a:pt x="1073" y="1268"/>
                  </a:lnTo>
                  <a:lnTo>
                    <a:pt x="1170" y="1170"/>
                  </a:lnTo>
                  <a:lnTo>
                    <a:pt x="1268" y="1073"/>
                  </a:lnTo>
                  <a:lnTo>
                    <a:pt x="1333" y="943"/>
                  </a:lnTo>
                  <a:lnTo>
                    <a:pt x="1365" y="813"/>
                  </a:lnTo>
                  <a:lnTo>
                    <a:pt x="1398" y="683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293"/>
                  </a:lnTo>
                  <a:lnTo>
                    <a:pt x="1170" y="196"/>
                  </a:lnTo>
                  <a:lnTo>
                    <a:pt x="1073" y="98"/>
                  </a:lnTo>
                  <a:lnTo>
                    <a:pt x="943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8"/>
            <p:cNvSpPr/>
            <p:nvPr/>
          </p:nvSpPr>
          <p:spPr>
            <a:xfrm>
              <a:off x="5536659" y="377033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3" y="1365"/>
                  </a:lnTo>
                  <a:lnTo>
                    <a:pt x="943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43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8"/>
            <p:cNvSpPr/>
            <p:nvPr/>
          </p:nvSpPr>
          <p:spPr>
            <a:xfrm>
              <a:off x="5633936" y="377033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6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683"/>
                  </a:lnTo>
                  <a:lnTo>
                    <a:pt x="1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6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3" y="1365"/>
                  </a:lnTo>
                  <a:lnTo>
                    <a:pt x="943" y="1333"/>
                  </a:lnTo>
                  <a:lnTo>
                    <a:pt x="1073" y="1268"/>
                  </a:lnTo>
                  <a:lnTo>
                    <a:pt x="1171" y="1170"/>
                  </a:lnTo>
                  <a:lnTo>
                    <a:pt x="1268" y="1073"/>
                  </a:lnTo>
                  <a:lnTo>
                    <a:pt x="1333" y="943"/>
                  </a:lnTo>
                  <a:lnTo>
                    <a:pt x="1365" y="813"/>
                  </a:lnTo>
                  <a:lnTo>
                    <a:pt x="1398" y="683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293"/>
                  </a:lnTo>
                  <a:lnTo>
                    <a:pt x="1171" y="196"/>
                  </a:lnTo>
                  <a:lnTo>
                    <a:pt x="1073" y="98"/>
                  </a:lnTo>
                  <a:lnTo>
                    <a:pt x="943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8"/>
            <p:cNvSpPr/>
            <p:nvPr/>
          </p:nvSpPr>
          <p:spPr>
            <a:xfrm rot="-5400000">
              <a:off x="1812879" y="-287320"/>
              <a:ext cx="402822" cy="957306"/>
            </a:xfrm>
            <a:custGeom>
              <a:avLst/>
              <a:gdLst/>
              <a:ahLst/>
              <a:cxnLst/>
              <a:rect l="l" t="t" r="r" b="b"/>
              <a:pathLst>
                <a:path w="12510" h="29730" fill="none" extrusionOk="0">
                  <a:moveTo>
                    <a:pt x="12509" y="27552"/>
                  </a:moveTo>
                  <a:lnTo>
                    <a:pt x="12509" y="27552"/>
                  </a:lnTo>
                  <a:lnTo>
                    <a:pt x="11957" y="27423"/>
                  </a:lnTo>
                  <a:lnTo>
                    <a:pt x="11405" y="27293"/>
                  </a:lnTo>
                  <a:lnTo>
                    <a:pt x="10885" y="27098"/>
                  </a:lnTo>
                  <a:lnTo>
                    <a:pt x="10365" y="26903"/>
                  </a:lnTo>
                  <a:lnTo>
                    <a:pt x="9845" y="26708"/>
                  </a:lnTo>
                  <a:lnTo>
                    <a:pt x="9358" y="26480"/>
                  </a:lnTo>
                  <a:lnTo>
                    <a:pt x="8870" y="26220"/>
                  </a:lnTo>
                  <a:lnTo>
                    <a:pt x="8383" y="25928"/>
                  </a:lnTo>
                  <a:lnTo>
                    <a:pt x="7928" y="25636"/>
                  </a:lnTo>
                  <a:lnTo>
                    <a:pt x="7473" y="25343"/>
                  </a:lnTo>
                  <a:lnTo>
                    <a:pt x="7051" y="25018"/>
                  </a:lnTo>
                  <a:lnTo>
                    <a:pt x="6629" y="24661"/>
                  </a:lnTo>
                  <a:lnTo>
                    <a:pt x="6239" y="24303"/>
                  </a:lnTo>
                  <a:lnTo>
                    <a:pt x="5849" y="23914"/>
                  </a:lnTo>
                  <a:lnTo>
                    <a:pt x="5459" y="23524"/>
                  </a:lnTo>
                  <a:lnTo>
                    <a:pt x="5102" y="23101"/>
                  </a:lnTo>
                  <a:lnTo>
                    <a:pt x="4777" y="22679"/>
                  </a:lnTo>
                  <a:lnTo>
                    <a:pt x="4452" y="22224"/>
                  </a:lnTo>
                  <a:lnTo>
                    <a:pt x="4159" y="21769"/>
                  </a:lnTo>
                  <a:lnTo>
                    <a:pt x="3867" y="21314"/>
                  </a:lnTo>
                  <a:lnTo>
                    <a:pt x="3607" y="20827"/>
                  </a:lnTo>
                  <a:lnTo>
                    <a:pt x="3347" y="20340"/>
                  </a:lnTo>
                  <a:lnTo>
                    <a:pt x="3152" y="19820"/>
                  </a:lnTo>
                  <a:lnTo>
                    <a:pt x="2925" y="19333"/>
                  </a:lnTo>
                  <a:lnTo>
                    <a:pt x="2762" y="18780"/>
                  </a:lnTo>
                  <a:lnTo>
                    <a:pt x="2600" y="18260"/>
                  </a:lnTo>
                  <a:lnTo>
                    <a:pt x="2470" y="17708"/>
                  </a:lnTo>
                  <a:lnTo>
                    <a:pt x="2340" y="17156"/>
                  </a:lnTo>
                  <a:lnTo>
                    <a:pt x="2275" y="16603"/>
                  </a:lnTo>
                  <a:lnTo>
                    <a:pt x="2210" y="16019"/>
                  </a:lnTo>
                  <a:lnTo>
                    <a:pt x="2178" y="15466"/>
                  </a:lnTo>
                  <a:lnTo>
                    <a:pt x="2145" y="14881"/>
                  </a:lnTo>
                  <a:lnTo>
                    <a:pt x="2145" y="14881"/>
                  </a:lnTo>
                  <a:lnTo>
                    <a:pt x="2178" y="14297"/>
                  </a:lnTo>
                  <a:lnTo>
                    <a:pt x="2210" y="13712"/>
                  </a:lnTo>
                  <a:lnTo>
                    <a:pt x="2275" y="13127"/>
                  </a:lnTo>
                  <a:lnTo>
                    <a:pt x="2340" y="12575"/>
                  </a:lnTo>
                  <a:lnTo>
                    <a:pt x="2470" y="12022"/>
                  </a:lnTo>
                  <a:lnTo>
                    <a:pt x="2600" y="11470"/>
                  </a:lnTo>
                  <a:lnTo>
                    <a:pt x="2762" y="10950"/>
                  </a:lnTo>
                  <a:lnTo>
                    <a:pt x="2925" y="10430"/>
                  </a:lnTo>
                  <a:lnTo>
                    <a:pt x="3152" y="9910"/>
                  </a:lnTo>
                  <a:lnTo>
                    <a:pt x="3347" y="9391"/>
                  </a:lnTo>
                  <a:lnTo>
                    <a:pt x="3607" y="8903"/>
                  </a:lnTo>
                  <a:lnTo>
                    <a:pt x="3867" y="8416"/>
                  </a:lnTo>
                  <a:lnTo>
                    <a:pt x="4159" y="7961"/>
                  </a:lnTo>
                  <a:lnTo>
                    <a:pt x="4452" y="7506"/>
                  </a:lnTo>
                  <a:lnTo>
                    <a:pt x="4777" y="7051"/>
                  </a:lnTo>
                  <a:lnTo>
                    <a:pt x="5102" y="6629"/>
                  </a:lnTo>
                  <a:lnTo>
                    <a:pt x="5459" y="6239"/>
                  </a:lnTo>
                  <a:lnTo>
                    <a:pt x="5849" y="5817"/>
                  </a:lnTo>
                  <a:lnTo>
                    <a:pt x="6239" y="5459"/>
                  </a:lnTo>
                  <a:lnTo>
                    <a:pt x="6629" y="5069"/>
                  </a:lnTo>
                  <a:lnTo>
                    <a:pt x="7051" y="4745"/>
                  </a:lnTo>
                  <a:lnTo>
                    <a:pt x="7473" y="4420"/>
                  </a:lnTo>
                  <a:lnTo>
                    <a:pt x="7928" y="4095"/>
                  </a:lnTo>
                  <a:lnTo>
                    <a:pt x="8383" y="3802"/>
                  </a:lnTo>
                  <a:lnTo>
                    <a:pt x="8870" y="3510"/>
                  </a:lnTo>
                  <a:lnTo>
                    <a:pt x="9358" y="3282"/>
                  </a:lnTo>
                  <a:lnTo>
                    <a:pt x="9845" y="3023"/>
                  </a:lnTo>
                  <a:lnTo>
                    <a:pt x="10365" y="2828"/>
                  </a:lnTo>
                  <a:lnTo>
                    <a:pt x="10885" y="2633"/>
                  </a:lnTo>
                  <a:lnTo>
                    <a:pt x="11405" y="2470"/>
                  </a:lnTo>
                  <a:lnTo>
                    <a:pt x="11957" y="2308"/>
                  </a:lnTo>
                  <a:lnTo>
                    <a:pt x="12509" y="2178"/>
                  </a:lnTo>
                  <a:lnTo>
                    <a:pt x="12509" y="1"/>
                  </a:lnTo>
                  <a:lnTo>
                    <a:pt x="12509" y="1"/>
                  </a:lnTo>
                  <a:lnTo>
                    <a:pt x="11860" y="131"/>
                  </a:lnTo>
                  <a:lnTo>
                    <a:pt x="11210" y="293"/>
                  </a:lnTo>
                  <a:lnTo>
                    <a:pt x="10560" y="488"/>
                  </a:lnTo>
                  <a:lnTo>
                    <a:pt x="9943" y="683"/>
                  </a:lnTo>
                  <a:lnTo>
                    <a:pt x="9325" y="943"/>
                  </a:lnTo>
                  <a:lnTo>
                    <a:pt x="8708" y="1203"/>
                  </a:lnTo>
                  <a:lnTo>
                    <a:pt x="8123" y="1496"/>
                  </a:lnTo>
                  <a:lnTo>
                    <a:pt x="7571" y="1820"/>
                  </a:lnTo>
                  <a:lnTo>
                    <a:pt x="7019" y="2145"/>
                  </a:lnTo>
                  <a:lnTo>
                    <a:pt x="6466" y="2503"/>
                  </a:lnTo>
                  <a:lnTo>
                    <a:pt x="5946" y="2893"/>
                  </a:lnTo>
                  <a:lnTo>
                    <a:pt x="5427" y="3282"/>
                  </a:lnTo>
                  <a:lnTo>
                    <a:pt x="4939" y="3705"/>
                  </a:lnTo>
                  <a:lnTo>
                    <a:pt x="4484" y="4160"/>
                  </a:lnTo>
                  <a:lnTo>
                    <a:pt x="4029" y="4615"/>
                  </a:lnTo>
                  <a:lnTo>
                    <a:pt x="3607" y="5102"/>
                  </a:lnTo>
                  <a:lnTo>
                    <a:pt x="3185" y="5622"/>
                  </a:lnTo>
                  <a:lnTo>
                    <a:pt x="2795" y="6142"/>
                  </a:lnTo>
                  <a:lnTo>
                    <a:pt x="2437" y="6661"/>
                  </a:lnTo>
                  <a:lnTo>
                    <a:pt x="2080" y="7214"/>
                  </a:lnTo>
                  <a:lnTo>
                    <a:pt x="1788" y="7799"/>
                  </a:lnTo>
                  <a:lnTo>
                    <a:pt x="1495" y="8383"/>
                  </a:lnTo>
                  <a:lnTo>
                    <a:pt x="1203" y="8968"/>
                  </a:lnTo>
                  <a:lnTo>
                    <a:pt x="975" y="9586"/>
                  </a:lnTo>
                  <a:lnTo>
                    <a:pt x="748" y="10203"/>
                  </a:lnTo>
                  <a:lnTo>
                    <a:pt x="553" y="10853"/>
                  </a:lnTo>
                  <a:lnTo>
                    <a:pt x="391" y="11502"/>
                  </a:lnTo>
                  <a:lnTo>
                    <a:pt x="261" y="12152"/>
                  </a:lnTo>
                  <a:lnTo>
                    <a:pt x="163" y="12802"/>
                  </a:lnTo>
                  <a:lnTo>
                    <a:pt x="66" y="13484"/>
                  </a:lnTo>
                  <a:lnTo>
                    <a:pt x="33" y="14167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33" y="15564"/>
                  </a:lnTo>
                  <a:lnTo>
                    <a:pt x="66" y="16246"/>
                  </a:lnTo>
                  <a:lnTo>
                    <a:pt x="163" y="16928"/>
                  </a:lnTo>
                  <a:lnTo>
                    <a:pt x="261" y="17578"/>
                  </a:lnTo>
                  <a:lnTo>
                    <a:pt x="391" y="18260"/>
                  </a:lnTo>
                  <a:lnTo>
                    <a:pt x="553" y="18910"/>
                  </a:lnTo>
                  <a:lnTo>
                    <a:pt x="748" y="19527"/>
                  </a:lnTo>
                  <a:lnTo>
                    <a:pt x="975" y="20145"/>
                  </a:lnTo>
                  <a:lnTo>
                    <a:pt x="1203" y="20762"/>
                  </a:lnTo>
                  <a:lnTo>
                    <a:pt x="1495" y="21347"/>
                  </a:lnTo>
                  <a:lnTo>
                    <a:pt x="1788" y="21932"/>
                  </a:lnTo>
                  <a:lnTo>
                    <a:pt x="2080" y="22517"/>
                  </a:lnTo>
                  <a:lnTo>
                    <a:pt x="2437" y="23069"/>
                  </a:lnTo>
                  <a:lnTo>
                    <a:pt x="2795" y="23589"/>
                  </a:lnTo>
                  <a:lnTo>
                    <a:pt x="3185" y="24109"/>
                  </a:lnTo>
                  <a:lnTo>
                    <a:pt x="3607" y="24628"/>
                  </a:lnTo>
                  <a:lnTo>
                    <a:pt x="4029" y="25116"/>
                  </a:lnTo>
                  <a:lnTo>
                    <a:pt x="4484" y="25571"/>
                  </a:lnTo>
                  <a:lnTo>
                    <a:pt x="4939" y="26025"/>
                  </a:lnTo>
                  <a:lnTo>
                    <a:pt x="5427" y="26448"/>
                  </a:lnTo>
                  <a:lnTo>
                    <a:pt x="5946" y="26838"/>
                  </a:lnTo>
                  <a:lnTo>
                    <a:pt x="6466" y="27228"/>
                  </a:lnTo>
                  <a:lnTo>
                    <a:pt x="7019" y="27585"/>
                  </a:lnTo>
                  <a:lnTo>
                    <a:pt x="7571" y="27942"/>
                  </a:lnTo>
                  <a:lnTo>
                    <a:pt x="8123" y="28235"/>
                  </a:lnTo>
                  <a:lnTo>
                    <a:pt x="8708" y="28527"/>
                  </a:lnTo>
                  <a:lnTo>
                    <a:pt x="9325" y="28787"/>
                  </a:lnTo>
                  <a:lnTo>
                    <a:pt x="9943" y="29047"/>
                  </a:lnTo>
                  <a:lnTo>
                    <a:pt x="10560" y="29242"/>
                  </a:lnTo>
                  <a:lnTo>
                    <a:pt x="11210" y="29437"/>
                  </a:lnTo>
                  <a:lnTo>
                    <a:pt x="11860" y="29599"/>
                  </a:lnTo>
                  <a:lnTo>
                    <a:pt x="12509" y="29729"/>
                  </a:lnTo>
                  <a:lnTo>
                    <a:pt x="12509" y="27552"/>
                  </a:lnTo>
                  <a:close/>
                </a:path>
              </a:pathLst>
            </a:custGeom>
            <a:noFill/>
            <a:ln w="89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8"/>
            <p:cNvSpPr/>
            <p:nvPr/>
          </p:nvSpPr>
          <p:spPr>
            <a:xfrm>
              <a:off x="5439351" y="491086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2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0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170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8"/>
            <p:cNvSpPr/>
            <p:nvPr/>
          </p:nvSpPr>
          <p:spPr>
            <a:xfrm>
              <a:off x="5536659" y="491086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5" y="228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0" y="552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2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2" y="1300"/>
                  </a:lnTo>
                  <a:lnTo>
                    <a:pt x="1170" y="1202"/>
                  </a:lnTo>
                  <a:lnTo>
                    <a:pt x="1267" y="1105"/>
                  </a:lnTo>
                  <a:lnTo>
                    <a:pt x="1332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2"/>
                  </a:lnTo>
                  <a:lnTo>
                    <a:pt x="1332" y="422"/>
                  </a:lnTo>
                  <a:lnTo>
                    <a:pt x="1267" y="325"/>
                  </a:lnTo>
                  <a:lnTo>
                    <a:pt x="1170" y="228"/>
                  </a:lnTo>
                  <a:lnTo>
                    <a:pt x="1072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8"/>
            <p:cNvSpPr/>
            <p:nvPr/>
          </p:nvSpPr>
          <p:spPr>
            <a:xfrm>
              <a:off x="5633936" y="491086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2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1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171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8"/>
            <p:cNvSpPr/>
            <p:nvPr/>
          </p:nvSpPr>
          <p:spPr>
            <a:xfrm>
              <a:off x="5439351" y="60616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7"/>
                  </a:lnTo>
                  <a:lnTo>
                    <a:pt x="196" y="195"/>
                  </a:lnTo>
                  <a:lnTo>
                    <a:pt x="98" y="292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682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072"/>
                  </a:lnTo>
                  <a:lnTo>
                    <a:pt x="196" y="1170"/>
                  </a:lnTo>
                  <a:lnTo>
                    <a:pt x="293" y="1267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3" y="1365"/>
                  </a:lnTo>
                  <a:lnTo>
                    <a:pt x="943" y="1332"/>
                  </a:lnTo>
                  <a:lnTo>
                    <a:pt x="1073" y="1267"/>
                  </a:lnTo>
                  <a:lnTo>
                    <a:pt x="1170" y="1170"/>
                  </a:lnTo>
                  <a:lnTo>
                    <a:pt x="1268" y="1072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682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292"/>
                  </a:lnTo>
                  <a:lnTo>
                    <a:pt x="1170" y="195"/>
                  </a:lnTo>
                  <a:lnTo>
                    <a:pt x="1073" y="97"/>
                  </a:lnTo>
                  <a:lnTo>
                    <a:pt x="943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8"/>
            <p:cNvSpPr/>
            <p:nvPr/>
          </p:nvSpPr>
          <p:spPr>
            <a:xfrm>
              <a:off x="5536659" y="60616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7"/>
                  </a:lnTo>
                  <a:lnTo>
                    <a:pt x="195" y="195"/>
                  </a:lnTo>
                  <a:lnTo>
                    <a:pt x="98" y="292"/>
                  </a:lnTo>
                  <a:lnTo>
                    <a:pt x="33" y="422"/>
                  </a:lnTo>
                  <a:lnTo>
                    <a:pt x="0" y="552"/>
                  </a:lnTo>
                  <a:lnTo>
                    <a:pt x="0" y="682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072"/>
                  </a:lnTo>
                  <a:lnTo>
                    <a:pt x="195" y="1170"/>
                  </a:lnTo>
                  <a:lnTo>
                    <a:pt x="293" y="1267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3" y="1365"/>
                  </a:lnTo>
                  <a:lnTo>
                    <a:pt x="943" y="1332"/>
                  </a:lnTo>
                  <a:lnTo>
                    <a:pt x="1072" y="1267"/>
                  </a:lnTo>
                  <a:lnTo>
                    <a:pt x="1170" y="1170"/>
                  </a:lnTo>
                  <a:lnTo>
                    <a:pt x="1267" y="1072"/>
                  </a:lnTo>
                  <a:lnTo>
                    <a:pt x="1332" y="975"/>
                  </a:lnTo>
                  <a:lnTo>
                    <a:pt x="1365" y="845"/>
                  </a:lnTo>
                  <a:lnTo>
                    <a:pt x="1397" y="682"/>
                  </a:lnTo>
                  <a:lnTo>
                    <a:pt x="1365" y="552"/>
                  </a:lnTo>
                  <a:lnTo>
                    <a:pt x="1332" y="422"/>
                  </a:lnTo>
                  <a:lnTo>
                    <a:pt x="1267" y="292"/>
                  </a:lnTo>
                  <a:lnTo>
                    <a:pt x="1170" y="195"/>
                  </a:lnTo>
                  <a:lnTo>
                    <a:pt x="1072" y="97"/>
                  </a:lnTo>
                  <a:lnTo>
                    <a:pt x="943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8"/>
            <p:cNvSpPr/>
            <p:nvPr/>
          </p:nvSpPr>
          <p:spPr>
            <a:xfrm>
              <a:off x="5633936" y="60616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7"/>
                  </a:lnTo>
                  <a:lnTo>
                    <a:pt x="196" y="195"/>
                  </a:lnTo>
                  <a:lnTo>
                    <a:pt x="98" y="292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682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072"/>
                  </a:lnTo>
                  <a:lnTo>
                    <a:pt x="196" y="1170"/>
                  </a:lnTo>
                  <a:lnTo>
                    <a:pt x="293" y="1267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3" y="1365"/>
                  </a:lnTo>
                  <a:lnTo>
                    <a:pt x="943" y="1332"/>
                  </a:lnTo>
                  <a:lnTo>
                    <a:pt x="1073" y="1267"/>
                  </a:lnTo>
                  <a:lnTo>
                    <a:pt x="1171" y="1170"/>
                  </a:lnTo>
                  <a:lnTo>
                    <a:pt x="1268" y="1072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682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292"/>
                  </a:lnTo>
                  <a:lnTo>
                    <a:pt x="1171" y="195"/>
                  </a:lnTo>
                  <a:lnTo>
                    <a:pt x="1073" y="97"/>
                  </a:lnTo>
                  <a:lnTo>
                    <a:pt x="943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8"/>
            <p:cNvSpPr/>
            <p:nvPr/>
          </p:nvSpPr>
          <p:spPr>
            <a:xfrm>
              <a:off x="5439351" y="72018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55"/>
                  </a:lnTo>
                  <a:lnTo>
                    <a:pt x="1" y="585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85"/>
                  </a:lnTo>
                  <a:lnTo>
                    <a:pt x="1333" y="455"/>
                  </a:lnTo>
                  <a:lnTo>
                    <a:pt x="1268" y="325"/>
                  </a:lnTo>
                  <a:lnTo>
                    <a:pt x="1170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8"/>
            <p:cNvSpPr/>
            <p:nvPr/>
          </p:nvSpPr>
          <p:spPr>
            <a:xfrm>
              <a:off x="5536659" y="72018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5" y="228"/>
                  </a:lnTo>
                  <a:lnTo>
                    <a:pt x="98" y="325"/>
                  </a:lnTo>
                  <a:lnTo>
                    <a:pt x="33" y="455"/>
                  </a:lnTo>
                  <a:lnTo>
                    <a:pt x="0" y="585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2" y="1300"/>
                  </a:lnTo>
                  <a:lnTo>
                    <a:pt x="1170" y="1203"/>
                  </a:lnTo>
                  <a:lnTo>
                    <a:pt x="1267" y="1105"/>
                  </a:lnTo>
                  <a:lnTo>
                    <a:pt x="1332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85"/>
                  </a:lnTo>
                  <a:lnTo>
                    <a:pt x="1332" y="455"/>
                  </a:lnTo>
                  <a:lnTo>
                    <a:pt x="1267" y="325"/>
                  </a:lnTo>
                  <a:lnTo>
                    <a:pt x="1170" y="228"/>
                  </a:lnTo>
                  <a:lnTo>
                    <a:pt x="1072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8"/>
            <p:cNvSpPr/>
            <p:nvPr/>
          </p:nvSpPr>
          <p:spPr>
            <a:xfrm>
              <a:off x="5633936" y="72018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55"/>
                  </a:lnTo>
                  <a:lnTo>
                    <a:pt x="1" y="585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1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85"/>
                  </a:lnTo>
                  <a:lnTo>
                    <a:pt x="1333" y="455"/>
                  </a:lnTo>
                  <a:lnTo>
                    <a:pt x="1268" y="325"/>
                  </a:lnTo>
                  <a:lnTo>
                    <a:pt x="1171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8"/>
            <p:cNvSpPr/>
            <p:nvPr/>
          </p:nvSpPr>
          <p:spPr>
            <a:xfrm rot="5400000">
              <a:off x="8009309" y="2593360"/>
              <a:ext cx="1632089" cy="685280"/>
            </a:xfrm>
            <a:custGeom>
              <a:avLst/>
              <a:gdLst/>
              <a:ahLst/>
              <a:cxnLst/>
              <a:rect l="l" t="t" r="r" b="b"/>
              <a:pathLst>
                <a:path w="50686" h="21282" fill="none" extrusionOk="0">
                  <a:moveTo>
                    <a:pt x="46982" y="1"/>
                  </a:moveTo>
                  <a:lnTo>
                    <a:pt x="46982" y="1"/>
                  </a:lnTo>
                  <a:lnTo>
                    <a:pt x="46754" y="911"/>
                  </a:lnTo>
                  <a:lnTo>
                    <a:pt x="46494" y="1853"/>
                  </a:lnTo>
                  <a:lnTo>
                    <a:pt x="46202" y="2730"/>
                  </a:lnTo>
                  <a:lnTo>
                    <a:pt x="45877" y="3640"/>
                  </a:lnTo>
                  <a:lnTo>
                    <a:pt x="45520" y="4517"/>
                  </a:lnTo>
                  <a:lnTo>
                    <a:pt x="45130" y="5362"/>
                  </a:lnTo>
                  <a:lnTo>
                    <a:pt x="44707" y="6174"/>
                  </a:lnTo>
                  <a:lnTo>
                    <a:pt x="44220" y="6986"/>
                  </a:lnTo>
                  <a:lnTo>
                    <a:pt x="43733" y="7766"/>
                  </a:lnTo>
                  <a:lnTo>
                    <a:pt x="43180" y="8546"/>
                  </a:lnTo>
                  <a:lnTo>
                    <a:pt x="42628" y="9293"/>
                  </a:lnTo>
                  <a:lnTo>
                    <a:pt x="42043" y="10008"/>
                  </a:lnTo>
                  <a:lnTo>
                    <a:pt x="41426" y="10690"/>
                  </a:lnTo>
                  <a:lnTo>
                    <a:pt x="40776" y="11340"/>
                  </a:lnTo>
                  <a:lnTo>
                    <a:pt x="40094" y="11990"/>
                  </a:lnTo>
                  <a:lnTo>
                    <a:pt x="39379" y="12574"/>
                  </a:lnTo>
                  <a:lnTo>
                    <a:pt x="38664" y="13159"/>
                  </a:lnTo>
                  <a:lnTo>
                    <a:pt x="37917" y="13712"/>
                  </a:lnTo>
                  <a:lnTo>
                    <a:pt x="37137" y="14231"/>
                  </a:lnTo>
                  <a:lnTo>
                    <a:pt x="36325" y="14719"/>
                  </a:lnTo>
                  <a:lnTo>
                    <a:pt x="35513" y="15174"/>
                  </a:lnTo>
                  <a:lnTo>
                    <a:pt x="34668" y="15564"/>
                  </a:lnTo>
                  <a:lnTo>
                    <a:pt x="33823" y="15953"/>
                  </a:lnTo>
                  <a:lnTo>
                    <a:pt x="32946" y="16311"/>
                  </a:lnTo>
                  <a:lnTo>
                    <a:pt x="32036" y="16603"/>
                  </a:lnTo>
                  <a:lnTo>
                    <a:pt x="31126" y="16863"/>
                  </a:lnTo>
                  <a:lnTo>
                    <a:pt x="30184" y="17123"/>
                  </a:lnTo>
                  <a:lnTo>
                    <a:pt x="29242" y="17286"/>
                  </a:lnTo>
                  <a:lnTo>
                    <a:pt x="28300" y="17448"/>
                  </a:lnTo>
                  <a:lnTo>
                    <a:pt x="27325" y="17545"/>
                  </a:lnTo>
                  <a:lnTo>
                    <a:pt x="26350" y="17610"/>
                  </a:lnTo>
                  <a:lnTo>
                    <a:pt x="25343" y="17643"/>
                  </a:lnTo>
                  <a:lnTo>
                    <a:pt x="25343" y="17643"/>
                  </a:lnTo>
                  <a:lnTo>
                    <a:pt x="24336" y="17610"/>
                  </a:lnTo>
                  <a:lnTo>
                    <a:pt x="23361" y="17545"/>
                  </a:lnTo>
                  <a:lnTo>
                    <a:pt x="22387" y="17448"/>
                  </a:lnTo>
                  <a:lnTo>
                    <a:pt x="21444" y="17286"/>
                  </a:lnTo>
                  <a:lnTo>
                    <a:pt x="20502" y="17123"/>
                  </a:lnTo>
                  <a:lnTo>
                    <a:pt x="19560" y="16863"/>
                  </a:lnTo>
                  <a:lnTo>
                    <a:pt x="18650" y="16603"/>
                  </a:lnTo>
                  <a:lnTo>
                    <a:pt x="17741" y="16311"/>
                  </a:lnTo>
                  <a:lnTo>
                    <a:pt x="16863" y="15953"/>
                  </a:lnTo>
                  <a:lnTo>
                    <a:pt x="16019" y="15564"/>
                  </a:lnTo>
                  <a:lnTo>
                    <a:pt x="15174" y="15174"/>
                  </a:lnTo>
                  <a:lnTo>
                    <a:pt x="14362" y="14719"/>
                  </a:lnTo>
                  <a:lnTo>
                    <a:pt x="13549" y="14231"/>
                  </a:lnTo>
                  <a:lnTo>
                    <a:pt x="12770" y="13712"/>
                  </a:lnTo>
                  <a:lnTo>
                    <a:pt x="12022" y="13159"/>
                  </a:lnTo>
                  <a:lnTo>
                    <a:pt x="11308" y="12574"/>
                  </a:lnTo>
                  <a:lnTo>
                    <a:pt x="10593" y="11990"/>
                  </a:lnTo>
                  <a:lnTo>
                    <a:pt x="9910" y="11340"/>
                  </a:lnTo>
                  <a:lnTo>
                    <a:pt x="9261" y="10690"/>
                  </a:lnTo>
                  <a:lnTo>
                    <a:pt x="8643" y="10008"/>
                  </a:lnTo>
                  <a:lnTo>
                    <a:pt x="8059" y="9293"/>
                  </a:lnTo>
                  <a:lnTo>
                    <a:pt x="7506" y="8546"/>
                  </a:lnTo>
                  <a:lnTo>
                    <a:pt x="6954" y="7766"/>
                  </a:lnTo>
                  <a:lnTo>
                    <a:pt x="6467" y="6986"/>
                  </a:lnTo>
                  <a:lnTo>
                    <a:pt x="5979" y="6174"/>
                  </a:lnTo>
                  <a:lnTo>
                    <a:pt x="5557" y="5362"/>
                  </a:lnTo>
                  <a:lnTo>
                    <a:pt x="5167" y="4517"/>
                  </a:lnTo>
                  <a:lnTo>
                    <a:pt x="4810" y="3640"/>
                  </a:lnTo>
                  <a:lnTo>
                    <a:pt x="4485" y="2730"/>
                  </a:lnTo>
                  <a:lnTo>
                    <a:pt x="4192" y="1853"/>
                  </a:lnTo>
                  <a:lnTo>
                    <a:pt x="3932" y="911"/>
                  </a:lnTo>
                  <a:lnTo>
                    <a:pt x="370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28" y="1106"/>
                  </a:lnTo>
                  <a:lnTo>
                    <a:pt x="488" y="2210"/>
                  </a:lnTo>
                  <a:lnTo>
                    <a:pt x="813" y="3315"/>
                  </a:lnTo>
                  <a:lnTo>
                    <a:pt x="1171" y="4387"/>
                  </a:lnTo>
                  <a:lnTo>
                    <a:pt x="1593" y="5427"/>
                  </a:lnTo>
                  <a:lnTo>
                    <a:pt x="2048" y="6434"/>
                  </a:lnTo>
                  <a:lnTo>
                    <a:pt x="2535" y="7441"/>
                  </a:lnTo>
                  <a:lnTo>
                    <a:pt x="3055" y="8416"/>
                  </a:lnTo>
                  <a:lnTo>
                    <a:pt x="3640" y="9358"/>
                  </a:lnTo>
                  <a:lnTo>
                    <a:pt x="4257" y="10268"/>
                  </a:lnTo>
                  <a:lnTo>
                    <a:pt x="4907" y="11177"/>
                  </a:lnTo>
                  <a:lnTo>
                    <a:pt x="5589" y="12055"/>
                  </a:lnTo>
                  <a:lnTo>
                    <a:pt x="6337" y="12867"/>
                  </a:lnTo>
                  <a:lnTo>
                    <a:pt x="7084" y="13679"/>
                  </a:lnTo>
                  <a:lnTo>
                    <a:pt x="7896" y="14426"/>
                  </a:lnTo>
                  <a:lnTo>
                    <a:pt x="8708" y="15174"/>
                  </a:lnTo>
                  <a:lnTo>
                    <a:pt x="9553" y="15856"/>
                  </a:lnTo>
                  <a:lnTo>
                    <a:pt x="10463" y="16538"/>
                  </a:lnTo>
                  <a:lnTo>
                    <a:pt x="11373" y="17156"/>
                  </a:lnTo>
                  <a:lnTo>
                    <a:pt x="12315" y="17740"/>
                  </a:lnTo>
                  <a:lnTo>
                    <a:pt x="13289" y="18293"/>
                  </a:lnTo>
                  <a:lnTo>
                    <a:pt x="14264" y="18780"/>
                  </a:lnTo>
                  <a:lnTo>
                    <a:pt x="15304" y="19235"/>
                  </a:lnTo>
                  <a:lnTo>
                    <a:pt x="16343" y="19657"/>
                  </a:lnTo>
                  <a:lnTo>
                    <a:pt x="17383" y="20047"/>
                  </a:lnTo>
                  <a:lnTo>
                    <a:pt x="18488" y="20372"/>
                  </a:lnTo>
                  <a:lnTo>
                    <a:pt x="19593" y="20632"/>
                  </a:lnTo>
                  <a:lnTo>
                    <a:pt x="20697" y="20859"/>
                  </a:lnTo>
                  <a:lnTo>
                    <a:pt x="21834" y="21054"/>
                  </a:lnTo>
                  <a:lnTo>
                    <a:pt x="23004" y="21184"/>
                  </a:lnTo>
                  <a:lnTo>
                    <a:pt x="24174" y="21282"/>
                  </a:lnTo>
                  <a:lnTo>
                    <a:pt x="25343" y="21282"/>
                  </a:lnTo>
                  <a:lnTo>
                    <a:pt x="25343" y="21282"/>
                  </a:lnTo>
                  <a:lnTo>
                    <a:pt x="26513" y="21282"/>
                  </a:lnTo>
                  <a:lnTo>
                    <a:pt x="27683" y="21184"/>
                  </a:lnTo>
                  <a:lnTo>
                    <a:pt x="28852" y="21054"/>
                  </a:lnTo>
                  <a:lnTo>
                    <a:pt x="29989" y="20859"/>
                  </a:lnTo>
                  <a:lnTo>
                    <a:pt x="31094" y="20632"/>
                  </a:lnTo>
                  <a:lnTo>
                    <a:pt x="32199" y="20372"/>
                  </a:lnTo>
                  <a:lnTo>
                    <a:pt x="33303" y="20047"/>
                  </a:lnTo>
                  <a:lnTo>
                    <a:pt x="34343" y="19657"/>
                  </a:lnTo>
                  <a:lnTo>
                    <a:pt x="35383" y="19235"/>
                  </a:lnTo>
                  <a:lnTo>
                    <a:pt x="36422" y="18780"/>
                  </a:lnTo>
                  <a:lnTo>
                    <a:pt x="37397" y="18293"/>
                  </a:lnTo>
                  <a:lnTo>
                    <a:pt x="38372" y="17740"/>
                  </a:lnTo>
                  <a:lnTo>
                    <a:pt x="39314" y="17156"/>
                  </a:lnTo>
                  <a:lnTo>
                    <a:pt x="40224" y="16538"/>
                  </a:lnTo>
                  <a:lnTo>
                    <a:pt x="41133" y="15856"/>
                  </a:lnTo>
                  <a:lnTo>
                    <a:pt x="41978" y="15174"/>
                  </a:lnTo>
                  <a:lnTo>
                    <a:pt x="42790" y="14426"/>
                  </a:lnTo>
                  <a:lnTo>
                    <a:pt x="43603" y="13679"/>
                  </a:lnTo>
                  <a:lnTo>
                    <a:pt x="44350" y="12867"/>
                  </a:lnTo>
                  <a:lnTo>
                    <a:pt x="45097" y="12055"/>
                  </a:lnTo>
                  <a:lnTo>
                    <a:pt x="45779" y="11177"/>
                  </a:lnTo>
                  <a:lnTo>
                    <a:pt x="46429" y="10268"/>
                  </a:lnTo>
                  <a:lnTo>
                    <a:pt x="47047" y="9358"/>
                  </a:lnTo>
                  <a:lnTo>
                    <a:pt x="47631" y="8416"/>
                  </a:lnTo>
                  <a:lnTo>
                    <a:pt x="48151" y="7441"/>
                  </a:lnTo>
                  <a:lnTo>
                    <a:pt x="48639" y="6434"/>
                  </a:lnTo>
                  <a:lnTo>
                    <a:pt x="49093" y="5427"/>
                  </a:lnTo>
                  <a:lnTo>
                    <a:pt x="49516" y="4387"/>
                  </a:lnTo>
                  <a:lnTo>
                    <a:pt x="49873" y="3315"/>
                  </a:lnTo>
                  <a:lnTo>
                    <a:pt x="50198" y="2210"/>
                  </a:lnTo>
                  <a:lnTo>
                    <a:pt x="50458" y="1106"/>
                  </a:lnTo>
                  <a:lnTo>
                    <a:pt x="50685" y="1"/>
                  </a:lnTo>
                  <a:lnTo>
                    <a:pt x="46982" y="1"/>
                  </a:lnTo>
                  <a:close/>
                </a:path>
              </a:pathLst>
            </a:custGeom>
            <a:noFill/>
            <a:ln w="8925" cap="rnd" cmpd="sng">
              <a:solidFill>
                <a:srgbClr val="5C9A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8"/>
            <p:cNvSpPr/>
            <p:nvPr/>
          </p:nvSpPr>
          <p:spPr>
            <a:xfrm>
              <a:off x="8960" y="2407662"/>
              <a:ext cx="1111093" cy="1282655"/>
            </a:xfrm>
            <a:custGeom>
              <a:avLst/>
              <a:gdLst/>
              <a:ahLst/>
              <a:cxnLst/>
              <a:rect l="l" t="t" r="r" b="b"/>
              <a:pathLst>
                <a:path w="34506" h="39834" extrusionOk="0">
                  <a:moveTo>
                    <a:pt x="1" y="1"/>
                  </a:moveTo>
                  <a:lnTo>
                    <a:pt x="1" y="39833"/>
                  </a:lnTo>
                  <a:lnTo>
                    <a:pt x="34505" y="199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8"/>
            <p:cNvSpPr/>
            <p:nvPr/>
          </p:nvSpPr>
          <p:spPr>
            <a:xfrm>
              <a:off x="2796697" y="4050397"/>
              <a:ext cx="1282655" cy="1109998"/>
            </a:xfrm>
            <a:custGeom>
              <a:avLst/>
              <a:gdLst/>
              <a:ahLst/>
              <a:cxnLst/>
              <a:rect l="l" t="t" r="r" b="b"/>
              <a:pathLst>
                <a:path w="39834" h="34472" extrusionOk="0">
                  <a:moveTo>
                    <a:pt x="19917" y="0"/>
                  </a:moveTo>
                  <a:lnTo>
                    <a:pt x="1" y="34472"/>
                  </a:lnTo>
                  <a:lnTo>
                    <a:pt x="39834" y="34472"/>
                  </a:lnTo>
                  <a:lnTo>
                    <a:pt x="199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8"/>
            <p:cNvSpPr/>
            <p:nvPr/>
          </p:nvSpPr>
          <p:spPr>
            <a:xfrm>
              <a:off x="4044801" y="4176762"/>
              <a:ext cx="162191" cy="162191"/>
            </a:xfrm>
            <a:custGeom>
              <a:avLst/>
              <a:gdLst/>
              <a:ahLst/>
              <a:cxnLst/>
              <a:rect l="l" t="t" r="r" b="b"/>
              <a:pathLst>
                <a:path w="5037" h="5037" fill="none" extrusionOk="0">
                  <a:moveTo>
                    <a:pt x="5036" y="2534"/>
                  </a:moveTo>
                  <a:lnTo>
                    <a:pt x="5036" y="2534"/>
                  </a:lnTo>
                  <a:lnTo>
                    <a:pt x="5036" y="2794"/>
                  </a:lnTo>
                  <a:lnTo>
                    <a:pt x="5004" y="3022"/>
                  </a:lnTo>
                  <a:lnTo>
                    <a:pt x="4939" y="3282"/>
                  </a:lnTo>
                  <a:lnTo>
                    <a:pt x="4842" y="3509"/>
                  </a:lnTo>
                  <a:lnTo>
                    <a:pt x="4744" y="3737"/>
                  </a:lnTo>
                  <a:lnTo>
                    <a:pt x="4614" y="3932"/>
                  </a:lnTo>
                  <a:lnTo>
                    <a:pt x="4452" y="4126"/>
                  </a:lnTo>
                  <a:lnTo>
                    <a:pt x="4289" y="4321"/>
                  </a:lnTo>
                  <a:lnTo>
                    <a:pt x="4127" y="4484"/>
                  </a:lnTo>
                  <a:lnTo>
                    <a:pt x="3932" y="4614"/>
                  </a:lnTo>
                  <a:lnTo>
                    <a:pt x="3737" y="4744"/>
                  </a:lnTo>
                  <a:lnTo>
                    <a:pt x="3509" y="4841"/>
                  </a:lnTo>
                  <a:lnTo>
                    <a:pt x="3282" y="4939"/>
                  </a:lnTo>
                  <a:lnTo>
                    <a:pt x="3022" y="5004"/>
                  </a:lnTo>
                  <a:lnTo>
                    <a:pt x="2762" y="5036"/>
                  </a:lnTo>
                  <a:lnTo>
                    <a:pt x="2502" y="5036"/>
                  </a:lnTo>
                  <a:lnTo>
                    <a:pt x="2502" y="5036"/>
                  </a:lnTo>
                  <a:lnTo>
                    <a:pt x="2275" y="5036"/>
                  </a:lnTo>
                  <a:lnTo>
                    <a:pt x="2015" y="5004"/>
                  </a:lnTo>
                  <a:lnTo>
                    <a:pt x="1755" y="4939"/>
                  </a:lnTo>
                  <a:lnTo>
                    <a:pt x="1528" y="4841"/>
                  </a:lnTo>
                  <a:lnTo>
                    <a:pt x="1300" y="4744"/>
                  </a:lnTo>
                  <a:lnTo>
                    <a:pt x="1105" y="4614"/>
                  </a:lnTo>
                  <a:lnTo>
                    <a:pt x="910" y="4484"/>
                  </a:lnTo>
                  <a:lnTo>
                    <a:pt x="748" y="4321"/>
                  </a:lnTo>
                  <a:lnTo>
                    <a:pt x="585" y="4126"/>
                  </a:lnTo>
                  <a:lnTo>
                    <a:pt x="423" y="3932"/>
                  </a:lnTo>
                  <a:lnTo>
                    <a:pt x="293" y="3737"/>
                  </a:lnTo>
                  <a:lnTo>
                    <a:pt x="195" y="3509"/>
                  </a:lnTo>
                  <a:lnTo>
                    <a:pt x="98" y="3282"/>
                  </a:lnTo>
                  <a:lnTo>
                    <a:pt x="33" y="3022"/>
                  </a:lnTo>
                  <a:lnTo>
                    <a:pt x="0" y="2794"/>
                  </a:lnTo>
                  <a:lnTo>
                    <a:pt x="0" y="2534"/>
                  </a:lnTo>
                  <a:lnTo>
                    <a:pt x="0" y="2534"/>
                  </a:lnTo>
                  <a:lnTo>
                    <a:pt x="0" y="2275"/>
                  </a:lnTo>
                  <a:lnTo>
                    <a:pt x="33" y="2015"/>
                  </a:lnTo>
                  <a:lnTo>
                    <a:pt x="98" y="1787"/>
                  </a:lnTo>
                  <a:lnTo>
                    <a:pt x="195" y="1527"/>
                  </a:lnTo>
                  <a:lnTo>
                    <a:pt x="293" y="1332"/>
                  </a:lnTo>
                  <a:lnTo>
                    <a:pt x="423" y="1105"/>
                  </a:lnTo>
                  <a:lnTo>
                    <a:pt x="585" y="910"/>
                  </a:lnTo>
                  <a:lnTo>
                    <a:pt x="748" y="748"/>
                  </a:lnTo>
                  <a:lnTo>
                    <a:pt x="910" y="585"/>
                  </a:lnTo>
                  <a:lnTo>
                    <a:pt x="1105" y="423"/>
                  </a:lnTo>
                  <a:lnTo>
                    <a:pt x="1300" y="293"/>
                  </a:lnTo>
                  <a:lnTo>
                    <a:pt x="1528" y="195"/>
                  </a:lnTo>
                  <a:lnTo>
                    <a:pt x="1755" y="98"/>
                  </a:lnTo>
                  <a:lnTo>
                    <a:pt x="2015" y="65"/>
                  </a:lnTo>
                  <a:lnTo>
                    <a:pt x="2275" y="0"/>
                  </a:lnTo>
                  <a:lnTo>
                    <a:pt x="2502" y="0"/>
                  </a:lnTo>
                  <a:lnTo>
                    <a:pt x="2502" y="0"/>
                  </a:lnTo>
                  <a:lnTo>
                    <a:pt x="2762" y="0"/>
                  </a:lnTo>
                  <a:lnTo>
                    <a:pt x="3022" y="65"/>
                  </a:lnTo>
                  <a:lnTo>
                    <a:pt x="3282" y="98"/>
                  </a:lnTo>
                  <a:lnTo>
                    <a:pt x="3509" y="195"/>
                  </a:lnTo>
                  <a:lnTo>
                    <a:pt x="3737" y="293"/>
                  </a:lnTo>
                  <a:lnTo>
                    <a:pt x="3932" y="423"/>
                  </a:lnTo>
                  <a:lnTo>
                    <a:pt x="4127" y="585"/>
                  </a:lnTo>
                  <a:lnTo>
                    <a:pt x="4289" y="748"/>
                  </a:lnTo>
                  <a:lnTo>
                    <a:pt x="4452" y="910"/>
                  </a:lnTo>
                  <a:lnTo>
                    <a:pt x="4614" y="1105"/>
                  </a:lnTo>
                  <a:lnTo>
                    <a:pt x="4744" y="1332"/>
                  </a:lnTo>
                  <a:lnTo>
                    <a:pt x="4842" y="1527"/>
                  </a:lnTo>
                  <a:lnTo>
                    <a:pt x="4939" y="1787"/>
                  </a:lnTo>
                  <a:lnTo>
                    <a:pt x="5004" y="2015"/>
                  </a:lnTo>
                  <a:lnTo>
                    <a:pt x="5036" y="2275"/>
                  </a:lnTo>
                  <a:lnTo>
                    <a:pt x="5036" y="2534"/>
                  </a:lnTo>
                  <a:lnTo>
                    <a:pt x="5036" y="2534"/>
                  </a:lnTo>
                  <a:close/>
                </a:path>
              </a:pathLst>
            </a:custGeom>
            <a:noFill/>
            <a:ln w="89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8"/>
            <p:cNvSpPr/>
            <p:nvPr/>
          </p:nvSpPr>
          <p:spPr>
            <a:xfrm>
              <a:off x="1653243" y="4236397"/>
              <a:ext cx="978204" cy="1332855"/>
            </a:xfrm>
            <a:custGeom>
              <a:avLst/>
              <a:gdLst/>
              <a:ahLst/>
              <a:cxnLst/>
              <a:rect l="l" t="t" r="r" b="b"/>
              <a:pathLst>
                <a:path w="30379" h="41393" extrusionOk="0">
                  <a:moveTo>
                    <a:pt x="29631" y="0"/>
                  </a:moveTo>
                  <a:lnTo>
                    <a:pt x="29501" y="33"/>
                  </a:lnTo>
                  <a:lnTo>
                    <a:pt x="29371" y="98"/>
                  </a:lnTo>
                  <a:lnTo>
                    <a:pt x="29274" y="163"/>
                  </a:lnTo>
                  <a:lnTo>
                    <a:pt x="29176" y="260"/>
                  </a:lnTo>
                  <a:lnTo>
                    <a:pt x="130" y="40353"/>
                  </a:lnTo>
                  <a:lnTo>
                    <a:pt x="65" y="40483"/>
                  </a:lnTo>
                  <a:lnTo>
                    <a:pt x="33" y="40580"/>
                  </a:lnTo>
                  <a:lnTo>
                    <a:pt x="0" y="40710"/>
                  </a:lnTo>
                  <a:lnTo>
                    <a:pt x="0" y="40840"/>
                  </a:lnTo>
                  <a:lnTo>
                    <a:pt x="33" y="40970"/>
                  </a:lnTo>
                  <a:lnTo>
                    <a:pt x="98" y="41067"/>
                  </a:lnTo>
                  <a:lnTo>
                    <a:pt x="163" y="41197"/>
                  </a:lnTo>
                  <a:lnTo>
                    <a:pt x="260" y="41262"/>
                  </a:lnTo>
                  <a:lnTo>
                    <a:pt x="390" y="41327"/>
                  </a:lnTo>
                  <a:lnTo>
                    <a:pt x="520" y="41392"/>
                  </a:lnTo>
                  <a:lnTo>
                    <a:pt x="780" y="41392"/>
                  </a:lnTo>
                  <a:lnTo>
                    <a:pt x="877" y="41360"/>
                  </a:lnTo>
                  <a:lnTo>
                    <a:pt x="1007" y="41295"/>
                  </a:lnTo>
                  <a:lnTo>
                    <a:pt x="1105" y="41230"/>
                  </a:lnTo>
                  <a:lnTo>
                    <a:pt x="1202" y="41132"/>
                  </a:lnTo>
                  <a:lnTo>
                    <a:pt x="30248" y="1040"/>
                  </a:lnTo>
                  <a:lnTo>
                    <a:pt x="30313" y="910"/>
                  </a:lnTo>
                  <a:lnTo>
                    <a:pt x="30378" y="780"/>
                  </a:lnTo>
                  <a:lnTo>
                    <a:pt x="30378" y="682"/>
                  </a:lnTo>
                  <a:lnTo>
                    <a:pt x="30378" y="553"/>
                  </a:lnTo>
                  <a:lnTo>
                    <a:pt x="30346" y="423"/>
                  </a:lnTo>
                  <a:lnTo>
                    <a:pt x="30281" y="293"/>
                  </a:lnTo>
                  <a:lnTo>
                    <a:pt x="30216" y="195"/>
                  </a:lnTo>
                  <a:lnTo>
                    <a:pt x="30119" y="130"/>
                  </a:lnTo>
                  <a:lnTo>
                    <a:pt x="29989" y="33"/>
                  </a:lnTo>
                  <a:lnTo>
                    <a:pt x="298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8"/>
            <p:cNvSpPr/>
            <p:nvPr/>
          </p:nvSpPr>
          <p:spPr>
            <a:xfrm>
              <a:off x="5057491" y="4414237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58" y="1495"/>
                  </a:lnTo>
                  <a:lnTo>
                    <a:pt x="488" y="1560"/>
                  </a:lnTo>
                  <a:lnTo>
                    <a:pt x="651" y="1592"/>
                  </a:lnTo>
                  <a:lnTo>
                    <a:pt x="813" y="1625"/>
                  </a:lnTo>
                  <a:lnTo>
                    <a:pt x="976" y="1592"/>
                  </a:lnTo>
                  <a:lnTo>
                    <a:pt x="1106" y="1560"/>
                  </a:lnTo>
                  <a:lnTo>
                    <a:pt x="1235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28" y="1138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35" y="163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8"/>
            <p:cNvSpPr/>
            <p:nvPr/>
          </p:nvSpPr>
          <p:spPr>
            <a:xfrm>
              <a:off x="5188288" y="4414237"/>
              <a:ext cx="52325" cy="52325"/>
            </a:xfrm>
            <a:custGeom>
              <a:avLst/>
              <a:gdLst/>
              <a:ahLst/>
              <a:cxnLst/>
              <a:rect l="l" t="t" r="r" b="b"/>
              <a:pathLst>
                <a:path w="1625" h="1625" extrusionOk="0">
                  <a:moveTo>
                    <a:pt x="812" y="0"/>
                  </a:moveTo>
                  <a:lnTo>
                    <a:pt x="650" y="33"/>
                  </a:lnTo>
                  <a:lnTo>
                    <a:pt x="520" y="65"/>
                  </a:lnTo>
                  <a:lnTo>
                    <a:pt x="358" y="163"/>
                  </a:lnTo>
                  <a:lnTo>
                    <a:pt x="260" y="260"/>
                  </a:lnTo>
                  <a:lnTo>
                    <a:pt x="163" y="358"/>
                  </a:lnTo>
                  <a:lnTo>
                    <a:pt x="65" y="520"/>
                  </a:lnTo>
                  <a:lnTo>
                    <a:pt x="33" y="650"/>
                  </a:lnTo>
                  <a:lnTo>
                    <a:pt x="0" y="813"/>
                  </a:lnTo>
                  <a:lnTo>
                    <a:pt x="33" y="975"/>
                  </a:lnTo>
                  <a:lnTo>
                    <a:pt x="65" y="1138"/>
                  </a:lnTo>
                  <a:lnTo>
                    <a:pt x="163" y="1268"/>
                  </a:lnTo>
                  <a:lnTo>
                    <a:pt x="260" y="1398"/>
                  </a:lnTo>
                  <a:lnTo>
                    <a:pt x="358" y="1495"/>
                  </a:lnTo>
                  <a:lnTo>
                    <a:pt x="520" y="1560"/>
                  </a:lnTo>
                  <a:lnTo>
                    <a:pt x="650" y="1592"/>
                  </a:lnTo>
                  <a:lnTo>
                    <a:pt x="812" y="1625"/>
                  </a:lnTo>
                  <a:lnTo>
                    <a:pt x="975" y="1592"/>
                  </a:lnTo>
                  <a:lnTo>
                    <a:pt x="1137" y="1560"/>
                  </a:lnTo>
                  <a:lnTo>
                    <a:pt x="1267" y="1495"/>
                  </a:lnTo>
                  <a:lnTo>
                    <a:pt x="1397" y="1398"/>
                  </a:lnTo>
                  <a:lnTo>
                    <a:pt x="1495" y="1268"/>
                  </a:lnTo>
                  <a:lnTo>
                    <a:pt x="1560" y="1138"/>
                  </a:lnTo>
                  <a:lnTo>
                    <a:pt x="1592" y="975"/>
                  </a:lnTo>
                  <a:lnTo>
                    <a:pt x="1625" y="813"/>
                  </a:lnTo>
                  <a:lnTo>
                    <a:pt x="1592" y="650"/>
                  </a:lnTo>
                  <a:lnTo>
                    <a:pt x="1560" y="520"/>
                  </a:lnTo>
                  <a:lnTo>
                    <a:pt x="1495" y="358"/>
                  </a:lnTo>
                  <a:lnTo>
                    <a:pt x="1397" y="260"/>
                  </a:lnTo>
                  <a:lnTo>
                    <a:pt x="1267" y="163"/>
                  </a:lnTo>
                  <a:lnTo>
                    <a:pt x="1137" y="65"/>
                  </a:lnTo>
                  <a:lnTo>
                    <a:pt x="975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8"/>
            <p:cNvSpPr/>
            <p:nvPr/>
          </p:nvSpPr>
          <p:spPr>
            <a:xfrm>
              <a:off x="5320082" y="4414237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58" y="1495"/>
                  </a:lnTo>
                  <a:lnTo>
                    <a:pt x="488" y="1560"/>
                  </a:lnTo>
                  <a:lnTo>
                    <a:pt x="651" y="1592"/>
                  </a:lnTo>
                  <a:lnTo>
                    <a:pt x="813" y="1625"/>
                  </a:lnTo>
                  <a:lnTo>
                    <a:pt x="976" y="1592"/>
                  </a:lnTo>
                  <a:lnTo>
                    <a:pt x="1106" y="1560"/>
                  </a:lnTo>
                  <a:lnTo>
                    <a:pt x="1235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28" y="1138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35" y="163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8"/>
            <p:cNvSpPr/>
            <p:nvPr/>
          </p:nvSpPr>
          <p:spPr>
            <a:xfrm>
              <a:off x="5451909" y="4414237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780" y="0"/>
                  </a:moveTo>
                  <a:lnTo>
                    <a:pt x="618" y="33"/>
                  </a:lnTo>
                  <a:lnTo>
                    <a:pt x="488" y="65"/>
                  </a:lnTo>
                  <a:lnTo>
                    <a:pt x="326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26" y="1495"/>
                  </a:lnTo>
                  <a:lnTo>
                    <a:pt x="488" y="1560"/>
                  </a:lnTo>
                  <a:lnTo>
                    <a:pt x="618" y="1592"/>
                  </a:lnTo>
                  <a:lnTo>
                    <a:pt x="780" y="1625"/>
                  </a:lnTo>
                  <a:lnTo>
                    <a:pt x="943" y="1592"/>
                  </a:lnTo>
                  <a:lnTo>
                    <a:pt x="1105" y="1560"/>
                  </a:lnTo>
                  <a:lnTo>
                    <a:pt x="1235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28" y="1138"/>
                  </a:lnTo>
                  <a:lnTo>
                    <a:pt x="1560" y="975"/>
                  </a:lnTo>
                  <a:lnTo>
                    <a:pt x="1593" y="813"/>
                  </a:lnTo>
                  <a:lnTo>
                    <a:pt x="1560" y="650"/>
                  </a:lnTo>
                  <a:lnTo>
                    <a:pt x="1528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35" y="163"/>
                  </a:lnTo>
                  <a:lnTo>
                    <a:pt x="1105" y="65"/>
                  </a:lnTo>
                  <a:lnTo>
                    <a:pt x="943" y="33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8"/>
            <p:cNvSpPr/>
            <p:nvPr/>
          </p:nvSpPr>
          <p:spPr>
            <a:xfrm>
              <a:off x="5582673" y="4414237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58" y="1495"/>
                  </a:lnTo>
                  <a:lnTo>
                    <a:pt x="488" y="1560"/>
                  </a:lnTo>
                  <a:lnTo>
                    <a:pt x="651" y="1592"/>
                  </a:lnTo>
                  <a:lnTo>
                    <a:pt x="813" y="1625"/>
                  </a:lnTo>
                  <a:lnTo>
                    <a:pt x="976" y="1592"/>
                  </a:lnTo>
                  <a:lnTo>
                    <a:pt x="1106" y="1560"/>
                  </a:lnTo>
                  <a:lnTo>
                    <a:pt x="1268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60" y="1138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60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68" y="163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8"/>
            <p:cNvSpPr/>
            <p:nvPr/>
          </p:nvSpPr>
          <p:spPr>
            <a:xfrm>
              <a:off x="-51551" y="4447725"/>
              <a:ext cx="1058768" cy="1370496"/>
            </a:xfrm>
            <a:custGeom>
              <a:avLst/>
              <a:gdLst/>
              <a:ahLst/>
              <a:cxnLst/>
              <a:rect l="l" t="t" r="r" b="b"/>
              <a:pathLst>
                <a:path w="32881" h="42562" extrusionOk="0">
                  <a:moveTo>
                    <a:pt x="28949" y="0"/>
                  </a:moveTo>
                  <a:lnTo>
                    <a:pt x="28624" y="33"/>
                  </a:lnTo>
                  <a:lnTo>
                    <a:pt x="28266" y="130"/>
                  </a:lnTo>
                  <a:lnTo>
                    <a:pt x="27942" y="228"/>
                  </a:lnTo>
                  <a:lnTo>
                    <a:pt x="27584" y="358"/>
                  </a:lnTo>
                  <a:lnTo>
                    <a:pt x="27292" y="520"/>
                  </a:lnTo>
                  <a:lnTo>
                    <a:pt x="26999" y="715"/>
                  </a:lnTo>
                  <a:lnTo>
                    <a:pt x="26707" y="975"/>
                  </a:lnTo>
                  <a:lnTo>
                    <a:pt x="26447" y="1235"/>
                  </a:lnTo>
                  <a:lnTo>
                    <a:pt x="26220" y="1527"/>
                  </a:lnTo>
                  <a:lnTo>
                    <a:pt x="682" y="36714"/>
                  </a:lnTo>
                  <a:lnTo>
                    <a:pt x="487" y="37039"/>
                  </a:lnTo>
                  <a:lnTo>
                    <a:pt x="325" y="37364"/>
                  </a:lnTo>
                  <a:lnTo>
                    <a:pt x="195" y="37689"/>
                  </a:lnTo>
                  <a:lnTo>
                    <a:pt x="98" y="38046"/>
                  </a:lnTo>
                  <a:lnTo>
                    <a:pt x="33" y="38403"/>
                  </a:lnTo>
                  <a:lnTo>
                    <a:pt x="0" y="38761"/>
                  </a:lnTo>
                  <a:lnTo>
                    <a:pt x="0" y="39118"/>
                  </a:lnTo>
                  <a:lnTo>
                    <a:pt x="33" y="39443"/>
                  </a:lnTo>
                  <a:lnTo>
                    <a:pt x="98" y="39800"/>
                  </a:lnTo>
                  <a:lnTo>
                    <a:pt x="228" y="40125"/>
                  </a:lnTo>
                  <a:lnTo>
                    <a:pt x="357" y="40483"/>
                  </a:lnTo>
                  <a:lnTo>
                    <a:pt x="520" y="40775"/>
                  </a:lnTo>
                  <a:lnTo>
                    <a:pt x="715" y="41067"/>
                  </a:lnTo>
                  <a:lnTo>
                    <a:pt x="942" y="41360"/>
                  </a:lnTo>
                  <a:lnTo>
                    <a:pt x="1202" y="41620"/>
                  </a:lnTo>
                  <a:lnTo>
                    <a:pt x="1527" y="41847"/>
                  </a:lnTo>
                  <a:lnTo>
                    <a:pt x="1820" y="42075"/>
                  </a:lnTo>
                  <a:lnTo>
                    <a:pt x="2144" y="42237"/>
                  </a:lnTo>
                  <a:lnTo>
                    <a:pt x="2502" y="42367"/>
                  </a:lnTo>
                  <a:lnTo>
                    <a:pt x="2827" y="42465"/>
                  </a:lnTo>
                  <a:lnTo>
                    <a:pt x="3184" y="42530"/>
                  </a:lnTo>
                  <a:lnTo>
                    <a:pt x="3541" y="42562"/>
                  </a:lnTo>
                  <a:lnTo>
                    <a:pt x="3899" y="42562"/>
                  </a:lnTo>
                  <a:lnTo>
                    <a:pt x="4256" y="42497"/>
                  </a:lnTo>
                  <a:lnTo>
                    <a:pt x="4581" y="42432"/>
                  </a:lnTo>
                  <a:lnTo>
                    <a:pt x="4939" y="42335"/>
                  </a:lnTo>
                  <a:lnTo>
                    <a:pt x="5263" y="42205"/>
                  </a:lnTo>
                  <a:lnTo>
                    <a:pt x="5588" y="42042"/>
                  </a:lnTo>
                  <a:lnTo>
                    <a:pt x="5881" y="41815"/>
                  </a:lnTo>
                  <a:lnTo>
                    <a:pt x="6141" y="41587"/>
                  </a:lnTo>
                  <a:lnTo>
                    <a:pt x="6401" y="41327"/>
                  </a:lnTo>
                  <a:lnTo>
                    <a:pt x="6661" y="41035"/>
                  </a:lnTo>
                  <a:lnTo>
                    <a:pt x="32165" y="5848"/>
                  </a:lnTo>
                  <a:lnTo>
                    <a:pt x="32360" y="5523"/>
                  </a:lnTo>
                  <a:lnTo>
                    <a:pt x="32555" y="5199"/>
                  </a:lnTo>
                  <a:lnTo>
                    <a:pt x="32685" y="4841"/>
                  </a:lnTo>
                  <a:lnTo>
                    <a:pt x="32783" y="4516"/>
                  </a:lnTo>
                  <a:lnTo>
                    <a:pt x="32848" y="4159"/>
                  </a:lnTo>
                  <a:lnTo>
                    <a:pt x="32880" y="3801"/>
                  </a:lnTo>
                  <a:lnTo>
                    <a:pt x="32848" y="3444"/>
                  </a:lnTo>
                  <a:lnTo>
                    <a:pt x="32815" y="3087"/>
                  </a:lnTo>
                  <a:lnTo>
                    <a:pt x="32750" y="2762"/>
                  </a:lnTo>
                  <a:lnTo>
                    <a:pt x="32653" y="2404"/>
                  </a:lnTo>
                  <a:lnTo>
                    <a:pt x="32490" y="2080"/>
                  </a:lnTo>
                  <a:lnTo>
                    <a:pt x="32328" y="1787"/>
                  </a:lnTo>
                  <a:lnTo>
                    <a:pt x="32133" y="1462"/>
                  </a:lnTo>
                  <a:lnTo>
                    <a:pt x="31905" y="1202"/>
                  </a:lnTo>
                  <a:lnTo>
                    <a:pt x="31645" y="942"/>
                  </a:lnTo>
                  <a:lnTo>
                    <a:pt x="31353" y="682"/>
                  </a:lnTo>
                  <a:lnTo>
                    <a:pt x="31028" y="488"/>
                  </a:lnTo>
                  <a:lnTo>
                    <a:pt x="30703" y="325"/>
                  </a:lnTo>
                  <a:lnTo>
                    <a:pt x="30378" y="195"/>
                  </a:lnTo>
                  <a:lnTo>
                    <a:pt x="30021" y="98"/>
                  </a:lnTo>
                  <a:lnTo>
                    <a:pt x="29663" y="33"/>
                  </a:lnTo>
                  <a:lnTo>
                    <a:pt x="29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8"/>
            <p:cNvSpPr/>
            <p:nvPr/>
          </p:nvSpPr>
          <p:spPr>
            <a:xfrm>
              <a:off x="2762179" y="4452942"/>
              <a:ext cx="69101" cy="68039"/>
            </a:xfrm>
            <a:custGeom>
              <a:avLst/>
              <a:gdLst/>
              <a:ahLst/>
              <a:cxnLst/>
              <a:rect l="l" t="t" r="r" b="b"/>
              <a:pathLst>
                <a:path w="2146" h="2113" extrusionOk="0">
                  <a:moveTo>
                    <a:pt x="1073" y="1"/>
                  </a:moveTo>
                  <a:lnTo>
                    <a:pt x="845" y="33"/>
                  </a:lnTo>
                  <a:lnTo>
                    <a:pt x="650" y="98"/>
                  </a:lnTo>
                  <a:lnTo>
                    <a:pt x="488" y="196"/>
                  </a:lnTo>
                  <a:lnTo>
                    <a:pt x="326" y="326"/>
                  </a:lnTo>
                  <a:lnTo>
                    <a:pt x="196" y="455"/>
                  </a:lnTo>
                  <a:lnTo>
                    <a:pt x="98" y="650"/>
                  </a:lnTo>
                  <a:lnTo>
                    <a:pt x="33" y="845"/>
                  </a:lnTo>
                  <a:lnTo>
                    <a:pt x="1" y="1073"/>
                  </a:lnTo>
                  <a:lnTo>
                    <a:pt x="33" y="1268"/>
                  </a:lnTo>
                  <a:lnTo>
                    <a:pt x="98" y="1463"/>
                  </a:lnTo>
                  <a:lnTo>
                    <a:pt x="196" y="1658"/>
                  </a:lnTo>
                  <a:lnTo>
                    <a:pt x="326" y="1820"/>
                  </a:lnTo>
                  <a:lnTo>
                    <a:pt x="488" y="1950"/>
                  </a:lnTo>
                  <a:lnTo>
                    <a:pt x="650" y="2047"/>
                  </a:lnTo>
                  <a:lnTo>
                    <a:pt x="845" y="2112"/>
                  </a:lnTo>
                  <a:lnTo>
                    <a:pt x="1268" y="2112"/>
                  </a:lnTo>
                  <a:lnTo>
                    <a:pt x="1495" y="2047"/>
                  </a:lnTo>
                  <a:lnTo>
                    <a:pt x="1658" y="1950"/>
                  </a:lnTo>
                  <a:lnTo>
                    <a:pt x="1820" y="1820"/>
                  </a:lnTo>
                  <a:lnTo>
                    <a:pt x="1950" y="1658"/>
                  </a:lnTo>
                  <a:lnTo>
                    <a:pt x="2048" y="1463"/>
                  </a:lnTo>
                  <a:lnTo>
                    <a:pt x="2113" y="1268"/>
                  </a:lnTo>
                  <a:lnTo>
                    <a:pt x="2145" y="1073"/>
                  </a:lnTo>
                  <a:lnTo>
                    <a:pt x="2113" y="845"/>
                  </a:lnTo>
                  <a:lnTo>
                    <a:pt x="2048" y="650"/>
                  </a:lnTo>
                  <a:lnTo>
                    <a:pt x="1950" y="455"/>
                  </a:lnTo>
                  <a:lnTo>
                    <a:pt x="1820" y="326"/>
                  </a:lnTo>
                  <a:lnTo>
                    <a:pt x="1658" y="196"/>
                  </a:lnTo>
                  <a:lnTo>
                    <a:pt x="1495" y="98"/>
                  </a:lnTo>
                  <a:lnTo>
                    <a:pt x="1268" y="33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8"/>
            <p:cNvSpPr/>
            <p:nvPr/>
          </p:nvSpPr>
          <p:spPr>
            <a:xfrm>
              <a:off x="289480" y="4476995"/>
              <a:ext cx="303421" cy="391327"/>
            </a:xfrm>
            <a:custGeom>
              <a:avLst/>
              <a:gdLst/>
              <a:ahLst/>
              <a:cxnLst/>
              <a:rect l="l" t="t" r="r" b="b"/>
              <a:pathLst>
                <a:path w="9423" h="12153" extrusionOk="0">
                  <a:moveTo>
                    <a:pt x="8286" y="1"/>
                  </a:moveTo>
                  <a:lnTo>
                    <a:pt x="8058" y="33"/>
                  </a:lnTo>
                  <a:lnTo>
                    <a:pt x="7831" y="98"/>
                  </a:lnTo>
                  <a:lnTo>
                    <a:pt x="7636" y="196"/>
                  </a:lnTo>
                  <a:lnTo>
                    <a:pt x="7441" y="326"/>
                  </a:lnTo>
                  <a:lnTo>
                    <a:pt x="7311" y="488"/>
                  </a:lnTo>
                  <a:lnTo>
                    <a:pt x="196" y="10268"/>
                  </a:lnTo>
                  <a:lnTo>
                    <a:pt x="98" y="10495"/>
                  </a:lnTo>
                  <a:lnTo>
                    <a:pt x="1" y="10690"/>
                  </a:lnTo>
                  <a:lnTo>
                    <a:pt x="1" y="10918"/>
                  </a:lnTo>
                  <a:lnTo>
                    <a:pt x="1" y="11145"/>
                  </a:lnTo>
                  <a:lnTo>
                    <a:pt x="66" y="11372"/>
                  </a:lnTo>
                  <a:lnTo>
                    <a:pt x="163" y="11567"/>
                  </a:lnTo>
                  <a:lnTo>
                    <a:pt x="293" y="11762"/>
                  </a:lnTo>
                  <a:lnTo>
                    <a:pt x="456" y="11925"/>
                  </a:lnTo>
                  <a:lnTo>
                    <a:pt x="683" y="12022"/>
                  </a:lnTo>
                  <a:lnTo>
                    <a:pt x="878" y="12120"/>
                  </a:lnTo>
                  <a:lnTo>
                    <a:pt x="1105" y="12152"/>
                  </a:lnTo>
                  <a:lnTo>
                    <a:pt x="1333" y="12120"/>
                  </a:lnTo>
                  <a:lnTo>
                    <a:pt x="1560" y="12055"/>
                  </a:lnTo>
                  <a:lnTo>
                    <a:pt x="1755" y="11957"/>
                  </a:lnTo>
                  <a:lnTo>
                    <a:pt x="1950" y="11827"/>
                  </a:lnTo>
                  <a:lnTo>
                    <a:pt x="2113" y="11665"/>
                  </a:lnTo>
                  <a:lnTo>
                    <a:pt x="9196" y="1885"/>
                  </a:lnTo>
                  <a:lnTo>
                    <a:pt x="9325" y="1658"/>
                  </a:lnTo>
                  <a:lnTo>
                    <a:pt x="9390" y="1463"/>
                  </a:lnTo>
                  <a:lnTo>
                    <a:pt x="9423" y="1235"/>
                  </a:lnTo>
                  <a:lnTo>
                    <a:pt x="9390" y="1008"/>
                  </a:lnTo>
                  <a:lnTo>
                    <a:pt x="9358" y="781"/>
                  </a:lnTo>
                  <a:lnTo>
                    <a:pt x="9260" y="586"/>
                  </a:lnTo>
                  <a:lnTo>
                    <a:pt x="9098" y="391"/>
                  </a:lnTo>
                  <a:lnTo>
                    <a:pt x="8936" y="228"/>
                  </a:lnTo>
                  <a:lnTo>
                    <a:pt x="8741" y="131"/>
                  </a:lnTo>
                  <a:lnTo>
                    <a:pt x="8513" y="33"/>
                  </a:lnTo>
                  <a:lnTo>
                    <a:pt x="8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8"/>
            <p:cNvSpPr/>
            <p:nvPr/>
          </p:nvSpPr>
          <p:spPr>
            <a:xfrm>
              <a:off x="5057491" y="452616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1"/>
                  </a:lnTo>
                  <a:lnTo>
                    <a:pt x="1" y="813"/>
                  </a:lnTo>
                  <a:lnTo>
                    <a:pt x="1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28" y="1106"/>
                  </a:lnTo>
                  <a:lnTo>
                    <a:pt x="1593" y="976"/>
                  </a:lnTo>
                  <a:lnTo>
                    <a:pt x="1593" y="813"/>
                  </a:lnTo>
                  <a:lnTo>
                    <a:pt x="1593" y="651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8"/>
            <p:cNvSpPr/>
            <p:nvPr/>
          </p:nvSpPr>
          <p:spPr>
            <a:xfrm>
              <a:off x="5188288" y="4526164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812" y="1"/>
                  </a:moveTo>
                  <a:lnTo>
                    <a:pt x="650" y="33"/>
                  </a:lnTo>
                  <a:lnTo>
                    <a:pt x="520" y="66"/>
                  </a:lnTo>
                  <a:lnTo>
                    <a:pt x="358" y="131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51"/>
                  </a:lnTo>
                  <a:lnTo>
                    <a:pt x="0" y="813"/>
                  </a:lnTo>
                  <a:lnTo>
                    <a:pt x="33" y="976"/>
                  </a:lnTo>
                  <a:lnTo>
                    <a:pt x="65" y="1106"/>
                  </a:lnTo>
                  <a:lnTo>
                    <a:pt x="163" y="1236"/>
                  </a:lnTo>
                  <a:lnTo>
                    <a:pt x="260" y="1365"/>
                  </a:lnTo>
                  <a:lnTo>
                    <a:pt x="358" y="1463"/>
                  </a:lnTo>
                  <a:lnTo>
                    <a:pt x="520" y="1528"/>
                  </a:lnTo>
                  <a:lnTo>
                    <a:pt x="650" y="1593"/>
                  </a:lnTo>
                  <a:lnTo>
                    <a:pt x="975" y="1593"/>
                  </a:lnTo>
                  <a:lnTo>
                    <a:pt x="1137" y="1528"/>
                  </a:lnTo>
                  <a:lnTo>
                    <a:pt x="1267" y="1463"/>
                  </a:lnTo>
                  <a:lnTo>
                    <a:pt x="1397" y="1365"/>
                  </a:lnTo>
                  <a:lnTo>
                    <a:pt x="1495" y="1236"/>
                  </a:lnTo>
                  <a:lnTo>
                    <a:pt x="1560" y="1106"/>
                  </a:lnTo>
                  <a:lnTo>
                    <a:pt x="1592" y="976"/>
                  </a:lnTo>
                  <a:lnTo>
                    <a:pt x="1625" y="813"/>
                  </a:lnTo>
                  <a:lnTo>
                    <a:pt x="1592" y="651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1"/>
                  </a:lnTo>
                  <a:lnTo>
                    <a:pt x="1137" y="66"/>
                  </a:lnTo>
                  <a:lnTo>
                    <a:pt x="975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8"/>
            <p:cNvSpPr/>
            <p:nvPr/>
          </p:nvSpPr>
          <p:spPr>
            <a:xfrm>
              <a:off x="5320082" y="452616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1"/>
                  </a:lnTo>
                  <a:lnTo>
                    <a:pt x="1" y="813"/>
                  </a:lnTo>
                  <a:lnTo>
                    <a:pt x="33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28" y="1106"/>
                  </a:lnTo>
                  <a:lnTo>
                    <a:pt x="1593" y="976"/>
                  </a:lnTo>
                  <a:lnTo>
                    <a:pt x="1593" y="813"/>
                  </a:lnTo>
                  <a:lnTo>
                    <a:pt x="1593" y="651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8"/>
            <p:cNvSpPr/>
            <p:nvPr/>
          </p:nvSpPr>
          <p:spPr>
            <a:xfrm>
              <a:off x="5451909" y="452616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80" y="1"/>
                  </a:moveTo>
                  <a:lnTo>
                    <a:pt x="618" y="33"/>
                  </a:lnTo>
                  <a:lnTo>
                    <a:pt x="488" y="66"/>
                  </a:lnTo>
                  <a:lnTo>
                    <a:pt x="326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1"/>
                  </a:lnTo>
                  <a:lnTo>
                    <a:pt x="1" y="813"/>
                  </a:lnTo>
                  <a:lnTo>
                    <a:pt x="1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26" y="1463"/>
                  </a:lnTo>
                  <a:lnTo>
                    <a:pt x="488" y="1528"/>
                  </a:lnTo>
                  <a:lnTo>
                    <a:pt x="618" y="1593"/>
                  </a:lnTo>
                  <a:lnTo>
                    <a:pt x="943" y="1593"/>
                  </a:lnTo>
                  <a:lnTo>
                    <a:pt x="1105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28" y="1106"/>
                  </a:lnTo>
                  <a:lnTo>
                    <a:pt x="1560" y="976"/>
                  </a:lnTo>
                  <a:lnTo>
                    <a:pt x="1593" y="813"/>
                  </a:lnTo>
                  <a:lnTo>
                    <a:pt x="1560" y="651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5" y="66"/>
                  </a:lnTo>
                  <a:lnTo>
                    <a:pt x="943" y="33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8"/>
            <p:cNvSpPr/>
            <p:nvPr/>
          </p:nvSpPr>
          <p:spPr>
            <a:xfrm>
              <a:off x="5582673" y="452616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1"/>
                  </a:lnTo>
                  <a:lnTo>
                    <a:pt x="1" y="813"/>
                  </a:lnTo>
                  <a:lnTo>
                    <a:pt x="33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28"/>
                  </a:lnTo>
                  <a:lnTo>
                    <a:pt x="1268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60" y="1106"/>
                  </a:lnTo>
                  <a:lnTo>
                    <a:pt x="1593" y="976"/>
                  </a:lnTo>
                  <a:lnTo>
                    <a:pt x="1593" y="813"/>
                  </a:lnTo>
                  <a:lnTo>
                    <a:pt x="1593" y="651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8"/>
            <p:cNvSpPr/>
            <p:nvPr/>
          </p:nvSpPr>
          <p:spPr>
            <a:xfrm>
              <a:off x="7978450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0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22" y="1332"/>
                  </a:lnTo>
                  <a:lnTo>
                    <a:pt x="552" y="1365"/>
                  </a:lnTo>
                  <a:lnTo>
                    <a:pt x="715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105" y="1268"/>
                  </a:lnTo>
                  <a:lnTo>
                    <a:pt x="1202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8"/>
            <p:cNvSpPr/>
            <p:nvPr/>
          </p:nvSpPr>
          <p:spPr>
            <a:xfrm>
              <a:off x="8093533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0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5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0"/>
                  </a:lnTo>
                  <a:lnTo>
                    <a:pt x="292" y="1268"/>
                  </a:lnTo>
                  <a:lnTo>
                    <a:pt x="422" y="1332"/>
                  </a:lnTo>
                  <a:lnTo>
                    <a:pt x="552" y="1365"/>
                  </a:lnTo>
                  <a:lnTo>
                    <a:pt x="682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8"/>
            <p:cNvSpPr/>
            <p:nvPr/>
          </p:nvSpPr>
          <p:spPr>
            <a:xfrm>
              <a:off x="8207553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85" y="0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55" y="1332"/>
                  </a:lnTo>
                  <a:lnTo>
                    <a:pt x="585" y="1365"/>
                  </a:lnTo>
                  <a:lnTo>
                    <a:pt x="715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105" y="1268"/>
                  </a:lnTo>
                  <a:lnTo>
                    <a:pt x="1203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8"/>
            <p:cNvSpPr/>
            <p:nvPr/>
          </p:nvSpPr>
          <p:spPr>
            <a:xfrm>
              <a:off x="8322636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072" y="1268"/>
                  </a:lnTo>
                  <a:lnTo>
                    <a:pt x="1202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8"/>
            <p:cNvSpPr/>
            <p:nvPr/>
          </p:nvSpPr>
          <p:spPr>
            <a:xfrm>
              <a:off x="8437718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2" y="1365"/>
                  </a:lnTo>
                  <a:lnTo>
                    <a:pt x="942" y="1332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8"/>
            <p:cNvSpPr/>
            <p:nvPr/>
          </p:nvSpPr>
          <p:spPr>
            <a:xfrm>
              <a:off x="5057491" y="463812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0"/>
                  </a:move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60"/>
                  </a:lnTo>
                  <a:lnTo>
                    <a:pt x="813" y="1592"/>
                  </a:lnTo>
                  <a:lnTo>
                    <a:pt x="976" y="1560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8"/>
            <p:cNvSpPr/>
            <p:nvPr/>
          </p:nvSpPr>
          <p:spPr>
            <a:xfrm>
              <a:off x="5188288" y="4638124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650" y="0"/>
                  </a:moveTo>
                  <a:lnTo>
                    <a:pt x="520" y="65"/>
                  </a:lnTo>
                  <a:lnTo>
                    <a:pt x="358" y="130"/>
                  </a:lnTo>
                  <a:lnTo>
                    <a:pt x="260" y="228"/>
                  </a:lnTo>
                  <a:lnTo>
                    <a:pt x="163" y="325"/>
                  </a:lnTo>
                  <a:lnTo>
                    <a:pt x="65" y="488"/>
                  </a:lnTo>
                  <a:lnTo>
                    <a:pt x="33" y="618"/>
                  </a:lnTo>
                  <a:lnTo>
                    <a:pt x="0" y="780"/>
                  </a:lnTo>
                  <a:lnTo>
                    <a:pt x="33" y="943"/>
                  </a:lnTo>
                  <a:lnTo>
                    <a:pt x="65" y="1105"/>
                  </a:lnTo>
                  <a:lnTo>
                    <a:pt x="163" y="1235"/>
                  </a:lnTo>
                  <a:lnTo>
                    <a:pt x="260" y="1365"/>
                  </a:lnTo>
                  <a:lnTo>
                    <a:pt x="358" y="1462"/>
                  </a:lnTo>
                  <a:lnTo>
                    <a:pt x="520" y="1527"/>
                  </a:lnTo>
                  <a:lnTo>
                    <a:pt x="650" y="1560"/>
                  </a:lnTo>
                  <a:lnTo>
                    <a:pt x="812" y="1592"/>
                  </a:lnTo>
                  <a:lnTo>
                    <a:pt x="975" y="1560"/>
                  </a:lnTo>
                  <a:lnTo>
                    <a:pt x="1137" y="1527"/>
                  </a:lnTo>
                  <a:lnTo>
                    <a:pt x="1267" y="1462"/>
                  </a:lnTo>
                  <a:lnTo>
                    <a:pt x="1397" y="1365"/>
                  </a:lnTo>
                  <a:lnTo>
                    <a:pt x="1495" y="1235"/>
                  </a:lnTo>
                  <a:lnTo>
                    <a:pt x="1560" y="1105"/>
                  </a:lnTo>
                  <a:lnTo>
                    <a:pt x="1592" y="943"/>
                  </a:lnTo>
                  <a:lnTo>
                    <a:pt x="1625" y="780"/>
                  </a:lnTo>
                  <a:lnTo>
                    <a:pt x="1592" y="618"/>
                  </a:lnTo>
                  <a:lnTo>
                    <a:pt x="1560" y="488"/>
                  </a:lnTo>
                  <a:lnTo>
                    <a:pt x="1495" y="325"/>
                  </a:lnTo>
                  <a:lnTo>
                    <a:pt x="1397" y="228"/>
                  </a:lnTo>
                  <a:lnTo>
                    <a:pt x="1267" y="130"/>
                  </a:lnTo>
                  <a:lnTo>
                    <a:pt x="1137" y="65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8"/>
            <p:cNvSpPr/>
            <p:nvPr/>
          </p:nvSpPr>
          <p:spPr>
            <a:xfrm>
              <a:off x="5320082" y="463812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0"/>
                  </a:move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60"/>
                  </a:lnTo>
                  <a:lnTo>
                    <a:pt x="813" y="1592"/>
                  </a:lnTo>
                  <a:lnTo>
                    <a:pt x="976" y="1560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8"/>
            <p:cNvSpPr/>
            <p:nvPr/>
          </p:nvSpPr>
          <p:spPr>
            <a:xfrm>
              <a:off x="5451909" y="463812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18" y="0"/>
                  </a:moveTo>
                  <a:lnTo>
                    <a:pt x="488" y="65"/>
                  </a:lnTo>
                  <a:lnTo>
                    <a:pt x="326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26" y="1462"/>
                  </a:lnTo>
                  <a:lnTo>
                    <a:pt x="488" y="1527"/>
                  </a:lnTo>
                  <a:lnTo>
                    <a:pt x="618" y="1560"/>
                  </a:lnTo>
                  <a:lnTo>
                    <a:pt x="780" y="1592"/>
                  </a:lnTo>
                  <a:lnTo>
                    <a:pt x="943" y="1560"/>
                  </a:lnTo>
                  <a:lnTo>
                    <a:pt x="1105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60" y="943"/>
                  </a:lnTo>
                  <a:lnTo>
                    <a:pt x="1593" y="780"/>
                  </a:lnTo>
                  <a:lnTo>
                    <a:pt x="1560" y="618"/>
                  </a:lnTo>
                  <a:lnTo>
                    <a:pt x="1528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5" y="65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8"/>
            <p:cNvSpPr/>
            <p:nvPr/>
          </p:nvSpPr>
          <p:spPr>
            <a:xfrm>
              <a:off x="5582673" y="463812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0"/>
                  </a:move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60"/>
                  </a:lnTo>
                  <a:lnTo>
                    <a:pt x="813" y="1592"/>
                  </a:lnTo>
                  <a:lnTo>
                    <a:pt x="976" y="1560"/>
                  </a:lnTo>
                  <a:lnTo>
                    <a:pt x="1106" y="1527"/>
                  </a:lnTo>
                  <a:lnTo>
                    <a:pt x="1268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60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60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68" y="130"/>
                  </a:lnTo>
                  <a:lnTo>
                    <a:pt x="1106" y="6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8"/>
            <p:cNvSpPr/>
            <p:nvPr/>
          </p:nvSpPr>
          <p:spPr>
            <a:xfrm>
              <a:off x="7978450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2" y="1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1"/>
                  </a:lnTo>
                  <a:lnTo>
                    <a:pt x="325" y="1268"/>
                  </a:lnTo>
                  <a:lnTo>
                    <a:pt x="422" y="1333"/>
                  </a:lnTo>
                  <a:lnTo>
                    <a:pt x="552" y="1366"/>
                  </a:lnTo>
                  <a:lnTo>
                    <a:pt x="715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2" y="1171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6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8"/>
            <p:cNvSpPr/>
            <p:nvPr/>
          </p:nvSpPr>
          <p:spPr>
            <a:xfrm>
              <a:off x="8093533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2" y="1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6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1"/>
                  </a:lnTo>
                  <a:lnTo>
                    <a:pt x="292" y="1268"/>
                  </a:lnTo>
                  <a:lnTo>
                    <a:pt x="422" y="1333"/>
                  </a:lnTo>
                  <a:lnTo>
                    <a:pt x="552" y="1366"/>
                  </a:lnTo>
                  <a:lnTo>
                    <a:pt x="682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170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8"/>
            <p:cNvSpPr/>
            <p:nvPr/>
          </p:nvSpPr>
          <p:spPr>
            <a:xfrm>
              <a:off x="8207553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85" y="1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1"/>
                  </a:lnTo>
                  <a:lnTo>
                    <a:pt x="325" y="1268"/>
                  </a:lnTo>
                  <a:lnTo>
                    <a:pt x="455" y="1333"/>
                  </a:lnTo>
                  <a:lnTo>
                    <a:pt x="585" y="1366"/>
                  </a:lnTo>
                  <a:lnTo>
                    <a:pt x="715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171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6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8"/>
            <p:cNvSpPr/>
            <p:nvPr/>
          </p:nvSpPr>
          <p:spPr>
            <a:xfrm>
              <a:off x="8322636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1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6"/>
                  </a:lnTo>
                  <a:lnTo>
                    <a:pt x="683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202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6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8"/>
            <p:cNvSpPr/>
            <p:nvPr/>
          </p:nvSpPr>
          <p:spPr>
            <a:xfrm>
              <a:off x="8437718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1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6"/>
                  </a:lnTo>
                  <a:lnTo>
                    <a:pt x="683" y="1398"/>
                  </a:lnTo>
                  <a:lnTo>
                    <a:pt x="812" y="1366"/>
                  </a:lnTo>
                  <a:lnTo>
                    <a:pt x="942" y="1333"/>
                  </a:lnTo>
                  <a:lnTo>
                    <a:pt x="1072" y="1268"/>
                  </a:lnTo>
                  <a:lnTo>
                    <a:pt x="1170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8"/>
            <p:cNvSpPr/>
            <p:nvPr/>
          </p:nvSpPr>
          <p:spPr>
            <a:xfrm>
              <a:off x="5057491" y="4749021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92"/>
                  </a:lnTo>
                  <a:lnTo>
                    <a:pt x="976" y="1592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8"/>
            <p:cNvSpPr/>
            <p:nvPr/>
          </p:nvSpPr>
          <p:spPr>
            <a:xfrm>
              <a:off x="5188288" y="4749021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812" y="0"/>
                  </a:moveTo>
                  <a:lnTo>
                    <a:pt x="650" y="33"/>
                  </a:lnTo>
                  <a:lnTo>
                    <a:pt x="520" y="65"/>
                  </a:lnTo>
                  <a:lnTo>
                    <a:pt x="358" y="130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50"/>
                  </a:lnTo>
                  <a:lnTo>
                    <a:pt x="0" y="813"/>
                  </a:lnTo>
                  <a:lnTo>
                    <a:pt x="33" y="975"/>
                  </a:lnTo>
                  <a:lnTo>
                    <a:pt x="65" y="1105"/>
                  </a:lnTo>
                  <a:lnTo>
                    <a:pt x="163" y="1267"/>
                  </a:lnTo>
                  <a:lnTo>
                    <a:pt x="260" y="1365"/>
                  </a:lnTo>
                  <a:lnTo>
                    <a:pt x="358" y="1462"/>
                  </a:lnTo>
                  <a:lnTo>
                    <a:pt x="520" y="1527"/>
                  </a:lnTo>
                  <a:lnTo>
                    <a:pt x="650" y="1592"/>
                  </a:lnTo>
                  <a:lnTo>
                    <a:pt x="975" y="1592"/>
                  </a:lnTo>
                  <a:lnTo>
                    <a:pt x="1137" y="1527"/>
                  </a:lnTo>
                  <a:lnTo>
                    <a:pt x="1267" y="1462"/>
                  </a:lnTo>
                  <a:lnTo>
                    <a:pt x="1397" y="1365"/>
                  </a:lnTo>
                  <a:lnTo>
                    <a:pt x="1495" y="1267"/>
                  </a:lnTo>
                  <a:lnTo>
                    <a:pt x="1560" y="1105"/>
                  </a:lnTo>
                  <a:lnTo>
                    <a:pt x="1592" y="975"/>
                  </a:lnTo>
                  <a:lnTo>
                    <a:pt x="1625" y="813"/>
                  </a:lnTo>
                  <a:lnTo>
                    <a:pt x="1592" y="650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0"/>
                  </a:lnTo>
                  <a:lnTo>
                    <a:pt x="1137" y="65"/>
                  </a:lnTo>
                  <a:lnTo>
                    <a:pt x="975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8"/>
            <p:cNvSpPr/>
            <p:nvPr/>
          </p:nvSpPr>
          <p:spPr>
            <a:xfrm>
              <a:off x="5320082" y="4749021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92"/>
                  </a:lnTo>
                  <a:lnTo>
                    <a:pt x="976" y="1592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8"/>
            <p:cNvSpPr/>
            <p:nvPr/>
          </p:nvSpPr>
          <p:spPr>
            <a:xfrm>
              <a:off x="5451909" y="4749021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80" y="0"/>
                  </a:moveTo>
                  <a:lnTo>
                    <a:pt x="618" y="33"/>
                  </a:lnTo>
                  <a:lnTo>
                    <a:pt x="488" y="65"/>
                  </a:lnTo>
                  <a:lnTo>
                    <a:pt x="326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26" y="1462"/>
                  </a:lnTo>
                  <a:lnTo>
                    <a:pt x="488" y="1527"/>
                  </a:lnTo>
                  <a:lnTo>
                    <a:pt x="618" y="1592"/>
                  </a:lnTo>
                  <a:lnTo>
                    <a:pt x="943" y="1592"/>
                  </a:lnTo>
                  <a:lnTo>
                    <a:pt x="1105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28" y="1105"/>
                  </a:lnTo>
                  <a:lnTo>
                    <a:pt x="1560" y="975"/>
                  </a:lnTo>
                  <a:lnTo>
                    <a:pt x="1593" y="813"/>
                  </a:lnTo>
                  <a:lnTo>
                    <a:pt x="1560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5" y="65"/>
                  </a:lnTo>
                  <a:lnTo>
                    <a:pt x="943" y="33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8"/>
            <p:cNvSpPr/>
            <p:nvPr/>
          </p:nvSpPr>
          <p:spPr>
            <a:xfrm>
              <a:off x="5582673" y="4749021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92"/>
                  </a:lnTo>
                  <a:lnTo>
                    <a:pt x="976" y="1592"/>
                  </a:lnTo>
                  <a:lnTo>
                    <a:pt x="1106" y="1527"/>
                  </a:lnTo>
                  <a:lnTo>
                    <a:pt x="1268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60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0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8"/>
            <p:cNvSpPr/>
            <p:nvPr/>
          </p:nvSpPr>
          <p:spPr>
            <a:xfrm>
              <a:off x="7978450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1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22" y="1333"/>
                  </a:lnTo>
                  <a:lnTo>
                    <a:pt x="552" y="1365"/>
                  </a:lnTo>
                  <a:lnTo>
                    <a:pt x="715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2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8"/>
            <p:cNvSpPr/>
            <p:nvPr/>
          </p:nvSpPr>
          <p:spPr>
            <a:xfrm>
              <a:off x="8093533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1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5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0"/>
                  </a:lnTo>
                  <a:lnTo>
                    <a:pt x="292" y="1268"/>
                  </a:lnTo>
                  <a:lnTo>
                    <a:pt x="422" y="1333"/>
                  </a:lnTo>
                  <a:lnTo>
                    <a:pt x="552" y="1365"/>
                  </a:lnTo>
                  <a:lnTo>
                    <a:pt x="682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8"/>
            <p:cNvSpPr/>
            <p:nvPr/>
          </p:nvSpPr>
          <p:spPr>
            <a:xfrm>
              <a:off x="8207553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85" y="1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55" y="1333"/>
                  </a:lnTo>
                  <a:lnTo>
                    <a:pt x="585" y="1365"/>
                  </a:lnTo>
                  <a:lnTo>
                    <a:pt x="715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8"/>
            <p:cNvSpPr/>
            <p:nvPr/>
          </p:nvSpPr>
          <p:spPr>
            <a:xfrm>
              <a:off x="8322636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202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8"/>
            <p:cNvSpPr/>
            <p:nvPr/>
          </p:nvSpPr>
          <p:spPr>
            <a:xfrm>
              <a:off x="8437718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2" y="1365"/>
                  </a:lnTo>
                  <a:lnTo>
                    <a:pt x="942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8"/>
            <p:cNvSpPr/>
            <p:nvPr/>
          </p:nvSpPr>
          <p:spPr>
            <a:xfrm>
              <a:off x="5057491" y="4860948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1"/>
                  </a:move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60"/>
                  </a:lnTo>
                  <a:lnTo>
                    <a:pt x="813" y="1593"/>
                  </a:lnTo>
                  <a:lnTo>
                    <a:pt x="976" y="1560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8"/>
            <p:cNvSpPr/>
            <p:nvPr/>
          </p:nvSpPr>
          <p:spPr>
            <a:xfrm>
              <a:off x="5188288" y="4860948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650" y="1"/>
                  </a:moveTo>
                  <a:lnTo>
                    <a:pt x="520" y="66"/>
                  </a:lnTo>
                  <a:lnTo>
                    <a:pt x="358" y="131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18"/>
                  </a:lnTo>
                  <a:lnTo>
                    <a:pt x="0" y="780"/>
                  </a:lnTo>
                  <a:lnTo>
                    <a:pt x="33" y="943"/>
                  </a:lnTo>
                  <a:lnTo>
                    <a:pt x="65" y="1105"/>
                  </a:lnTo>
                  <a:lnTo>
                    <a:pt x="163" y="1235"/>
                  </a:lnTo>
                  <a:lnTo>
                    <a:pt x="260" y="1365"/>
                  </a:lnTo>
                  <a:lnTo>
                    <a:pt x="358" y="1463"/>
                  </a:lnTo>
                  <a:lnTo>
                    <a:pt x="520" y="1528"/>
                  </a:lnTo>
                  <a:lnTo>
                    <a:pt x="650" y="1560"/>
                  </a:lnTo>
                  <a:lnTo>
                    <a:pt x="812" y="1593"/>
                  </a:lnTo>
                  <a:lnTo>
                    <a:pt x="975" y="1560"/>
                  </a:lnTo>
                  <a:lnTo>
                    <a:pt x="1137" y="1528"/>
                  </a:lnTo>
                  <a:lnTo>
                    <a:pt x="1267" y="1463"/>
                  </a:lnTo>
                  <a:lnTo>
                    <a:pt x="1397" y="1365"/>
                  </a:lnTo>
                  <a:lnTo>
                    <a:pt x="1495" y="1235"/>
                  </a:lnTo>
                  <a:lnTo>
                    <a:pt x="1560" y="1105"/>
                  </a:lnTo>
                  <a:lnTo>
                    <a:pt x="1592" y="943"/>
                  </a:lnTo>
                  <a:lnTo>
                    <a:pt x="1625" y="780"/>
                  </a:lnTo>
                  <a:lnTo>
                    <a:pt x="1592" y="618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1"/>
                  </a:lnTo>
                  <a:lnTo>
                    <a:pt x="1137" y="66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8"/>
            <p:cNvSpPr/>
            <p:nvPr/>
          </p:nvSpPr>
          <p:spPr>
            <a:xfrm>
              <a:off x="5320082" y="4860948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1"/>
                  </a:move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60"/>
                  </a:lnTo>
                  <a:lnTo>
                    <a:pt x="813" y="1593"/>
                  </a:lnTo>
                  <a:lnTo>
                    <a:pt x="976" y="1560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8"/>
            <p:cNvSpPr/>
            <p:nvPr/>
          </p:nvSpPr>
          <p:spPr>
            <a:xfrm>
              <a:off x="5451909" y="4860948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18" y="1"/>
                  </a:moveTo>
                  <a:lnTo>
                    <a:pt x="488" y="66"/>
                  </a:lnTo>
                  <a:lnTo>
                    <a:pt x="326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26" y="1463"/>
                  </a:lnTo>
                  <a:lnTo>
                    <a:pt x="488" y="1528"/>
                  </a:lnTo>
                  <a:lnTo>
                    <a:pt x="618" y="1560"/>
                  </a:lnTo>
                  <a:lnTo>
                    <a:pt x="780" y="1593"/>
                  </a:lnTo>
                  <a:lnTo>
                    <a:pt x="943" y="1560"/>
                  </a:lnTo>
                  <a:lnTo>
                    <a:pt x="1105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60" y="943"/>
                  </a:lnTo>
                  <a:lnTo>
                    <a:pt x="1593" y="780"/>
                  </a:lnTo>
                  <a:lnTo>
                    <a:pt x="1560" y="618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5" y="66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8"/>
            <p:cNvSpPr/>
            <p:nvPr/>
          </p:nvSpPr>
          <p:spPr>
            <a:xfrm>
              <a:off x="5582673" y="4860948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1"/>
                  </a:move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60"/>
                  </a:lnTo>
                  <a:lnTo>
                    <a:pt x="813" y="1593"/>
                  </a:lnTo>
                  <a:lnTo>
                    <a:pt x="976" y="1560"/>
                  </a:lnTo>
                  <a:lnTo>
                    <a:pt x="1106" y="1528"/>
                  </a:lnTo>
                  <a:lnTo>
                    <a:pt x="1268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60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1"/>
                  </a:lnTo>
                  <a:lnTo>
                    <a:pt x="1106" y="66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8"/>
            <p:cNvSpPr/>
            <p:nvPr/>
          </p:nvSpPr>
          <p:spPr>
            <a:xfrm>
              <a:off x="6509785" y="4900033"/>
              <a:ext cx="442557" cy="443587"/>
            </a:xfrm>
            <a:custGeom>
              <a:avLst/>
              <a:gdLst/>
              <a:ahLst/>
              <a:cxnLst/>
              <a:rect l="l" t="t" r="r" b="b"/>
              <a:pathLst>
                <a:path w="13744" h="13776" extrusionOk="0">
                  <a:moveTo>
                    <a:pt x="6856" y="0"/>
                  </a:moveTo>
                  <a:lnTo>
                    <a:pt x="6174" y="65"/>
                  </a:lnTo>
                  <a:lnTo>
                    <a:pt x="5491" y="163"/>
                  </a:lnTo>
                  <a:lnTo>
                    <a:pt x="4809" y="325"/>
                  </a:lnTo>
                  <a:lnTo>
                    <a:pt x="4192" y="553"/>
                  </a:lnTo>
                  <a:lnTo>
                    <a:pt x="3575" y="845"/>
                  </a:lnTo>
                  <a:lnTo>
                    <a:pt x="3022" y="1202"/>
                  </a:lnTo>
                  <a:lnTo>
                    <a:pt x="2502" y="1592"/>
                  </a:lnTo>
                  <a:lnTo>
                    <a:pt x="2015" y="2047"/>
                  </a:lnTo>
                  <a:lnTo>
                    <a:pt x="1560" y="2534"/>
                  </a:lnTo>
                  <a:lnTo>
                    <a:pt x="1170" y="3054"/>
                  </a:lnTo>
                  <a:lnTo>
                    <a:pt x="813" y="3607"/>
                  </a:lnTo>
                  <a:lnTo>
                    <a:pt x="521" y="4224"/>
                  </a:lnTo>
                  <a:lnTo>
                    <a:pt x="293" y="4841"/>
                  </a:lnTo>
                  <a:lnTo>
                    <a:pt x="131" y="5524"/>
                  </a:lnTo>
                  <a:lnTo>
                    <a:pt x="33" y="6206"/>
                  </a:lnTo>
                  <a:lnTo>
                    <a:pt x="1" y="6888"/>
                  </a:lnTo>
                  <a:lnTo>
                    <a:pt x="33" y="7603"/>
                  </a:lnTo>
                  <a:lnTo>
                    <a:pt x="131" y="8285"/>
                  </a:lnTo>
                  <a:lnTo>
                    <a:pt x="293" y="8935"/>
                  </a:lnTo>
                  <a:lnTo>
                    <a:pt x="521" y="9585"/>
                  </a:lnTo>
                  <a:lnTo>
                    <a:pt x="813" y="10170"/>
                  </a:lnTo>
                  <a:lnTo>
                    <a:pt x="1170" y="10754"/>
                  </a:lnTo>
                  <a:lnTo>
                    <a:pt x="1560" y="11274"/>
                  </a:lnTo>
                  <a:lnTo>
                    <a:pt x="2015" y="11762"/>
                  </a:lnTo>
                  <a:lnTo>
                    <a:pt x="2502" y="12216"/>
                  </a:lnTo>
                  <a:lnTo>
                    <a:pt x="3022" y="12606"/>
                  </a:lnTo>
                  <a:lnTo>
                    <a:pt x="3575" y="12964"/>
                  </a:lnTo>
                  <a:lnTo>
                    <a:pt x="4192" y="13224"/>
                  </a:lnTo>
                  <a:lnTo>
                    <a:pt x="4809" y="13484"/>
                  </a:lnTo>
                  <a:lnTo>
                    <a:pt x="5491" y="13646"/>
                  </a:lnTo>
                  <a:lnTo>
                    <a:pt x="6174" y="13743"/>
                  </a:lnTo>
                  <a:lnTo>
                    <a:pt x="6856" y="13776"/>
                  </a:lnTo>
                  <a:lnTo>
                    <a:pt x="7571" y="13743"/>
                  </a:lnTo>
                  <a:lnTo>
                    <a:pt x="8253" y="13646"/>
                  </a:lnTo>
                  <a:lnTo>
                    <a:pt x="8903" y="13484"/>
                  </a:lnTo>
                  <a:lnTo>
                    <a:pt x="9553" y="13224"/>
                  </a:lnTo>
                  <a:lnTo>
                    <a:pt x="10138" y="12964"/>
                  </a:lnTo>
                  <a:lnTo>
                    <a:pt x="10722" y="12606"/>
                  </a:lnTo>
                  <a:lnTo>
                    <a:pt x="11242" y="12216"/>
                  </a:lnTo>
                  <a:lnTo>
                    <a:pt x="11730" y="11762"/>
                  </a:lnTo>
                  <a:lnTo>
                    <a:pt x="12184" y="11274"/>
                  </a:lnTo>
                  <a:lnTo>
                    <a:pt x="12574" y="10754"/>
                  </a:lnTo>
                  <a:lnTo>
                    <a:pt x="12932" y="10170"/>
                  </a:lnTo>
                  <a:lnTo>
                    <a:pt x="13224" y="9585"/>
                  </a:lnTo>
                  <a:lnTo>
                    <a:pt x="13452" y="8935"/>
                  </a:lnTo>
                  <a:lnTo>
                    <a:pt x="13614" y="8285"/>
                  </a:lnTo>
                  <a:lnTo>
                    <a:pt x="13711" y="7603"/>
                  </a:lnTo>
                  <a:lnTo>
                    <a:pt x="13744" y="6888"/>
                  </a:lnTo>
                  <a:lnTo>
                    <a:pt x="13711" y="6206"/>
                  </a:lnTo>
                  <a:lnTo>
                    <a:pt x="13614" y="5524"/>
                  </a:lnTo>
                  <a:lnTo>
                    <a:pt x="13452" y="4841"/>
                  </a:lnTo>
                  <a:lnTo>
                    <a:pt x="13224" y="4224"/>
                  </a:lnTo>
                  <a:lnTo>
                    <a:pt x="12932" y="3607"/>
                  </a:lnTo>
                  <a:lnTo>
                    <a:pt x="12574" y="3054"/>
                  </a:lnTo>
                  <a:lnTo>
                    <a:pt x="12184" y="2534"/>
                  </a:lnTo>
                  <a:lnTo>
                    <a:pt x="11730" y="2047"/>
                  </a:lnTo>
                  <a:lnTo>
                    <a:pt x="11242" y="1592"/>
                  </a:lnTo>
                  <a:lnTo>
                    <a:pt x="10722" y="1202"/>
                  </a:lnTo>
                  <a:lnTo>
                    <a:pt x="10138" y="845"/>
                  </a:lnTo>
                  <a:lnTo>
                    <a:pt x="9553" y="553"/>
                  </a:lnTo>
                  <a:lnTo>
                    <a:pt x="8903" y="325"/>
                  </a:lnTo>
                  <a:lnTo>
                    <a:pt x="8253" y="163"/>
                  </a:lnTo>
                  <a:lnTo>
                    <a:pt x="7571" y="65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8"/>
            <p:cNvSpPr/>
            <p:nvPr/>
          </p:nvSpPr>
          <p:spPr>
            <a:xfrm>
              <a:off x="5057491" y="4971845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60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60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8"/>
            <p:cNvSpPr/>
            <p:nvPr/>
          </p:nvSpPr>
          <p:spPr>
            <a:xfrm>
              <a:off x="5188288" y="4971845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812" y="1"/>
                  </a:moveTo>
                  <a:lnTo>
                    <a:pt x="650" y="33"/>
                  </a:lnTo>
                  <a:lnTo>
                    <a:pt x="520" y="66"/>
                  </a:lnTo>
                  <a:lnTo>
                    <a:pt x="358" y="131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50"/>
                  </a:lnTo>
                  <a:lnTo>
                    <a:pt x="0" y="813"/>
                  </a:lnTo>
                  <a:lnTo>
                    <a:pt x="33" y="975"/>
                  </a:lnTo>
                  <a:lnTo>
                    <a:pt x="65" y="1105"/>
                  </a:lnTo>
                  <a:lnTo>
                    <a:pt x="163" y="1268"/>
                  </a:lnTo>
                  <a:lnTo>
                    <a:pt x="260" y="1365"/>
                  </a:lnTo>
                  <a:lnTo>
                    <a:pt x="358" y="1463"/>
                  </a:lnTo>
                  <a:lnTo>
                    <a:pt x="520" y="1560"/>
                  </a:lnTo>
                  <a:lnTo>
                    <a:pt x="650" y="1593"/>
                  </a:lnTo>
                  <a:lnTo>
                    <a:pt x="975" y="1593"/>
                  </a:lnTo>
                  <a:lnTo>
                    <a:pt x="1137" y="1560"/>
                  </a:lnTo>
                  <a:lnTo>
                    <a:pt x="1267" y="1463"/>
                  </a:lnTo>
                  <a:lnTo>
                    <a:pt x="1397" y="1365"/>
                  </a:lnTo>
                  <a:lnTo>
                    <a:pt x="1495" y="1268"/>
                  </a:lnTo>
                  <a:lnTo>
                    <a:pt x="1560" y="1105"/>
                  </a:lnTo>
                  <a:lnTo>
                    <a:pt x="1592" y="975"/>
                  </a:lnTo>
                  <a:lnTo>
                    <a:pt x="1625" y="813"/>
                  </a:lnTo>
                  <a:lnTo>
                    <a:pt x="1592" y="650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1"/>
                  </a:lnTo>
                  <a:lnTo>
                    <a:pt x="1137" y="66"/>
                  </a:lnTo>
                  <a:lnTo>
                    <a:pt x="975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8"/>
            <p:cNvSpPr/>
            <p:nvPr/>
          </p:nvSpPr>
          <p:spPr>
            <a:xfrm>
              <a:off x="5320082" y="4971845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60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60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8"/>
            <p:cNvSpPr/>
            <p:nvPr/>
          </p:nvSpPr>
          <p:spPr>
            <a:xfrm>
              <a:off x="5451909" y="4971845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80" y="1"/>
                  </a:moveTo>
                  <a:lnTo>
                    <a:pt x="618" y="33"/>
                  </a:lnTo>
                  <a:lnTo>
                    <a:pt x="488" y="66"/>
                  </a:lnTo>
                  <a:lnTo>
                    <a:pt x="326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26" y="1463"/>
                  </a:lnTo>
                  <a:lnTo>
                    <a:pt x="488" y="1560"/>
                  </a:lnTo>
                  <a:lnTo>
                    <a:pt x="618" y="1593"/>
                  </a:lnTo>
                  <a:lnTo>
                    <a:pt x="943" y="1593"/>
                  </a:lnTo>
                  <a:lnTo>
                    <a:pt x="1105" y="1560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28" y="1105"/>
                  </a:lnTo>
                  <a:lnTo>
                    <a:pt x="1560" y="975"/>
                  </a:lnTo>
                  <a:lnTo>
                    <a:pt x="1593" y="813"/>
                  </a:lnTo>
                  <a:lnTo>
                    <a:pt x="1560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5" y="66"/>
                  </a:lnTo>
                  <a:lnTo>
                    <a:pt x="943" y="33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8"/>
            <p:cNvSpPr/>
            <p:nvPr/>
          </p:nvSpPr>
          <p:spPr>
            <a:xfrm>
              <a:off x="5582673" y="4971845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60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60"/>
                  </a:lnTo>
                  <a:lnTo>
                    <a:pt x="1268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60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"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p29"/>
          <p:cNvSpPr/>
          <p:nvPr/>
        </p:nvSpPr>
        <p:spPr>
          <a:xfrm rot="10800000" flipH="1">
            <a:off x="0" y="0"/>
            <a:ext cx="9144052" cy="5187100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4E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9" name="Google Shape;1709;p29"/>
          <p:cNvGrpSpPr/>
          <p:nvPr/>
        </p:nvGrpSpPr>
        <p:grpSpPr>
          <a:xfrm flipH="1">
            <a:off x="-334878" y="-1040482"/>
            <a:ext cx="10519737" cy="6877754"/>
            <a:chOff x="-1030203" y="-1059532"/>
            <a:chExt cx="10519737" cy="6877754"/>
          </a:xfrm>
        </p:grpSpPr>
        <p:sp>
          <p:nvSpPr>
            <p:cNvPr id="1710" name="Google Shape;1710;p29"/>
            <p:cNvSpPr/>
            <p:nvPr/>
          </p:nvSpPr>
          <p:spPr>
            <a:xfrm>
              <a:off x="-1030203" y="-1059532"/>
              <a:ext cx="2112256" cy="2112256"/>
            </a:xfrm>
            <a:custGeom>
              <a:avLst/>
              <a:gdLst/>
              <a:ahLst/>
              <a:cxnLst/>
              <a:rect l="l" t="t" r="r" b="b"/>
              <a:pathLst>
                <a:path w="65598" h="65598" extrusionOk="0">
                  <a:moveTo>
                    <a:pt x="32815" y="0"/>
                  </a:moveTo>
                  <a:lnTo>
                    <a:pt x="31970" y="32"/>
                  </a:lnTo>
                  <a:lnTo>
                    <a:pt x="31125" y="32"/>
                  </a:lnTo>
                  <a:lnTo>
                    <a:pt x="30281" y="97"/>
                  </a:lnTo>
                  <a:lnTo>
                    <a:pt x="29436" y="162"/>
                  </a:lnTo>
                  <a:lnTo>
                    <a:pt x="28624" y="260"/>
                  </a:lnTo>
                  <a:lnTo>
                    <a:pt x="27811" y="390"/>
                  </a:lnTo>
                  <a:lnTo>
                    <a:pt x="26999" y="520"/>
                  </a:lnTo>
                  <a:lnTo>
                    <a:pt x="26187" y="682"/>
                  </a:lnTo>
                  <a:lnTo>
                    <a:pt x="25407" y="845"/>
                  </a:lnTo>
                  <a:lnTo>
                    <a:pt x="24595" y="1040"/>
                  </a:lnTo>
                  <a:lnTo>
                    <a:pt x="23815" y="1235"/>
                  </a:lnTo>
                  <a:lnTo>
                    <a:pt x="23068" y="1495"/>
                  </a:lnTo>
                  <a:lnTo>
                    <a:pt x="22288" y="1722"/>
                  </a:lnTo>
                  <a:lnTo>
                    <a:pt x="21541" y="1982"/>
                  </a:lnTo>
                  <a:lnTo>
                    <a:pt x="20794" y="2274"/>
                  </a:lnTo>
                  <a:lnTo>
                    <a:pt x="20046" y="2567"/>
                  </a:lnTo>
                  <a:lnTo>
                    <a:pt x="19299" y="2892"/>
                  </a:lnTo>
                  <a:lnTo>
                    <a:pt x="18584" y="3249"/>
                  </a:lnTo>
                  <a:lnTo>
                    <a:pt x="17187" y="3964"/>
                  </a:lnTo>
                  <a:lnTo>
                    <a:pt x="15790" y="4744"/>
                  </a:lnTo>
                  <a:lnTo>
                    <a:pt x="14458" y="5621"/>
                  </a:lnTo>
                  <a:lnTo>
                    <a:pt x="13191" y="6530"/>
                  </a:lnTo>
                  <a:lnTo>
                    <a:pt x="11956" y="7505"/>
                  </a:lnTo>
                  <a:lnTo>
                    <a:pt x="10754" y="8512"/>
                  </a:lnTo>
                  <a:lnTo>
                    <a:pt x="9617" y="9617"/>
                  </a:lnTo>
                  <a:lnTo>
                    <a:pt x="8545" y="10754"/>
                  </a:lnTo>
                  <a:lnTo>
                    <a:pt x="7505" y="11924"/>
                  </a:lnTo>
                  <a:lnTo>
                    <a:pt x="6531" y="13191"/>
                  </a:lnTo>
                  <a:lnTo>
                    <a:pt x="5621" y="14458"/>
                  </a:lnTo>
                  <a:lnTo>
                    <a:pt x="4776" y="15790"/>
                  </a:lnTo>
                  <a:lnTo>
                    <a:pt x="3964" y="17155"/>
                  </a:lnTo>
                  <a:lnTo>
                    <a:pt x="3249" y="18584"/>
                  </a:lnTo>
                  <a:lnTo>
                    <a:pt x="2924" y="19299"/>
                  </a:lnTo>
                  <a:lnTo>
                    <a:pt x="2599" y="20046"/>
                  </a:lnTo>
                  <a:lnTo>
                    <a:pt x="2274" y="20761"/>
                  </a:lnTo>
                  <a:lnTo>
                    <a:pt x="2014" y="21508"/>
                  </a:lnTo>
                  <a:lnTo>
                    <a:pt x="1722" y="22288"/>
                  </a:lnTo>
                  <a:lnTo>
                    <a:pt x="1495" y="23035"/>
                  </a:lnTo>
                  <a:lnTo>
                    <a:pt x="1267" y="23815"/>
                  </a:lnTo>
                  <a:lnTo>
                    <a:pt x="1040" y="24595"/>
                  </a:lnTo>
                  <a:lnTo>
                    <a:pt x="845" y="25407"/>
                  </a:lnTo>
                  <a:lnTo>
                    <a:pt x="682" y="26187"/>
                  </a:lnTo>
                  <a:lnTo>
                    <a:pt x="520" y="26999"/>
                  </a:lnTo>
                  <a:lnTo>
                    <a:pt x="390" y="27811"/>
                  </a:lnTo>
                  <a:lnTo>
                    <a:pt x="292" y="28624"/>
                  </a:lnTo>
                  <a:lnTo>
                    <a:pt x="195" y="29436"/>
                  </a:lnTo>
                  <a:lnTo>
                    <a:pt x="97" y="30281"/>
                  </a:lnTo>
                  <a:lnTo>
                    <a:pt x="65" y="31093"/>
                  </a:lnTo>
                  <a:lnTo>
                    <a:pt x="32" y="31938"/>
                  </a:lnTo>
                  <a:lnTo>
                    <a:pt x="0" y="32782"/>
                  </a:lnTo>
                  <a:lnTo>
                    <a:pt x="32" y="33627"/>
                  </a:lnTo>
                  <a:lnTo>
                    <a:pt x="65" y="34472"/>
                  </a:lnTo>
                  <a:lnTo>
                    <a:pt x="97" y="35317"/>
                  </a:lnTo>
                  <a:lnTo>
                    <a:pt x="195" y="36161"/>
                  </a:lnTo>
                  <a:lnTo>
                    <a:pt x="292" y="36974"/>
                  </a:lnTo>
                  <a:lnTo>
                    <a:pt x="390" y="37786"/>
                  </a:lnTo>
                  <a:lnTo>
                    <a:pt x="520" y="38598"/>
                  </a:lnTo>
                  <a:lnTo>
                    <a:pt x="682" y="39410"/>
                  </a:lnTo>
                  <a:lnTo>
                    <a:pt x="845" y="40190"/>
                  </a:lnTo>
                  <a:lnTo>
                    <a:pt x="1040" y="41002"/>
                  </a:lnTo>
                  <a:lnTo>
                    <a:pt x="1267" y="41782"/>
                  </a:lnTo>
                  <a:lnTo>
                    <a:pt x="1495" y="42562"/>
                  </a:lnTo>
                  <a:lnTo>
                    <a:pt x="1722" y="43309"/>
                  </a:lnTo>
                  <a:lnTo>
                    <a:pt x="2014" y="44056"/>
                  </a:lnTo>
                  <a:lnTo>
                    <a:pt x="2274" y="44804"/>
                  </a:lnTo>
                  <a:lnTo>
                    <a:pt x="2599" y="45551"/>
                  </a:lnTo>
                  <a:lnTo>
                    <a:pt x="2924" y="46298"/>
                  </a:lnTo>
                  <a:lnTo>
                    <a:pt x="3249" y="47013"/>
                  </a:lnTo>
                  <a:lnTo>
                    <a:pt x="3964" y="48410"/>
                  </a:lnTo>
                  <a:lnTo>
                    <a:pt x="4776" y="49807"/>
                  </a:lnTo>
                  <a:lnTo>
                    <a:pt x="5621" y="51139"/>
                  </a:lnTo>
                  <a:lnTo>
                    <a:pt x="6531" y="52406"/>
                  </a:lnTo>
                  <a:lnTo>
                    <a:pt x="7505" y="53641"/>
                  </a:lnTo>
                  <a:lnTo>
                    <a:pt x="8545" y="54843"/>
                  </a:lnTo>
                  <a:lnTo>
                    <a:pt x="9617" y="55980"/>
                  </a:lnTo>
                  <a:lnTo>
                    <a:pt x="10754" y="57052"/>
                  </a:lnTo>
                  <a:lnTo>
                    <a:pt x="11956" y="58092"/>
                  </a:lnTo>
                  <a:lnTo>
                    <a:pt x="13191" y="59067"/>
                  </a:lnTo>
                  <a:lnTo>
                    <a:pt x="14458" y="59976"/>
                  </a:lnTo>
                  <a:lnTo>
                    <a:pt x="15790" y="60854"/>
                  </a:lnTo>
                  <a:lnTo>
                    <a:pt x="17187" y="61633"/>
                  </a:lnTo>
                  <a:lnTo>
                    <a:pt x="18584" y="62348"/>
                  </a:lnTo>
                  <a:lnTo>
                    <a:pt x="19299" y="62706"/>
                  </a:lnTo>
                  <a:lnTo>
                    <a:pt x="20046" y="62998"/>
                  </a:lnTo>
                  <a:lnTo>
                    <a:pt x="20794" y="63323"/>
                  </a:lnTo>
                  <a:lnTo>
                    <a:pt x="21541" y="63583"/>
                  </a:lnTo>
                  <a:lnTo>
                    <a:pt x="22288" y="63875"/>
                  </a:lnTo>
                  <a:lnTo>
                    <a:pt x="23068" y="64103"/>
                  </a:lnTo>
                  <a:lnTo>
                    <a:pt x="23815" y="64330"/>
                  </a:lnTo>
                  <a:lnTo>
                    <a:pt x="24595" y="64558"/>
                  </a:lnTo>
                  <a:lnTo>
                    <a:pt x="25407" y="64752"/>
                  </a:lnTo>
                  <a:lnTo>
                    <a:pt x="26187" y="64915"/>
                  </a:lnTo>
                  <a:lnTo>
                    <a:pt x="26999" y="65077"/>
                  </a:lnTo>
                  <a:lnTo>
                    <a:pt x="27811" y="65207"/>
                  </a:lnTo>
                  <a:lnTo>
                    <a:pt x="28624" y="65337"/>
                  </a:lnTo>
                  <a:lnTo>
                    <a:pt x="29436" y="65402"/>
                  </a:lnTo>
                  <a:lnTo>
                    <a:pt x="30281" y="65500"/>
                  </a:lnTo>
                  <a:lnTo>
                    <a:pt x="31125" y="65532"/>
                  </a:lnTo>
                  <a:lnTo>
                    <a:pt x="31970" y="65565"/>
                  </a:lnTo>
                  <a:lnTo>
                    <a:pt x="32815" y="65597"/>
                  </a:lnTo>
                  <a:lnTo>
                    <a:pt x="33660" y="65565"/>
                  </a:lnTo>
                  <a:lnTo>
                    <a:pt x="34504" y="65532"/>
                  </a:lnTo>
                  <a:lnTo>
                    <a:pt x="35317" y="65500"/>
                  </a:lnTo>
                  <a:lnTo>
                    <a:pt x="36161" y="65402"/>
                  </a:lnTo>
                  <a:lnTo>
                    <a:pt x="36974" y="65337"/>
                  </a:lnTo>
                  <a:lnTo>
                    <a:pt x="37786" y="65207"/>
                  </a:lnTo>
                  <a:lnTo>
                    <a:pt x="38598" y="65077"/>
                  </a:lnTo>
                  <a:lnTo>
                    <a:pt x="39410" y="64915"/>
                  </a:lnTo>
                  <a:lnTo>
                    <a:pt x="40223" y="64752"/>
                  </a:lnTo>
                  <a:lnTo>
                    <a:pt x="41002" y="64558"/>
                  </a:lnTo>
                  <a:lnTo>
                    <a:pt x="41782" y="64330"/>
                  </a:lnTo>
                  <a:lnTo>
                    <a:pt x="42562" y="64103"/>
                  </a:lnTo>
                  <a:lnTo>
                    <a:pt x="43309" y="63875"/>
                  </a:lnTo>
                  <a:lnTo>
                    <a:pt x="44089" y="63583"/>
                  </a:lnTo>
                  <a:lnTo>
                    <a:pt x="44836" y="63323"/>
                  </a:lnTo>
                  <a:lnTo>
                    <a:pt x="45584" y="62998"/>
                  </a:lnTo>
                  <a:lnTo>
                    <a:pt x="46298" y="62706"/>
                  </a:lnTo>
                  <a:lnTo>
                    <a:pt x="47013" y="62348"/>
                  </a:lnTo>
                  <a:lnTo>
                    <a:pt x="48443" y="61633"/>
                  </a:lnTo>
                  <a:lnTo>
                    <a:pt x="49807" y="60854"/>
                  </a:lnTo>
                  <a:lnTo>
                    <a:pt x="51139" y="59976"/>
                  </a:lnTo>
                  <a:lnTo>
                    <a:pt x="52439" y="59067"/>
                  </a:lnTo>
                  <a:lnTo>
                    <a:pt x="53674" y="58092"/>
                  </a:lnTo>
                  <a:lnTo>
                    <a:pt x="54843" y="57052"/>
                  </a:lnTo>
                  <a:lnTo>
                    <a:pt x="55980" y="55980"/>
                  </a:lnTo>
                  <a:lnTo>
                    <a:pt x="57085" y="54843"/>
                  </a:lnTo>
                  <a:lnTo>
                    <a:pt x="58092" y="53641"/>
                  </a:lnTo>
                  <a:lnTo>
                    <a:pt x="59067" y="52406"/>
                  </a:lnTo>
                  <a:lnTo>
                    <a:pt x="60009" y="51139"/>
                  </a:lnTo>
                  <a:lnTo>
                    <a:pt x="60854" y="49807"/>
                  </a:lnTo>
                  <a:lnTo>
                    <a:pt x="61634" y="48410"/>
                  </a:lnTo>
                  <a:lnTo>
                    <a:pt x="62348" y="47013"/>
                  </a:lnTo>
                  <a:lnTo>
                    <a:pt x="62706" y="46298"/>
                  </a:lnTo>
                  <a:lnTo>
                    <a:pt x="63031" y="45551"/>
                  </a:lnTo>
                  <a:lnTo>
                    <a:pt x="63323" y="44804"/>
                  </a:lnTo>
                  <a:lnTo>
                    <a:pt x="63616" y="44056"/>
                  </a:lnTo>
                  <a:lnTo>
                    <a:pt x="63875" y="43309"/>
                  </a:lnTo>
                  <a:lnTo>
                    <a:pt x="64135" y="42562"/>
                  </a:lnTo>
                  <a:lnTo>
                    <a:pt x="64363" y="41782"/>
                  </a:lnTo>
                  <a:lnTo>
                    <a:pt x="64558" y="41002"/>
                  </a:lnTo>
                  <a:lnTo>
                    <a:pt x="64753" y="40190"/>
                  </a:lnTo>
                  <a:lnTo>
                    <a:pt x="64915" y="39410"/>
                  </a:lnTo>
                  <a:lnTo>
                    <a:pt x="65078" y="38598"/>
                  </a:lnTo>
                  <a:lnTo>
                    <a:pt x="65208" y="37786"/>
                  </a:lnTo>
                  <a:lnTo>
                    <a:pt x="65337" y="36974"/>
                  </a:lnTo>
                  <a:lnTo>
                    <a:pt x="65435" y="36161"/>
                  </a:lnTo>
                  <a:lnTo>
                    <a:pt x="65500" y="35317"/>
                  </a:lnTo>
                  <a:lnTo>
                    <a:pt x="65565" y="34472"/>
                  </a:lnTo>
                  <a:lnTo>
                    <a:pt x="65597" y="33627"/>
                  </a:lnTo>
                  <a:lnTo>
                    <a:pt x="65597" y="32782"/>
                  </a:lnTo>
                  <a:lnTo>
                    <a:pt x="65597" y="31938"/>
                  </a:lnTo>
                  <a:lnTo>
                    <a:pt x="65565" y="31093"/>
                  </a:lnTo>
                  <a:lnTo>
                    <a:pt x="65500" y="30281"/>
                  </a:lnTo>
                  <a:lnTo>
                    <a:pt x="65435" y="29436"/>
                  </a:lnTo>
                  <a:lnTo>
                    <a:pt x="65337" y="28624"/>
                  </a:lnTo>
                  <a:lnTo>
                    <a:pt x="65208" y="27811"/>
                  </a:lnTo>
                  <a:lnTo>
                    <a:pt x="65078" y="26999"/>
                  </a:lnTo>
                  <a:lnTo>
                    <a:pt x="64915" y="26187"/>
                  </a:lnTo>
                  <a:lnTo>
                    <a:pt x="64753" y="25407"/>
                  </a:lnTo>
                  <a:lnTo>
                    <a:pt x="64558" y="24595"/>
                  </a:lnTo>
                  <a:lnTo>
                    <a:pt x="64363" y="23815"/>
                  </a:lnTo>
                  <a:lnTo>
                    <a:pt x="64135" y="23035"/>
                  </a:lnTo>
                  <a:lnTo>
                    <a:pt x="63875" y="22288"/>
                  </a:lnTo>
                  <a:lnTo>
                    <a:pt x="63616" y="21508"/>
                  </a:lnTo>
                  <a:lnTo>
                    <a:pt x="63323" y="20761"/>
                  </a:lnTo>
                  <a:lnTo>
                    <a:pt x="63031" y="20046"/>
                  </a:lnTo>
                  <a:lnTo>
                    <a:pt x="62706" y="19299"/>
                  </a:lnTo>
                  <a:lnTo>
                    <a:pt x="62348" y="18584"/>
                  </a:lnTo>
                  <a:lnTo>
                    <a:pt x="61634" y="17155"/>
                  </a:lnTo>
                  <a:lnTo>
                    <a:pt x="60854" y="15790"/>
                  </a:lnTo>
                  <a:lnTo>
                    <a:pt x="60009" y="14458"/>
                  </a:lnTo>
                  <a:lnTo>
                    <a:pt x="59067" y="13191"/>
                  </a:lnTo>
                  <a:lnTo>
                    <a:pt x="58092" y="11924"/>
                  </a:lnTo>
                  <a:lnTo>
                    <a:pt x="57085" y="10754"/>
                  </a:lnTo>
                  <a:lnTo>
                    <a:pt x="55980" y="9617"/>
                  </a:lnTo>
                  <a:lnTo>
                    <a:pt x="54843" y="8512"/>
                  </a:lnTo>
                  <a:lnTo>
                    <a:pt x="53674" y="7505"/>
                  </a:lnTo>
                  <a:lnTo>
                    <a:pt x="52439" y="6530"/>
                  </a:lnTo>
                  <a:lnTo>
                    <a:pt x="51139" y="5621"/>
                  </a:lnTo>
                  <a:lnTo>
                    <a:pt x="49807" y="4744"/>
                  </a:lnTo>
                  <a:lnTo>
                    <a:pt x="48443" y="3964"/>
                  </a:lnTo>
                  <a:lnTo>
                    <a:pt x="47013" y="3249"/>
                  </a:lnTo>
                  <a:lnTo>
                    <a:pt x="46298" y="2892"/>
                  </a:lnTo>
                  <a:lnTo>
                    <a:pt x="45584" y="2567"/>
                  </a:lnTo>
                  <a:lnTo>
                    <a:pt x="44836" y="2274"/>
                  </a:lnTo>
                  <a:lnTo>
                    <a:pt x="44089" y="1982"/>
                  </a:lnTo>
                  <a:lnTo>
                    <a:pt x="43309" y="1722"/>
                  </a:lnTo>
                  <a:lnTo>
                    <a:pt x="42562" y="1495"/>
                  </a:lnTo>
                  <a:lnTo>
                    <a:pt x="41782" y="1235"/>
                  </a:lnTo>
                  <a:lnTo>
                    <a:pt x="41002" y="1040"/>
                  </a:lnTo>
                  <a:lnTo>
                    <a:pt x="40223" y="845"/>
                  </a:lnTo>
                  <a:lnTo>
                    <a:pt x="39410" y="682"/>
                  </a:lnTo>
                  <a:lnTo>
                    <a:pt x="38598" y="520"/>
                  </a:lnTo>
                  <a:lnTo>
                    <a:pt x="37786" y="390"/>
                  </a:lnTo>
                  <a:lnTo>
                    <a:pt x="36974" y="260"/>
                  </a:lnTo>
                  <a:lnTo>
                    <a:pt x="36161" y="162"/>
                  </a:lnTo>
                  <a:lnTo>
                    <a:pt x="35317" y="97"/>
                  </a:lnTo>
                  <a:lnTo>
                    <a:pt x="34504" y="32"/>
                  </a:lnTo>
                  <a:lnTo>
                    <a:pt x="33660" y="32"/>
                  </a:lnTo>
                  <a:lnTo>
                    <a:pt x="32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9"/>
            <p:cNvSpPr/>
            <p:nvPr/>
          </p:nvSpPr>
          <p:spPr>
            <a:xfrm>
              <a:off x="8430765" y="-649262"/>
              <a:ext cx="1058768" cy="1369466"/>
            </a:xfrm>
            <a:custGeom>
              <a:avLst/>
              <a:gdLst/>
              <a:ahLst/>
              <a:cxnLst/>
              <a:rect l="l" t="t" r="r" b="b"/>
              <a:pathLst>
                <a:path w="32881" h="42530" extrusionOk="0">
                  <a:moveTo>
                    <a:pt x="28949" y="0"/>
                  </a:moveTo>
                  <a:lnTo>
                    <a:pt x="28624" y="33"/>
                  </a:lnTo>
                  <a:lnTo>
                    <a:pt x="28267" y="98"/>
                  </a:lnTo>
                  <a:lnTo>
                    <a:pt x="27942" y="228"/>
                  </a:lnTo>
                  <a:lnTo>
                    <a:pt x="27617" y="358"/>
                  </a:lnTo>
                  <a:lnTo>
                    <a:pt x="27292" y="520"/>
                  </a:lnTo>
                  <a:lnTo>
                    <a:pt x="27000" y="715"/>
                  </a:lnTo>
                  <a:lnTo>
                    <a:pt x="26708" y="943"/>
                  </a:lnTo>
                  <a:lnTo>
                    <a:pt x="26448" y="1203"/>
                  </a:lnTo>
                  <a:lnTo>
                    <a:pt x="26220" y="1495"/>
                  </a:lnTo>
                  <a:lnTo>
                    <a:pt x="683" y="36714"/>
                  </a:lnTo>
                  <a:lnTo>
                    <a:pt x="488" y="37039"/>
                  </a:lnTo>
                  <a:lnTo>
                    <a:pt x="326" y="37364"/>
                  </a:lnTo>
                  <a:lnTo>
                    <a:pt x="196" y="37689"/>
                  </a:lnTo>
                  <a:lnTo>
                    <a:pt x="98" y="38046"/>
                  </a:lnTo>
                  <a:lnTo>
                    <a:pt x="33" y="38404"/>
                  </a:lnTo>
                  <a:lnTo>
                    <a:pt x="1" y="38761"/>
                  </a:lnTo>
                  <a:lnTo>
                    <a:pt x="1" y="39086"/>
                  </a:lnTo>
                  <a:lnTo>
                    <a:pt x="33" y="39443"/>
                  </a:lnTo>
                  <a:lnTo>
                    <a:pt x="98" y="39801"/>
                  </a:lnTo>
                  <a:lnTo>
                    <a:pt x="228" y="40126"/>
                  </a:lnTo>
                  <a:lnTo>
                    <a:pt x="358" y="40450"/>
                  </a:lnTo>
                  <a:lnTo>
                    <a:pt x="521" y="40775"/>
                  </a:lnTo>
                  <a:lnTo>
                    <a:pt x="715" y="41068"/>
                  </a:lnTo>
                  <a:lnTo>
                    <a:pt x="943" y="41360"/>
                  </a:lnTo>
                  <a:lnTo>
                    <a:pt x="1235" y="41620"/>
                  </a:lnTo>
                  <a:lnTo>
                    <a:pt x="1528" y="41847"/>
                  </a:lnTo>
                  <a:lnTo>
                    <a:pt x="1820" y="42042"/>
                  </a:lnTo>
                  <a:lnTo>
                    <a:pt x="2145" y="42237"/>
                  </a:lnTo>
                  <a:lnTo>
                    <a:pt x="2502" y="42367"/>
                  </a:lnTo>
                  <a:lnTo>
                    <a:pt x="2827" y="42465"/>
                  </a:lnTo>
                  <a:lnTo>
                    <a:pt x="3185" y="42530"/>
                  </a:lnTo>
                  <a:lnTo>
                    <a:pt x="3899" y="42530"/>
                  </a:lnTo>
                  <a:lnTo>
                    <a:pt x="4257" y="42497"/>
                  </a:lnTo>
                  <a:lnTo>
                    <a:pt x="4582" y="42432"/>
                  </a:lnTo>
                  <a:lnTo>
                    <a:pt x="4939" y="42335"/>
                  </a:lnTo>
                  <a:lnTo>
                    <a:pt x="5264" y="42172"/>
                  </a:lnTo>
                  <a:lnTo>
                    <a:pt x="5589" y="42010"/>
                  </a:lnTo>
                  <a:lnTo>
                    <a:pt x="5881" y="41815"/>
                  </a:lnTo>
                  <a:lnTo>
                    <a:pt x="6141" y="41588"/>
                  </a:lnTo>
                  <a:lnTo>
                    <a:pt x="6401" y="41328"/>
                  </a:lnTo>
                  <a:lnTo>
                    <a:pt x="6661" y="41035"/>
                  </a:lnTo>
                  <a:lnTo>
                    <a:pt x="32166" y="5816"/>
                  </a:lnTo>
                  <a:lnTo>
                    <a:pt x="32361" y="5524"/>
                  </a:lnTo>
                  <a:lnTo>
                    <a:pt x="32556" y="5166"/>
                  </a:lnTo>
                  <a:lnTo>
                    <a:pt x="32686" y="4841"/>
                  </a:lnTo>
                  <a:lnTo>
                    <a:pt x="32783" y="4484"/>
                  </a:lnTo>
                  <a:lnTo>
                    <a:pt x="32848" y="4159"/>
                  </a:lnTo>
                  <a:lnTo>
                    <a:pt x="32881" y="3802"/>
                  </a:lnTo>
                  <a:lnTo>
                    <a:pt x="32848" y="3444"/>
                  </a:lnTo>
                  <a:lnTo>
                    <a:pt x="32816" y="3087"/>
                  </a:lnTo>
                  <a:lnTo>
                    <a:pt x="32751" y="2730"/>
                  </a:lnTo>
                  <a:lnTo>
                    <a:pt x="32653" y="2405"/>
                  </a:lnTo>
                  <a:lnTo>
                    <a:pt x="32523" y="2080"/>
                  </a:lnTo>
                  <a:lnTo>
                    <a:pt x="32328" y="1755"/>
                  </a:lnTo>
                  <a:lnTo>
                    <a:pt x="32133" y="1462"/>
                  </a:lnTo>
                  <a:lnTo>
                    <a:pt x="31906" y="1170"/>
                  </a:lnTo>
                  <a:lnTo>
                    <a:pt x="31646" y="910"/>
                  </a:lnTo>
                  <a:lnTo>
                    <a:pt x="31354" y="683"/>
                  </a:lnTo>
                  <a:lnTo>
                    <a:pt x="31029" y="488"/>
                  </a:lnTo>
                  <a:lnTo>
                    <a:pt x="30704" y="325"/>
                  </a:lnTo>
                  <a:lnTo>
                    <a:pt x="30379" y="195"/>
                  </a:lnTo>
                  <a:lnTo>
                    <a:pt x="30021" y="98"/>
                  </a:lnTo>
                  <a:lnTo>
                    <a:pt x="29664" y="33"/>
                  </a:lnTo>
                  <a:lnTo>
                    <a:pt x="293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9"/>
            <p:cNvSpPr/>
            <p:nvPr/>
          </p:nvSpPr>
          <p:spPr>
            <a:xfrm>
              <a:off x="6221226" y="3452"/>
              <a:ext cx="957274" cy="401759"/>
            </a:xfrm>
            <a:custGeom>
              <a:avLst/>
              <a:gdLst/>
              <a:ahLst/>
              <a:cxnLst/>
              <a:rect l="l" t="t" r="r" b="b"/>
              <a:pathLst>
                <a:path w="29729" h="12477" fill="none" extrusionOk="0">
                  <a:moveTo>
                    <a:pt x="27552" y="0"/>
                  </a:moveTo>
                  <a:lnTo>
                    <a:pt x="27552" y="0"/>
                  </a:lnTo>
                  <a:lnTo>
                    <a:pt x="27422" y="552"/>
                  </a:lnTo>
                  <a:lnTo>
                    <a:pt x="27292" y="1072"/>
                  </a:lnTo>
                  <a:lnTo>
                    <a:pt x="27097" y="1625"/>
                  </a:lnTo>
                  <a:lnTo>
                    <a:pt x="26934" y="2144"/>
                  </a:lnTo>
                  <a:lnTo>
                    <a:pt x="26707" y="2632"/>
                  </a:lnTo>
                  <a:lnTo>
                    <a:pt x="26480" y="3152"/>
                  </a:lnTo>
                  <a:lnTo>
                    <a:pt x="26220" y="3639"/>
                  </a:lnTo>
                  <a:lnTo>
                    <a:pt x="25960" y="4094"/>
                  </a:lnTo>
                  <a:lnTo>
                    <a:pt x="25635" y="4549"/>
                  </a:lnTo>
                  <a:lnTo>
                    <a:pt x="25342" y="5004"/>
                  </a:lnTo>
                  <a:lnTo>
                    <a:pt x="25018" y="5458"/>
                  </a:lnTo>
                  <a:lnTo>
                    <a:pt x="24660" y="5848"/>
                  </a:lnTo>
                  <a:lnTo>
                    <a:pt x="24303" y="6271"/>
                  </a:lnTo>
                  <a:lnTo>
                    <a:pt x="23913" y="6661"/>
                  </a:lnTo>
                  <a:lnTo>
                    <a:pt x="23523" y="7018"/>
                  </a:lnTo>
                  <a:lnTo>
                    <a:pt x="23101" y="7375"/>
                  </a:lnTo>
                  <a:lnTo>
                    <a:pt x="22678" y="7733"/>
                  </a:lnTo>
                  <a:lnTo>
                    <a:pt x="22223" y="8058"/>
                  </a:lnTo>
                  <a:lnTo>
                    <a:pt x="21769" y="8350"/>
                  </a:lnTo>
                  <a:lnTo>
                    <a:pt x="21314" y="8642"/>
                  </a:lnTo>
                  <a:lnTo>
                    <a:pt x="20826" y="8902"/>
                  </a:lnTo>
                  <a:lnTo>
                    <a:pt x="20339" y="9130"/>
                  </a:lnTo>
                  <a:lnTo>
                    <a:pt x="19852" y="9357"/>
                  </a:lnTo>
                  <a:lnTo>
                    <a:pt x="19332" y="9552"/>
                  </a:lnTo>
                  <a:lnTo>
                    <a:pt x="18812" y="9747"/>
                  </a:lnTo>
                  <a:lnTo>
                    <a:pt x="18260" y="9910"/>
                  </a:lnTo>
                  <a:lnTo>
                    <a:pt x="17707" y="10039"/>
                  </a:lnTo>
                  <a:lnTo>
                    <a:pt x="17155" y="10137"/>
                  </a:lnTo>
                  <a:lnTo>
                    <a:pt x="16603" y="10234"/>
                  </a:lnTo>
                  <a:lnTo>
                    <a:pt x="16018" y="10299"/>
                  </a:lnTo>
                  <a:lnTo>
                    <a:pt x="15465" y="10332"/>
                  </a:lnTo>
                  <a:lnTo>
                    <a:pt x="14881" y="10332"/>
                  </a:lnTo>
                  <a:lnTo>
                    <a:pt x="14881" y="10332"/>
                  </a:lnTo>
                  <a:lnTo>
                    <a:pt x="14296" y="10332"/>
                  </a:lnTo>
                  <a:lnTo>
                    <a:pt x="13711" y="10299"/>
                  </a:lnTo>
                  <a:lnTo>
                    <a:pt x="13159" y="10234"/>
                  </a:lnTo>
                  <a:lnTo>
                    <a:pt x="12574" y="10137"/>
                  </a:lnTo>
                  <a:lnTo>
                    <a:pt x="12022" y="10039"/>
                  </a:lnTo>
                  <a:lnTo>
                    <a:pt x="11469" y="9910"/>
                  </a:lnTo>
                  <a:lnTo>
                    <a:pt x="10949" y="9747"/>
                  </a:lnTo>
                  <a:lnTo>
                    <a:pt x="10430" y="9552"/>
                  </a:lnTo>
                  <a:lnTo>
                    <a:pt x="9910" y="9357"/>
                  </a:lnTo>
                  <a:lnTo>
                    <a:pt x="9390" y="9130"/>
                  </a:lnTo>
                  <a:lnTo>
                    <a:pt x="8902" y="8902"/>
                  </a:lnTo>
                  <a:lnTo>
                    <a:pt x="8415" y="8642"/>
                  </a:lnTo>
                  <a:lnTo>
                    <a:pt x="7960" y="8350"/>
                  </a:lnTo>
                  <a:lnTo>
                    <a:pt x="7505" y="8058"/>
                  </a:lnTo>
                  <a:lnTo>
                    <a:pt x="7083" y="7733"/>
                  </a:lnTo>
                  <a:lnTo>
                    <a:pt x="6628" y="7375"/>
                  </a:lnTo>
                  <a:lnTo>
                    <a:pt x="6238" y="7018"/>
                  </a:lnTo>
                  <a:lnTo>
                    <a:pt x="5816" y="6661"/>
                  </a:lnTo>
                  <a:lnTo>
                    <a:pt x="5459" y="6271"/>
                  </a:lnTo>
                  <a:lnTo>
                    <a:pt x="5101" y="5848"/>
                  </a:lnTo>
                  <a:lnTo>
                    <a:pt x="4744" y="5458"/>
                  </a:lnTo>
                  <a:lnTo>
                    <a:pt x="4419" y="5004"/>
                  </a:lnTo>
                  <a:lnTo>
                    <a:pt x="4094" y="4549"/>
                  </a:lnTo>
                  <a:lnTo>
                    <a:pt x="3802" y="4094"/>
                  </a:lnTo>
                  <a:lnTo>
                    <a:pt x="3542" y="3639"/>
                  </a:lnTo>
                  <a:lnTo>
                    <a:pt x="3282" y="3152"/>
                  </a:lnTo>
                  <a:lnTo>
                    <a:pt x="3054" y="2632"/>
                  </a:lnTo>
                  <a:lnTo>
                    <a:pt x="2827" y="2144"/>
                  </a:lnTo>
                  <a:lnTo>
                    <a:pt x="2632" y="1625"/>
                  </a:lnTo>
                  <a:lnTo>
                    <a:pt x="2469" y="1072"/>
                  </a:lnTo>
                  <a:lnTo>
                    <a:pt x="2307" y="552"/>
                  </a:lnTo>
                  <a:lnTo>
                    <a:pt x="22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0" y="650"/>
                  </a:lnTo>
                  <a:lnTo>
                    <a:pt x="293" y="1300"/>
                  </a:lnTo>
                  <a:lnTo>
                    <a:pt x="488" y="1949"/>
                  </a:lnTo>
                  <a:lnTo>
                    <a:pt x="715" y="2567"/>
                  </a:lnTo>
                  <a:lnTo>
                    <a:pt x="942" y="3184"/>
                  </a:lnTo>
                  <a:lnTo>
                    <a:pt x="1202" y="3769"/>
                  </a:lnTo>
                  <a:lnTo>
                    <a:pt x="1495" y="4354"/>
                  </a:lnTo>
                  <a:lnTo>
                    <a:pt x="1820" y="4939"/>
                  </a:lnTo>
                  <a:lnTo>
                    <a:pt x="2145" y="5491"/>
                  </a:lnTo>
                  <a:lnTo>
                    <a:pt x="2502" y="6043"/>
                  </a:lnTo>
                  <a:lnTo>
                    <a:pt x="2892" y="6563"/>
                  </a:lnTo>
                  <a:lnTo>
                    <a:pt x="3282" y="7050"/>
                  </a:lnTo>
                  <a:lnTo>
                    <a:pt x="3737" y="7538"/>
                  </a:lnTo>
                  <a:lnTo>
                    <a:pt x="4159" y="8025"/>
                  </a:lnTo>
                  <a:lnTo>
                    <a:pt x="4646" y="8480"/>
                  </a:lnTo>
                  <a:lnTo>
                    <a:pt x="5134" y="8902"/>
                  </a:lnTo>
                  <a:lnTo>
                    <a:pt x="5621" y="9292"/>
                  </a:lnTo>
                  <a:lnTo>
                    <a:pt x="6141" y="9682"/>
                  </a:lnTo>
                  <a:lnTo>
                    <a:pt x="6693" y="10072"/>
                  </a:lnTo>
                  <a:lnTo>
                    <a:pt x="7245" y="10397"/>
                  </a:lnTo>
                  <a:lnTo>
                    <a:pt x="7798" y="10722"/>
                  </a:lnTo>
                  <a:lnTo>
                    <a:pt x="8383" y="11014"/>
                  </a:lnTo>
                  <a:lnTo>
                    <a:pt x="8967" y="11274"/>
                  </a:lnTo>
                  <a:lnTo>
                    <a:pt x="9585" y="11534"/>
                  </a:lnTo>
                  <a:lnTo>
                    <a:pt x="10202" y="11761"/>
                  </a:lnTo>
                  <a:lnTo>
                    <a:pt x="10852" y="11956"/>
                  </a:lnTo>
                  <a:lnTo>
                    <a:pt x="11502" y="12119"/>
                  </a:lnTo>
                  <a:lnTo>
                    <a:pt x="12151" y="12249"/>
                  </a:lnTo>
                  <a:lnTo>
                    <a:pt x="12834" y="12346"/>
                  </a:lnTo>
                  <a:lnTo>
                    <a:pt x="13484" y="12411"/>
                  </a:lnTo>
                  <a:lnTo>
                    <a:pt x="14166" y="12476"/>
                  </a:lnTo>
                  <a:lnTo>
                    <a:pt x="14881" y="12476"/>
                  </a:lnTo>
                  <a:lnTo>
                    <a:pt x="14881" y="12476"/>
                  </a:lnTo>
                  <a:lnTo>
                    <a:pt x="15563" y="12476"/>
                  </a:lnTo>
                  <a:lnTo>
                    <a:pt x="16245" y="12411"/>
                  </a:lnTo>
                  <a:lnTo>
                    <a:pt x="16928" y="12346"/>
                  </a:lnTo>
                  <a:lnTo>
                    <a:pt x="17610" y="12249"/>
                  </a:lnTo>
                  <a:lnTo>
                    <a:pt x="18260" y="12119"/>
                  </a:lnTo>
                  <a:lnTo>
                    <a:pt x="18909" y="11956"/>
                  </a:lnTo>
                  <a:lnTo>
                    <a:pt x="19527" y="11761"/>
                  </a:lnTo>
                  <a:lnTo>
                    <a:pt x="20144" y="11534"/>
                  </a:lnTo>
                  <a:lnTo>
                    <a:pt x="20761" y="11274"/>
                  </a:lnTo>
                  <a:lnTo>
                    <a:pt x="21379" y="11014"/>
                  </a:lnTo>
                  <a:lnTo>
                    <a:pt x="21963" y="10722"/>
                  </a:lnTo>
                  <a:lnTo>
                    <a:pt x="22516" y="10397"/>
                  </a:lnTo>
                  <a:lnTo>
                    <a:pt x="23068" y="10072"/>
                  </a:lnTo>
                  <a:lnTo>
                    <a:pt x="23620" y="9682"/>
                  </a:lnTo>
                  <a:lnTo>
                    <a:pt x="24140" y="9292"/>
                  </a:lnTo>
                  <a:lnTo>
                    <a:pt x="24628" y="8902"/>
                  </a:lnTo>
                  <a:lnTo>
                    <a:pt x="25115" y="8480"/>
                  </a:lnTo>
                  <a:lnTo>
                    <a:pt x="25570" y="8025"/>
                  </a:lnTo>
                  <a:lnTo>
                    <a:pt x="26025" y="7538"/>
                  </a:lnTo>
                  <a:lnTo>
                    <a:pt x="26447" y="7050"/>
                  </a:lnTo>
                  <a:lnTo>
                    <a:pt x="26837" y="6563"/>
                  </a:lnTo>
                  <a:lnTo>
                    <a:pt x="27227" y="6043"/>
                  </a:lnTo>
                  <a:lnTo>
                    <a:pt x="27584" y="5491"/>
                  </a:lnTo>
                  <a:lnTo>
                    <a:pt x="27942" y="4939"/>
                  </a:lnTo>
                  <a:lnTo>
                    <a:pt x="28234" y="4354"/>
                  </a:lnTo>
                  <a:lnTo>
                    <a:pt x="28526" y="3769"/>
                  </a:lnTo>
                  <a:lnTo>
                    <a:pt x="28819" y="3184"/>
                  </a:lnTo>
                  <a:lnTo>
                    <a:pt x="29046" y="2567"/>
                  </a:lnTo>
                  <a:lnTo>
                    <a:pt x="29241" y="1949"/>
                  </a:lnTo>
                  <a:lnTo>
                    <a:pt x="29436" y="1300"/>
                  </a:lnTo>
                  <a:lnTo>
                    <a:pt x="29599" y="650"/>
                  </a:lnTo>
                  <a:lnTo>
                    <a:pt x="29729" y="0"/>
                  </a:lnTo>
                  <a:lnTo>
                    <a:pt x="27552" y="0"/>
                  </a:lnTo>
                  <a:close/>
                </a:path>
              </a:pathLst>
            </a:custGeom>
            <a:noFill/>
            <a:ln w="8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9"/>
            <p:cNvSpPr/>
            <p:nvPr/>
          </p:nvSpPr>
          <p:spPr>
            <a:xfrm>
              <a:off x="8430786" y="173037"/>
              <a:ext cx="1058736" cy="1369498"/>
            </a:xfrm>
            <a:custGeom>
              <a:avLst/>
              <a:gdLst/>
              <a:ahLst/>
              <a:cxnLst/>
              <a:rect l="l" t="t" r="r" b="b"/>
              <a:pathLst>
                <a:path w="32880" h="42531" extrusionOk="0">
                  <a:moveTo>
                    <a:pt x="28981" y="1"/>
                  </a:moveTo>
                  <a:lnTo>
                    <a:pt x="28624" y="33"/>
                  </a:lnTo>
                  <a:lnTo>
                    <a:pt x="28266" y="98"/>
                  </a:lnTo>
                  <a:lnTo>
                    <a:pt x="27942" y="196"/>
                  </a:lnTo>
                  <a:lnTo>
                    <a:pt x="27617" y="358"/>
                  </a:lnTo>
                  <a:lnTo>
                    <a:pt x="27292" y="521"/>
                  </a:lnTo>
                  <a:lnTo>
                    <a:pt x="26999" y="715"/>
                  </a:lnTo>
                  <a:lnTo>
                    <a:pt x="26707" y="943"/>
                  </a:lnTo>
                  <a:lnTo>
                    <a:pt x="26447" y="1203"/>
                  </a:lnTo>
                  <a:lnTo>
                    <a:pt x="26220" y="1495"/>
                  </a:lnTo>
                  <a:lnTo>
                    <a:pt x="715" y="36714"/>
                  </a:lnTo>
                  <a:lnTo>
                    <a:pt x="487" y="37039"/>
                  </a:lnTo>
                  <a:lnTo>
                    <a:pt x="325" y="37364"/>
                  </a:lnTo>
                  <a:lnTo>
                    <a:pt x="195" y="37689"/>
                  </a:lnTo>
                  <a:lnTo>
                    <a:pt x="98" y="38046"/>
                  </a:lnTo>
                  <a:lnTo>
                    <a:pt x="33" y="38404"/>
                  </a:lnTo>
                  <a:lnTo>
                    <a:pt x="0" y="38729"/>
                  </a:lnTo>
                  <a:lnTo>
                    <a:pt x="0" y="39086"/>
                  </a:lnTo>
                  <a:lnTo>
                    <a:pt x="33" y="39444"/>
                  </a:lnTo>
                  <a:lnTo>
                    <a:pt x="130" y="39801"/>
                  </a:lnTo>
                  <a:lnTo>
                    <a:pt x="228" y="40126"/>
                  </a:lnTo>
                  <a:lnTo>
                    <a:pt x="357" y="40451"/>
                  </a:lnTo>
                  <a:lnTo>
                    <a:pt x="520" y="40776"/>
                  </a:lnTo>
                  <a:lnTo>
                    <a:pt x="747" y="41068"/>
                  </a:lnTo>
                  <a:lnTo>
                    <a:pt x="975" y="41360"/>
                  </a:lnTo>
                  <a:lnTo>
                    <a:pt x="1235" y="41620"/>
                  </a:lnTo>
                  <a:lnTo>
                    <a:pt x="1527" y="41848"/>
                  </a:lnTo>
                  <a:lnTo>
                    <a:pt x="1852" y="42043"/>
                  </a:lnTo>
                  <a:lnTo>
                    <a:pt x="2177" y="42238"/>
                  </a:lnTo>
                  <a:lnTo>
                    <a:pt x="2502" y="42368"/>
                  </a:lnTo>
                  <a:lnTo>
                    <a:pt x="2859" y="42465"/>
                  </a:lnTo>
                  <a:lnTo>
                    <a:pt x="3217" y="42530"/>
                  </a:lnTo>
                  <a:lnTo>
                    <a:pt x="3899" y="42530"/>
                  </a:lnTo>
                  <a:lnTo>
                    <a:pt x="4256" y="42498"/>
                  </a:lnTo>
                  <a:lnTo>
                    <a:pt x="4614" y="42433"/>
                  </a:lnTo>
                  <a:lnTo>
                    <a:pt x="4939" y="42335"/>
                  </a:lnTo>
                  <a:lnTo>
                    <a:pt x="5263" y="42173"/>
                  </a:lnTo>
                  <a:lnTo>
                    <a:pt x="5588" y="42010"/>
                  </a:lnTo>
                  <a:lnTo>
                    <a:pt x="5881" y="41815"/>
                  </a:lnTo>
                  <a:lnTo>
                    <a:pt x="6173" y="41588"/>
                  </a:lnTo>
                  <a:lnTo>
                    <a:pt x="6433" y="41328"/>
                  </a:lnTo>
                  <a:lnTo>
                    <a:pt x="6661" y="41036"/>
                  </a:lnTo>
                  <a:lnTo>
                    <a:pt x="32165" y="5816"/>
                  </a:lnTo>
                  <a:lnTo>
                    <a:pt x="32393" y="5524"/>
                  </a:lnTo>
                  <a:lnTo>
                    <a:pt x="32555" y="5167"/>
                  </a:lnTo>
                  <a:lnTo>
                    <a:pt x="32685" y="4842"/>
                  </a:lnTo>
                  <a:lnTo>
                    <a:pt x="32783" y="4484"/>
                  </a:lnTo>
                  <a:lnTo>
                    <a:pt x="32848" y="4159"/>
                  </a:lnTo>
                  <a:lnTo>
                    <a:pt x="32880" y="3802"/>
                  </a:lnTo>
                  <a:lnTo>
                    <a:pt x="32880" y="3445"/>
                  </a:lnTo>
                  <a:lnTo>
                    <a:pt x="32815" y="3087"/>
                  </a:lnTo>
                  <a:lnTo>
                    <a:pt x="32750" y="2730"/>
                  </a:lnTo>
                  <a:lnTo>
                    <a:pt x="32653" y="2405"/>
                  </a:lnTo>
                  <a:lnTo>
                    <a:pt x="32523" y="2080"/>
                  </a:lnTo>
                  <a:lnTo>
                    <a:pt x="32360" y="1755"/>
                  </a:lnTo>
                  <a:lnTo>
                    <a:pt x="32133" y="1463"/>
                  </a:lnTo>
                  <a:lnTo>
                    <a:pt x="31905" y="1170"/>
                  </a:lnTo>
                  <a:lnTo>
                    <a:pt x="31645" y="910"/>
                  </a:lnTo>
                  <a:lnTo>
                    <a:pt x="31353" y="683"/>
                  </a:lnTo>
                  <a:lnTo>
                    <a:pt x="31028" y="488"/>
                  </a:lnTo>
                  <a:lnTo>
                    <a:pt x="30703" y="326"/>
                  </a:lnTo>
                  <a:lnTo>
                    <a:pt x="30378" y="196"/>
                  </a:lnTo>
                  <a:lnTo>
                    <a:pt x="30021" y="98"/>
                  </a:lnTo>
                  <a:lnTo>
                    <a:pt x="29664" y="33"/>
                  </a:lnTo>
                  <a:lnTo>
                    <a:pt x="293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9"/>
            <p:cNvSpPr/>
            <p:nvPr/>
          </p:nvSpPr>
          <p:spPr>
            <a:xfrm>
              <a:off x="5439351" y="377033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6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683"/>
                  </a:lnTo>
                  <a:lnTo>
                    <a:pt x="1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6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3" y="1365"/>
                  </a:lnTo>
                  <a:lnTo>
                    <a:pt x="943" y="1333"/>
                  </a:lnTo>
                  <a:lnTo>
                    <a:pt x="1073" y="1268"/>
                  </a:lnTo>
                  <a:lnTo>
                    <a:pt x="1170" y="1170"/>
                  </a:lnTo>
                  <a:lnTo>
                    <a:pt x="1268" y="1073"/>
                  </a:lnTo>
                  <a:lnTo>
                    <a:pt x="1333" y="943"/>
                  </a:lnTo>
                  <a:lnTo>
                    <a:pt x="1365" y="813"/>
                  </a:lnTo>
                  <a:lnTo>
                    <a:pt x="1398" y="683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293"/>
                  </a:lnTo>
                  <a:lnTo>
                    <a:pt x="1170" y="196"/>
                  </a:lnTo>
                  <a:lnTo>
                    <a:pt x="1073" y="98"/>
                  </a:lnTo>
                  <a:lnTo>
                    <a:pt x="943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9"/>
            <p:cNvSpPr/>
            <p:nvPr/>
          </p:nvSpPr>
          <p:spPr>
            <a:xfrm>
              <a:off x="5536659" y="377033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3" y="1365"/>
                  </a:lnTo>
                  <a:lnTo>
                    <a:pt x="943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43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9"/>
            <p:cNvSpPr/>
            <p:nvPr/>
          </p:nvSpPr>
          <p:spPr>
            <a:xfrm>
              <a:off x="5633936" y="377033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6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683"/>
                  </a:lnTo>
                  <a:lnTo>
                    <a:pt x="1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6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3" y="1365"/>
                  </a:lnTo>
                  <a:lnTo>
                    <a:pt x="943" y="1333"/>
                  </a:lnTo>
                  <a:lnTo>
                    <a:pt x="1073" y="1268"/>
                  </a:lnTo>
                  <a:lnTo>
                    <a:pt x="1171" y="1170"/>
                  </a:lnTo>
                  <a:lnTo>
                    <a:pt x="1268" y="1073"/>
                  </a:lnTo>
                  <a:lnTo>
                    <a:pt x="1333" y="943"/>
                  </a:lnTo>
                  <a:lnTo>
                    <a:pt x="1365" y="813"/>
                  </a:lnTo>
                  <a:lnTo>
                    <a:pt x="1398" y="683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293"/>
                  </a:lnTo>
                  <a:lnTo>
                    <a:pt x="1171" y="196"/>
                  </a:lnTo>
                  <a:lnTo>
                    <a:pt x="1073" y="98"/>
                  </a:lnTo>
                  <a:lnTo>
                    <a:pt x="943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9"/>
            <p:cNvSpPr/>
            <p:nvPr/>
          </p:nvSpPr>
          <p:spPr>
            <a:xfrm rot="-5400000">
              <a:off x="1812879" y="-287320"/>
              <a:ext cx="402822" cy="957306"/>
            </a:xfrm>
            <a:custGeom>
              <a:avLst/>
              <a:gdLst/>
              <a:ahLst/>
              <a:cxnLst/>
              <a:rect l="l" t="t" r="r" b="b"/>
              <a:pathLst>
                <a:path w="12510" h="29730" fill="none" extrusionOk="0">
                  <a:moveTo>
                    <a:pt x="12509" y="27552"/>
                  </a:moveTo>
                  <a:lnTo>
                    <a:pt x="12509" y="27552"/>
                  </a:lnTo>
                  <a:lnTo>
                    <a:pt x="11957" y="27423"/>
                  </a:lnTo>
                  <a:lnTo>
                    <a:pt x="11405" y="27293"/>
                  </a:lnTo>
                  <a:lnTo>
                    <a:pt x="10885" y="27098"/>
                  </a:lnTo>
                  <a:lnTo>
                    <a:pt x="10365" y="26903"/>
                  </a:lnTo>
                  <a:lnTo>
                    <a:pt x="9845" y="26708"/>
                  </a:lnTo>
                  <a:lnTo>
                    <a:pt x="9358" y="26480"/>
                  </a:lnTo>
                  <a:lnTo>
                    <a:pt x="8870" y="26220"/>
                  </a:lnTo>
                  <a:lnTo>
                    <a:pt x="8383" y="25928"/>
                  </a:lnTo>
                  <a:lnTo>
                    <a:pt x="7928" y="25636"/>
                  </a:lnTo>
                  <a:lnTo>
                    <a:pt x="7473" y="25343"/>
                  </a:lnTo>
                  <a:lnTo>
                    <a:pt x="7051" y="25018"/>
                  </a:lnTo>
                  <a:lnTo>
                    <a:pt x="6629" y="24661"/>
                  </a:lnTo>
                  <a:lnTo>
                    <a:pt x="6239" y="24303"/>
                  </a:lnTo>
                  <a:lnTo>
                    <a:pt x="5849" y="23914"/>
                  </a:lnTo>
                  <a:lnTo>
                    <a:pt x="5459" y="23524"/>
                  </a:lnTo>
                  <a:lnTo>
                    <a:pt x="5102" y="23101"/>
                  </a:lnTo>
                  <a:lnTo>
                    <a:pt x="4777" y="22679"/>
                  </a:lnTo>
                  <a:lnTo>
                    <a:pt x="4452" y="22224"/>
                  </a:lnTo>
                  <a:lnTo>
                    <a:pt x="4159" y="21769"/>
                  </a:lnTo>
                  <a:lnTo>
                    <a:pt x="3867" y="21314"/>
                  </a:lnTo>
                  <a:lnTo>
                    <a:pt x="3607" y="20827"/>
                  </a:lnTo>
                  <a:lnTo>
                    <a:pt x="3347" y="20340"/>
                  </a:lnTo>
                  <a:lnTo>
                    <a:pt x="3152" y="19820"/>
                  </a:lnTo>
                  <a:lnTo>
                    <a:pt x="2925" y="19333"/>
                  </a:lnTo>
                  <a:lnTo>
                    <a:pt x="2762" y="18780"/>
                  </a:lnTo>
                  <a:lnTo>
                    <a:pt x="2600" y="18260"/>
                  </a:lnTo>
                  <a:lnTo>
                    <a:pt x="2470" y="17708"/>
                  </a:lnTo>
                  <a:lnTo>
                    <a:pt x="2340" y="17156"/>
                  </a:lnTo>
                  <a:lnTo>
                    <a:pt x="2275" y="16603"/>
                  </a:lnTo>
                  <a:lnTo>
                    <a:pt x="2210" y="16019"/>
                  </a:lnTo>
                  <a:lnTo>
                    <a:pt x="2178" y="15466"/>
                  </a:lnTo>
                  <a:lnTo>
                    <a:pt x="2145" y="14881"/>
                  </a:lnTo>
                  <a:lnTo>
                    <a:pt x="2145" y="14881"/>
                  </a:lnTo>
                  <a:lnTo>
                    <a:pt x="2178" y="14297"/>
                  </a:lnTo>
                  <a:lnTo>
                    <a:pt x="2210" y="13712"/>
                  </a:lnTo>
                  <a:lnTo>
                    <a:pt x="2275" y="13127"/>
                  </a:lnTo>
                  <a:lnTo>
                    <a:pt x="2340" y="12575"/>
                  </a:lnTo>
                  <a:lnTo>
                    <a:pt x="2470" y="12022"/>
                  </a:lnTo>
                  <a:lnTo>
                    <a:pt x="2600" y="11470"/>
                  </a:lnTo>
                  <a:lnTo>
                    <a:pt x="2762" y="10950"/>
                  </a:lnTo>
                  <a:lnTo>
                    <a:pt x="2925" y="10430"/>
                  </a:lnTo>
                  <a:lnTo>
                    <a:pt x="3152" y="9910"/>
                  </a:lnTo>
                  <a:lnTo>
                    <a:pt x="3347" y="9391"/>
                  </a:lnTo>
                  <a:lnTo>
                    <a:pt x="3607" y="8903"/>
                  </a:lnTo>
                  <a:lnTo>
                    <a:pt x="3867" y="8416"/>
                  </a:lnTo>
                  <a:lnTo>
                    <a:pt x="4159" y="7961"/>
                  </a:lnTo>
                  <a:lnTo>
                    <a:pt x="4452" y="7506"/>
                  </a:lnTo>
                  <a:lnTo>
                    <a:pt x="4777" y="7051"/>
                  </a:lnTo>
                  <a:lnTo>
                    <a:pt x="5102" y="6629"/>
                  </a:lnTo>
                  <a:lnTo>
                    <a:pt x="5459" y="6239"/>
                  </a:lnTo>
                  <a:lnTo>
                    <a:pt x="5849" y="5817"/>
                  </a:lnTo>
                  <a:lnTo>
                    <a:pt x="6239" y="5459"/>
                  </a:lnTo>
                  <a:lnTo>
                    <a:pt x="6629" y="5069"/>
                  </a:lnTo>
                  <a:lnTo>
                    <a:pt x="7051" y="4745"/>
                  </a:lnTo>
                  <a:lnTo>
                    <a:pt x="7473" y="4420"/>
                  </a:lnTo>
                  <a:lnTo>
                    <a:pt x="7928" y="4095"/>
                  </a:lnTo>
                  <a:lnTo>
                    <a:pt x="8383" y="3802"/>
                  </a:lnTo>
                  <a:lnTo>
                    <a:pt x="8870" y="3510"/>
                  </a:lnTo>
                  <a:lnTo>
                    <a:pt x="9358" y="3282"/>
                  </a:lnTo>
                  <a:lnTo>
                    <a:pt x="9845" y="3023"/>
                  </a:lnTo>
                  <a:lnTo>
                    <a:pt x="10365" y="2828"/>
                  </a:lnTo>
                  <a:lnTo>
                    <a:pt x="10885" y="2633"/>
                  </a:lnTo>
                  <a:lnTo>
                    <a:pt x="11405" y="2470"/>
                  </a:lnTo>
                  <a:lnTo>
                    <a:pt x="11957" y="2308"/>
                  </a:lnTo>
                  <a:lnTo>
                    <a:pt x="12509" y="2178"/>
                  </a:lnTo>
                  <a:lnTo>
                    <a:pt x="12509" y="1"/>
                  </a:lnTo>
                  <a:lnTo>
                    <a:pt x="12509" y="1"/>
                  </a:lnTo>
                  <a:lnTo>
                    <a:pt x="11860" y="131"/>
                  </a:lnTo>
                  <a:lnTo>
                    <a:pt x="11210" y="293"/>
                  </a:lnTo>
                  <a:lnTo>
                    <a:pt x="10560" y="488"/>
                  </a:lnTo>
                  <a:lnTo>
                    <a:pt x="9943" y="683"/>
                  </a:lnTo>
                  <a:lnTo>
                    <a:pt x="9325" y="943"/>
                  </a:lnTo>
                  <a:lnTo>
                    <a:pt x="8708" y="1203"/>
                  </a:lnTo>
                  <a:lnTo>
                    <a:pt x="8123" y="1496"/>
                  </a:lnTo>
                  <a:lnTo>
                    <a:pt x="7571" y="1820"/>
                  </a:lnTo>
                  <a:lnTo>
                    <a:pt x="7019" y="2145"/>
                  </a:lnTo>
                  <a:lnTo>
                    <a:pt x="6466" y="2503"/>
                  </a:lnTo>
                  <a:lnTo>
                    <a:pt x="5946" y="2893"/>
                  </a:lnTo>
                  <a:lnTo>
                    <a:pt x="5427" y="3282"/>
                  </a:lnTo>
                  <a:lnTo>
                    <a:pt x="4939" y="3705"/>
                  </a:lnTo>
                  <a:lnTo>
                    <a:pt x="4484" y="4160"/>
                  </a:lnTo>
                  <a:lnTo>
                    <a:pt x="4029" y="4615"/>
                  </a:lnTo>
                  <a:lnTo>
                    <a:pt x="3607" y="5102"/>
                  </a:lnTo>
                  <a:lnTo>
                    <a:pt x="3185" y="5622"/>
                  </a:lnTo>
                  <a:lnTo>
                    <a:pt x="2795" y="6142"/>
                  </a:lnTo>
                  <a:lnTo>
                    <a:pt x="2437" y="6661"/>
                  </a:lnTo>
                  <a:lnTo>
                    <a:pt x="2080" y="7214"/>
                  </a:lnTo>
                  <a:lnTo>
                    <a:pt x="1788" y="7799"/>
                  </a:lnTo>
                  <a:lnTo>
                    <a:pt x="1495" y="8383"/>
                  </a:lnTo>
                  <a:lnTo>
                    <a:pt x="1203" y="8968"/>
                  </a:lnTo>
                  <a:lnTo>
                    <a:pt x="975" y="9586"/>
                  </a:lnTo>
                  <a:lnTo>
                    <a:pt x="748" y="10203"/>
                  </a:lnTo>
                  <a:lnTo>
                    <a:pt x="553" y="10853"/>
                  </a:lnTo>
                  <a:lnTo>
                    <a:pt x="391" y="11502"/>
                  </a:lnTo>
                  <a:lnTo>
                    <a:pt x="261" y="12152"/>
                  </a:lnTo>
                  <a:lnTo>
                    <a:pt x="163" y="12802"/>
                  </a:lnTo>
                  <a:lnTo>
                    <a:pt x="66" y="13484"/>
                  </a:lnTo>
                  <a:lnTo>
                    <a:pt x="33" y="14167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33" y="15564"/>
                  </a:lnTo>
                  <a:lnTo>
                    <a:pt x="66" y="16246"/>
                  </a:lnTo>
                  <a:lnTo>
                    <a:pt x="163" y="16928"/>
                  </a:lnTo>
                  <a:lnTo>
                    <a:pt x="261" y="17578"/>
                  </a:lnTo>
                  <a:lnTo>
                    <a:pt x="391" y="18260"/>
                  </a:lnTo>
                  <a:lnTo>
                    <a:pt x="553" y="18910"/>
                  </a:lnTo>
                  <a:lnTo>
                    <a:pt x="748" y="19527"/>
                  </a:lnTo>
                  <a:lnTo>
                    <a:pt x="975" y="20145"/>
                  </a:lnTo>
                  <a:lnTo>
                    <a:pt x="1203" y="20762"/>
                  </a:lnTo>
                  <a:lnTo>
                    <a:pt x="1495" y="21347"/>
                  </a:lnTo>
                  <a:lnTo>
                    <a:pt x="1788" y="21932"/>
                  </a:lnTo>
                  <a:lnTo>
                    <a:pt x="2080" y="22517"/>
                  </a:lnTo>
                  <a:lnTo>
                    <a:pt x="2437" y="23069"/>
                  </a:lnTo>
                  <a:lnTo>
                    <a:pt x="2795" y="23589"/>
                  </a:lnTo>
                  <a:lnTo>
                    <a:pt x="3185" y="24109"/>
                  </a:lnTo>
                  <a:lnTo>
                    <a:pt x="3607" y="24628"/>
                  </a:lnTo>
                  <a:lnTo>
                    <a:pt x="4029" y="25116"/>
                  </a:lnTo>
                  <a:lnTo>
                    <a:pt x="4484" y="25571"/>
                  </a:lnTo>
                  <a:lnTo>
                    <a:pt x="4939" y="26025"/>
                  </a:lnTo>
                  <a:lnTo>
                    <a:pt x="5427" y="26448"/>
                  </a:lnTo>
                  <a:lnTo>
                    <a:pt x="5946" y="26838"/>
                  </a:lnTo>
                  <a:lnTo>
                    <a:pt x="6466" y="27228"/>
                  </a:lnTo>
                  <a:lnTo>
                    <a:pt x="7019" y="27585"/>
                  </a:lnTo>
                  <a:lnTo>
                    <a:pt x="7571" y="27942"/>
                  </a:lnTo>
                  <a:lnTo>
                    <a:pt x="8123" y="28235"/>
                  </a:lnTo>
                  <a:lnTo>
                    <a:pt x="8708" y="28527"/>
                  </a:lnTo>
                  <a:lnTo>
                    <a:pt x="9325" y="28787"/>
                  </a:lnTo>
                  <a:lnTo>
                    <a:pt x="9943" y="29047"/>
                  </a:lnTo>
                  <a:lnTo>
                    <a:pt x="10560" y="29242"/>
                  </a:lnTo>
                  <a:lnTo>
                    <a:pt x="11210" y="29437"/>
                  </a:lnTo>
                  <a:lnTo>
                    <a:pt x="11860" y="29599"/>
                  </a:lnTo>
                  <a:lnTo>
                    <a:pt x="12509" y="29729"/>
                  </a:lnTo>
                  <a:lnTo>
                    <a:pt x="12509" y="27552"/>
                  </a:lnTo>
                  <a:close/>
                </a:path>
              </a:pathLst>
            </a:custGeom>
            <a:noFill/>
            <a:ln w="89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9"/>
            <p:cNvSpPr/>
            <p:nvPr/>
          </p:nvSpPr>
          <p:spPr>
            <a:xfrm>
              <a:off x="5439351" y="491086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2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0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170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5536659" y="491086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5" y="228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0" y="552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2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2" y="1300"/>
                  </a:lnTo>
                  <a:lnTo>
                    <a:pt x="1170" y="1202"/>
                  </a:lnTo>
                  <a:lnTo>
                    <a:pt x="1267" y="1105"/>
                  </a:lnTo>
                  <a:lnTo>
                    <a:pt x="1332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2"/>
                  </a:lnTo>
                  <a:lnTo>
                    <a:pt x="1332" y="422"/>
                  </a:lnTo>
                  <a:lnTo>
                    <a:pt x="1267" y="325"/>
                  </a:lnTo>
                  <a:lnTo>
                    <a:pt x="1170" y="228"/>
                  </a:lnTo>
                  <a:lnTo>
                    <a:pt x="1072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5633936" y="491086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2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1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171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5439351" y="60616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7"/>
                  </a:lnTo>
                  <a:lnTo>
                    <a:pt x="196" y="195"/>
                  </a:lnTo>
                  <a:lnTo>
                    <a:pt x="98" y="292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682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072"/>
                  </a:lnTo>
                  <a:lnTo>
                    <a:pt x="196" y="1170"/>
                  </a:lnTo>
                  <a:lnTo>
                    <a:pt x="293" y="1267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3" y="1365"/>
                  </a:lnTo>
                  <a:lnTo>
                    <a:pt x="943" y="1332"/>
                  </a:lnTo>
                  <a:lnTo>
                    <a:pt x="1073" y="1267"/>
                  </a:lnTo>
                  <a:lnTo>
                    <a:pt x="1170" y="1170"/>
                  </a:lnTo>
                  <a:lnTo>
                    <a:pt x="1268" y="1072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682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292"/>
                  </a:lnTo>
                  <a:lnTo>
                    <a:pt x="1170" y="195"/>
                  </a:lnTo>
                  <a:lnTo>
                    <a:pt x="1073" y="97"/>
                  </a:lnTo>
                  <a:lnTo>
                    <a:pt x="943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9"/>
            <p:cNvSpPr/>
            <p:nvPr/>
          </p:nvSpPr>
          <p:spPr>
            <a:xfrm>
              <a:off x="5536659" y="60616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7"/>
                  </a:lnTo>
                  <a:lnTo>
                    <a:pt x="195" y="195"/>
                  </a:lnTo>
                  <a:lnTo>
                    <a:pt x="98" y="292"/>
                  </a:lnTo>
                  <a:lnTo>
                    <a:pt x="33" y="422"/>
                  </a:lnTo>
                  <a:lnTo>
                    <a:pt x="0" y="552"/>
                  </a:lnTo>
                  <a:lnTo>
                    <a:pt x="0" y="682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072"/>
                  </a:lnTo>
                  <a:lnTo>
                    <a:pt x="195" y="1170"/>
                  </a:lnTo>
                  <a:lnTo>
                    <a:pt x="293" y="1267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3" y="1365"/>
                  </a:lnTo>
                  <a:lnTo>
                    <a:pt x="943" y="1332"/>
                  </a:lnTo>
                  <a:lnTo>
                    <a:pt x="1072" y="1267"/>
                  </a:lnTo>
                  <a:lnTo>
                    <a:pt x="1170" y="1170"/>
                  </a:lnTo>
                  <a:lnTo>
                    <a:pt x="1267" y="1072"/>
                  </a:lnTo>
                  <a:lnTo>
                    <a:pt x="1332" y="975"/>
                  </a:lnTo>
                  <a:lnTo>
                    <a:pt x="1365" y="845"/>
                  </a:lnTo>
                  <a:lnTo>
                    <a:pt x="1397" y="682"/>
                  </a:lnTo>
                  <a:lnTo>
                    <a:pt x="1365" y="552"/>
                  </a:lnTo>
                  <a:lnTo>
                    <a:pt x="1332" y="422"/>
                  </a:lnTo>
                  <a:lnTo>
                    <a:pt x="1267" y="292"/>
                  </a:lnTo>
                  <a:lnTo>
                    <a:pt x="1170" y="195"/>
                  </a:lnTo>
                  <a:lnTo>
                    <a:pt x="1072" y="97"/>
                  </a:lnTo>
                  <a:lnTo>
                    <a:pt x="943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9"/>
            <p:cNvSpPr/>
            <p:nvPr/>
          </p:nvSpPr>
          <p:spPr>
            <a:xfrm>
              <a:off x="5633936" y="60616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7"/>
                  </a:lnTo>
                  <a:lnTo>
                    <a:pt x="196" y="195"/>
                  </a:lnTo>
                  <a:lnTo>
                    <a:pt x="98" y="292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682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072"/>
                  </a:lnTo>
                  <a:lnTo>
                    <a:pt x="196" y="1170"/>
                  </a:lnTo>
                  <a:lnTo>
                    <a:pt x="293" y="1267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3" y="1365"/>
                  </a:lnTo>
                  <a:lnTo>
                    <a:pt x="943" y="1332"/>
                  </a:lnTo>
                  <a:lnTo>
                    <a:pt x="1073" y="1267"/>
                  </a:lnTo>
                  <a:lnTo>
                    <a:pt x="1171" y="1170"/>
                  </a:lnTo>
                  <a:lnTo>
                    <a:pt x="1268" y="1072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682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292"/>
                  </a:lnTo>
                  <a:lnTo>
                    <a:pt x="1171" y="195"/>
                  </a:lnTo>
                  <a:lnTo>
                    <a:pt x="1073" y="97"/>
                  </a:lnTo>
                  <a:lnTo>
                    <a:pt x="943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5439351" y="72018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55"/>
                  </a:lnTo>
                  <a:lnTo>
                    <a:pt x="1" y="585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85"/>
                  </a:lnTo>
                  <a:lnTo>
                    <a:pt x="1333" y="455"/>
                  </a:lnTo>
                  <a:lnTo>
                    <a:pt x="1268" y="325"/>
                  </a:lnTo>
                  <a:lnTo>
                    <a:pt x="1170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5536659" y="72018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5" y="228"/>
                  </a:lnTo>
                  <a:lnTo>
                    <a:pt x="98" y="325"/>
                  </a:lnTo>
                  <a:lnTo>
                    <a:pt x="33" y="455"/>
                  </a:lnTo>
                  <a:lnTo>
                    <a:pt x="0" y="585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2" y="1300"/>
                  </a:lnTo>
                  <a:lnTo>
                    <a:pt x="1170" y="1203"/>
                  </a:lnTo>
                  <a:lnTo>
                    <a:pt x="1267" y="1105"/>
                  </a:lnTo>
                  <a:lnTo>
                    <a:pt x="1332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85"/>
                  </a:lnTo>
                  <a:lnTo>
                    <a:pt x="1332" y="455"/>
                  </a:lnTo>
                  <a:lnTo>
                    <a:pt x="1267" y="325"/>
                  </a:lnTo>
                  <a:lnTo>
                    <a:pt x="1170" y="228"/>
                  </a:lnTo>
                  <a:lnTo>
                    <a:pt x="1072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5633936" y="72018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55"/>
                  </a:lnTo>
                  <a:lnTo>
                    <a:pt x="1" y="585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1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85"/>
                  </a:lnTo>
                  <a:lnTo>
                    <a:pt x="1333" y="455"/>
                  </a:lnTo>
                  <a:lnTo>
                    <a:pt x="1268" y="325"/>
                  </a:lnTo>
                  <a:lnTo>
                    <a:pt x="1171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9"/>
            <p:cNvSpPr/>
            <p:nvPr/>
          </p:nvSpPr>
          <p:spPr>
            <a:xfrm rot="5400000">
              <a:off x="8009309" y="2593360"/>
              <a:ext cx="1632089" cy="685280"/>
            </a:xfrm>
            <a:custGeom>
              <a:avLst/>
              <a:gdLst/>
              <a:ahLst/>
              <a:cxnLst/>
              <a:rect l="l" t="t" r="r" b="b"/>
              <a:pathLst>
                <a:path w="50686" h="21282" fill="none" extrusionOk="0">
                  <a:moveTo>
                    <a:pt x="46982" y="1"/>
                  </a:moveTo>
                  <a:lnTo>
                    <a:pt x="46982" y="1"/>
                  </a:lnTo>
                  <a:lnTo>
                    <a:pt x="46754" y="911"/>
                  </a:lnTo>
                  <a:lnTo>
                    <a:pt x="46494" y="1853"/>
                  </a:lnTo>
                  <a:lnTo>
                    <a:pt x="46202" y="2730"/>
                  </a:lnTo>
                  <a:lnTo>
                    <a:pt x="45877" y="3640"/>
                  </a:lnTo>
                  <a:lnTo>
                    <a:pt x="45520" y="4517"/>
                  </a:lnTo>
                  <a:lnTo>
                    <a:pt x="45130" y="5362"/>
                  </a:lnTo>
                  <a:lnTo>
                    <a:pt x="44707" y="6174"/>
                  </a:lnTo>
                  <a:lnTo>
                    <a:pt x="44220" y="6986"/>
                  </a:lnTo>
                  <a:lnTo>
                    <a:pt x="43733" y="7766"/>
                  </a:lnTo>
                  <a:lnTo>
                    <a:pt x="43180" y="8546"/>
                  </a:lnTo>
                  <a:lnTo>
                    <a:pt x="42628" y="9293"/>
                  </a:lnTo>
                  <a:lnTo>
                    <a:pt x="42043" y="10008"/>
                  </a:lnTo>
                  <a:lnTo>
                    <a:pt x="41426" y="10690"/>
                  </a:lnTo>
                  <a:lnTo>
                    <a:pt x="40776" y="11340"/>
                  </a:lnTo>
                  <a:lnTo>
                    <a:pt x="40094" y="11990"/>
                  </a:lnTo>
                  <a:lnTo>
                    <a:pt x="39379" y="12574"/>
                  </a:lnTo>
                  <a:lnTo>
                    <a:pt x="38664" y="13159"/>
                  </a:lnTo>
                  <a:lnTo>
                    <a:pt x="37917" y="13712"/>
                  </a:lnTo>
                  <a:lnTo>
                    <a:pt x="37137" y="14231"/>
                  </a:lnTo>
                  <a:lnTo>
                    <a:pt x="36325" y="14719"/>
                  </a:lnTo>
                  <a:lnTo>
                    <a:pt x="35513" y="15174"/>
                  </a:lnTo>
                  <a:lnTo>
                    <a:pt x="34668" y="15564"/>
                  </a:lnTo>
                  <a:lnTo>
                    <a:pt x="33823" y="15953"/>
                  </a:lnTo>
                  <a:lnTo>
                    <a:pt x="32946" y="16311"/>
                  </a:lnTo>
                  <a:lnTo>
                    <a:pt x="32036" y="16603"/>
                  </a:lnTo>
                  <a:lnTo>
                    <a:pt x="31126" y="16863"/>
                  </a:lnTo>
                  <a:lnTo>
                    <a:pt x="30184" y="17123"/>
                  </a:lnTo>
                  <a:lnTo>
                    <a:pt x="29242" y="17286"/>
                  </a:lnTo>
                  <a:lnTo>
                    <a:pt x="28300" y="17448"/>
                  </a:lnTo>
                  <a:lnTo>
                    <a:pt x="27325" y="17545"/>
                  </a:lnTo>
                  <a:lnTo>
                    <a:pt x="26350" y="17610"/>
                  </a:lnTo>
                  <a:lnTo>
                    <a:pt x="25343" y="17643"/>
                  </a:lnTo>
                  <a:lnTo>
                    <a:pt x="25343" y="17643"/>
                  </a:lnTo>
                  <a:lnTo>
                    <a:pt x="24336" y="17610"/>
                  </a:lnTo>
                  <a:lnTo>
                    <a:pt x="23361" y="17545"/>
                  </a:lnTo>
                  <a:lnTo>
                    <a:pt x="22387" y="17448"/>
                  </a:lnTo>
                  <a:lnTo>
                    <a:pt x="21444" y="17286"/>
                  </a:lnTo>
                  <a:lnTo>
                    <a:pt x="20502" y="17123"/>
                  </a:lnTo>
                  <a:lnTo>
                    <a:pt x="19560" y="16863"/>
                  </a:lnTo>
                  <a:lnTo>
                    <a:pt x="18650" y="16603"/>
                  </a:lnTo>
                  <a:lnTo>
                    <a:pt x="17741" y="16311"/>
                  </a:lnTo>
                  <a:lnTo>
                    <a:pt x="16863" y="15953"/>
                  </a:lnTo>
                  <a:lnTo>
                    <a:pt x="16019" y="15564"/>
                  </a:lnTo>
                  <a:lnTo>
                    <a:pt x="15174" y="15174"/>
                  </a:lnTo>
                  <a:lnTo>
                    <a:pt x="14362" y="14719"/>
                  </a:lnTo>
                  <a:lnTo>
                    <a:pt x="13549" y="14231"/>
                  </a:lnTo>
                  <a:lnTo>
                    <a:pt x="12770" y="13712"/>
                  </a:lnTo>
                  <a:lnTo>
                    <a:pt x="12022" y="13159"/>
                  </a:lnTo>
                  <a:lnTo>
                    <a:pt x="11308" y="12574"/>
                  </a:lnTo>
                  <a:lnTo>
                    <a:pt x="10593" y="11990"/>
                  </a:lnTo>
                  <a:lnTo>
                    <a:pt x="9910" y="11340"/>
                  </a:lnTo>
                  <a:lnTo>
                    <a:pt x="9261" y="10690"/>
                  </a:lnTo>
                  <a:lnTo>
                    <a:pt x="8643" y="10008"/>
                  </a:lnTo>
                  <a:lnTo>
                    <a:pt x="8059" y="9293"/>
                  </a:lnTo>
                  <a:lnTo>
                    <a:pt x="7506" y="8546"/>
                  </a:lnTo>
                  <a:lnTo>
                    <a:pt x="6954" y="7766"/>
                  </a:lnTo>
                  <a:lnTo>
                    <a:pt x="6467" y="6986"/>
                  </a:lnTo>
                  <a:lnTo>
                    <a:pt x="5979" y="6174"/>
                  </a:lnTo>
                  <a:lnTo>
                    <a:pt x="5557" y="5362"/>
                  </a:lnTo>
                  <a:lnTo>
                    <a:pt x="5167" y="4517"/>
                  </a:lnTo>
                  <a:lnTo>
                    <a:pt x="4810" y="3640"/>
                  </a:lnTo>
                  <a:lnTo>
                    <a:pt x="4485" y="2730"/>
                  </a:lnTo>
                  <a:lnTo>
                    <a:pt x="4192" y="1853"/>
                  </a:lnTo>
                  <a:lnTo>
                    <a:pt x="3932" y="911"/>
                  </a:lnTo>
                  <a:lnTo>
                    <a:pt x="370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28" y="1106"/>
                  </a:lnTo>
                  <a:lnTo>
                    <a:pt x="488" y="2210"/>
                  </a:lnTo>
                  <a:lnTo>
                    <a:pt x="813" y="3315"/>
                  </a:lnTo>
                  <a:lnTo>
                    <a:pt x="1171" y="4387"/>
                  </a:lnTo>
                  <a:lnTo>
                    <a:pt x="1593" y="5427"/>
                  </a:lnTo>
                  <a:lnTo>
                    <a:pt x="2048" y="6434"/>
                  </a:lnTo>
                  <a:lnTo>
                    <a:pt x="2535" y="7441"/>
                  </a:lnTo>
                  <a:lnTo>
                    <a:pt x="3055" y="8416"/>
                  </a:lnTo>
                  <a:lnTo>
                    <a:pt x="3640" y="9358"/>
                  </a:lnTo>
                  <a:lnTo>
                    <a:pt x="4257" y="10268"/>
                  </a:lnTo>
                  <a:lnTo>
                    <a:pt x="4907" y="11177"/>
                  </a:lnTo>
                  <a:lnTo>
                    <a:pt x="5589" y="12055"/>
                  </a:lnTo>
                  <a:lnTo>
                    <a:pt x="6337" y="12867"/>
                  </a:lnTo>
                  <a:lnTo>
                    <a:pt x="7084" y="13679"/>
                  </a:lnTo>
                  <a:lnTo>
                    <a:pt x="7896" y="14426"/>
                  </a:lnTo>
                  <a:lnTo>
                    <a:pt x="8708" y="15174"/>
                  </a:lnTo>
                  <a:lnTo>
                    <a:pt x="9553" y="15856"/>
                  </a:lnTo>
                  <a:lnTo>
                    <a:pt x="10463" y="16538"/>
                  </a:lnTo>
                  <a:lnTo>
                    <a:pt x="11373" y="17156"/>
                  </a:lnTo>
                  <a:lnTo>
                    <a:pt x="12315" y="17740"/>
                  </a:lnTo>
                  <a:lnTo>
                    <a:pt x="13289" y="18293"/>
                  </a:lnTo>
                  <a:lnTo>
                    <a:pt x="14264" y="18780"/>
                  </a:lnTo>
                  <a:lnTo>
                    <a:pt x="15304" y="19235"/>
                  </a:lnTo>
                  <a:lnTo>
                    <a:pt x="16343" y="19657"/>
                  </a:lnTo>
                  <a:lnTo>
                    <a:pt x="17383" y="20047"/>
                  </a:lnTo>
                  <a:lnTo>
                    <a:pt x="18488" y="20372"/>
                  </a:lnTo>
                  <a:lnTo>
                    <a:pt x="19593" y="20632"/>
                  </a:lnTo>
                  <a:lnTo>
                    <a:pt x="20697" y="20859"/>
                  </a:lnTo>
                  <a:lnTo>
                    <a:pt x="21834" y="21054"/>
                  </a:lnTo>
                  <a:lnTo>
                    <a:pt x="23004" y="21184"/>
                  </a:lnTo>
                  <a:lnTo>
                    <a:pt x="24174" y="21282"/>
                  </a:lnTo>
                  <a:lnTo>
                    <a:pt x="25343" y="21282"/>
                  </a:lnTo>
                  <a:lnTo>
                    <a:pt x="25343" y="21282"/>
                  </a:lnTo>
                  <a:lnTo>
                    <a:pt x="26513" y="21282"/>
                  </a:lnTo>
                  <a:lnTo>
                    <a:pt x="27683" y="21184"/>
                  </a:lnTo>
                  <a:lnTo>
                    <a:pt x="28852" y="21054"/>
                  </a:lnTo>
                  <a:lnTo>
                    <a:pt x="29989" y="20859"/>
                  </a:lnTo>
                  <a:lnTo>
                    <a:pt x="31094" y="20632"/>
                  </a:lnTo>
                  <a:lnTo>
                    <a:pt x="32199" y="20372"/>
                  </a:lnTo>
                  <a:lnTo>
                    <a:pt x="33303" y="20047"/>
                  </a:lnTo>
                  <a:lnTo>
                    <a:pt x="34343" y="19657"/>
                  </a:lnTo>
                  <a:lnTo>
                    <a:pt x="35383" y="19235"/>
                  </a:lnTo>
                  <a:lnTo>
                    <a:pt x="36422" y="18780"/>
                  </a:lnTo>
                  <a:lnTo>
                    <a:pt x="37397" y="18293"/>
                  </a:lnTo>
                  <a:lnTo>
                    <a:pt x="38372" y="17740"/>
                  </a:lnTo>
                  <a:lnTo>
                    <a:pt x="39314" y="17156"/>
                  </a:lnTo>
                  <a:lnTo>
                    <a:pt x="40224" y="16538"/>
                  </a:lnTo>
                  <a:lnTo>
                    <a:pt x="41133" y="15856"/>
                  </a:lnTo>
                  <a:lnTo>
                    <a:pt x="41978" y="15174"/>
                  </a:lnTo>
                  <a:lnTo>
                    <a:pt x="42790" y="14426"/>
                  </a:lnTo>
                  <a:lnTo>
                    <a:pt x="43603" y="13679"/>
                  </a:lnTo>
                  <a:lnTo>
                    <a:pt x="44350" y="12867"/>
                  </a:lnTo>
                  <a:lnTo>
                    <a:pt x="45097" y="12055"/>
                  </a:lnTo>
                  <a:lnTo>
                    <a:pt x="45779" y="11177"/>
                  </a:lnTo>
                  <a:lnTo>
                    <a:pt x="46429" y="10268"/>
                  </a:lnTo>
                  <a:lnTo>
                    <a:pt x="47047" y="9358"/>
                  </a:lnTo>
                  <a:lnTo>
                    <a:pt x="47631" y="8416"/>
                  </a:lnTo>
                  <a:lnTo>
                    <a:pt x="48151" y="7441"/>
                  </a:lnTo>
                  <a:lnTo>
                    <a:pt x="48639" y="6434"/>
                  </a:lnTo>
                  <a:lnTo>
                    <a:pt x="49093" y="5427"/>
                  </a:lnTo>
                  <a:lnTo>
                    <a:pt x="49516" y="4387"/>
                  </a:lnTo>
                  <a:lnTo>
                    <a:pt x="49873" y="3315"/>
                  </a:lnTo>
                  <a:lnTo>
                    <a:pt x="50198" y="2210"/>
                  </a:lnTo>
                  <a:lnTo>
                    <a:pt x="50458" y="1106"/>
                  </a:lnTo>
                  <a:lnTo>
                    <a:pt x="50685" y="1"/>
                  </a:lnTo>
                  <a:lnTo>
                    <a:pt x="46982" y="1"/>
                  </a:lnTo>
                  <a:close/>
                </a:path>
              </a:pathLst>
            </a:custGeom>
            <a:noFill/>
            <a:ln w="8925" cap="rnd" cmpd="sng">
              <a:solidFill>
                <a:srgbClr val="5C9A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9"/>
            <p:cNvSpPr/>
            <p:nvPr/>
          </p:nvSpPr>
          <p:spPr>
            <a:xfrm>
              <a:off x="8960" y="2407662"/>
              <a:ext cx="1111093" cy="1282655"/>
            </a:xfrm>
            <a:custGeom>
              <a:avLst/>
              <a:gdLst/>
              <a:ahLst/>
              <a:cxnLst/>
              <a:rect l="l" t="t" r="r" b="b"/>
              <a:pathLst>
                <a:path w="34506" h="39834" extrusionOk="0">
                  <a:moveTo>
                    <a:pt x="1" y="1"/>
                  </a:moveTo>
                  <a:lnTo>
                    <a:pt x="1" y="39833"/>
                  </a:lnTo>
                  <a:lnTo>
                    <a:pt x="34505" y="199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9"/>
            <p:cNvSpPr/>
            <p:nvPr/>
          </p:nvSpPr>
          <p:spPr>
            <a:xfrm>
              <a:off x="2796697" y="4050397"/>
              <a:ext cx="1282655" cy="1109998"/>
            </a:xfrm>
            <a:custGeom>
              <a:avLst/>
              <a:gdLst/>
              <a:ahLst/>
              <a:cxnLst/>
              <a:rect l="l" t="t" r="r" b="b"/>
              <a:pathLst>
                <a:path w="39834" h="34472" extrusionOk="0">
                  <a:moveTo>
                    <a:pt x="19917" y="0"/>
                  </a:moveTo>
                  <a:lnTo>
                    <a:pt x="1" y="34472"/>
                  </a:lnTo>
                  <a:lnTo>
                    <a:pt x="39834" y="34472"/>
                  </a:lnTo>
                  <a:lnTo>
                    <a:pt x="199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9"/>
            <p:cNvSpPr/>
            <p:nvPr/>
          </p:nvSpPr>
          <p:spPr>
            <a:xfrm>
              <a:off x="4044801" y="4176762"/>
              <a:ext cx="162191" cy="162191"/>
            </a:xfrm>
            <a:custGeom>
              <a:avLst/>
              <a:gdLst/>
              <a:ahLst/>
              <a:cxnLst/>
              <a:rect l="l" t="t" r="r" b="b"/>
              <a:pathLst>
                <a:path w="5037" h="5037" fill="none" extrusionOk="0">
                  <a:moveTo>
                    <a:pt x="5036" y="2534"/>
                  </a:moveTo>
                  <a:lnTo>
                    <a:pt x="5036" y="2534"/>
                  </a:lnTo>
                  <a:lnTo>
                    <a:pt x="5036" y="2794"/>
                  </a:lnTo>
                  <a:lnTo>
                    <a:pt x="5004" y="3022"/>
                  </a:lnTo>
                  <a:lnTo>
                    <a:pt x="4939" y="3282"/>
                  </a:lnTo>
                  <a:lnTo>
                    <a:pt x="4842" y="3509"/>
                  </a:lnTo>
                  <a:lnTo>
                    <a:pt x="4744" y="3737"/>
                  </a:lnTo>
                  <a:lnTo>
                    <a:pt x="4614" y="3932"/>
                  </a:lnTo>
                  <a:lnTo>
                    <a:pt x="4452" y="4126"/>
                  </a:lnTo>
                  <a:lnTo>
                    <a:pt x="4289" y="4321"/>
                  </a:lnTo>
                  <a:lnTo>
                    <a:pt x="4127" y="4484"/>
                  </a:lnTo>
                  <a:lnTo>
                    <a:pt x="3932" y="4614"/>
                  </a:lnTo>
                  <a:lnTo>
                    <a:pt x="3737" y="4744"/>
                  </a:lnTo>
                  <a:lnTo>
                    <a:pt x="3509" y="4841"/>
                  </a:lnTo>
                  <a:lnTo>
                    <a:pt x="3282" y="4939"/>
                  </a:lnTo>
                  <a:lnTo>
                    <a:pt x="3022" y="5004"/>
                  </a:lnTo>
                  <a:lnTo>
                    <a:pt x="2762" y="5036"/>
                  </a:lnTo>
                  <a:lnTo>
                    <a:pt x="2502" y="5036"/>
                  </a:lnTo>
                  <a:lnTo>
                    <a:pt x="2502" y="5036"/>
                  </a:lnTo>
                  <a:lnTo>
                    <a:pt x="2275" y="5036"/>
                  </a:lnTo>
                  <a:lnTo>
                    <a:pt x="2015" y="5004"/>
                  </a:lnTo>
                  <a:lnTo>
                    <a:pt x="1755" y="4939"/>
                  </a:lnTo>
                  <a:lnTo>
                    <a:pt x="1528" y="4841"/>
                  </a:lnTo>
                  <a:lnTo>
                    <a:pt x="1300" y="4744"/>
                  </a:lnTo>
                  <a:lnTo>
                    <a:pt x="1105" y="4614"/>
                  </a:lnTo>
                  <a:lnTo>
                    <a:pt x="910" y="4484"/>
                  </a:lnTo>
                  <a:lnTo>
                    <a:pt x="748" y="4321"/>
                  </a:lnTo>
                  <a:lnTo>
                    <a:pt x="585" y="4126"/>
                  </a:lnTo>
                  <a:lnTo>
                    <a:pt x="423" y="3932"/>
                  </a:lnTo>
                  <a:lnTo>
                    <a:pt x="293" y="3737"/>
                  </a:lnTo>
                  <a:lnTo>
                    <a:pt x="195" y="3509"/>
                  </a:lnTo>
                  <a:lnTo>
                    <a:pt x="98" y="3282"/>
                  </a:lnTo>
                  <a:lnTo>
                    <a:pt x="33" y="3022"/>
                  </a:lnTo>
                  <a:lnTo>
                    <a:pt x="0" y="2794"/>
                  </a:lnTo>
                  <a:lnTo>
                    <a:pt x="0" y="2534"/>
                  </a:lnTo>
                  <a:lnTo>
                    <a:pt x="0" y="2534"/>
                  </a:lnTo>
                  <a:lnTo>
                    <a:pt x="0" y="2275"/>
                  </a:lnTo>
                  <a:lnTo>
                    <a:pt x="33" y="2015"/>
                  </a:lnTo>
                  <a:lnTo>
                    <a:pt x="98" y="1787"/>
                  </a:lnTo>
                  <a:lnTo>
                    <a:pt x="195" y="1527"/>
                  </a:lnTo>
                  <a:lnTo>
                    <a:pt x="293" y="1332"/>
                  </a:lnTo>
                  <a:lnTo>
                    <a:pt x="423" y="1105"/>
                  </a:lnTo>
                  <a:lnTo>
                    <a:pt x="585" y="910"/>
                  </a:lnTo>
                  <a:lnTo>
                    <a:pt x="748" y="748"/>
                  </a:lnTo>
                  <a:lnTo>
                    <a:pt x="910" y="585"/>
                  </a:lnTo>
                  <a:lnTo>
                    <a:pt x="1105" y="423"/>
                  </a:lnTo>
                  <a:lnTo>
                    <a:pt x="1300" y="293"/>
                  </a:lnTo>
                  <a:lnTo>
                    <a:pt x="1528" y="195"/>
                  </a:lnTo>
                  <a:lnTo>
                    <a:pt x="1755" y="98"/>
                  </a:lnTo>
                  <a:lnTo>
                    <a:pt x="2015" y="65"/>
                  </a:lnTo>
                  <a:lnTo>
                    <a:pt x="2275" y="0"/>
                  </a:lnTo>
                  <a:lnTo>
                    <a:pt x="2502" y="0"/>
                  </a:lnTo>
                  <a:lnTo>
                    <a:pt x="2502" y="0"/>
                  </a:lnTo>
                  <a:lnTo>
                    <a:pt x="2762" y="0"/>
                  </a:lnTo>
                  <a:lnTo>
                    <a:pt x="3022" y="65"/>
                  </a:lnTo>
                  <a:lnTo>
                    <a:pt x="3282" y="98"/>
                  </a:lnTo>
                  <a:lnTo>
                    <a:pt x="3509" y="195"/>
                  </a:lnTo>
                  <a:lnTo>
                    <a:pt x="3737" y="293"/>
                  </a:lnTo>
                  <a:lnTo>
                    <a:pt x="3932" y="423"/>
                  </a:lnTo>
                  <a:lnTo>
                    <a:pt x="4127" y="585"/>
                  </a:lnTo>
                  <a:lnTo>
                    <a:pt x="4289" y="748"/>
                  </a:lnTo>
                  <a:lnTo>
                    <a:pt x="4452" y="910"/>
                  </a:lnTo>
                  <a:lnTo>
                    <a:pt x="4614" y="1105"/>
                  </a:lnTo>
                  <a:lnTo>
                    <a:pt x="4744" y="1332"/>
                  </a:lnTo>
                  <a:lnTo>
                    <a:pt x="4842" y="1527"/>
                  </a:lnTo>
                  <a:lnTo>
                    <a:pt x="4939" y="1787"/>
                  </a:lnTo>
                  <a:lnTo>
                    <a:pt x="5004" y="2015"/>
                  </a:lnTo>
                  <a:lnTo>
                    <a:pt x="5036" y="2275"/>
                  </a:lnTo>
                  <a:lnTo>
                    <a:pt x="5036" y="2534"/>
                  </a:lnTo>
                  <a:lnTo>
                    <a:pt x="5036" y="2534"/>
                  </a:lnTo>
                  <a:close/>
                </a:path>
              </a:pathLst>
            </a:custGeom>
            <a:noFill/>
            <a:ln w="89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9"/>
            <p:cNvSpPr/>
            <p:nvPr/>
          </p:nvSpPr>
          <p:spPr>
            <a:xfrm>
              <a:off x="1653243" y="4236397"/>
              <a:ext cx="978204" cy="1332855"/>
            </a:xfrm>
            <a:custGeom>
              <a:avLst/>
              <a:gdLst/>
              <a:ahLst/>
              <a:cxnLst/>
              <a:rect l="l" t="t" r="r" b="b"/>
              <a:pathLst>
                <a:path w="30379" h="41393" extrusionOk="0">
                  <a:moveTo>
                    <a:pt x="29631" y="0"/>
                  </a:moveTo>
                  <a:lnTo>
                    <a:pt x="29501" y="33"/>
                  </a:lnTo>
                  <a:lnTo>
                    <a:pt x="29371" y="98"/>
                  </a:lnTo>
                  <a:lnTo>
                    <a:pt x="29274" y="163"/>
                  </a:lnTo>
                  <a:lnTo>
                    <a:pt x="29176" y="260"/>
                  </a:lnTo>
                  <a:lnTo>
                    <a:pt x="130" y="40353"/>
                  </a:lnTo>
                  <a:lnTo>
                    <a:pt x="65" y="40483"/>
                  </a:lnTo>
                  <a:lnTo>
                    <a:pt x="33" y="40580"/>
                  </a:lnTo>
                  <a:lnTo>
                    <a:pt x="0" y="40710"/>
                  </a:lnTo>
                  <a:lnTo>
                    <a:pt x="0" y="40840"/>
                  </a:lnTo>
                  <a:lnTo>
                    <a:pt x="33" y="40970"/>
                  </a:lnTo>
                  <a:lnTo>
                    <a:pt x="98" y="41067"/>
                  </a:lnTo>
                  <a:lnTo>
                    <a:pt x="163" y="41197"/>
                  </a:lnTo>
                  <a:lnTo>
                    <a:pt x="260" y="41262"/>
                  </a:lnTo>
                  <a:lnTo>
                    <a:pt x="390" y="41327"/>
                  </a:lnTo>
                  <a:lnTo>
                    <a:pt x="520" y="41392"/>
                  </a:lnTo>
                  <a:lnTo>
                    <a:pt x="780" y="41392"/>
                  </a:lnTo>
                  <a:lnTo>
                    <a:pt x="877" y="41360"/>
                  </a:lnTo>
                  <a:lnTo>
                    <a:pt x="1007" y="41295"/>
                  </a:lnTo>
                  <a:lnTo>
                    <a:pt x="1105" y="41230"/>
                  </a:lnTo>
                  <a:lnTo>
                    <a:pt x="1202" y="41132"/>
                  </a:lnTo>
                  <a:lnTo>
                    <a:pt x="30248" y="1040"/>
                  </a:lnTo>
                  <a:lnTo>
                    <a:pt x="30313" y="910"/>
                  </a:lnTo>
                  <a:lnTo>
                    <a:pt x="30378" y="780"/>
                  </a:lnTo>
                  <a:lnTo>
                    <a:pt x="30378" y="682"/>
                  </a:lnTo>
                  <a:lnTo>
                    <a:pt x="30378" y="553"/>
                  </a:lnTo>
                  <a:lnTo>
                    <a:pt x="30346" y="423"/>
                  </a:lnTo>
                  <a:lnTo>
                    <a:pt x="30281" y="293"/>
                  </a:lnTo>
                  <a:lnTo>
                    <a:pt x="30216" y="195"/>
                  </a:lnTo>
                  <a:lnTo>
                    <a:pt x="30119" y="130"/>
                  </a:lnTo>
                  <a:lnTo>
                    <a:pt x="29989" y="33"/>
                  </a:lnTo>
                  <a:lnTo>
                    <a:pt x="298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9"/>
            <p:cNvSpPr/>
            <p:nvPr/>
          </p:nvSpPr>
          <p:spPr>
            <a:xfrm>
              <a:off x="5057491" y="4414237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58" y="1495"/>
                  </a:lnTo>
                  <a:lnTo>
                    <a:pt x="488" y="1560"/>
                  </a:lnTo>
                  <a:lnTo>
                    <a:pt x="651" y="1592"/>
                  </a:lnTo>
                  <a:lnTo>
                    <a:pt x="813" y="1625"/>
                  </a:lnTo>
                  <a:lnTo>
                    <a:pt x="976" y="1592"/>
                  </a:lnTo>
                  <a:lnTo>
                    <a:pt x="1106" y="1560"/>
                  </a:lnTo>
                  <a:lnTo>
                    <a:pt x="1235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28" y="1138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35" y="163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9"/>
            <p:cNvSpPr/>
            <p:nvPr/>
          </p:nvSpPr>
          <p:spPr>
            <a:xfrm>
              <a:off x="5188288" y="4414237"/>
              <a:ext cx="52325" cy="52325"/>
            </a:xfrm>
            <a:custGeom>
              <a:avLst/>
              <a:gdLst/>
              <a:ahLst/>
              <a:cxnLst/>
              <a:rect l="l" t="t" r="r" b="b"/>
              <a:pathLst>
                <a:path w="1625" h="1625" extrusionOk="0">
                  <a:moveTo>
                    <a:pt x="812" y="0"/>
                  </a:moveTo>
                  <a:lnTo>
                    <a:pt x="650" y="33"/>
                  </a:lnTo>
                  <a:lnTo>
                    <a:pt x="520" y="65"/>
                  </a:lnTo>
                  <a:lnTo>
                    <a:pt x="358" y="163"/>
                  </a:lnTo>
                  <a:lnTo>
                    <a:pt x="260" y="260"/>
                  </a:lnTo>
                  <a:lnTo>
                    <a:pt x="163" y="358"/>
                  </a:lnTo>
                  <a:lnTo>
                    <a:pt x="65" y="520"/>
                  </a:lnTo>
                  <a:lnTo>
                    <a:pt x="33" y="650"/>
                  </a:lnTo>
                  <a:lnTo>
                    <a:pt x="0" y="813"/>
                  </a:lnTo>
                  <a:lnTo>
                    <a:pt x="33" y="975"/>
                  </a:lnTo>
                  <a:lnTo>
                    <a:pt x="65" y="1138"/>
                  </a:lnTo>
                  <a:lnTo>
                    <a:pt x="163" y="1268"/>
                  </a:lnTo>
                  <a:lnTo>
                    <a:pt x="260" y="1398"/>
                  </a:lnTo>
                  <a:lnTo>
                    <a:pt x="358" y="1495"/>
                  </a:lnTo>
                  <a:lnTo>
                    <a:pt x="520" y="1560"/>
                  </a:lnTo>
                  <a:lnTo>
                    <a:pt x="650" y="1592"/>
                  </a:lnTo>
                  <a:lnTo>
                    <a:pt x="812" y="1625"/>
                  </a:lnTo>
                  <a:lnTo>
                    <a:pt x="975" y="1592"/>
                  </a:lnTo>
                  <a:lnTo>
                    <a:pt x="1137" y="1560"/>
                  </a:lnTo>
                  <a:lnTo>
                    <a:pt x="1267" y="1495"/>
                  </a:lnTo>
                  <a:lnTo>
                    <a:pt x="1397" y="1398"/>
                  </a:lnTo>
                  <a:lnTo>
                    <a:pt x="1495" y="1268"/>
                  </a:lnTo>
                  <a:lnTo>
                    <a:pt x="1560" y="1138"/>
                  </a:lnTo>
                  <a:lnTo>
                    <a:pt x="1592" y="975"/>
                  </a:lnTo>
                  <a:lnTo>
                    <a:pt x="1625" y="813"/>
                  </a:lnTo>
                  <a:lnTo>
                    <a:pt x="1592" y="650"/>
                  </a:lnTo>
                  <a:lnTo>
                    <a:pt x="1560" y="520"/>
                  </a:lnTo>
                  <a:lnTo>
                    <a:pt x="1495" y="358"/>
                  </a:lnTo>
                  <a:lnTo>
                    <a:pt x="1397" y="260"/>
                  </a:lnTo>
                  <a:lnTo>
                    <a:pt x="1267" y="163"/>
                  </a:lnTo>
                  <a:lnTo>
                    <a:pt x="1137" y="65"/>
                  </a:lnTo>
                  <a:lnTo>
                    <a:pt x="975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9"/>
            <p:cNvSpPr/>
            <p:nvPr/>
          </p:nvSpPr>
          <p:spPr>
            <a:xfrm>
              <a:off x="5320082" y="4414237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58" y="1495"/>
                  </a:lnTo>
                  <a:lnTo>
                    <a:pt x="488" y="1560"/>
                  </a:lnTo>
                  <a:lnTo>
                    <a:pt x="651" y="1592"/>
                  </a:lnTo>
                  <a:lnTo>
                    <a:pt x="813" y="1625"/>
                  </a:lnTo>
                  <a:lnTo>
                    <a:pt x="976" y="1592"/>
                  </a:lnTo>
                  <a:lnTo>
                    <a:pt x="1106" y="1560"/>
                  </a:lnTo>
                  <a:lnTo>
                    <a:pt x="1235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28" y="1138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35" y="163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9"/>
            <p:cNvSpPr/>
            <p:nvPr/>
          </p:nvSpPr>
          <p:spPr>
            <a:xfrm>
              <a:off x="5451909" y="4414237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780" y="0"/>
                  </a:moveTo>
                  <a:lnTo>
                    <a:pt x="618" y="33"/>
                  </a:lnTo>
                  <a:lnTo>
                    <a:pt x="488" y="65"/>
                  </a:lnTo>
                  <a:lnTo>
                    <a:pt x="326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26" y="1495"/>
                  </a:lnTo>
                  <a:lnTo>
                    <a:pt x="488" y="1560"/>
                  </a:lnTo>
                  <a:lnTo>
                    <a:pt x="618" y="1592"/>
                  </a:lnTo>
                  <a:lnTo>
                    <a:pt x="780" y="1625"/>
                  </a:lnTo>
                  <a:lnTo>
                    <a:pt x="943" y="1592"/>
                  </a:lnTo>
                  <a:lnTo>
                    <a:pt x="1105" y="1560"/>
                  </a:lnTo>
                  <a:lnTo>
                    <a:pt x="1235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28" y="1138"/>
                  </a:lnTo>
                  <a:lnTo>
                    <a:pt x="1560" y="975"/>
                  </a:lnTo>
                  <a:lnTo>
                    <a:pt x="1593" y="813"/>
                  </a:lnTo>
                  <a:lnTo>
                    <a:pt x="1560" y="650"/>
                  </a:lnTo>
                  <a:lnTo>
                    <a:pt x="1528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35" y="163"/>
                  </a:lnTo>
                  <a:lnTo>
                    <a:pt x="1105" y="65"/>
                  </a:lnTo>
                  <a:lnTo>
                    <a:pt x="943" y="33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9"/>
            <p:cNvSpPr/>
            <p:nvPr/>
          </p:nvSpPr>
          <p:spPr>
            <a:xfrm>
              <a:off x="5582673" y="4414237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58" y="1495"/>
                  </a:lnTo>
                  <a:lnTo>
                    <a:pt x="488" y="1560"/>
                  </a:lnTo>
                  <a:lnTo>
                    <a:pt x="651" y="1592"/>
                  </a:lnTo>
                  <a:lnTo>
                    <a:pt x="813" y="1625"/>
                  </a:lnTo>
                  <a:lnTo>
                    <a:pt x="976" y="1592"/>
                  </a:lnTo>
                  <a:lnTo>
                    <a:pt x="1106" y="1560"/>
                  </a:lnTo>
                  <a:lnTo>
                    <a:pt x="1268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60" y="1138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60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68" y="163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9"/>
            <p:cNvSpPr/>
            <p:nvPr/>
          </p:nvSpPr>
          <p:spPr>
            <a:xfrm>
              <a:off x="-51551" y="4447725"/>
              <a:ext cx="1058768" cy="1370496"/>
            </a:xfrm>
            <a:custGeom>
              <a:avLst/>
              <a:gdLst/>
              <a:ahLst/>
              <a:cxnLst/>
              <a:rect l="l" t="t" r="r" b="b"/>
              <a:pathLst>
                <a:path w="32881" h="42562" extrusionOk="0">
                  <a:moveTo>
                    <a:pt x="28949" y="0"/>
                  </a:moveTo>
                  <a:lnTo>
                    <a:pt x="28624" y="33"/>
                  </a:lnTo>
                  <a:lnTo>
                    <a:pt x="28266" y="130"/>
                  </a:lnTo>
                  <a:lnTo>
                    <a:pt x="27942" y="228"/>
                  </a:lnTo>
                  <a:lnTo>
                    <a:pt x="27584" y="358"/>
                  </a:lnTo>
                  <a:lnTo>
                    <a:pt x="27292" y="520"/>
                  </a:lnTo>
                  <a:lnTo>
                    <a:pt x="26999" y="715"/>
                  </a:lnTo>
                  <a:lnTo>
                    <a:pt x="26707" y="975"/>
                  </a:lnTo>
                  <a:lnTo>
                    <a:pt x="26447" y="1235"/>
                  </a:lnTo>
                  <a:lnTo>
                    <a:pt x="26220" y="1527"/>
                  </a:lnTo>
                  <a:lnTo>
                    <a:pt x="682" y="36714"/>
                  </a:lnTo>
                  <a:lnTo>
                    <a:pt x="487" y="37039"/>
                  </a:lnTo>
                  <a:lnTo>
                    <a:pt x="325" y="37364"/>
                  </a:lnTo>
                  <a:lnTo>
                    <a:pt x="195" y="37689"/>
                  </a:lnTo>
                  <a:lnTo>
                    <a:pt x="98" y="38046"/>
                  </a:lnTo>
                  <a:lnTo>
                    <a:pt x="33" y="38403"/>
                  </a:lnTo>
                  <a:lnTo>
                    <a:pt x="0" y="38761"/>
                  </a:lnTo>
                  <a:lnTo>
                    <a:pt x="0" y="39118"/>
                  </a:lnTo>
                  <a:lnTo>
                    <a:pt x="33" y="39443"/>
                  </a:lnTo>
                  <a:lnTo>
                    <a:pt x="98" y="39800"/>
                  </a:lnTo>
                  <a:lnTo>
                    <a:pt x="228" y="40125"/>
                  </a:lnTo>
                  <a:lnTo>
                    <a:pt x="357" y="40483"/>
                  </a:lnTo>
                  <a:lnTo>
                    <a:pt x="520" y="40775"/>
                  </a:lnTo>
                  <a:lnTo>
                    <a:pt x="715" y="41067"/>
                  </a:lnTo>
                  <a:lnTo>
                    <a:pt x="942" y="41360"/>
                  </a:lnTo>
                  <a:lnTo>
                    <a:pt x="1202" y="41620"/>
                  </a:lnTo>
                  <a:lnTo>
                    <a:pt x="1527" y="41847"/>
                  </a:lnTo>
                  <a:lnTo>
                    <a:pt x="1820" y="42075"/>
                  </a:lnTo>
                  <a:lnTo>
                    <a:pt x="2144" y="42237"/>
                  </a:lnTo>
                  <a:lnTo>
                    <a:pt x="2502" y="42367"/>
                  </a:lnTo>
                  <a:lnTo>
                    <a:pt x="2827" y="42465"/>
                  </a:lnTo>
                  <a:lnTo>
                    <a:pt x="3184" y="42530"/>
                  </a:lnTo>
                  <a:lnTo>
                    <a:pt x="3541" y="42562"/>
                  </a:lnTo>
                  <a:lnTo>
                    <a:pt x="3899" y="42562"/>
                  </a:lnTo>
                  <a:lnTo>
                    <a:pt x="4256" y="42497"/>
                  </a:lnTo>
                  <a:lnTo>
                    <a:pt x="4581" y="42432"/>
                  </a:lnTo>
                  <a:lnTo>
                    <a:pt x="4939" y="42335"/>
                  </a:lnTo>
                  <a:lnTo>
                    <a:pt x="5263" y="42205"/>
                  </a:lnTo>
                  <a:lnTo>
                    <a:pt x="5588" y="42042"/>
                  </a:lnTo>
                  <a:lnTo>
                    <a:pt x="5881" y="41815"/>
                  </a:lnTo>
                  <a:lnTo>
                    <a:pt x="6141" y="41587"/>
                  </a:lnTo>
                  <a:lnTo>
                    <a:pt x="6401" y="41327"/>
                  </a:lnTo>
                  <a:lnTo>
                    <a:pt x="6661" y="41035"/>
                  </a:lnTo>
                  <a:lnTo>
                    <a:pt x="32165" y="5848"/>
                  </a:lnTo>
                  <a:lnTo>
                    <a:pt x="32360" y="5523"/>
                  </a:lnTo>
                  <a:lnTo>
                    <a:pt x="32555" y="5199"/>
                  </a:lnTo>
                  <a:lnTo>
                    <a:pt x="32685" y="4841"/>
                  </a:lnTo>
                  <a:lnTo>
                    <a:pt x="32783" y="4516"/>
                  </a:lnTo>
                  <a:lnTo>
                    <a:pt x="32848" y="4159"/>
                  </a:lnTo>
                  <a:lnTo>
                    <a:pt x="32880" y="3801"/>
                  </a:lnTo>
                  <a:lnTo>
                    <a:pt x="32848" y="3444"/>
                  </a:lnTo>
                  <a:lnTo>
                    <a:pt x="32815" y="3087"/>
                  </a:lnTo>
                  <a:lnTo>
                    <a:pt x="32750" y="2762"/>
                  </a:lnTo>
                  <a:lnTo>
                    <a:pt x="32653" y="2404"/>
                  </a:lnTo>
                  <a:lnTo>
                    <a:pt x="32490" y="2080"/>
                  </a:lnTo>
                  <a:lnTo>
                    <a:pt x="32328" y="1787"/>
                  </a:lnTo>
                  <a:lnTo>
                    <a:pt x="32133" y="1462"/>
                  </a:lnTo>
                  <a:lnTo>
                    <a:pt x="31905" y="1202"/>
                  </a:lnTo>
                  <a:lnTo>
                    <a:pt x="31645" y="942"/>
                  </a:lnTo>
                  <a:lnTo>
                    <a:pt x="31353" y="682"/>
                  </a:lnTo>
                  <a:lnTo>
                    <a:pt x="31028" y="488"/>
                  </a:lnTo>
                  <a:lnTo>
                    <a:pt x="30703" y="325"/>
                  </a:lnTo>
                  <a:lnTo>
                    <a:pt x="30378" y="195"/>
                  </a:lnTo>
                  <a:lnTo>
                    <a:pt x="30021" y="98"/>
                  </a:lnTo>
                  <a:lnTo>
                    <a:pt x="29663" y="33"/>
                  </a:lnTo>
                  <a:lnTo>
                    <a:pt x="29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9"/>
            <p:cNvSpPr/>
            <p:nvPr/>
          </p:nvSpPr>
          <p:spPr>
            <a:xfrm>
              <a:off x="2762179" y="4452942"/>
              <a:ext cx="69101" cy="68039"/>
            </a:xfrm>
            <a:custGeom>
              <a:avLst/>
              <a:gdLst/>
              <a:ahLst/>
              <a:cxnLst/>
              <a:rect l="l" t="t" r="r" b="b"/>
              <a:pathLst>
                <a:path w="2146" h="2113" extrusionOk="0">
                  <a:moveTo>
                    <a:pt x="1073" y="1"/>
                  </a:moveTo>
                  <a:lnTo>
                    <a:pt x="845" y="33"/>
                  </a:lnTo>
                  <a:lnTo>
                    <a:pt x="650" y="98"/>
                  </a:lnTo>
                  <a:lnTo>
                    <a:pt x="488" y="196"/>
                  </a:lnTo>
                  <a:lnTo>
                    <a:pt x="326" y="326"/>
                  </a:lnTo>
                  <a:lnTo>
                    <a:pt x="196" y="455"/>
                  </a:lnTo>
                  <a:lnTo>
                    <a:pt x="98" y="650"/>
                  </a:lnTo>
                  <a:lnTo>
                    <a:pt x="33" y="845"/>
                  </a:lnTo>
                  <a:lnTo>
                    <a:pt x="1" y="1073"/>
                  </a:lnTo>
                  <a:lnTo>
                    <a:pt x="33" y="1268"/>
                  </a:lnTo>
                  <a:lnTo>
                    <a:pt x="98" y="1463"/>
                  </a:lnTo>
                  <a:lnTo>
                    <a:pt x="196" y="1658"/>
                  </a:lnTo>
                  <a:lnTo>
                    <a:pt x="326" y="1820"/>
                  </a:lnTo>
                  <a:lnTo>
                    <a:pt x="488" y="1950"/>
                  </a:lnTo>
                  <a:lnTo>
                    <a:pt x="650" y="2047"/>
                  </a:lnTo>
                  <a:lnTo>
                    <a:pt x="845" y="2112"/>
                  </a:lnTo>
                  <a:lnTo>
                    <a:pt x="1268" y="2112"/>
                  </a:lnTo>
                  <a:lnTo>
                    <a:pt x="1495" y="2047"/>
                  </a:lnTo>
                  <a:lnTo>
                    <a:pt x="1658" y="1950"/>
                  </a:lnTo>
                  <a:lnTo>
                    <a:pt x="1820" y="1820"/>
                  </a:lnTo>
                  <a:lnTo>
                    <a:pt x="1950" y="1658"/>
                  </a:lnTo>
                  <a:lnTo>
                    <a:pt x="2048" y="1463"/>
                  </a:lnTo>
                  <a:lnTo>
                    <a:pt x="2113" y="1268"/>
                  </a:lnTo>
                  <a:lnTo>
                    <a:pt x="2145" y="1073"/>
                  </a:lnTo>
                  <a:lnTo>
                    <a:pt x="2113" y="845"/>
                  </a:lnTo>
                  <a:lnTo>
                    <a:pt x="2048" y="650"/>
                  </a:lnTo>
                  <a:lnTo>
                    <a:pt x="1950" y="455"/>
                  </a:lnTo>
                  <a:lnTo>
                    <a:pt x="1820" y="326"/>
                  </a:lnTo>
                  <a:lnTo>
                    <a:pt x="1658" y="196"/>
                  </a:lnTo>
                  <a:lnTo>
                    <a:pt x="1495" y="98"/>
                  </a:lnTo>
                  <a:lnTo>
                    <a:pt x="1268" y="33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9"/>
            <p:cNvSpPr/>
            <p:nvPr/>
          </p:nvSpPr>
          <p:spPr>
            <a:xfrm>
              <a:off x="289480" y="4476995"/>
              <a:ext cx="303421" cy="391327"/>
            </a:xfrm>
            <a:custGeom>
              <a:avLst/>
              <a:gdLst/>
              <a:ahLst/>
              <a:cxnLst/>
              <a:rect l="l" t="t" r="r" b="b"/>
              <a:pathLst>
                <a:path w="9423" h="12153" extrusionOk="0">
                  <a:moveTo>
                    <a:pt x="8286" y="1"/>
                  </a:moveTo>
                  <a:lnTo>
                    <a:pt x="8058" y="33"/>
                  </a:lnTo>
                  <a:lnTo>
                    <a:pt x="7831" y="98"/>
                  </a:lnTo>
                  <a:lnTo>
                    <a:pt x="7636" y="196"/>
                  </a:lnTo>
                  <a:lnTo>
                    <a:pt x="7441" y="326"/>
                  </a:lnTo>
                  <a:lnTo>
                    <a:pt x="7311" y="488"/>
                  </a:lnTo>
                  <a:lnTo>
                    <a:pt x="196" y="10268"/>
                  </a:lnTo>
                  <a:lnTo>
                    <a:pt x="98" y="10495"/>
                  </a:lnTo>
                  <a:lnTo>
                    <a:pt x="1" y="10690"/>
                  </a:lnTo>
                  <a:lnTo>
                    <a:pt x="1" y="10918"/>
                  </a:lnTo>
                  <a:lnTo>
                    <a:pt x="1" y="11145"/>
                  </a:lnTo>
                  <a:lnTo>
                    <a:pt x="66" y="11372"/>
                  </a:lnTo>
                  <a:lnTo>
                    <a:pt x="163" y="11567"/>
                  </a:lnTo>
                  <a:lnTo>
                    <a:pt x="293" y="11762"/>
                  </a:lnTo>
                  <a:lnTo>
                    <a:pt x="456" y="11925"/>
                  </a:lnTo>
                  <a:lnTo>
                    <a:pt x="683" y="12022"/>
                  </a:lnTo>
                  <a:lnTo>
                    <a:pt x="878" y="12120"/>
                  </a:lnTo>
                  <a:lnTo>
                    <a:pt x="1105" y="12152"/>
                  </a:lnTo>
                  <a:lnTo>
                    <a:pt x="1333" y="12120"/>
                  </a:lnTo>
                  <a:lnTo>
                    <a:pt x="1560" y="12055"/>
                  </a:lnTo>
                  <a:lnTo>
                    <a:pt x="1755" y="11957"/>
                  </a:lnTo>
                  <a:lnTo>
                    <a:pt x="1950" y="11827"/>
                  </a:lnTo>
                  <a:lnTo>
                    <a:pt x="2113" y="11665"/>
                  </a:lnTo>
                  <a:lnTo>
                    <a:pt x="9196" y="1885"/>
                  </a:lnTo>
                  <a:lnTo>
                    <a:pt x="9325" y="1658"/>
                  </a:lnTo>
                  <a:lnTo>
                    <a:pt x="9390" y="1463"/>
                  </a:lnTo>
                  <a:lnTo>
                    <a:pt x="9423" y="1235"/>
                  </a:lnTo>
                  <a:lnTo>
                    <a:pt x="9390" y="1008"/>
                  </a:lnTo>
                  <a:lnTo>
                    <a:pt x="9358" y="781"/>
                  </a:lnTo>
                  <a:lnTo>
                    <a:pt x="9260" y="586"/>
                  </a:lnTo>
                  <a:lnTo>
                    <a:pt x="9098" y="391"/>
                  </a:lnTo>
                  <a:lnTo>
                    <a:pt x="8936" y="228"/>
                  </a:lnTo>
                  <a:lnTo>
                    <a:pt x="8741" y="131"/>
                  </a:lnTo>
                  <a:lnTo>
                    <a:pt x="8513" y="33"/>
                  </a:lnTo>
                  <a:lnTo>
                    <a:pt x="8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9"/>
            <p:cNvSpPr/>
            <p:nvPr/>
          </p:nvSpPr>
          <p:spPr>
            <a:xfrm>
              <a:off x="5057491" y="452616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1"/>
                  </a:lnTo>
                  <a:lnTo>
                    <a:pt x="1" y="813"/>
                  </a:lnTo>
                  <a:lnTo>
                    <a:pt x="1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28" y="1106"/>
                  </a:lnTo>
                  <a:lnTo>
                    <a:pt x="1593" y="976"/>
                  </a:lnTo>
                  <a:lnTo>
                    <a:pt x="1593" y="813"/>
                  </a:lnTo>
                  <a:lnTo>
                    <a:pt x="1593" y="651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9"/>
            <p:cNvSpPr/>
            <p:nvPr/>
          </p:nvSpPr>
          <p:spPr>
            <a:xfrm>
              <a:off x="5188288" y="4526164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812" y="1"/>
                  </a:moveTo>
                  <a:lnTo>
                    <a:pt x="650" y="33"/>
                  </a:lnTo>
                  <a:lnTo>
                    <a:pt x="520" y="66"/>
                  </a:lnTo>
                  <a:lnTo>
                    <a:pt x="358" y="131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51"/>
                  </a:lnTo>
                  <a:lnTo>
                    <a:pt x="0" y="813"/>
                  </a:lnTo>
                  <a:lnTo>
                    <a:pt x="33" y="976"/>
                  </a:lnTo>
                  <a:lnTo>
                    <a:pt x="65" y="1106"/>
                  </a:lnTo>
                  <a:lnTo>
                    <a:pt x="163" y="1236"/>
                  </a:lnTo>
                  <a:lnTo>
                    <a:pt x="260" y="1365"/>
                  </a:lnTo>
                  <a:lnTo>
                    <a:pt x="358" y="1463"/>
                  </a:lnTo>
                  <a:lnTo>
                    <a:pt x="520" y="1528"/>
                  </a:lnTo>
                  <a:lnTo>
                    <a:pt x="650" y="1593"/>
                  </a:lnTo>
                  <a:lnTo>
                    <a:pt x="975" y="1593"/>
                  </a:lnTo>
                  <a:lnTo>
                    <a:pt x="1137" y="1528"/>
                  </a:lnTo>
                  <a:lnTo>
                    <a:pt x="1267" y="1463"/>
                  </a:lnTo>
                  <a:lnTo>
                    <a:pt x="1397" y="1365"/>
                  </a:lnTo>
                  <a:lnTo>
                    <a:pt x="1495" y="1236"/>
                  </a:lnTo>
                  <a:lnTo>
                    <a:pt x="1560" y="1106"/>
                  </a:lnTo>
                  <a:lnTo>
                    <a:pt x="1592" y="976"/>
                  </a:lnTo>
                  <a:lnTo>
                    <a:pt x="1625" y="813"/>
                  </a:lnTo>
                  <a:lnTo>
                    <a:pt x="1592" y="651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1"/>
                  </a:lnTo>
                  <a:lnTo>
                    <a:pt x="1137" y="66"/>
                  </a:lnTo>
                  <a:lnTo>
                    <a:pt x="975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9"/>
            <p:cNvSpPr/>
            <p:nvPr/>
          </p:nvSpPr>
          <p:spPr>
            <a:xfrm>
              <a:off x="5320082" y="452616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1"/>
                  </a:lnTo>
                  <a:lnTo>
                    <a:pt x="1" y="813"/>
                  </a:lnTo>
                  <a:lnTo>
                    <a:pt x="33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28" y="1106"/>
                  </a:lnTo>
                  <a:lnTo>
                    <a:pt x="1593" y="976"/>
                  </a:lnTo>
                  <a:lnTo>
                    <a:pt x="1593" y="813"/>
                  </a:lnTo>
                  <a:lnTo>
                    <a:pt x="1593" y="651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9"/>
            <p:cNvSpPr/>
            <p:nvPr/>
          </p:nvSpPr>
          <p:spPr>
            <a:xfrm>
              <a:off x="5451909" y="452616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80" y="1"/>
                  </a:moveTo>
                  <a:lnTo>
                    <a:pt x="618" y="33"/>
                  </a:lnTo>
                  <a:lnTo>
                    <a:pt x="488" y="66"/>
                  </a:lnTo>
                  <a:lnTo>
                    <a:pt x="326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1"/>
                  </a:lnTo>
                  <a:lnTo>
                    <a:pt x="1" y="813"/>
                  </a:lnTo>
                  <a:lnTo>
                    <a:pt x="1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26" y="1463"/>
                  </a:lnTo>
                  <a:lnTo>
                    <a:pt x="488" y="1528"/>
                  </a:lnTo>
                  <a:lnTo>
                    <a:pt x="618" y="1593"/>
                  </a:lnTo>
                  <a:lnTo>
                    <a:pt x="943" y="1593"/>
                  </a:lnTo>
                  <a:lnTo>
                    <a:pt x="1105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28" y="1106"/>
                  </a:lnTo>
                  <a:lnTo>
                    <a:pt x="1560" y="976"/>
                  </a:lnTo>
                  <a:lnTo>
                    <a:pt x="1593" y="813"/>
                  </a:lnTo>
                  <a:lnTo>
                    <a:pt x="1560" y="651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5" y="66"/>
                  </a:lnTo>
                  <a:lnTo>
                    <a:pt x="943" y="33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9"/>
            <p:cNvSpPr/>
            <p:nvPr/>
          </p:nvSpPr>
          <p:spPr>
            <a:xfrm>
              <a:off x="5582673" y="452616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1"/>
                  </a:lnTo>
                  <a:lnTo>
                    <a:pt x="1" y="813"/>
                  </a:lnTo>
                  <a:lnTo>
                    <a:pt x="33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28"/>
                  </a:lnTo>
                  <a:lnTo>
                    <a:pt x="1268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60" y="1106"/>
                  </a:lnTo>
                  <a:lnTo>
                    <a:pt x="1593" y="976"/>
                  </a:lnTo>
                  <a:lnTo>
                    <a:pt x="1593" y="813"/>
                  </a:lnTo>
                  <a:lnTo>
                    <a:pt x="1593" y="651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9"/>
            <p:cNvSpPr/>
            <p:nvPr/>
          </p:nvSpPr>
          <p:spPr>
            <a:xfrm>
              <a:off x="7978450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0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22" y="1332"/>
                  </a:lnTo>
                  <a:lnTo>
                    <a:pt x="552" y="1365"/>
                  </a:lnTo>
                  <a:lnTo>
                    <a:pt x="715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105" y="1268"/>
                  </a:lnTo>
                  <a:lnTo>
                    <a:pt x="1202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9"/>
            <p:cNvSpPr/>
            <p:nvPr/>
          </p:nvSpPr>
          <p:spPr>
            <a:xfrm>
              <a:off x="8093533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0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5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0"/>
                  </a:lnTo>
                  <a:lnTo>
                    <a:pt x="292" y="1268"/>
                  </a:lnTo>
                  <a:lnTo>
                    <a:pt x="422" y="1332"/>
                  </a:lnTo>
                  <a:lnTo>
                    <a:pt x="552" y="1365"/>
                  </a:lnTo>
                  <a:lnTo>
                    <a:pt x="682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9"/>
            <p:cNvSpPr/>
            <p:nvPr/>
          </p:nvSpPr>
          <p:spPr>
            <a:xfrm>
              <a:off x="8207553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85" y="0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55" y="1332"/>
                  </a:lnTo>
                  <a:lnTo>
                    <a:pt x="585" y="1365"/>
                  </a:lnTo>
                  <a:lnTo>
                    <a:pt x="715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105" y="1268"/>
                  </a:lnTo>
                  <a:lnTo>
                    <a:pt x="1203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9"/>
            <p:cNvSpPr/>
            <p:nvPr/>
          </p:nvSpPr>
          <p:spPr>
            <a:xfrm>
              <a:off x="8322636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072" y="1268"/>
                  </a:lnTo>
                  <a:lnTo>
                    <a:pt x="1202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9"/>
            <p:cNvSpPr/>
            <p:nvPr/>
          </p:nvSpPr>
          <p:spPr>
            <a:xfrm>
              <a:off x="8437718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2" y="1365"/>
                  </a:lnTo>
                  <a:lnTo>
                    <a:pt x="942" y="1332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9"/>
            <p:cNvSpPr/>
            <p:nvPr/>
          </p:nvSpPr>
          <p:spPr>
            <a:xfrm>
              <a:off x="5057491" y="463812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0"/>
                  </a:move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60"/>
                  </a:lnTo>
                  <a:lnTo>
                    <a:pt x="813" y="1592"/>
                  </a:lnTo>
                  <a:lnTo>
                    <a:pt x="976" y="1560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9"/>
            <p:cNvSpPr/>
            <p:nvPr/>
          </p:nvSpPr>
          <p:spPr>
            <a:xfrm>
              <a:off x="5188288" y="4638124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650" y="0"/>
                  </a:moveTo>
                  <a:lnTo>
                    <a:pt x="520" y="65"/>
                  </a:lnTo>
                  <a:lnTo>
                    <a:pt x="358" y="130"/>
                  </a:lnTo>
                  <a:lnTo>
                    <a:pt x="260" y="228"/>
                  </a:lnTo>
                  <a:lnTo>
                    <a:pt x="163" y="325"/>
                  </a:lnTo>
                  <a:lnTo>
                    <a:pt x="65" y="488"/>
                  </a:lnTo>
                  <a:lnTo>
                    <a:pt x="33" y="618"/>
                  </a:lnTo>
                  <a:lnTo>
                    <a:pt x="0" y="780"/>
                  </a:lnTo>
                  <a:lnTo>
                    <a:pt x="33" y="943"/>
                  </a:lnTo>
                  <a:lnTo>
                    <a:pt x="65" y="1105"/>
                  </a:lnTo>
                  <a:lnTo>
                    <a:pt x="163" y="1235"/>
                  </a:lnTo>
                  <a:lnTo>
                    <a:pt x="260" y="1365"/>
                  </a:lnTo>
                  <a:lnTo>
                    <a:pt x="358" y="1462"/>
                  </a:lnTo>
                  <a:lnTo>
                    <a:pt x="520" y="1527"/>
                  </a:lnTo>
                  <a:lnTo>
                    <a:pt x="650" y="1560"/>
                  </a:lnTo>
                  <a:lnTo>
                    <a:pt x="812" y="1592"/>
                  </a:lnTo>
                  <a:lnTo>
                    <a:pt x="975" y="1560"/>
                  </a:lnTo>
                  <a:lnTo>
                    <a:pt x="1137" y="1527"/>
                  </a:lnTo>
                  <a:lnTo>
                    <a:pt x="1267" y="1462"/>
                  </a:lnTo>
                  <a:lnTo>
                    <a:pt x="1397" y="1365"/>
                  </a:lnTo>
                  <a:lnTo>
                    <a:pt x="1495" y="1235"/>
                  </a:lnTo>
                  <a:lnTo>
                    <a:pt x="1560" y="1105"/>
                  </a:lnTo>
                  <a:lnTo>
                    <a:pt x="1592" y="943"/>
                  </a:lnTo>
                  <a:lnTo>
                    <a:pt x="1625" y="780"/>
                  </a:lnTo>
                  <a:lnTo>
                    <a:pt x="1592" y="618"/>
                  </a:lnTo>
                  <a:lnTo>
                    <a:pt x="1560" y="488"/>
                  </a:lnTo>
                  <a:lnTo>
                    <a:pt x="1495" y="325"/>
                  </a:lnTo>
                  <a:lnTo>
                    <a:pt x="1397" y="228"/>
                  </a:lnTo>
                  <a:lnTo>
                    <a:pt x="1267" y="130"/>
                  </a:lnTo>
                  <a:lnTo>
                    <a:pt x="1137" y="65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9"/>
            <p:cNvSpPr/>
            <p:nvPr/>
          </p:nvSpPr>
          <p:spPr>
            <a:xfrm>
              <a:off x="5320082" y="463812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0"/>
                  </a:move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60"/>
                  </a:lnTo>
                  <a:lnTo>
                    <a:pt x="813" y="1592"/>
                  </a:lnTo>
                  <a:lnTo>
                    <a:pt x="976" y="1560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9"/>
            <p:cNvSpPr/>
            <p:nvPr/>
          </p:nvSpPr>
          <p:spPr>
            <a:xfrm>
              <a:off x="5451909" y="463812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18" y="0"/>
                  </a:moveTo>
                  <a:lnTo>
                    <a:pt x="488" y="65"/>
                  </a:lnTo>
                  <a:lnTo>
                    <a:pt x="326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26" y="1462"/>
                  </a:lnTo>
                  <a:lnTo>
                    <a:pt x="488" y="1527"/>
                  </a:lnTo>
                  <a:lnTo>
                    <a:pt x="618" y="1560"/>
                  </a:lnTo>
                  <a:lnTo>
                    <a:pt x="780" y="1592"/>
                  </a:lnTo>
                  <a:lnTo>
                    <a:pt x="943" y="1560"/>
                  </a:lnTo>
                  <a:lnTo>
                    <a:pt x="1105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60" y="943"/>
                  </a:lnTo>
                  <a:lnTo>
                    <a:pt x="1593" y="780"/>
                  </a:lnTo>
                  <a:lnTo>
                    <a:pt x="1560" y="618"/>
                  </a:lnTo>
                  <a:lnTo>
                    <a:pt x="1528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5" y="65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9"/>
            <p:cNvSpPr/>
            <p:nvPr/>
          </p:nvSpPr>
          <p:spPr>
            <a:xfrm>
              <a:off x="5582673" y="463812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0"/>
                  </a:move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60"/>
                  </a:lnTo>
                  <a:lnTo>
                    <a:pt x="813" y="1592"/>
                  </a:lnTo>
                  <a:lnTo>
                    <a:pt x="976" y="1560"/>
                  </a:lnTo>
                  <a:lnTo>
                    <a:pt x="1106" y="1527"/>
                  </a:lnTo>
                  <a:lnTo>
                    <a:pt x="1268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60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60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68" y="130"/>
                  </a:lnTo>
                  <a:lnTo>
                    <a:pt x="1106" y="6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9"/>
            <p:cNvSpPr/>
            <p:nvPr/>
          </p:nvSpPr>
          <p:spPr>
            <a:xfrm>
              <a:off x="7978450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2" y="1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1"/>
                  </a:lnTo>
                  <a:lnTo>
                    <a:pt x="325" y="1268"/>
                  </a:lnTo>
                  <a:lnTo>
                    <a:pt x="422" y="1333"/>
                  </a:lnTo>
                  <a:lnTo>
                    <a:pt x="552" y="1366"/>
                  </a:lnTo>
                  <a:lnTo>
                    <a:pt x="715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2" y="1171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6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9"/>
            <p:cNvSpPr/>
            <p:nvPr/>
          </p:nvSpPr>
          <p:spPr>
            <a:xfrm>
              <a:off x="8093533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2" y="1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6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1"/>
                  </a:lnTo>
                  <a:lnTo>
                    <a:pt x="292" y="1268"/>
                  </a:lnTo>
                  <a:lnTo>
                    <a:pt x="422" y="1333"/>
                  </a:lnTo>
                  <a:lnTo>
                    <a:pt x="552" y="1366"/>
                  </a:lnTo>
                  <a:lnTo>
                    <a:pt x="682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170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9"/>
            <p:cNvSpPr/>
            <p:nvPr/>
          </p:nvSpPr>
          <p:spPr>
            <a:xfrm>
              <a:off x="8207553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85" y="1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1"/>
                  </a:lnTo>
                  <a:lnTo>
                    <a:pt x="325" y="1268"/>
                  </a:lnTo>
                  <a:lnTo>
                    <a:pt x="455" y="1333"/>
                  </a:lnTo>
                  <a:lnTo>
                    <a:pt x="585" y="1366"/>
                  </a:lnTo>
                  <a:lnTo>
                    <a:pt x="715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171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6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9"/>
            <p:cNvSpPr/>
            <p:nvPr/>
          </p:nvSpPr>
          <p:spPr>
            <a:xfrm>
              <a:off x="8322636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1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6"/>
                  </a:lnTo>
                  <a:lnTo>
                    <a:pt x="683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202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6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9"/>
            <p:cNvSpPr/>
            <p:nvPr/>
          </p:nvSpPr>
          <p:spPr>
            <a:xfrm>
              <a:off x="8437718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1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6"/>
                  </a:lnTo>
                  <a:lnTo>
                    <a:pt x="683" y="1398"/>
                  </a:lnTo>
                  <a:lnTo>
                    <a:pt x="812" y="1366"/>
                  </a:lnTo>
                  <a:lnTo>
                    <a:pt x="942" y="1333"/>
                  </a:lnTo>
                  <a:lnTo>
                    <a:pt x="1072" y="1268"/>
                  </a:lnTo>
                  <a:lnTo>
                    <a:pt x="1170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9"/>
            <p:cNvSpPr/>
            <p:nvPr/>
          </p:nvSpPr>
          <p:spPr>
            <a:xfrm>
              <a:off x="5057491" y="4749021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92"/>
                  </a:lnTo>
                  <a:lnTo>
                    <a:pt x="976" y="1592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9"/>
            <p:cNvSpPr/>
            <p:nvPr/>
          </p:nvSpPr>
          <p:spPr>
            <a:xfrm>
              <a:off x="5188288" y="4749021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812" y="0"/>
                  </a:moveTo>
                  <a:lnTo>
                    <a:pt x="650" y="33"/>
                  </a:lnTo>
                  <a:lnTo>
                    <a:pt x="520" y="65"/>
                  </a:lnTo>
                  <a:lnTo>
                    <a:pt x="358" y="130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50"/>
                  </a:lnTo>
                  <a:lnTo>
                    <a:pt x="0" y="813"/>
                  </a:lnTo>
                  <a:lnTo>
                    <a:pt x="33" y="975"/>
                  </a:lnTo>
                  <a:lnTo>
                    <a:pt x="65" y="1105"/>
                  </a:lnTo>
                  <a:lnTo>
                    <a:pt x="163" y="1267"/>
                  </a:lnTo>
                  <a:lnTo>
                    <a:pt x="260" y="1365"/>
                  </a:lnTo>
                  <a:lnTo>
                    <a:pt x="358" y="1462"/>
                  </a:lnTo>
                  <a:lnTo>
                    <a:pt x="520" y="1527"/>
                  </a:lnTo>
                  <a:lnTo>
                    <a:pt x="650" y="1592"/>
                  </a:lnTo>
                  <a:lnTo>
                    <a:pt x="975" y="1592"/>
                  </a:lnTo>
                  <a:lnTo>
                    <a:pt x="1137" y="1527"/>
                  </a:lnTo>
                  <a:lnTo>
                    <a:pt x="1267" y="1462"/>
                  </a:lnTo>
                  <a:lnTo>
                    <a:pt x="1397" y="1365"/>
                  </a:lnTo>
                  <a:lnTo>
                    <a:pt x="1495" y="1267"/>
                  </a:lnTo>
                  <a:lnTo>
                    <a:pt x="1560" y="1105"/>
                  </a:lnTo>
                  <a:lnTo>
                    <a:pt x="1592" y="975"/>
                  </a:lnTo>
                  <a:lnTo>
                    <a:pt x="1625" y="813"/>
                  </a:lnTo>
                  <a:lnTo>
                    <a:pt x="1592" y="650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0"/>
                  </a:lnTo>
                  <a:lnTo>
                    <a:pt x="1137" y="65"/>
                  </a:lnTo>
                  <a:lnTo>
                    <a:pt x="975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9"/>
            <p:cNvSpPr/>
            <p:nvPr/>
          </p:nvSpPr>
          <p:spPr>
            <a:xfrm>
              <a:off x="5320082" y="4749021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92"/>
                  </a:lnTo>
                  <a:lnTo>
                    <a:pt x="976" y="1592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9"/>
            <p:cNvSpPr/>
            <p:nvPr/>
          </p:nvSpPr>
          <p:spPr>
            <a:xfrm>
              <a:off x="5451909" y="4749021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80" y="0"/>
                  </a:moveTo>
                  <a:lnTo>
                    <a:pt x="618" y="33"/>
                  </a:lnTo>
                  <a:lnTo>
                    <a:pt x="488" y="65"/>
                  </a:lnTo>
                  <a:lnTo>
                    <a:pt x="326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26" y="1462"/>
                  </a:lnTo>
                  <a:lnTo>
                    <a:pt x="488" y="1527"/>
                  </a:lnTo>
                  <a:lnTo>
                    <a:pt x="618" y="1592"/>
                  </a:lnTo>
                  <a:lnTo>
                    <a:pt x="943" y="1592"/>
                  </a:lnTo>
                  <a:lnTo>
                    <a:pt x="1105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28" y="1105"/>
                  </a:lnTo>
                  <a:lnTo>
                    <a:pt x="1560" y="975"/>
                  </a:lnTo>
                  <a:lnTo>
                    <a:pt x="1593" y="813"/>
                  </a:lnTo>
                  <a:lnTo>
                    <a:pt x="1560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5" y="65"/>
                  </a:lnTo>
                  <a:lnTo>
                    <a:pt x="943" y="33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9"/>
            <p:cNvSpPr/>
            <p:nvPr/>
          </p:nvSpPr>
          <p:spPr>
            <a:xfrm>
              <a:off x="5582673" y="4749021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92"/>
                  </a:lnTo>
                  <a:lnTo>
                    <a:pt x="976" y="1592"/>
                  </a:lnTo>
                  <a:lnTo>
                    <a:pt x="1106" y="1527"/>
                  </a:lnTo>
                  <a:lnTo>
                    <a:pt x="1268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60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0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9"/>
            <p:cNvSpPr/>
            <p:nvPr/>
          </p:nvSpPr>
          <p:spPr>
            <a:xfrm>
              <a:off x="7978450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1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22" y="1333"/>
                  </a:lnTo>
                  <a:lnTo>
                    <a:pt x="552" y="1365"/>
                  </a:lnTo>
                  <a:lnTo>
                    <a:pt x="715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2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9"/>
            <p:cNvSpPr/>
            <p:nvPr/>
          </p:nvSpPr>
          <p:spPr>
            <a:xfrm>
              <a:off x="8093533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1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5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0"/>
                  </a:lnTo>
                  <a:lnTo>
                    <a:pt x="292" y="1268"/>
                  </a:lnTo>
                  <a:lnTo>
                    <a:pt x="422" y="1333"/>
                  </a:lnTo>
                  <a:lnTo>
                    <a:pt x="552" y="1365"/>
                  </a:lnTo>
                  <a:lnTo>
                    <a:pt x="682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9"/>
            <p:cNvSpPr/>
            <p:nvPr/>
          </p:nvSpPr>
          <p:spPr>
            <a:xfrm>
              <a:off x="8207553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85" y="1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55" y="1333"/>
                  </a:lnTo>
                  <a:lnTo>
                    <a:pt x="585" y="1365"/>
                  </a:lnTo>
                  <a:lnTo>
                    <a:pt x="715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9"/>
            <p:cNvSpPr/>
            <p:nvPr/>
          </p:nvSpPr>
          <p:spPr>
            <a:xfrm>
              <a:off x="8322636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202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9"/>
            <p:cNvSpPr/>
            <p:nvPr/>
          </p:nvSpPr>
          <p:spPr>
            <a:xfrm>
              <a:off x="8437718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2" y="1365"/>
                  </a:lnTo>
                  <a:lnTo>
                    <a:pt x="942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9"/>
            <p:cNvSpPr/>
            <p:nvPr/>
          </p:nvSpPr>
          <p:spPr>
            <a:xfrm>
              <a:off x="5057491" y="4860948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1"/>
                  </a:move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60"/>
                  </a:lnTo>
                  <a:lnTo>
                    <a:pt x="813" y="1593"/>
                  </a:lnTo>
                  <a:lnTo>
                    <a:pt x="976" y="1560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9"/>
            <p:cNvSpPr/>
            <p:nvPr/>
          </p:nvSpPr>
          <p:spPr>
            <a:xfrm>
              <a:off x="5188288" y="4860948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650" y="1"/>
                  </a:moveTo>
                  <a:lnTo>
                    <a:pt x="520" y="66"/>
                  </a:lnTo>
                  <a:lnTo>
                    <a:pt x="358" y="131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18"/>
                  </a:lnTo>
                  <a:lnTo>
                    <a:pt x="0" y="780"/>
                  </a:lnTo>
                  <a:lnTo>
                    <a:pt x="33" y="943"/>
                  </a:lnTo>
                  <a:lnTo>
                    <a:pt x="65" y="1105"/>
                  </a:lnTo>
                  <a:lnTo>
                    <a:pt x="163" y="1235"/>
                  </a:lnTo>
                  <a:lnTo>
                    <a:pt x="260" y="1365"/>
                  </a:lnTo>
                  <a:lnTo>
                    <a:pt x="358" y="1463"/>
                  </a:lnTo>
                  <a:lnTo>
                    <a:pt x="520" y="1528"/>
                  </a:lnTo>
                  <a:lnTo>
                    <a:pt x="650" y="1560"/>
                  </a:lnTo>
                  <a:lnTo>
                    <a:pt x="812" y="1593"/>
                  </a:lnTo>
                  <a:lnTo>
                    <a:pt x="975" y="1560"/>
                  </a:lnTo>
                  <a:lnTo>
                    <a:pt x="1137" y="1528"/>
                  </a:lnTo>
                  <a:lnTo>
                    <a:pt x="1267" y="1463"/>
                  </a:lnTo>
                  <a:lnTo>
                    <a:pt x="1397" y="1365"/>
                  </a:lnTo>
                  <a:lnTo>
                    <a:pt x="1495" y="1235"/>
                  </a:lnTo>
                  <a:lnTo>
                    <a:pt x="1560" y="1105"/>
                  </a:lnTo>
                  <a:lnTo>
                    <a:pt x="1592" y="943"/>
                  </a:lnTo>
                  <a:lnTo>
                    <a:pt x="1625" y="780"/>
                  </a:lnTo>
                  <a:lnTo>
                    <a:pt x="1592" y="618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1"/>
                  </a:lnTo>
                  <a:lnTo>
                    <a:pt x="1137" y="66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9"/>
            <p:cNvSpPr/>
            <p:nvPr/>
          </p:nvSpPr>
          <p:spPr>
            <a:xfrm>
              <a:off x="5320082" y="4860948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1"/>
                  </a:move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60"/>
                  </a:lnTo>
                  <a:lnTo>
                    <a:pt x="813" y="1593"/>
                  </a:lnTo>
                  <a:lnTo>
                    <a:pt x="976" y="1560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9"/>
            <p:cNvSpPr/>
            <p:nvPr/>
          </p:nvSpPr>
          <p:spPr>
            <a:xfrm>
              <a:off x="5451909" y="4860948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18" y="1"/>
                  </a:moveTo>
                  <a:lnTo>
                    <a:pt x="488" y="66"/>
                  </a:lnTo>
                  <a:lnTo>
                    <a:pt x="326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26" y="1463"/>
                  </a:lnTo>
                  <a:lnTo>
                    <a:pt x="488" y="1528"/>
                  </a:lnTo>
                  <a:lnTo>
                    <a:pt x="618" y="1560"/>
                  </a:lnTo>
                  <a:lnTo>
                    <a:pt x="780" y="1593"/>
                  </a:lnTo>
                  <a:lnTo>
                    <a:pt x="943" y="1560"/>
                  </a:lnTo>
                  <a:lnTo>
                    <a:pt x="1105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60" y="943"/>
                  </a:lnTo>
                  <a:lnTo>
                    <a:pt x="1593" y="780"/>
                  </a:lnTo>
                  <a:lnTo>
                    <a:pt x="1560" y="618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5" y="66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9"/>
            <p:cNvSpPr/>
            <p:nvPr/>
          </p:nvSpPr>
          <p:spPr>
            <a:xfrm>
              <a:off x="5582673" y="4860948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1"/>
                  </a:move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60"/>
                  </a:lnTo>
                  <a:lnTo>
                    <a:pt x="813" y="1593"/>
                  </a:lnTo>
                  <a:lnTo>
                    <a:pt x="976" y="1560"/>
                  </a:lnTo>
                  <a:lnTo>
                    <a:pt x="1106" y="1528"/>
                  </a:lnTo>
                  <a:lnTo>
                    <a:pt x="1268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60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1"/>
                  </a:lnTo>
                  <a:lnTo>
                    <a:pt x="1106" y="66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9"/>
            <p:cNvSpPr/>
            <p:nvPr/>
          </p:nvSpPr>
          <p:spPr>
            <a:xfrm>
              <a:off x="6509785" y="4900033"/>
              <a:ext cx="442557" cy="443587"/>
            </a:xfrm>
            <a:custGeom>
              <a:avLst/>
              <a:gdLst/>
              <a:ahLst/>
              <a:cxnLst/>
              <a:rect l="l" t="t" r="r" b="b"/>
              <a:pathLst>
                <a:path w="13744" h="13776" extrusionOk="0">
                  <a:moveTo>
                    <a:pt x="6856" y="0"/>
                  </a:moveTo>
                  <a:lnTo>
                    <a:pt x="6174" y="65"/>
                  </a:lnTo>
                  <a:lnTo>
                    <a:pt x="5491" y="163"/>
                  </a:lnTo>
                  <a:lnTo>
                    <a:pt x="4809" y="325"/>
                  </a:lnTo>
                  <a:lnTo>
                    <a:pt x="4192" y="553"/>
                  </a:lnTo>
                  <a:lnTo>
                    <a:pt x="3575" y="845"/>
                  </a:lnTo>
                  <a:lnTo>
                    <a:pt x="3022" y="1202"/>
                  </a:lnTo>
                  <a:lnTo>
                    <a:pt x="2502" y="1592"/>
                  </a:lnTo>
                  <a:lnTo>
                    <a:pt x="2015" y="2047"/>
                  </a:lnTo>
                  <a:lnTo>
                    <a:pt x="1560" y="2534"/>
                  </a:lnTo>
                  <a:lnTo>
                    <a:pt x="1170" y="3054"/>
                  </a:lnTo>
                  <a:lnTo>
                    <a:pt x="813" y="3607"/>
                  </a:lnTo>
                  <a:lnTo>
                    <a:pt x="521" y="4224"/>
                  </a:lnTo>
                  <a:lnTo>
                    <a:pt x="293" y="4841"/>
                  </a:lnTo>
                  <a:lnTo>
                    <a:pt x="131" y="5524"/>
                  </a:lnTo>
                  <a:lnTo>
                    <a:pt x="33" y="6206"/>
                  </a:lnTo>
                  <a:lnTo>
                    <a:pt x="1" y="6888"/>
                  </a:lnTo>
                  <a:lnTo>
                    <a:pt x="33" y="7603"/>
                  </a:lnTo>
                  <a:lnTo>
                    <a:pt x="131" y="8285"/>
                  </a:lnTo>
                  <a:lnTo>
                    <a:pt x="293" y="8935"/>
                  </a:lnTo>
                  <a:lnTo>
                    <a:pt x="521" y="9585"/>
                  </a:lnTo>
                  <a:lnTo>
                    <a:pt x="813" y="10170"/>
                  </a:lnTo>
                  <a:lnTo>
                    <a:pt x="1170" y="10754"/>
                  </a:lnTo>
                  <a:lnTo>
                    <a:pt x="1560" y="11274"/>
                  </a:lnTo>
                  <a:lnTo>
                    <a:pt x="2015" y="11762"/>
                  </a:lnTo>
                  <a:lnTo>
                    <a:pt x="2502" y="12216"/>
                  </a:lnTo>
                  <a:lnTo>
                    <a:pt x="3022" y="12606"/>
                  </a:lnTo>
                  <a:lnTo>
                    <a:pt x="3575" y="12964"/>
                  </a:lnTo>
                  <a:lnTo>
                    <a:pt x="4192" y="13224"/>
                  </a:lnTo>
                  <a:lnTo>
                    <a:pt x="4809" y="13484"/>
                  </a:lnTo>
                  <a:lnTo>
                    <a:pt x="5491" y="13646"/>
                  </a:lnTo>
                  <a:lnTo>
                    <a:pt x="6174" y="13743"/>
                  </a:lnTo>
                  <a:lnTo>
                    <a:pt x="6856" y="13776"/>
                  </a:lnTo>
                  <a:lnTo>
                    <a:pt x="7571" y="13743"/>
                  </a:lnTo>
                  <a:lnTo>
                    <a:pt x="8253" y="13646"/>
                  </a:lnTo>
                  <a:lnTo>
                    <a:pt x="8903" y="13484"/>
                  </a:lnTo>
                  <a:lnTo>
                    <a:pt x="9553" y="13224"/>
                  </a:lnTo>
                  <a:lnTo>
                    <a:pt x="10138" y="12964"/>
                  </a:lnTo>
                  <a:lnTo>
                    <a:pt x="10722" y="12606"/>
                  </a:lnTo>
                  <a:lnTo>
                    <a:pt x="11242" y="12216"/>
                  </a:lnTo>
                  <a:lnTo>
                    <a:pt x="11730" y="11762"/>
                  </a:lnTo>
                  <a:lnTo>
                    <a:pt x="12184" y="11274"/>
                  </a:lnTo>
                  <a:lnTo>
                    <a:pt x="12574" y="10754"/>
                  </a:lnTo>
                  <a:lnTo>
                    <a:pt x="12932" y="10170"/>
                  </a:lnTo>
                  <a:lnTo>
                    <a:pt x="13224" y="9585"/>
                  </a:lnTo>
                  <a:lnTo>
                    <a:pt x="13452" y="8935"/>
                  </a:lnTo>
                  <a:lnTo>
                    <a:pt x="13614" y="8285"/>
                  </a:lnTo>
                  <a:lnTo>
                    <a:pt x="13711" y="7603"/>
                  </a:lnTo>
                  <a:lnTo>
                    <a:pt x="13744" y="6888"/>
                  </a:lnTo>
                  <a:lnTo>
                    <a:pt x="13711" y="6206"/>
                  </a:lnTo>
                  <a:lnTo>
                    <a:pt x="13614" y="5524"/>
                  </a:lnTo>
                  <a:lnTo>
                    <a:pt x="13452" y="4841"/>
                  </a:lnTo>
                  <a:lnTo>
                    <a:pt x="13224" y="4224"/>
                  </a:lnTo>
                  <a:lnTo>
                    <a:pt x="12932" y="3607"/>
                  </a:lnTo>
                  <a:lnTo>
                    <a:pt x="12574" y="3054"/>
                  </a:lnTo>
                  <a:lnTo>
                    <a:pt x="12184" y="2534"/>
                  </a:lnTo>
                  <a:lnTo>
                    <a:pt x="11730" y="2047"/>
                  </a:lnTo>
                  <a:lnTo>
                    <a:pt x="11242" y="1592"/>
                  </a:lnTo>
                  <a:lnTo>
                    <a:pt x="10722" y="1202"/>
                  </a:lnTo>
                  <a:lnTo>
                    <a:pt x="10138" y="845"/>
                  </a:lnTo>
                  <a:lnTo>
                    <a:pt x="9553" y="553"/>
                  </a:lnTo>
                  <a:lnTo>
                    <a:pt x="8903" y="325"/>
                  </a:lnTo>
                  <a:lnTo>
                    <a:pt x="8253" y="163"/>
                  </a:lnTo>
                  <a:lnTo>
                    <a:pt x="7571" y="65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9"/>
            <p:cNvSpPr/>
            <p:nvPr/>
          </p:nvSpPr>
          <p:spPr>
            <a:xfrm>
              <a:off x="5057491" y="4971845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60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60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9"/>
            <p:cNvSpPr/>
            <p:nvPr/>
          </p:nvSpPr>
          <p:spPr>
            <a:xfrm>
              <a:off x="5188288" y="4971845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812" y="1"/>
                  </a:moveTo>
                  <a:lnTo>
                    <a:pt x="650" y="33"/>
                  </a:lnTo>
                  <a:lnTo>
                    <a:pt x="520" y="66"/>
                  </a:lnTo>
                  <a:lnTo>
                    <a:pt x="358" y="131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50"/>
                  </a:lnTo>
                  <a:lnTo>
                    <a:pt x="0" y="813"/>
                  </a:lnTo>
                  <a:lnTo>
                    <a:pt x="33" y="975"/>
                  </a:lnTo>
                  <a:lnTo>
                    <a:pt x="65" y="1105"/>
                  </a:lnTo>
                  <a:lnTo>
                    <a:pt x="163" y="1268"/>
                  </a:lnTo>
                  <a:lnTo>
                    <a:pt x="260" y="1365"/>
                  </a:lnTo>
                  <a:lnTo>
                    <a:pt x="358" y="1463"/>
                  </a:lnTo>
                  <a:lnTo>
                    <a:pt x="520" y="1560"/>
                  </a:lnTo>
                  <a:lnTo>
                    <a:pt x="650" y="1593"/>
                  </a:lnTo>
                  <a:lnTo>
                    <a:pt x="975" y="1593"/>
                  </a:lnTo>
                  <a:lnTo>
                    <a:pt x="1137" y="1560"/>
                  </a:lnTo>
                  <a:lnTo>
                    <a:pt x="1267" y="1463"/>
                  </a:lnTo>
                  <a:lnTo>
                    <a:pt x="1397" y="1365"/>
                  </a:lnTo>
                  <a:lnTo>
                    <a:pt x="1495" y="1268"/>
                  </a:lnTo>
                  <a:lnTo>
                    <a:pt x="1560" y="1105"/>
                  </a:lnTo>
                  <a:lnTo>
                    <a:pt x="1592" y="975"/>
                  </a:lnTo>
                  <a:lnTo>
                    <a:pt x="1625" y="813"/>
                  </a:lnTo>
                  <a:lnTo>
                    <a:pt x="1592" y="650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1"/>
                  </a:lnTo>
                  <a:lnTo>
                    <a:pt x="1137" y="66"/>
                  </a:lnTo>
                  <a:lnTo>
                    <a:pt x="975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9"/>
            <p:cNvSpPr/>
            <p:nvPr/>
          </p:nvSpPr>
          <p:spPr>
            <a:xfrm>
              <a:off x="5320082" y="4971845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60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60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9"/>
            <p:cNvSpPr/>
            <p:nvPr/>
          </p:nvSpPr>
          <p:spPr>
            <a:xfrm>
              <a:off x="5451909" y="4971845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80" y="1"/>
                  </a:moveTo>
                  <a:lnTo>
                    <a:pt x="618" y="33"/>
                  </a:lnTo>
                  <a:lnTo>
                    <a:pt x="488" y="66"/>
                  </a:lnTo>
                  <a:lnTo>
                    <a:pt x="326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26" y="1463"/>
                  </a:lnTo>
                  <a:lnTo>
                    <a:pt x="488" y="1560"/>
                  </a:lnTo>
                  <a:lnTo>
                    <a:pt x="618" y="1593"/>
                  </a:lnTo>
                  <a:lnTo>
                    <a:pt x="943" y="1593"/>
                  </a:lnTo>
                  <a:lnTo>
                    <a:pt x="1105" y="1560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28" y="1105"/>
                  </a:lnTo>
                  <a:lnTo>
                    <a:pt x="1560" y="975"/>
                  </a:lnTo>
                  <a:lnTo>
                    <a:pt x="1593" y="813"/>
                  </a:lnTo>
                  <a:lnTo>
                    <a:pt x="1560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5" y="66"/>
                  </a:lnTo>
                  <a:lnTo>
                    <a:pt x="943" y="33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9"/>
            <p:cNvSpPr/>
            <p:nvPr/>
          </p:nvSpPr>
          <p:spPr>
            <a:xfrm>
              <a:off x="5582673" y="4971845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60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60"/>
                  </a:lnTo>
                  <a:lnTo>
                    <a:pt x="1268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60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0800" y="40385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pen Sans"/>
              <a:buChar char="●"/>
              <a:defRPr sz="18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○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■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●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○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■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●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○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■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59" r:id="rId5"/>
    <p:sldLayoutId id="2147483664" r:id="rId6"/>
    <p:sldLayoutId id="2147483671" r:id="rId7"/>
    <p:sldLayoutId id="2147483674" r:id="rId8"/>
    <p:sldLayoutId id="2147483675" r:id="rId9"/>
  </p:sldLayoutIdLst>
  <p:transition spd="slow">
    <p:cover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1035150/files/daq-conf-2007-022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p32"/>
          <p:cNvSpPr txBox="1">
            <a:spLocks noGrp="1"/>
          </p:cNvSpPr>
          <p:nvPr>
            <p:ph type="ctrTitle"/>
          </p:nvPr>
        </p:nvSpPr>
        <p:spPr>
          <a:xfrm>
            <a:off x="2356752" y="1902750"/>
            <a:ext cx="4430495" cy="13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Design of Automation Systems for Experimental Facilities</a:t>
            </a:r>
            <a:endParaRPr sz="2800" dirty="0"/>
          </a:p>
        </p:txBody>
      </p:sp>
      <p:sp>
        <p:nvSpPr>
          <p:cNvPr id="1790" name="Google Shape;1790;p32"/>
          <p:cNvSpPr txBox="1">
            <a:spLocks noGrp="1"/>
          </p:cNvSpPr>
          <p:nvPr>
            <p:ph type="subTitle" idx="1"/>
          </p:nvPr>
        </p:nvSpPr>
        <p:spPr>
          <a:xfrm>
            <a:off x="2564850" y="3476540"/>
            <a:ext cx="40143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Task 1</a:t>
            </a:r>
            <a:endParaRPr dirty="0"/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7" name="Google Shape;2407;p63"/>
          <p:cNvGrpSpPr/>
          <p:nvPr/>
        </p:nvGrpSpPr>
        <p:grpSpPr>
          <a:xfrm>
            <a:off x="556461" y="1201364"/>
            <a:ext cx="3228058" cy="2458273"/>
            <a:chOff x="720010" y="1419647"/>
            <a:chExt cx="4021500" cy="3062887"/>
          </a:xfrm>
        </p:grpSpPr>
        <p:sp>
          <p:nvSpPr>
            <p:cNvPr id="2408" name="Google Shape;2408;p63"/>
            <p:cNvSpPr/>
            <p:nvPr/>
          </p:nvSpPr>
          <p:spPr>
            <a:xfrm>
              <a:off x="7200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63"/>
            <p:cNvSpPr/>
            <p:nvPr/>
          </p:nvSpPr>
          <p:spPr>
            <a:xfrm>
              <a:off x="747353" y="1447364"/>
              <a:ext cx="3966900" cy="2488800"/>
            </a:xfrm>
            <a:prstGeom prst="roundRect">
              <a:avLst>
                <a:gd name="adj" fmla="val 3282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63"/>
            <p:cNvSpPr/>
            <p:nvPr/>
          </p:nvSpPr>
          <p:spPr>
            <a:xfrm>
              <a:off x="20424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411" name="Google Shape;2411;p63"/>
            <p:cNvCxnSpPr/>
            <p:nvPr/>
          </p:nvCxnSpPr>
          <p:spPr>
            <a:xfrm>
              <a:off x="20572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12" name="Google Shape;2412;p63"/>
          <p:cNvSpPr txBox="1">
            <a:spLocks noGrp="1"/>
          </p:cNvSpPr>
          <p:nvPr>
            <p:ph type="subTitle" idx="1"/>
          </p:nvPr>
        </p:nvSpPr>
        <p:spPr>
          <a:xfrm>
            <a:off x="4921123" y="2131260"/>
            <a:ext cx="2936100" cy="11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https://cds.cern.ch/record/1035150/files/daq-conf-2007-022.pdf</a:t>
            </a:r>
            <a:endParaRPr lang="en-US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A264F-8DE2-9F8A-DAC3-5357C205CA22}"/>
              </a:ext>
            </a:extLst>
          </p:cNvPr>
          <p:cNvSpPr txBox="1"/>
          <p:nvPr/>
        </p:nvSpPr>
        <p:spPr>
          <a:xfrm>
            <a:off x="892097" y="1929977"/>
            <a:ext cx="2981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Fredoka One" panose="020000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References</a:t>
            </a: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2" name="Google Shape;2202;p52"/>
          <p:cNvGrpSpPr/>
          <p:nvPr/>
        </p:nvGrpSpPr>
        <p:grpSpPr>
          <a:xfrm>
            <a:off x="2780371" y="795454"/>
            <a:ext cx="2401229" cy="2966224"/>
            <a:chOff x="3547150" y="1932950"/>
            <a:chExt cx="1056275" cy="1813700"/>
          </a:xfrm>
        </p:grpSpPr>
        <p:sp>
          <p:nvSpPr>
            <p:cNvPr id="2203" name="Google Shape;2203;p52"/>
            <p:cNvSpPr/>
            <p:nvPr/>
          </p:nvSpPr>
          <p:spPr>
            <a:xfrm>
              <a:off x="4028925" y="2013450"/>
              <a:ext cx="86625" cy="36625"/>
            </a:xfrm>
            <a:custGeom>
              <a:avLst/>
              <a:gdLst/>
              <a:ahLst/>
              <a:cxnLst/>
              <a:rect l="l" t="t" r="r" b="b"/>
              <a:pathLst>
                <a:path w="3465" h="1465" fill="none" extrusionOk="0">
                  <a:moveTo>
                    <a:pt x="3074" y="1464"/>
                  </a:moveTo>
                  <a:lnTo>
                    <a:pt x="635" y="1464"/>
                  </a:lnTo>
                  <a:cubicBezTo>
                    <a:pt x="440" y="1464"/>
                    <a:pt x="0" y="1025"/>
                    <a:pt x="0" y="635"/>
                  </a:cubicBezTo>
                  <a:cubicBezTo>
                    <a:pt x="0" y="244"/>
                    <a:pt x="440" y="0"/>
                    <a:pt x="635" y="0"/>
                  </a:cubicBezTo>
                  <a:lnTo>
                    <a:pt x="3074" y="0"/>
                  </a:lnTo>
                  <a:cubicBezTo>
                    <a:pt x="3269" y="0"/>
                    <a:pt x="3464" y="244"/>
                    <a:pt x="3464" y="635"/>
                  </a:cubicBezTo>
                  <a:cubicBezTo>
                    <a:pt x="3464" y="1025"/>
                    <a:pt x="3269" y="1464"/>
                    <a:pt x="3074" y="146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487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2"/>
            <p:cNvSpPr/>
            <p:nvPr/>
          </p:nvSpPr>
          <p:spPr>
            <a:xfrm>
              <a:off x="4024050" y="3568550"/>
              <a:ext cx="96375" cy="97600"/>
            </a:xfrm>
            <a:custGeom>
              <a:avLst/>
              <a:gdLst/>
              <a:ahLst/>
              <a:cxnLst/>
              <a:rect l="l" t="t" r="r" b="b"/>
              <a:pathLst>
                <a:path w="3855" h="3904" fill="none" extrusionOk="0">
                  <a:moveTo>
                    <a:pt x="0" y="1855"/>
                  </a:moveTo>
                  <a:cubicBezTo>
                    <a:pt x="0" y="3074"/>
                    <a:pt x="1025" y="3904"/>
                    <a:pt x="2049" y="3904"/>
                  </a:cubicBezTo>
                  <a:cubicBezTo>
                    <a:pt x="3074" y="3904"/>
                    <a:pt x="3854" y="3074"/>
                    <a:pt x="3854" y="1855"/>
                  </a:cubicBezTo>
                  <a:cubicBezTo>
                    <a:pt x="3854" y="830"/>
                    <a:pt x="3074" y="1"/>
                    <a:pt x="2049" y="1"/>
                  </a:cubicBezTo>
                  <a:cubicBezTo>
                    <a:pt x="1025" y="1"/>
                    <a:pt x="0" y="830"/>
                    <a:pt x="0" y="185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487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2"/>
            <p:cNvSpPr/>
            <p:nvPr/>
          </p:nvSpPr>
          <p:spPr>
            <a:xfrm>
              <a:off x="3547150" y="1932950"/>
              <a:ext cx="1056275" cy="1813700"/>
            </a:xfrm>
            <a:custGeom>
              <a:avLst/>
              <a:gdLst/>
              <a:ahLst/>
              <a:cxnLst/>
              <a:rect l="l" t="t" r="r" b="b"/>
              <a:pathLst>
                <a:path w="42251" h="72548" fill="none" extrusionOk="0">
                  <a:moveTo>
                    <a:pt x="40006" y="72548"/>
                  </a:moveTo>
                  <a:lnTo>
                    <a:pt x="2196" y="72548"/>
                  </a:lnTo>
                  <a:cubicBezTo>
                    <a:pt x="976" y="72548"/>
                    <a:pt x="0" y="71328"/>
                    <a:pt x="0" y="69718"/>
                  </a:cubicBezTo>
                  <a:lnTo>
                    <a:pt x="0" y="2830"/>
                  </a:lnTo>
                  <a:cubicBezTo>
                    <a:pt x="0" y="1220"/>
                    <a:pt x="976" y="0"/>
                    <a:pt x="2196" y="0"/>
                  </a:cubicBezTo>
                  <a:lnTo>
                    <a:pt x="40006" y="0"/>
                  </a:lnTo>
                  <a:cubicBezTo>
                    <a:pt x="41226" y="0"/>
                    <a:pt x="42250" y="1220"/>
                    <a:pt x="42250" y="2830"/>
                  </a:cubicBezTo>
                  <a:lnTo>
                    <a:pt x="42250" y="69718"/>
                  </a:lnTo>
                  <a:cubicBezTo>
                    <a:pt x="42250" y="71328"/>
                    <a:pt x="41226" y="72548"/>
                    <a:pt x="40006" y="72548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487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F845208-4296-C9E5-34E5-3AAFE57228C9}"/>
              </a:ext>
            </a:extLst>
          </p:cNvPr>
          <p:cNvSpPr txBox="1"/>
          <p:nvPr/>
        </p:nvSpPr>
        <p:spPr>
          <a:xfrm>
            <a:off x="2780371" y="1487117"/>
            <a:ext cx="2476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Farah Mahmoud</a:t>
            </a:r>
          </a:p>
          <a:p>
            <a:r>
              <a:rPr lang="en-US" sz="1800" dirty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lang="en-US" sz="1800" baseline="30000" dirty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rd</a:t>
            </a:r>
            <a:r>
              <a:rPr lang="en-US" sz="1800" dirty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year student</a:t>
            </a:r>
          </a:p>
          <a:p>
            <a:r>
              <a:rPr lang="en-US" sz="1800" dirty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Nuclear Engineering </a:t>
            </a:r>
          </a:p>
          <a:p>
            <a:r>
              <a:rPr lang="en-US" sz="1800" dirty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department, Alexandria University, Egypt</a:t>
            </a: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p58"/>
          <p:cNvSpPr/>
          <p:nvPr/>
        </p:nvSpPr>
        <p:spPr>
          <a:xfrm>
            <a:off x="732922" y="3456000"/>
            <a:ext cx="1929300" cy="1028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76200" dir="300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1" name="Google Shape;2281;p5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Life Cycles of Automated Systems (DCS)</a:t>
            </a:r>
            <a:endParaRPr sz="2200" dirty="0"/>
          </a:p>
        </p:txBody>
      </p:sp>
      <p:sp>
        <p:nvSpPr>
          <p:cNvPr id="2282" name="Google Shape;2282;p58"/>
          <p:cNvSpPr/>
          <p:nvPr/>
        </p:nvSpPr>
        <p:spPr>
          <a:xfrm>
            <a:off x="3073826" y="3424850"/>
            <a:ext cx="1929300" cy="1028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76200" dir="300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3" name="Google Shape;2283;p58"/>
          <p:cNvSpPr txBox="1"/>
          <p:nvPr/>
        </p:nvSpPr>
        <p:spPr>
          <a:xfrm>
            <a:off x="734572" y="3702113"/>
            <a:ext cx="19260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rPr>
              <a:t>Step 01</a:t>
            </a:r>
            <a:endParaRPr sz="2000">
              <a:solidFill>
                <a:schemeClr val="accent3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284" name="Google Shape;2284;p58"/>
          <p:cNvSpPr txBox="1"/>
          <p:nvPr/>
        </p:nvSpPr>
        <p:spPr>
          <a:xfrm>
            <a:off x="734572" y="3904949"/>
            <a:ext cx="19260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Specification</a:t>
            </a:r>
            <a:endParaRPr sz="1600" dirty="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5" name="Google Shape;2285;p58"/>
          <p:cNvSpPr/>
          <p:nvPr/>
        </p:nvSpPr>
        <p:spPr>
          <a:xfrm>
            <a:off x="1582422" y="1177099"/>
            <a:ext cx="1929300" cy="1028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76200" dir="300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58"/>
          <p:cNvSpPr txBox="1"/>
          <p:nvPr/>
        </p:nvSpPr>
        <p:spPr>
          <a:xfrm>
            <a:off x="3075476" y="3670963"/>
            <a:ext cx="19260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rPr>
              <a:t>Step 03</a:t>
            </a:r>
            <a:endParaRPr sz="2000" dirty="0">
              <a:solidFill>
                <a:schemeClr val="accent3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287" name="Google Shape;2287;p58"/>
          <p:cNvSpPr txBox="1"/>
          <p:nvPr/>
        </p:nvSpPr>
        <p:spPr>
          <a:xfrm>
            <a:off x="3075476" y="3873799"/>
            <a:ext cx="19260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Implementation</a:t>
            </a:r>
            <a:endParaRPr sz="1600" dirty="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8" name="Google Shape;2288;p58"/>
          <p:cNvSpPr/>
          <p:nvPr/>
        </p:nvSpPr>
        <p:spPr>
          <a:xfrm>
            <a:off x="4519946" y="1169588"/>
            <a:ext cx="1929300" cy="1028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76200" dir="300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58"/>
          <p:cNvSpPr txBox="1"/>
          <p:nvPr/>
        </p:nvSpPr>
        <p:spPr>
          <a:xfrm>
            <a:off x="1584072" y="1347474"/>
            <a:ext cx="19260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rPr>
              <a:t>Step 02</a:t>
            </a:r>
            <a:endParaRPr sz="2000" dirty="0">
              <a:solidFill>
                <a:schemeClr val="accent3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290" name="Google Shape;2290;p58"/>
          <p:cNvSpPr txBox="1"/>
          <p:nvPr/>
        </p:nvSpPr>
        <p:spPr>
          <a:xfrm>
            <a:off x="1584072" y="1552552"/>
            <a:ext cx="19260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Design</a:t>
            </a:r>
            <a:endParaRPr sz="1600" dirty="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1" name="Google Shape;2291;p58"/>
          <p:cNvSpPr txBox="1"/>
          <p:nvPr/>
        </p:nvSpPr>
        <p:spPr>
          <a:xfrm>
            <a:off x="4521596" y="1339963"/>
            <a:ext cx="19260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rPr>
              <a:t>Step 04</a:t>
            </a:r>
            <a:endParaRPr sz="2000" dirty="0">
              <a:solidFill>
                <a:schemeClr val="accent3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292" name="Google Shape;2292;p58"/>
          <p:cNvSpPr txBox="1"/>
          <p:nvPr/>
        </p:nvSpPr>
        <p:spPr>
          <a:xfrm>
            <a:off x="4521596" y="1545041"/>
            <a:ext cx="19260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Testing</a:t>
            </a:r>
            <a:endParaRPr sz="1600" dirty="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293" name="Google Shape;2293;p58"/>
          <p:cNvCxnSpPr/>
          <p:nvPr/>
        </p:nvCxnSpPr>
        <p:spPr>
          <a:xfrm>
            <a:off x="1697575" y="3130000"/>
            <a:ext cx="0" cy="474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294" name="Google Shape;2294;p58"/>
          <p:cNvCxnSpPr/>
          <p:nvPr/>
        </p:nvCxnSpPr>
        <p:spPr>
          <a:xfrm>
            <a:off x="4038702" y="3019366"/>
            <a:ext cx="0" cy="474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295" name="Google Shape;2295;p58"/>
          <p:cNvCxnSpPr>
            <a:stCxn id="2296" idx="0"/>
            <a:endCxn id="2290" idx="2"/>
          </p:cNvCxnSpPr>
          <p:nvPr/>
        </p:nvCxnSpPr>
        <p:spPr>
          <a:xfrm rot="10800000" flipH="1">
            <a:off x="2537858" y="2079549"/>
            <a:ext cx="9300" cy="474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297" name="Google Shape;2297;p58"/>
          <p:cNvCxnSpPr>
            <a:stCxn id="2298" idx="0"/>
            <a:endCxn id="2292" idx="2"/>
          </p:cNvCxnSpPr>
          <p:nvPr/>
        </p:nvCxnSpPr>
        <p:spPr>
          <a:xfrm flipV="1">
            <a:off x="5480178" y="2072141"/>
            <a:ext cx="4418" cy="474197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299" name="Google Shape;2299;p58"/>
          <p:cNvCxnSpPr/>
          <p:nvPr/>
        </p:nvCxnSpPr>
        <p:spPr>
          <a:xfrm>
            <a:off x="719250" y="2874975"/>
            <a:ext cx="77247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300" name="Google Shape;2300;p58"/>
          <p:cNvSpPr/>
          <p:nvPr/>
        </p:nvSpPr>
        <p:spPr>
          <a:xfrm>
            <a:off x="1429603" y="2602900"/>
            <a:ext cx="527100" cy="5271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dist="57150" dir="300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58"/>
          <p:cNvSpPr/>
          <p:nvPr/>
        </p:nvSpPr>
        <p:spPr>
          <a:xfrm>
            <a:off x="2274308" y="2553849"/>
            <a:ext cx="527100" cy="5271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dist="57150" dir="300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1" name="Google Shape;2301;p58"/>
          <p:cNvSpPr/>
          <p:nvPr/>
        </p:nvSpPr>
        <p:spPr>
          <a:xfrm>
            <a:off x="3766152" y="2571750"/>
            <a:ext cx="527100" cy="5271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dist="57150" dir="300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8" name="Google Shape;2298;p58"/>
          <p:cNvSpPr/>
          <p:nvPr/>
        </p:nvSpPr>
        <p:spPr>
          <a:xfrm>
            <a:off x="5216628" y="2546338"/>
            <a:ext cx="527100" cy="5271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dist="57150" dir="300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2" name="Google Shape;2302;p58"/>
          <p:cNvSpPr/>
          <p:nvPr/>
        </p:nvSpPr>
        <p:spPr>
          <a:xfrm>
            <a:off x="1539103" y="2741589"/>
            <a:ext cx="316938" cy="249721"/>
          </a:xfrm>
          <a:custGeom>
            <a:avLst/>
            <a:gdLst/>
            <a:ahLst/>
            <a:cxnLst/>
            <a:rect l="l" t="t" r="r" b="b"/>
            <a:pathLst>
              <a:path w="16635" h="13107" extrusionOk="0">
                <a:moveTo>
                  <a:pt x="5439" y="4776"/>
                </a:moveTo>
                <a:lnTo>
                  <a:pt x="5359" y="4803"/>
                </a:lnTo>
                <a:lnTo>
                  <a:pt x="5280" y="4856"/>
                </a:lnTo>
                <a:lnTo>
                  <a:pt x="5226" y="4935"/>
                </a:lnTo>
                <a:lnTo>
                  <a:pt x="5200" y="5015"/>
                </a:lnTo>
                <a:lnTo>
                  <a:pt x="5200" y="5678"/>
                </a:lnTo>
                <a:lnTo>
                  <a:pt x="5226" y="5758"/>
                </a:lnTo>
                <a:lnTo>
                  <a:pt x="5280" y="5837"/>
                </a:lnTo>
                <a:lnTo>
                  <a:pt x="5359" y="5891"/>
                </a:lnTo>
                <a:lnTo>
                  <a:pt x="5439" y="5917"/>
                </a:lnTo>
                <a:lnTo>
                  <a:pt x="5545" y="5891"/>
                </a:lnTo>
                <a:lnTo>
                  <a:pt x="5624" y="5837"/>
                </a:lnTo>
                <a:lnTo>
                  <a:pt x="5677" y="5758"/>
                </a:lnTo>
                <a:lnTo>
                  <a:pt x="5704" y="5678"/>
                </a:lnTo>
                <a:lnTo>
                  <a:pt x="5704" y="5015"/>
                </a:lnTo>
                <a:lnTo>
                  <a:pt x="5677" y="4935"/>
                </a:lnTo>
                <a:lnTo>
                  <a:pt x="5624" y="4856"/>
                </a:lnTo>
                <a:lnTo>
                  <a:pt x="5545" y="4803"/>
                </a:lnTo>
                <a:lnTo>
                  <a:pt x="5439" y="4776"/>
                </a:lnTo>
                <a:close/>
                <a:moveTo>
                  <a:pt x="11196" y="4776"/>
                </a:moveTo>
                <a:lnTo>
                  <a:pt x="11089" y="4803"/>
                </a:lnTo>
                <a:lnTo>
                  <a:pt x="11036" y="4856"/>
                </a:lnTo>
                <a:lnTo>
                  <a:pt x="10983" y="4935"/>
                </a:lnTo>
                <a:lnTo>
                  <a:pt x="10957" y="5015"/>
                </a:lnTo>
                <a:lnTo>
                  <a:pt x="10957" y="5678"/>
                </a:lnTo>
                <a:lnTo>
                  <a:pt x="10983" y="5758"/>
                </a:lnTo>
                <a:lnTo>
                  <a:pt x="11036" y="5837"/>
                </a:lnTo>
                <a:lnTo>
                  <a:pt x="11089" y="5891"/>
                </a:lnTo>
                <a:lnTo>
                  <a:pt x="11196" y="5917"/>
                </a:lnTo>
                <a:lnTo>
                  <a:pt x="11302" y="5891"/>
                </a:lnTo>
                <a:lnTo>
                  <a:pt x="11381" y="5837"/>
                </a:lnTo>
                <a:lnTo>
                  <a:pt x="11434" y="5758"/>
                </a:lnTo>
                <a:lnTo>
                  <a:pt x="11434" y="5678"/>
                </a:lnTo>
                <a:lnTo>
                  <a:pt x="11434" y="5015"/>
                </a:lnTo>
                <a:lnTo>
                  <a:pt x="11434" y="4935"/>
                </a:lnTo>
                <a:lnTo>
                  <a:pt x="11381" y="4856"/>
                </a:lnTo>
                <a:lnTo>
                  <a:pt x="11302" y="4803"/>
                </a:lnTo>
                <a:lnTo>
                  <a:pt x="11196" y="4776"/>
                </a:lnTo>
                <a:close/>
                <a:moveTo>
                  <a:pt x="1804" y="3742"/>
                </a:moveTo>
                <a:lnTo>
                  <a:pt x="1725" y="3768"/>
                </a:lnTo>
                <a:lnTo>
                  <a:pt x="1645" y="3821"/>
                </a:lnTo>
                <a:lnTo>
                  <a:pt x="1592" y="3901"/>
                </a:lnTo>
                <a:lnTo>
                  <a:pt x="1565" y="3980"/>
                </a:lnTo>
                <a:lnTo>
                  <a:pt x="1565" y="6395"/>
                </a:lnTo>
                <a:lnTo>
                  <a:pt x="1592" y="6501"/>
                </a:lnTo>
                <a:lnTo>
                  <a:pt x="1645" y="6580"/>
                </a:lnTo>
                <a:lnTo>
                  <a:pt x="1725" y="6633"/>
                </a:lnTo>
                <a:lnTo>
                  <a:pt x="1910" y="6633"/>
                </a:lnTo>
                <a:lnTo>
                  <a:pt x="1990" y="6580"/>
                </a:lnTo>
                <a:lnTo>
                  <a:pt x="2043" y="6501"/>
                </a:lnTo>
                <a:lnTo>
                  <a:pt x="2069" y="6395"/>
                </a:lnTo>
                <a:lnTo>
                  <a:pt x="2069" y="3980"/>
                </a:lnTo>
                <a:lnTo>
                  <a:pt x="2043" y="3901"/>
                </a:lnTo>
                <a:lnTo>
                  <a:pt x="1990" y="3821"/>
                </a:lnTo>
                <a:lnTo>
                  <a:pt x="1910" y="3768"/>
                </a:lnTo>
                <a:lnTo>
                  <a:pt x="1804" y="3742"/>
                </a:lnTo>
                <a:close/>
                <a:moveTo>
                  <a:pt x="8463" y="5280"/>
                </a:moveTo>
                <a:lnTo>
                  <a:pt x="8596" y="5333"/>
                </a:lnTo>
                <a:lnTo>
                  <a:pt x="8702" y="5386"/>
                </a:lnTo>
                <a:lnTo>
                  <a:pt x="8808" y="5466"/>
                </a:lnTo>
                <a:lnTo>
                  <a:pt x="8888" y="5572"/>
                </a:lnTo>
                <a:lnTo>
                  <a:pt x="8941" y="5678"/>
                </a:lnTo>
                <a:lnTo>
                  <a:pt x="8994" y="5811"/>
                </a:lnTo>
                <a:lnTo>
                  <a:pt x="8994" y="5944"/>
                </a:lnTo>
                <a:lnTo>
                  <a:pt x="8994" y="6076"/>
                </a:lnTo>
                <a:lnTo>
                  <a:pt x="8941" y="6209"/>
                </a:lnTo>
                <a:lnTo>
                  <a:pt x="8888" y="6342"/>
                </a:lnTo>
                <a:lnTo>
                  <a:pt x="8808" y="6421"/>
                </a:lnTo>
                <a:lnTo>
                  <a:pt x="8702" y="6527"/>
                </a:lnTo>
                <a:lnTo>
                  <a:pt x="8596" y="6580"/>
                </a:lnTo>
                <a:lnTo>
                  <a:pt x="8463" y="6607"/>
                </a:lnTo>
                <a:lnTo>
                  <a:pt x="8330" y="6633"/>
                </a:lnTo>
                <a:lnTo>
                  <a:pt x="8198" y="6607"/>
                </a:lnTo>
                <a:lnTo>
                  <a:pt x="8065" y="6580"/>
                </a:lnTo>
                <a:lnTo>
                  <a:pt x="7932" y="6527"/>
                </a:lnTo>
                <a:lnTo>
                  <a:pt x="7853" y="6421"/>
                </a:lnTo>
                <a:lnTo>
                  <a:pt x="7747" y="6342"/>
                </a:lnTo>
                <a:lnTo>
                  <a:pt x="7694" y="6209"/>
                </a:lnTo>
                <a:lnTo>
                  <a:pt x="7667" y="6076"/>
                </a:lnTo>
                <a:lnTo>
                  <a:pt x="7641" y="5944"/>
                </a:lnTo>
                <a:lnTo>
                  <a:pt x="7667" y="5811"/>
                </a:lnTo>
                <a:lnTo>
                  <a:pt x="7694" y="5678"/>
                </a:lnTo>
                <a:lnTo>
                  <a:pt x="7747" y="5572"/>
                </a:lnTo>
                <a:lnTo>
                  <a:pt x="7853" y="5466"/>
                </a:lnTo>
                <a:lnTo>
                  <a:pt x="7932" y="5386"/>
                </a:lnTo>
                <a:lnTo>
                  <a:pt x="8065" y="5333"/>
                </a:lnTo>
                <a:lnTo>
                  <a:pt x="8198" y="5280"/>
                </a:lnTo>
                <a:close/>
                <a:moveTo>
                  <a:pt x="14830" y="3742"/>
                </a:moveTo>
                <a:lnTo>
                  <a:pt x="14724" y="3768"/>
                </a:lnTo>
                <a:lnTo>
                  <a:pt x="14671" y="3821"/>
                </a:lnTo>
                <a:lnTo>
                  <a:pt x="14618" y="3901"/>
                </a:lnTo>
                <a:lnTo>
                  <a:pt x="14591" y="3980"/>
                </a:lnTo>
                <a:lnTo>
                  <a:pt x="14591" y="6395"/>
                </a:lnTo>
                <a:lnTo>
                  <a:pt x="14618" y="6501"/>
                </a:lnTo>
                <a:lnTo>
                  <a:pt x="14671" y="6580"/>
                </a:lnTo>
                <a:lnTo>
                  <a:pt x="14724" y="6633"/>
                </a:lnTo>
                <a:lnTo>
                  <a:pt x="14936" y="6633"/>
                </a:lnTo>
                <a:lnTo>
                  <a:pt x="15016" y="6580"/>
                </a:lnTo>
                <a:lnTo>
                  <a:pt x="15042" y="6501"/>
                </a:lnTo>
                <a:lnTo>
                  <a:pt x="15069" y="6395"/>
                </a:lnTo>
                <a:lnTo>
                  <a:pt x="15069" y="3980"/>
                </a:lnTo>
                <a:lnTo>
                  <a:pt x="15042" y="3901"/>
                </a:lnTo>
                <a:lnTo>
                  <a:pt x="15016" y="3821"/>
                </a:lnTo>
                <a:lnTo>
                  <a:pt x="14936" y="3768"/>
                </a:lnTo>
                <a:lnTo>
                  <a:pt x="14830" y="3742"/>
                </a:lnTo>
                <a:close/>
                <a:moveTo>
                  <a:pt x="8330" y="4776"/>
                </a:moveTo>
                <a:lnTo>
                  <a:pt x="8092" y="4803"/>
                </a:lnTo>
                <a:lnTo>
                  <a:pt x="7879" y="4882"/>
                </a:lnTo>
                <a:lnTo>
                  <a:pt x="7667" y="4989"/>
                </a:lnTo>
                <a:lnTo>
                  <a:pt x="7508" y="5121"/>
                </a:lnTo>
                <a:lnTo>
                  <a:pt x="7349" y="5307"/>
                </a:lnTo>
                <a:lnTo>
                  <a:pt x="7243" y="5493"/>
                </a:lnTo>
                <a:lnTo>
                  <a:pt x="7190" y="5705"/>
                </a:lnTo>
                <a:lnTo>
                  <a:pt x="7163" y="5944"/>
                </a:lnTo>
                <a:lnTo>
                  <a:pt x="7190" y="6182"/>
                </a:lnTo>
                <a:lnTo>
                  <a:pt x="7243" y="6395"/>
                </a:lnTo>
                <a:lnTo>
                  <a:pt x="7349" y="6607"/>
                </a:lnTo>
                <a:lnTo>
                  <a:pt x="7508" y="6766"/>
                </a:lnTo>
                <a:lnTo>
                  <a:pt x="7667" y="6925"/>
                </a:lnTo>
                <a:lnTo>
                  <a:pt x="7879" y="7031"/>
                </a:lnTo>
                <a:lnTo>
                  <a:pt x="8092" y="7084"/>
                </a:lnTo>
                <a:lnTo>
                  <a:pt x="8330" y="7111"/>
                </a:lnTo>
                <a:lnTo>
                  <a:pt x="8569" y="7084"/>
                </a:lnTo>
                <a:lnTo>
                  <a:pt x="8781" y="7031"/>
                </a:lnTo>
                <a:lnTo>
                  <a:pt x="8967" y="6925"/>
                </a:lnTo>
                <a:lnTo>
                  <a:pt x="9153" y="6766"/>
                </a:lnTo>
                <a:lnTo>
                  <a:pt x="9285" y="6607"/>
                </a:lnTo>
                <a:lnTo>
                  <a:pt x="9392" y="6395"/>
                </a:lnTo>
                <a:lnTo>
                  <a:pt x="9471" y="6182"/>
                </a:lnTo>
                <a:lnTo>
                  <a:pt x="9498" y="5944"/>
                </a:lnTo>
                <a:lnTo>
                  <a:pt x="9471" y="5705"/>
                </a:lnTo>
                <a:lnTo>
                  <a:pt x="9392" y="5493"/>
                </a:lnTo>
                <a:lnTo>
                  <a:pt x="9285" y="5307"/>
                </a:lnTo>
                <a:lnTo>
                  <a:pt x="9153" y="5121"/>
                </a:lnTo>
                <a:lnTo>
                  <a:pt x="8967" y="4989"/>
                </a:lnTo>
                <a:lnTo>
                  <a:pt x="8781" y="4882"/>
                </a:lnTo>
                <a:lnTo>
                  <a:pt x="8569" y="4803"/>
                </a:lnTo>
                <a:lnTo>
                  <a:pt x="8330" y="4776"/>
                </a:lnTo>
                <a:close/>
                <a:moveTo>
                  <a:pt x="5439" y="6607"/>
                </a:moveTo>
                <a:lnTo>
                  <a:pt x="5359" y="6633"/>
                </a:lnTo>
                <a:lnTo>
                  <a:pt x="5280" y="6686"/>
                </a:lnTo>
                <a:lnTo>
                  <a:pt x="5226" y="6739"/>
                </a:lnTo>
                <a:lnTo>
                  <a:pt x="5200" y="6846"/>
                </a:lnTo>
                <a:lnTo>
                  <a:pt x="5200" y="7509"/>
                </a:lnTo>
                <a:lnTo>
                  <a:pt x="5226" y="7588"/>
                </a:lnTo>
                <a:lnTo>
                  <a:pt x="5280" y="7668"/>
                </a:lnTo>
                <a:lnTo>
                  <a:pt x="5359" y="7721"/>
                </a:lnTo>
                <a:lnTo>
                  <a:pt x="5439" y="7748"/>
                </a:lnTo>
                <a:lnTo>
                  <a:pt x="5545" y="7721"/>
                </a:lnTo>
                <a:lnTo>
                  <a:pt x="5624" y="7668"/>
                </a:lnTo>
                <a:lnTo>
                  <a:pt x="5677" y="7588"/>
                </a:lnTo>
                <a:lnTo>
                  <a:pt x="5704" y="7509"/>
                </a:lnTo>
                <a:lnTo>
                  <a:pt x="5704" y="6846"/>
                </a:lnTo>
                <a:lnTo>
                  <a:pt x="5677" y="6739"/>
                </a:lnTo>
                <a:lnTo>
                  <a:pt x="5624" y="6686"/>
                </a:lnTo>
                <a:lnTo>
                  <a:pt x="5545" y="6633"/>
                </a:lnTo>
                <a:lnTo>
                  <a:pt x="5439" y="6607"/>
                </a:lnTo>
                <a:close/>
                <a:moveTo>
                  <a:pt x="11196" y="6607"/>
                </a:moveTo>
                <a:lnTo>
                  <a:pt x="11089" y="6633"/>
                </a:lnTo>
                <a:lnTo>
                  <a:pt x="11036" y="6686"/>
                </a:lnTo>
                <a:lnTo>
                  <a:pt x="10983" y="6739"/>
                </a:lnTo>
                <a:lnTo>
                  <a:pt x="10957" y="6846"/>
                </a:lnTo>
                <a:lnTo>
                  <a:pt x="10957" y="7509"/>
                </a:lnTo>
                <a:lnTo>
                  <a:pt x="10983" y="7588"/>
                </a:lnTo>
                <a:lnTo>
                  <a:pt x="11036" y="7668"/>
                </a:lnTo>
                <a:lnTo>
                  <a:pt x="11089" y="7721"/>
                </a:lnTo>
                <a:lnTo>
                  <a:pt x="11196" y="7748"/>
                </a:lnTo>
                <a:lnTo>
                  <a:pt x="11302" y="7721"/>
                </a:lnTo>
                <a:lnTo>
                  <a:pt x="11381" y="7668"/>
                </a:lnTo>
                <a:lnTo>
                  <a:pt x="11434" y="7588"/>
                </a:lnTo>
                <a:lnTo>
                  <a:pt x="11434" y="7509"/>
                </a:lnTo>
                <a:lnTo>
                  <a:pt x="11434" y="6846"/>
                </a:lnTo>
                <a:lnTo>
                  <a:pt x="11434" y="6739"/>
                </a:lnTo>
                <a:lnTo>
                  <a:pt x="11381" y="6686"/>
                </a:lnTo>
                <a:lnTo>
                  <a:pt x="11302" y="6633"/>
                </a:lnTo>
                <a:lnTo>
                  <a:pt x="11196" y="6607"/>
                </a:lnTo>
                <a:close/>
                <a:moveTo>
                  <a:pt x="8410" y="8199"/>
                </a:moveTo>
                <a:lnTo>
                  <a:pt x="8490" y="8225"/>
                </a:lnTo>
                <a:lnTo>
                  <a:pt x="8569" y="8278"/>
                </a:lnTo>
                <a:lnTo>
                  <a:pt x="8622" y="8331"/>
                </a:lnTo>
                <a:lnTo>
                  <a:pt x="8702" y="8384"/>
                </a:lnTo>
                <a:lnTo>
                  <a:pt x="8728" y="8464"/>
                </a:lnTo>
                <a:lnTo>
                  <a:pt x="8755" y="8543"/>
                </a:lnTo>
                <a:lnTo>
                  <a:pt x="8755" y="8650"/>
                </a:lnTo>
                <a:lnTo>
                  <a:pt x="8755" y="8729"/>
                </a:lnTo>
                <a:lnTo>
                  <a:pt x="8728" y="8809"/>
                </a:lnTo>
                <a:lnTo>
                  <a:pt x="8702" y="8888"/>
                </a:lnTo>
                <a:lnTo>
                  <a:pt x="8622" y="8941"/>
                </a:lnTo>
                <a:lnTo>
                  <a:pt x="8569" y="8994"/>
                </a:lnTo>
                <a:lnTo>
                  <a:pt x="8490" y="9048"/>
                </a:lnTo>
                <a:lnTo>
                  <a:pt x="8410" y="9074"/>
                </a:lnTo>
                <a:lnTo>
                  <a:pt x="8224" y="9074"/>
                </a:lnTo>
                <a:lnTo>
                  <a:pt x="8145" y="9048"/>
                </a:lnTo>
                <a:lnTo>
                  <a:pt x="8065" y="8994"/>
                </a:lnTo>
                <a:lnTo>
                  <a:pt x="8012" y="8941"/>
                </a:lnTo>
                <a:lnTo>
                  <a:pt x="7959" y="8888"/>
                </a:lnTo>
                <a:lnTo>
                  <a:pt x="7906" y="8809"/>
                </a:lnTo>
                <a:lnTo>
                  <a:pt x="7879" y="8729"/>
                </a:lnTo>
                <a:lnTo>
                  <a:pt x="7879" y="8650"/>
                </a:lnTo>
                <a:lnTo>
                  <a:pt x="7879" y="8543"/>
                </a:lnTo>
                <a:lnTo>
                  <a:pt x="7906" y="8464"/>
                </a:lnTo>
                <a:lnTo>
                  <a:pt x="7959" y="8384"/>
                </a:lnTo>
                <a:lnTo>
                  <a:pt x="8012" y="8331"/>
                </a:lnTo>
                <a:lnTo>
                  <a:pt x="8065" y="8278"/>
                </a:lnTo>
                <a:lnTo>
                  <a:pt x="8145" y="8225"/>
                </a:lnTo>
                <a:lnTo>
                  <a:pt x="8224" y="8199"/>
                </a:lnTo>
                <a:close/>
                <a:moveTo>
                  <a:pt x="5359" y="8437"/>
                </a:moveTo>
                <a:lnTo>
                  <a:pt x="5280" y="8490"/>
                </a:lnTo>
                <a:lnTo>
                  <a:pt x="5226" y="8570"/>
                </a:lnTo>
                <a:lnTo>
                  <a:pt x="5200" y="8676"/>
                </a:lnTo>
                <a:lnTo>
                  <a:pt x="5200" y="9313"/>
                </a:lnTo>
                <a:lnTo>
                  <a:pt x="5226" y="9419"/>
                </a:lnTo>
                <a:lnTo>
                  <a:pt x="5280" y="9499"/>
                </a:lnTo>
                <a:lnTo>
                  <a:pt x="5359" y="9552"/>
                </a:lnTo>
                <a:lnTo>
                  <a:pt x="5439" y="9578"/>
                </a:lnTo>
                <a:lnTo>
                  <a:pt x="5545" y="9552"/>
                </a:lnTo>
                <a:lnTo>
                  <a:pt x="5624" y="9499"/>
                </a:lnTo>
                <a:lnTo>
                  <a:pt x="5677" y="9419"/>
                </a:lnTo>
                <a:lnTo>
                  <a:pt x="5704" y="9313"/>
                </a:lnTo>
                <a:lnTo>
                  <a:pt x="5704" y="8676"/>
                </a:lnTo>
                <a:lnTo>
                  <a:pt x="5677" y="8570"/>
                </a:lnTo>
                <a:lnTo>
                  <a:pt x="5624" y="8490"/>
                </a:lnTo>
                <a:lnTo>
                  <a:pt x="5545" y="8437"/>
                </a:lnTo>
                <a:close/>
                <a:moveTo>
                  <a:pt x="8145" y="7721"/>
                </a:moveTo>
                <a:lnTo>
                  <a:pt x="7959" y="7774"/>
                </a:lnTo>
                <a:lnTo>
                  <a:pt x="7800" y="7880"/>
                </a:lnTo>
                <a:lnTo>
                  <a:pt x="7667" y="7986"/>
                </a:lnTo>
                <a:lnTo>
                  <a:pt x="7561" y="8119"/>
                </a:lnTo>
                <a:lnTo>
                  <a:pt x="7481" y="8278"/>
                </a:lnTo>
                <a:lnTo>
                  <a:pt x="7402" y="8437"/>
                </a:lnTo>
                <a:lnTo>
                  <a:pt x="7402" y="8650"/>
                </a:lnTo>
                <a:lnTo>
                  <a:pt x="7402" y="8835"/>
                </a:lnTo>
                <a:lnTo>
                  <a:pt x="7481" y="8994"/>
                </a:lnTo>
                <a:lnTo>
                  <a:pt x="7561" y="9154"/>
                </a:lnTo>
                <a:lnTo>
                  <a:pt x="7667" y="9286"/>
                </a:lnTo>
                <a:lnTo>
                  <a:pt x="7800" y="9419"/>
                </a:lnTo>
                <a:lnTo>
                  <a:pt x="7959" y="9499"/>
                </a:lnTo>
                <a:lnTo>
                  <a:pt x="8145" y="9552"/>
                </a:lnTo>
                <a:lnTo>
                  <a:pt x="8330" y="9578"/>
                </a:lnTo>
                <a:lnTo>
                  <a:pt x="8516" y="9552"/>
                </a:lnTo>
                <a:lnTo>
                  <a:pt x="8675" y="9499"/>
                </a:lnTo>
                <a:lnTo>
                  <a:pt x="8834" y="9419"/>
                </a:lnTo>
                <a:lnTo>
                  <a:pt x="8967" y="9286"/>
                </a:lnTo>
                <a:lnTo>
                  <a:pt x="9100" y="9154"/>
                </a:lnTo>
                <a:lnTo>
                  <a:pt x="9179" y="8994"/>
                </a:lnTo>
                <a:lnTo>
                  <a:pt x="9232" y="8835"/>
                </a:lnTo>
                <a:lnTo>
                  <a:pt x="9259" y="8650"/>
                </a:lnTo>
                <a:lnTo>
                  <a:pt x="9232" y="8437"/>
                </a:lnTo>
                <a:lnTo>
                  <a:pt x="9179" y="8278"/>
                </a:lnTo>
                <a:lnTo>
                  <a:pt x="9100" y="8119"/>
                </a:lnTo>
                <a:lnTo>
                  <a:pt x="8967" y="7986"/>
                </a:lnTo>
                <a:lnTo>
                  <a:pt x="8834" y="7880"/>
                </a:lnTo>
                <a:lnTo>
                  <a:pt x="8675" y="7774"/>
                </a:lnTo>
                <a:lnTo>
                  <a:pt x="8516" y="7721"/>
                </a:lnTo>
                <a:close/>
                <a:moveTo>
                  <a:pt x="11089" y="8437"/>
                </a:moveTo>
                <a:lnTo>
                  <a:pt x="11036" y="8490"/>
                </a:lnTo>
                <a:lnTo>
                  <a:pt x="10983" y="8570"/>
                </a:lnTo>
                <a:lnTo>
                  <a:pt x="10957" y="8676"/>
                </a:lnTo>
                <a:lnTo>
                  <a:pt x="10957" y="9313"/>
                </a:lnTo>
                <a:lnTo>
                  <a:pt x="10983" y="9419"/>
                </a:lnTo>
                <a:lnTo>
                  <a:pt x="11036" y="9499"/>
                </a:lnTo>
                <a:lnTo>
                  <a:pt x="11089" y="9552"/>
                </a:lnTo>
                <a:lnTo>
                  <a:pt x="11196" y="9578"/>
                </a:lnTo>
                <a:lnTo>
                  <a:pt x="11302" y="9552"/>
                </a:lnTo>
                <a:lnTo>
                  <a:pt x="11381" y="9499"/>
                </a:lnTo>
                <a:lnTo>
                  <a:pt x="11434" y="9419"/>
                </a:lnTo>
                <a:lnTo>
                  <a:pt x="11434" y="9313"/>
                </a:lnTo>
                <a:lnTo>
                  <a:pt x="11434" y="8676"/>
                </a:lnTo>
                <a:lnTo>
                  <a:pt x="11434" y="8570"/>
                </a:lnTo>
                <a:lnTo>
                  <a:pt x="11381" y="8490"/>
                </a:lnTo>
                <a:lnTo>
                  <a:pt x="11302" y="8437"/>
                </a:lnTo>
                <a:close/>
                <a:moveTo>
                  <a:pt x="6208" y="4113"/>
                </a:moveTo>
                <a:lnTo>
                  <a:pt x="6208" y="10215"/>
                </a:lnTo>
                <a:lnTo>
                  <a:pt x="4696" y="10215"/>
                </a:lnTo>
                <a:lnTo>
                  <a:pt x="4696" y="4113"/>
                </a:lnTo>
                <a:close/>
                <a:moveTo>
                  <a:pt x="11965" y="4113"/>
                </a:moveTo>
                <a:lnTo>
                  <a:pt x="11965" y="10215"/>
                </a:lnTo>
                <a:lnTo>
                  <a:pt x="10426" y="10215"/>
                </a:lnTo>
                <a:lnTo>
                  <a:pt x="10426" y="4113"/>
                </a:lnTo>
                <a:close/>
                <a:moveTo>
                  <a:pt x="2202" y="10374"/>
                </a:moveTo>
                <a:lnTo>
                  <a:pt x="2202" y="11462"/>
                </a:lnTo>
                <a:lnTo>
                  <a:pt x="1406" y="11462"/>
                </a:lnTo>
                <a:lnTo>
                  <a:pt x="1406" y="10374"/>
                </a:lnTo>
                <a:close/>
                <a:moveTo>
                  <a:pt x="15228" y="10374"/>
                </a:moveTo>
                <a:lnTo>
                  <a:pt x="15228" y="11462"/>
                </a:lnTo>
                <a:lnTo>
                  <a:pt x="14432" y="11462"/>
                </a:lnTo>
                <a:lnTo>
                  <a:pt x="14432" y="10374"/>
                </a:lnTo>
                <a:close/>
                <a:moveTo>
                  <a:pt x="6818" y="11249"/>
                </a:moveTo>
                <a:lnTo>
                  <a:pt x="6712" y="11276"/>
                </a:lnTo>
                <a:lnTo>
                  <a:pt x="6633" y="11329"/>
                </a:lnTo>
                <a:lnTo>
                  <a:pt x="6606" y="11409"/>
                </a:lnTo>
                <a:lnTo>
                  <a:pt x="6579" y="11488"/>
                </a:lnTo>
                <a:lnTo>
                  <a:pt x="6579" y="11833"/>
                </a:lnTo>
                <a:lnTo>
                  <a:pt x="6606" y="11939"/>
                </a:lnTo>
                <a:lnTo>
                  <a:pt x="6633" y="12019"/>
                </a:lnTo>
                <a:lnTo>
                  <a:pt x="6712" y="12072"/>
                </a:lnTo>
                <a:lnTo>
                  <a:pt x="6818" y="12098"/>
                </a:lnTo>
                <a:lnTo>
                  <a:pt x="6924" y="12072"/>
                </a:lnTo>
                <a:lnTo>
                  <a:pt x="6977" y="12019"/>
                </a:lnTo>
                <a:lnTo>
                  <a:pt x="7030" y="11939"/>
                </a:lnTo>
                <a:lnTo>
                  <a:pt x="7057" y="11833"/>
                </a:lnTo>
                <a:lnTo>
                  <a:pt x="7057" y="11488"/>
                </a:lnTo>
                <a:lnTo>
                  <a:pt x="7030" y="11409"/>
                </a:lnTo>
                <a:lnTo>
                  <a:pt x="6977" y="11329"/>
                </a:lnTo>
                <a:lnTo>
                  <a:pt x="6924" y="11276"/>
                </a:lnTo>
                <a:lnTo>
                  <a:pt x="6818" y="11249"/>
                </a:lnTo>
                <a:close/>
                <a:moveTo>
                  <a:pt x="7826" y="11249"/>
                </a:moveTo>
                <a:lnTo>
                  <a:pt x="7720" y="11276"/>
                </a:lnTo>
                <a:lnTo>
                  <a:pt x="7641" y="11329"/>
                </a:lnTo>
                <a:lnTo>
                  <a:pt x="7588" y="11409"/>
                </a:lnTo>
                <a:lnTo>
                  <a:pt x="7588" y="11488"/>
                </a:lnTo>
                <a:lnTo>
                  <a:pt x="7588" y="11833"/>
                </a:lnTo>
                <a:lnTo>
                  <a:pt x="7588" y="11939"/>
                </a:lnTo>
                <a:lnTo>
                  <a:pt x="7641" y="12019"/>
                </a:lnTo>
                <a:lnTo>
                  <a:pt x="7720" y="12072"/>
                </a:lnTo>
                <a:lnTo>
                  <a:pt x="7826" y="12098"/>
                </a:lnTo>
                <a:lnTo>
                  <a:pt x="7906" y="12072"/>
                </a:lnTo>
                <a:lnTo>
                  <a:pt x="7986" y="12019"/>
                </a:lnTo>
                <a:lnTo>
                  <a:pt x="8039" y="11939"/>
                </a:lnTo>
                <a:lnTo>
                  <a:pt x="8065" y="11833"/>
                </a:lnTo>
                <a:lnTo>
                  <a:pt x="8065" y="11488"/>
                </a:lnTo>
                <a:lnTo>
                  <a:pt x="8039" y="11409"/>
                </a:lnTo>
                <a:lnTo>
                  <a:pt x="7986" y="11329"/>
                </a:lnTo>
                <a:lnTo>
                  <a:pt x="7906" y="11276"/>
                </a:lnTo>
                <a:lnTo>
                  <a:pt x="7826" y="11249"/>
                </a:lnTo>
                <a:close/>
                <a:moveTo>
                  <a:pt x="8834" y="11249"/>
                </a:moveTo>
                <a:lnTo>
                  <a:pt x="8728" y="11276"/>
                </a:lnTo>
                <a:lnTo>
                  <a:pt x="8649" y="11329"/>
                </a:lnTo>
                <a:lnTo>
                  <a:pt x="8596" y="11409"/>
                </a:lnTo>
                <a:lnTo>
                  <a:pt x="8569" y="11488"/>
                </a:lnTo>
                <a:lnTo>
                  <a:pt x="8569" y="11833"/>
                </a:lnTo>
                <a:lnTo>
                  <a:pt x="8596" y="11939"/>
                </a:lnTo>
                <a:lnTo>
                  <a:pt x="8649" y="12019"/>
                </a:lnTo>
                <a:lnTo>
                  <a:pt x="8728" y="12072"/>
                </a:lnTo>
                <a:lnTo>
                  <a:pt x="8834" y="12098"/>
                </a:lnTo>
                <a:lnTo>
                  <a:pt x="8914" y="12072"/>
                </a:lnTo>
                <a:lnTo>
                  <a:pt x="8994" y="12019"/>
                </a:lnTo>
                <a:lnTo>
                  <a:pt x="9047" y="11939"/>
                </a:lnTo>
                <a:lnTo>
                  <a:pt x="9073" y="11833"/>
                </a:lnTo>
                <a:lnTo>
                  <a:pt x="9073" y="11488"/>
                </a:lnTo>
                <a:lnTo>
                  <a:pt x="9047" y="11409"/>
                </a:lnTo>
                <a:lnTo>
                  <a:pt x="8994" y="11329"/>
                </a:lnTo>
                <a:lnTo>
                  <a:pt x="8914" y="11276"/>
                </a:lnTo>
                <a:lnTo>
                  <a:pt x="8834" y="11249"/>
                </a:lnTo>
                <a:close/>
                <a:moveTo>
                  <a:pt x="9843" y="11249"/>
                </a:moveTo>
                <a:lnTo>
                  <a:pt x="9736" y="11276"/>
                </a:lnTo>
                <a:lnTo>
                  <a:pt x="9657" y="11329"/>
                </a:lnTo>
                <a:lnTo>
                  <a:pt x="9604" y="11409"/>
                </a:lnTo>
                <a:lnTo>
                  <a:pt x="9577" y="11488"/>
                </a:lnTo>
                <a:lnTo>
                  <a:pt x="9577" y="11833"/>
                </a:lnTo>
                <a:lnTo>
                  <a:pt x="9604" y="11939"/>
                </a:lnTo>
                <a:lnTo>
                  <a:pt x="9657" y="12019"/>
                </a:lnTo>
                <a:lnTo>
                  <a:pt x="9736" y="12072"/>
                </a:lnTo>
                <a:lnTo>
                  <a:pt x="9843" y="12098"/>
                </a:lnTo>
                <a:lnTo>
                  <a:pt x="9922" y="12072"/>
                </a:lnTo>
                <a:lnTo>
                  <a:pt x="10002" y="12019"/>
                </a:lnTo>
                <a:lnTo>
                  <a:pt x="10055" y="11939"/>
                </a:lnTo>
                <a:lnTo>
                  <a:pt x="10081" y="11833"/>
                </a:lnTo>
                <a:lnTo>
                  <a:pt x="10081" y="11488"/>
                </a:lnTo>
                <a:lnTo>
                  <a:pt x="10055" y="11409"/>
                </a:lnTo>
                <a:lnTo>
                  <a:pt x="10002" y="11329"/>
                </a:lnTo>
                <a:lnTo>
                  <a:pt x="9922" y="11276"/>
                </a:lnTo>
                <a:lnTo>
                  <a:pt x="9843" y="11249"/>
                </a:lnTo>
                <a:close/>
                <a:moveTo>
                  <a:pt x="3131" y="11939"/>
                </a:moveTo>
                <a:lnTo>
                  <a:pt x="3131" y="12629"/>
                </a:lnTo>
                <a:lnTo>
                  <a:pt x="504" y="12629"/>
                </a:lnTo>
                <a:lnTo>
                  <a:pt x="504" y="11939"/>
                </a:lnTo>
                <a:close/>
                <a:moveTo>
                  <a:pt x="10957" y="10719"/>
                </a:moveTo>
                <a:lnTo>
                  <a:pt x="10957" y="12629"/>
                </a:lnTo>
                <a:lnTo>
                  <a:pt x="5704" y="12629"/>
                </a:lnTo>
                <a:lnTo>
                  <a:pt x="5704" y="10719"/>
                </a:lnTo>
                <a:close/>
                <a:moveTo>
                  <a:pt x="16157" y="11939"/>
                </a:moveTo>
                <a:lnTo>
                  <a:pt x="16157" y="12629"/>
                </a:lnTo>
                <a:lnTo>
                  <a:pt x="13504" y="12629"/>
                </a:lnTo>
                <a:lnTo>
                  <a:pt x="13504" y="11939"/>
                </a:lnTo>
                <a:close/>
                <a:moveTo>
                  <a:pt x="769" y="1"/>
                </a:moveTo>
                <a:lnTo>
                  <a:pt x="690" y="27"/>
                </a:lnTo>
                <a:lnTo>
                  <a:pt x="610" y="81"/>
                </a:lnTo>
                <a:lnTo>
                  <a:pt x="557" y="160"/>
                </a:lnTo>
                <a:lnTo>
                  <a:pt x="531" y="266"/>
                </a:lnTo>
                <a:lnTo>
                  <a:pt x="531" y="4644"/>
                </a:lnTo>
                <a:lnTo>
                  <a:pt x="557" y="4750"/>
                </a:lnTo>
                <a:lnTo>
                  <a:pt x="610" y="4803"/>
                </a:lnTo>
                <a:lnTo>
                  <a:pt x="690" y="4856"/>
                </a:lnTo>
                <a:lnTo>
                  <a:pt x="769" y="4882"/>
                </a:lnTo>
                <a:lnTo>
                  <a:pt x="876" y="4856"/>
                </a:lnTo>
                <a:lnTo>
                  <a:pt x="955" y="4803"/>
                </a:lnTo>
                <a:lnTo>
                  <a:pt x="1008" y="4750"/>
                </a:lnTo>
                <a:lnTo>
                  <a:pt x="1008" y="4644"/>
                </a:lnTo>
                <a:lnTo>
                  <a:pt x="1008" y="505"/>
                </a:lnTo>
                <a:lnTo>
                  <a:pt x="1565" y="505"/>
                </a:lnTo>
                <a:lnTo>
                  <a:pt x="1565" y="2680"/>
                </a:lnTo>
                <a:lnTo>
                  <a:pt x="1592" y="2760"/>
                </a:lnTo>
                <a:lnTo>
                  <a:pt x="1645" y="2840"/>
                </a:lnTo>
                <a:lnTo>
                  <a:pt x="1725" y="2893"/>
                </a:lnTo>
                <a:lnTo>
                  <a:pt x="1804" y="2919"/>
                </a:lnTo>
                <a:lnTo>
                  <a:pt x="1910" y="2893"/>
                </a:lnTo>
                <a:lnTo>
                  <a:pt x="1990" y="2840"/>
                </a:lnTo>
                <a:lnTo>
                  <a:pt x="2043" y="2760"/>
                </a:lnTo>
                <a:lnTo>
                  <a:pt x="2069" y="2680"/>
                </a:lnTo>
                <a:lnTo>
                  <a:pt x="2069" y="505"/>
                </a:lnTo>
                <a:lnTo>
                  <a:pt x="2627" y="505"/>
                </a:lnTo>
                <a:lnTo>
                  <a:pt x="2627" y="9896"/>
                </a:lnTo>
                <a:lnTo>
                  <a:pt x="2069" y="9896"/>
                </a:lnTo>
                <a:lnTo>
                  <a:pt x="2069" y="7721"/>
                </a:lnTo>
                <a:lnTo>
                  <a:pt x="2043" y="7641"/>
                </a:lnTo>
                <a:lnTo>
                  <a:pt x="1990" y="7562"/>
                </a:lnTo>
                <a:lnTo>
                  <a:pt x="1910" y="7509"/>
                </a:lnTo>
                <a:lnTo>
                  <a:pt x="1804" y="7482"/>
                </a:lnTo>
                <a:lnTo>
                  <a:pt x="1725" y="7509"/>
                </a:lnTo>
                <a:lnTo>
                  <a:pt x="1645" y="7562"/>
                </a:lnTo>
                <a:lnTo>
                  <a:pt x="1592" y="7641"/>
                </a:lnTo>
                <a:lnTo>
                  <a:pt x="1565" y="7721"/>
                </a:lnTo>
                <a:lnTo>
                  <a:pt x="1565" y="9896"/>
                </a:lnTo>
                <a:lnTo>
                  <a:pt x="1008" y="9896"/>
                </a:lnTo>
                <a:lnTo>
                  <a:pt x="1008" y="5758"/>
                </a:lnTo>
                <a:lnTo>
                  <a:pt x="1008" y="5652"/>
                </a:lnTo>
                <a:lnTo>
                  <a:pt x="955" y="5572"/>
                </a:lnTo>
                <a:lnTo>
                  <a:pt x="876" y="5519"/>
                </a:lnTo>
                <a:lnTo>
                  <a:pt x="769" y="5493"/>
                </a:lnTo>
                <a:lnTo>
                  <a:pt x="690" y="5519"/>
                </a:lnTo>
                <a:lnTo>
                  <a:pt x="610" y="5572"/>
                </a:lnTo>
                <a:lnTo>
                  <a:pt x="557" y="5652"/>
                </a:lnTo>
                <a:lnTo>
                  <a:pt x="531" y="5758"/>
                </a:lnTo>
                <a:lnTo>
                  <a:pt x="531" y="10135"/>
                </a:lnTo>
                <a:lnTo>
                  <a:pt x="557" y="10241"/>
                </a:lnTo>
                <a:lnTo>
                  <a:pt x="610" y="10294"/>
                </a:lnTo>
                <a:lnTo>
                  <a:pt x="690" y="10347"/>
                </a:lnTo>
                <a:lnTo>
                  <a:pt x="769" y="10374"/>
                </a:lnTo>
                <a:lnTo>
                  <a:pt x="929" y="10374"/>
                </a:lnTo>
                <a:lnTo>
                  <a:pt x="929" y="11462"/>
                </a:lnTo>
                <a:lnTo>
                  <a:pt x="239" y="11462"/>
                </a:lnTo>
                <a:lnTo>
                  <a:pt x="159" y="11488"/>
                </a:lnTo>
                <a:lnTo>
                  <a:pt x="80" y="11541"/>
                </a:lnTo>
                <a:lnTo>
                  <a:pt x="27" y="11621"/>
                </a:lnTo>
                <a:lnTo>
                  <a:pt x="0" y="11700"/>
                </a:lnTo>
                <a:lnTo>
                  <a:pt x="0" y="12868"/>
                </a:lnTo>
                <a:lnTo>
                  <a:pt x="27" y="12974"/>
                </a:lnTo>
                <a:lnTo>
                  <a:pt x="80" y="13053"/>
                </a:lnTo>
                <a:lnTo>
                  <a:pt x="159" y="13107"/>
                </a:lnTo>
                <a:lnTo>
                  <a:pt x="3475" y="13107"/>
                </a:lnTo>
                <a:lnTo>
                  <a:pt x="3555" y="13053"/>
                </a:lnTo>
                <a:lnTo>
                  <a:pt x="3608" y="12974"/>
                </a:lnTo>
                <a:lnTo>
                  <a:pt x="3635" y="12868"/>
                </a:lnTo>
                <a:lnTo>
                  <a:pt x="3635" y="11700"/>
                </a:lnTo>
                <a:lnTo>
                  <a:pt x="3608" y="11621"/>
                </a:lnTo>
                <a:lnTo>
                  <a:pt x="3555" y="11541"/>
                </a:lnTo>
                <a:lnTo>
                  <a:pt x="3475" y="11488"/>
                </a:lnTo>
                <a:lnTo>
                  <a:pt x="3396" y="11462"/>
                </a:lnTo>
                <a:lnTo>
                  <a:pt x="2706" y="11462"/>
                </a:lnTo>
                <a:lnTo>
                  <a:pt x="2706" y="10374"/>
                </a:lnTo>
                <a:lnTo>
                  <a:pt x="2865" y="10374"/>
                </a:lnTo>
                <a:lnTo>
                  <a:pt x="2945" y="10347"/>
                </a:lnTo>
                <a:lnTo>
                  <a:pt x="3024" y="10294"/>
                </a:lnTo>
                <a:lnTo>
                  <a:pt x="3078" y="10241"/>
                </a:lnTo>
                <a:lnTo>
                  <a:pt x="3104" y="10135"/>
                </a:lnTo>
                <a:lnTo>
                  <a:pt x="3104" y="266"/>
                </a:lnTo>
                <a:lnTo>
                  <a:pt x="3078" y="160"/>
                </a:lnTo>
                <a:lnTo>
                  <a:pt x="3024" y="81"/>
                </a:lnTo>
                <a:lnTo>
                  <a:pt x="2945" y="27"/>
                </a:lnTo>
                <a:lnTo>
                  <a:pt x="2865" y="1"/>
                </a:lnTo>
                <a:close/>
                <a:moveTo>
                  <a:pt x="4457" y="3636"/>
                </a:moveTo>
                <a:lnTo>
                  <a:pt x="4351" y="3662"/>
                </a:lnTo>
                <a:lnTo>
                  <a:pt x="4271" y="3715"/>
                </a:lnTo>
                <a:lnTo>
                  <a:pt x="4218" y="3795"/>
                </a:lnTo>
                <a:lnTo>
                  <a:pt x="4192" y="3874"/>
                </a:lnTo>
                <a:lnTo>
                  <a:pt x="4192" y="10454"/>
                </a:lnTo>
                <a:lnTo>
                  <a:pt x="4218" y="10560"/>
                </a:lnTo>
                <a:lnTo>
                  <a:pt x="4271" y="10639"/>
                </a:lnTo>
                <a:lnTo>
                  <a:pt x="4351" y="10692"/>
                </a:lnTo>
                <a:lnTo>
                  <a:pt x="4457" y="10719"/>
                </a:lnTo>
                <a:lnTo>
                  <a:pt x="5200" y="10719"/>
                </a:lnTo>
                <a:lnTo>
                  <a:pt x="5200" y="12868"/>
                </a:lnTo>
                <a:lnTo>
                  <a:pt x="5226" y="12974"/>
                </a:lnTo>
                <a:lnTo>
                  <a:pt x="5280" y="13053"/>
                </a:lnTo>
                <a:lnTo>
                  <a:pt x="5359" y="13107"/>
                </a:lnTo>
                <a:lnTo>
                  <a:pt x="11302" y="13107"/>
                </a:lnTo>
                <a:lnTo>
                  <a:pt x="11381" y="13053"/>
                </a:lnTo>
                <a:lnTo>
                  <a:pt x="11434" y="12974"/>
                </a:lnTo>
                <a:lnTo>
                  <a:pt x="11434" y="12868"/>
                </a:lnTo>
                <a:lnTo>
                  <a:pt x="11434" y="10719"/>
                </a:lnTo>
                <a:lnTo>
                  <a:pt x="12204" y="10719"/>
                </a:lnTo>
                <a:lnTo>
                  <a:pt x="12310" y="10692"/>
                </a:lnTo>
                <a:lnTo>
                  <a:pt x="12363" y="10639"/>
                </a:lnTo>
                <a:lnTo>
                  <a:pt x="12416" y="10560"/>
                </a:lnTo>
                <a:lnTo>
                  <a:pt x="12442" y="10454"/>
                </a:lnTo>
                <a:lnTo>
                  <a:pt x="12442" y="3874"/>
                </a:lnTo>
                <a:lnTo>
                  <a:pt x="12416" y="3795"/>
                </a:lnTo>
                <a:lnTo>
                  <a:pt x="12363" y="3715"/>
                </a:lnTo>
                <a:lnTo>
                  <a:pt x="12310" y="3662"/>
                </a:lnTo>
                <a:lnTo>
                  <a:pt x="12204" y="3636"/>
                </a:lnTo>
                <a:lnTo>
                  <a:pt x="8888" y="3636"/>
                </a:lnTo>
                <a:lnTo>
                  <a:pt x="8781" y="3662"/>
                </a:lnTo>
                <a:lnTo>
                  <a:pt x="8702" y="3715"/>
                </a:lnTo>
                <a:lnTo>
                  <a:pt x="8649" y="3795"/>
                </a:lnTo>
                <a:lnTo>
                  <a:pt x="8622" y="3874"/>
                </a:lnTo>
                <a:lnTo>
                  <a:pt x="8649" y="3980"/>
                </a:lnTo>
                <a:lnTo>
                  <a:pt x="8702" y="4060"/>
                </a:lnTo>
                <a:lnTo>
                  <a:pt x="8781" y="4113"/>
                </a:lnTo>
                <a:lnTo>
                  <a:pt x="9949" y="4113"/>
                </a:lnTo>
                <a:lnTo>
                  <a:pt x="9949" y="10215"/>
                </a:lnTo>
                <a:lnTo>
                  <a:pt x="6686" y="10215"/>
                </a:lnTo>
                <a:lnTo>
                  <a:pt x="6686" y="4113"/>
                </a:lnTo>
                <a:lnTo>
                  <a:pt x="7879" y="4113"/>
                </a:lnTo>
                <a:lnTo>
                  <a:pt x="7932" y="4060"/>
                </a:lnTo>
                <a:lnTo>
                  <a:pt x="7986" y="3980"/>
                </a:lnTo>
                <a:lnTo>
                  <a:pt x="8012" y="3874"/>
                </a:lnTo>
                <a:lnTo>
                  <a:pt x="7986" y="3795"/>
                </a:lnTo>
                <a:lnTo>
                  <a:pt x="7932" y="3715"/>
                </a:lnTo>
                <a:lnTo>
                  <a:pt x="7879" y="3662"/>
                </a:lnTo>
                <a:lnTo>
                  <a:pt x="7773" y="3636"/>
                </a:lnTo>
                <a:close/>
                <a:moveTo>
                  <a:pt x="13796" y="1"/>
                </a:moveTo>
                <a:lnTo>
                  <a:pt x="13689" y="27"/>
                </a:lnTo>
                <a:lnTo>
                  <a:pt x="13610" y="81"/>
                </a:lnTo>
                <a:lnTo>
                  <a:pt x="13557" y="160"/>
                </a:lnTo>
                <a:lnTo>
                  <a:pt x="13530" y="266"/>
                </a:lnTo>
                <a:lnTo>
                  <a:pt x="13530" y="4644"/>
                </a:lnTo>
                <a:lnTo>
                  <a:pt x="13557" y="4750"/>
                </a:lnTo>
                <a:lnTo>
                  <a:pt x="13610" y="4803"/>
                </a:lnTo>
                <a:lnTo>
                  <a:pt x="13689" y="4856"/>
                </a:lnTo>
                <a:lnTo>
                  <a:pt x="13796" y="4882"/>
                </a:lnTo>
                <a:lnTo>
                  <a:pt x="13875" y="4856"/>
                </a:lnTo>
                <a:lnTo>
                  <a:pt x="13955" y="4803"/>
                </a:lnTo>
                <a:lnTo>
                  <a:pt x="14008" y="4750"/>
                </a:lnTo>
                <a:lnTo>
                  <a:pt x="14034" y="4644"/>
                </a:lnTo>
                <a:lnTo>
                  <a:pt x="14034" y="505"/>
                </a:lnTo>
                <a:lnTo>
                  <a:pt x="14591" y="505"/>
                </a:lnTo>
                <a:lnTo>
                  <a:pt x="14591" y="2680"/>
                </a:lnTo>
                <a:lnTo>
                  <a:pt x="14618" y="2760"/>
                </a:lnTo>
                <a:lnTo>
                  <a:pt x="14671" y="2840"/>
                </a:lnTo>
                <a:lnTo>
                  <a:pt x="14724" y="2893"/>
                </a:lnTo>
                <a:lnTo>
                  <a:pt x="14830" y="2919"/>
                </a:lnTo>
                <a:lnTo>
                  <a:pt x="14936" y="2893"/>
                </a:lnTo>
                <a:lnTo>
                  <a:pt x="15016" y="2840"/>
                </a:lnTo>
                <a:lnTo>
                  <a:pt x="15042" y="2760"/>
                </a:lnTo>
                <a:lnTo>
                  <a:pt x="15069" y="2680"/>
                </a:lnTo>
                <a:lnTo>
                  <a:pt x="15069" y="505"/>
                </a:lnTo>
                <a:lnTo>
                  <a:pt x="15626" y="505"/>
                </a:lnTo>
                <a:lnTo>
                  <a:pt x="15626" y="9896"/>
                </a:lnTo>
                <a:lnTo>
                  <a:pt x="15069" y="9896"/>
                </a:lnTo>
                <a:lnTo>
                  <a:pt x="15069" y="7721"/>
                </a:lnTo>
                <a:lnTo>
                  <a:pt x="15042" y="7641"/>
                </a:lnTo>
                <a:lnTo>
                  <a:pt x="15016" y="7562"/>
                </a:lnTo>
                <a:lnTo>
                  <a:pt x="14936" y="7509"/>
                </a:lnTo>
                <a:lnTo>
                  <a:pt x="14830" y="7482"/>
                </a:lnTo>
                <a:lnTo>
                  <a:pt x="14724" y="7509"/>
                </a:lnTo>
                <a:lnTo>
                  <a:pt x="14671" y="7562"/>
                </a:lnTo>
                <a:lnTo>
                  <a:pt x="14618" y="7641"/>
                </a:lnTo>
                <a:lnTo>
                  <a:pt x="14591" y="7721"/>
                </a:lnTo>
                <a:lnTo>
                  <a:pt x="14591" y="9896"/>
                </a:lnTo>
                <a:lnTo>
                  <a:pt x="14034" y="9896"/>
                </a:lnTo>
                <a:lnTo>
                  <a:pt x="14034" y="5758"/>
                </a:lnTo>
                <a:lnTo>
                  <a:pt x="14008" y="5652"/>
                </a:lnTo>
                <a:lnTo>
                  <a:pt x="13955" y="5572"/>
                </a:lnTo>
                <a:lnTo>
                  <a:pt x="13875" y="5519"/>
                </a:lnTo>
                <a:lnTo>
                  <a:pt x="13796" y="5493"/>
                </a:lnTo>
                <a:lnTo>
                  <a:pt x="13689" y="5519"/>
                </a:lnTo>
                <a:lnTo>
                  <a:pt x="13610" y="5572"/>
                </a:lnTo>
                <a:lnTo>
                  <a:pt x="13557" y="5652"/>
                </a:lnTo>
                <a:lnTo>
                  <a:pt x="13530" y="5758"/>
                </a:lnTo>
                <a:lnTo>
                  <a:pt x="13530" y="10135"/>
                </a:lnTo>
                <a:lnTo>
                  <a:pt x="13557" y="10241"/>
                </a:lnTo>
                <a:lnTo>
                  <a:pt x="13610" y="10294"/>
                </a:lnTo>
                <a:lnTo>
                  <a:pt x="13689" y="10347"/>
                </a:lnTo>
                <a:lnTo>
                  <a:pt x="13796" y="10374"/>
                </a:lnTo>
                <a:lnTo>
                  <a:pt x="13955" y="10374"/>
                </a:lnTo>
                <a:lnTo>
                  <a:pt x="13955" y="11462"/>
                </a:lnTo>
                <a:lnTo>
                  <a:pt x="13265" y="11462"/>
                </a:lnTo>
                <a:lnTo>
                  <a:pt x="13159" y="11488"/>
                </a:lnTo>
                <a:lnTo>
                  <a:pt x="13079" y="11541"/>
                </a:lnTo>
                <a:lnTo>
                  <a:pt x="13053" y="11621"/>
                </a:lnTo>
                <a:lnTo>
                  <a:pt x="13026" y="11700"/>
                </a:lnTo>
                <a:lnTo>
                  <a:pt x="13026" y="12868"/>
                </a:lnTo>
                <a:lnTo>
                  <a:pt x="13053" y="12974"/>
                </a:lnTo>
                <a:lnTo>
                  <a:pt x="13079" y="13053"/>
                </a:lnTo>
                <a:lnTo>
                  <a:pt x="13159" y="13107"/>
                </a:lnTo>
                <a:lnTo>
                  <a:pt x="16502" y="13107"/>
                </a:lnTo>
                <a:lnTo>
                  <a:pt x="16581" y="13053"/>
                </a:lnTo>
                <a:lnTo>
                  <a:pt x="16634" y="12974"/>
                </a:lnTo>
                <a:lnTo>
                  <a:pt x="16634" y="12868"/>
                </a:lnTo>
                <a:lnTo>
                  <a:pt x="16634" y="11700"/>
                </a:lnTo>
                <a:lnTo>
                  <a:pt x="16634" y="11621"/>
                </a:lnTo>
                <a:lnTo>
                  <a:pt x="16581" y="11541"/>
                </a:lnTo>
                <a:lnTo>
                  <a:pt x="16502" y="11488"/>
                </a:lnTo>
                <a:lnTo>
                  <a:pt x="16395" y="11462"/>
                </a:lnTo>
                <a:lnTo>
                  <a:pt x="15706" y="11462"/>
                </a:lnTo>
                <a:lnTo>
                  <a:pt x="15706" y="10374"/>
                </a:lnTo>
                <a:lnTo>
                  <a:pt x="15865" y="10374"/>
                </a:lnTo>
                <a:lnTo>
                  <a:pt x="15971" y="10347"/>
                </a:lnTo>
                <a:lnTo>
                  <a:pt x="16051" y="10294"/>
                </a:lnTo>
                <a:lnTo>
                  <a:pt x="16104" y="10241"/>
                </a:lnTo>
                <a:lnTo>
                  <a:pt x="16130" y="10135"/>
                </a:lnTo>
                <a:lnTo>
                  <a:pt x="16130" y="266"/>
                </a:lnTo>
                <a:lnTo>
                  <a:pt x="16104" y="160"/>
                </a:lnTo>
                <a:lnTo>
                  <a:pt x="16051" y="81"/>
                </a:lnTo>
                <a:lnTo>
                  <a:pt x="15971" y="27"/>
                </a:lnTo>
                <a:lnTo>
                  <a:pt x="158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3" name="Google Shape;2303;p58"/>
          <p:cNvSpPr/>
          <p:nvPr/>
        </p:nvSpPr>
        <p:spPr>
          <a:xfrm>
            <a:off x="2443445" y="2658939"/>
            <a:ext cx="207253" cy="316919"/>
          </a:xfrm>
          <a:custGeom>
            <a:avLst/>
            <a:gdLst/>
            <a:ahLst/>
            <a:cxnLst/>
            <a:rect l="l" t="t" r="r" b="b"/>
            <a:pathLst>
              <a:path w="10878" h="16634" extrusionOk="0">
                <a:moveTo>
                  <a:pt x="4696" y="1167"/>
                </a:moveTo>
                <a:lnTo>
                  <a:pt x="4617" y="1220"/>
                </a:lnTo>
                <a:lnTo>
                  <a:pt x="4564" y="1300"/>
                </a:lnTo>
                <a:lnTo>
                  <a:pt x="4537" y="1406"/>
                </a:lnTo>
                <a:lnTo>
                  <a:pt x="4564" y="1486"/>
                </a:lnTo>
                <a:lnTo>
                  <a:pt x="4617" y="1565"/>
                </a:lnTo>
                <a:lnTo>
                  <a:pt x="4696" y="1618"/>
                </a:lnTo>
                <a:lnTo>
                  <a:pt x="4802" y="1645"/>
                </a:lnTo>
                <a:lnTo>
                  <a:pt x="6076" y="1645"/>
                </a:lnTo>
                <a:lnTo>
                  <a:pt x="6155" y="1618"/>
                </a:lnTo>
                <a:lnTo>
                  <a:pt x="6235" y="1565"/>
                </a:lnTo>
                <a:lnTo>
                  <a:pt x="6288" y="1486"/>
                </a:lnTo>
                <a:lnTo>
                  <a:pt x="6315" y="1406"/>
                </a:lnTo>
                <a:lnTo>
                  <a:pt x="6288" y="1300"/>
                </a:lnTo>
                <a:lnTo>
                  <a:pt x="6235" y="1220"/>
                </a:lnTo>
                <a:lnTo>
                  <a:pt x="6155" y="1167"/>
                </a:lnTo>
                <a:close/>
                <a:moveTo>
                  <a:pt x="7535" y="2918"/>
                </a:moveTo>
                <a:lnTo>
                  <a:pt x="7535" y="3024"/>
                </a:lnTo>
                <a:lnTo>
                  <a:pt x="7615" y="3263"/>
                </a:lnTo>
                <a:lnTo>
                  <a:pt x="7694" y="3475"/>
                </a:lnTo>
                <a:lnTo>
                  <a:pt x="7800" y="3661"/>
                </a:lnTo>
                <a:lnTo>
                  <a:pt x="7933" y="3820"/>
                </a:lnTo>
                <a:lnTo>
                  <a:pt x="2945" y="3820"/>
                </a:lnTo>
                <a:lnTo>
                  <a:pt x="3078" y="3661"/>
                </a:lnTo>
                <a:lnTo>
                  <a:pt x="3184" y="3475"/>
                </a:lnTo>
                <a:lnTo>
                  <a:pt x="3264" y="3263"/>
                </a:lnTo>
                <a:lnTo>
                  <a:pt x="3317" y="3024"/>
                </a:lnTo>
                <a:lnTo>
                  <a:pt x="3343" y="2918"/>
                </a:lnTo>
                <a:close/>
                <a:moveTo>
                  <a:pt x="929" y="5306"/>
                </a:moveTo>
                <a:lnTo>
                  <a:pt x="929" y="7136"/>
                </a:lnTo>
                <a:lnTo>
                  <a:pt x="876" y="7136"/>
                </a:lnTo>
                <a:lnTo>
                  <a:pt x="717" y="7110"/>
                </a:lnTo>
                <a:lnTo>
                  <a:pt x="584" y="7030"/>
                </a:lnTo>
                <a:lnTo>
                  <a:pt x="505" y="6898"/>
                </a:lnTo>
                <a:lnTo>
                  <a:pt x="478" y="6845"/>
                </a:lnTo>
                <a:lnTo>
                  <a:pt x="478" y="6765"/>
                </a:lnTo>
                <a:lnTo>
                  <a:pt x="478" y="5677"/>
                </a:lnTo>
                <a:lnTo>
                  <a:pt x="478" y="5598"/>
                </a:lnTo>
                <a:lnTo>
                  <a:pt x="505" y="5545"/>
                </a:lnTo>
                <a:lnTo>
                  <a:pt x="584" y="5412"/>
                </a:lnTo>
                <a:lnTo>
                  <a:pt x="717" y="5332"/>
                </a:lnTo>
                <a:lnTo>
                  <a:pt x="796" y="5306"/>
                </a:lnTo>
                <a:close/>
                <a:moveTo>
                  <a:pt x="6951" y="5863"/>
                </a:moveTo>
                <a:lnTo>
                  <a:pt x="7243" y="5890"/>
                </a:lnTo>
                <a:lnTo>
                  <a:pt x="7508" y="5969"/>
                </a:lnTo>
                <a:lnTo>
                  <a:pt x="7747" y="6102"/>
                </a:lnTo>
                <a:lnTo>
                  <a:pt x="7959" y="6288"/>
                </a:lnTo>
                <a:lnTo>
                  <a:pt x="8119" y="6500"/>
                </a:lnTo>
                <a:lnTo>
                  <a:pt x="8251" y="6739"/>
                </a:lnTo>
                <a:lnTo>
                  <a:pt x="8331" y="7004"/>
                </a:lnTo>
                <a:lnTo>
                  <a:pt x="8357" y="7296"/>
                </a:lnTo>
                <a:lnTo>
                  <a:pt x="8357" y="7455"/>
                </a:lnTo>
                <a:lnTo>
                  <a:pt x="8331" y="7641"/>
                </a:lnTo>
                <a:lnTo>
                  <a:pt x="8278" y="7800"/>
                </a:lnTo>
                <a:lnTo>
                  <a:pt x="8198" y="7959"/>
                </a:lnTo>
                <a:lnTo>
                  <a:pt x="6660" y="7959"/>
                </a:lnTo>
                <a:lnTo>
                  <a:pt x="6606" y="8012"/>
                </a:lnTo>
                <a:lnTo>
                  <a:pt x="6553" y="8038"/>
                </a:lnTo>
                <a:lnTo>
                  <a:pt x="6500" y="8118"/>
                </a:lnTo>
                <a:lnTo>
                  <a:pt x="6421" y="8304"/>
                </a:lnTo>
                <a:lnTo>
                  <a:pt x="6049" y="7030"/>
                </a:lnTo>
                <a:lnTo>
                  <a:pt x="6023" y="6924"/>
                </a:lnTo>
                <a:lnTo>
                  <a:pt x="5917" y="6871"/>
                </a:lnTo>
                <a:lnTo>
                  <a:pt x="5837" y="6845"/>
                </a:lnTo>
                <a:lnTo>
                  <a:pt x="5731" y="6845"/>
                </a:lnTo>
                <a:lnTo>
                  <a:pt x="5651" y="6898"/>
                </a:lnTo>
                <a:lnTo>
                  <a:pt x="5598" y="6977"/>
                </a:lnTo>
                <a:lnTo>
                  <a:pt x="5068" y="8092"/>
                </a:lnTo>
                <a:lnTo>
                  <a:pt x="4855" y="7508"/>
                </a:lnTo>
                <a:lnTo>
                  <a:pt x="4802" y="7455"/>
                </a:lnTo>
                <a:lnTo>
                  <a:pt x="4776" y="7402"/>
                </a:lnTo>
                <a:lnTo>
                  <a:pt x="4670" y="7375"/>
                </a:lnTo>
                <a:lnTo>
                  <a:pt x="4590" y="7375"/>
                </a:lnTo>
                <a:lnTo>
                  <a:pt x="4484" y="7402"/>
                </a:lnTo>
                <a:lnTo>
                  <a:pt x="4431" y="7455"/>
                </a:lnTo>
                <a:lnTo>
                  <a:pt x="4060" y="7959"/>
                </a:lnTo>
                <a:lnTo>
                  <a:pt x="2654" y="7959"/>
                </a:lnTo>
                <a:lnTo>
                  <a:pt x="2600" y="7800"/>
                </a:lnTo>
                <a:lnTo>
                  <a:pt x="2547" y="7641"/>
                </a:lnTo>
                <a:lnTo>
                  <a:pt x="2521" y="7455"/>
                </a:lnTo>
                <a:lnTo>
                  <a:pt x="2494" y="7296"/>
                </a:lnTo>
                <a:lnTo>
                  <a:pt x="2521" y="7004"/>
                </a:lnTo>
                <a:lnTo>
                  <a:pt x="2600" y="6739"/>
                </a:lnTo>
                <a:lnTo>
                  <a:pt x="2733" y="6500"/>
                </a:lnTo>
                <a:lnTo>
                  <a:pt x="2919" y="6288"/>
                </a:lnTo>
                <a:lnTo>
                  <a:pt x="3131" y="6102"/>
                </a:lnTo>
                <a:lnTo>
                  <a:pt x="3370" y="5969"/>
                </a:lnTo>
                <a:lnTo>
                  <a:pt x="3635" y="5890"/>
                </a:lnTo>
                <a:lnTo>
                  <a:pt x="3927" y="5863"/>
                </a:lnTo>
                <a:lnTo>
                  <a:pt x="4219" y="5890"/>
                </a:lnTo>
                <a:lnTo>
                  <a:pt x="4458" y="5969"/>
                </a:lnTo>
                <a:lnTo>
                  <a:pt x="4696" y="6102"/>
                </a:lnTo>
                <a:lnTo>
                  <a:pt x="4935" y="6288"/>
                </a:lnTo>
                <a:lnTo>
                  <a:pt x="5041" y="6394"/>
                </a:lnTo>
                <a:lnTo>
                  <a:pt x="5174" y="6473"/>
                </a:lnTo>
                <a:lnTo>
                  <a:pt x="5306" y="6500"/>
                </a:lnTo>
                <a:lnTo>
                  <a:pt x="5439" y="6526"/>
                </a:lnTo>
                <a:lnTo>
                  <a:pt x="5572" y="6500"/>
                </a:lnTo>
                <a:lnTo>
                  <a:pt x="5704" y="6473"/>
                </a:lnTo>
                <a:lnTo>
                  <a:pt x="5811" y="6394"/>
                </a:lnTo>
                <a:lnTo>
                  <a:pt x="5943" y="6288"/>
                </a:lnTo>
                <a:lnTo>
                  <a:pt x="6155" y="6102"/>
                </a:lnTo>
                <a:lnTo>
                  <a:pt x="6421" y="5969"/>
                </a:lnTo>
                <a:lnTo>
                  <a:pt x="6660" y="5890"/>
                </a:lnTo>
                <a:lnTo>
                  <a:pt x="6951" y="5863"/>
                </a:lnTo>
                <a:close/>
                <a:moveTo>
                  <a:pt x="10002" y="7561"/>
                </a:moveTo>
                <a:lnTo>
                  <a:pt x="10135" y="7587"/>
                </a:lnTo>
                <a:lnTo>
                  <a:pt x="10268" y="7667"/>
                </a:lnTo>
                <a:lnTo>
                  <a:pt x="10347" y="7800"/>
                </a:lnTo>
                <a:lnTo>
                  <a:pt x="10374" y="7853"/>
                </a:lnTo>
                <a:lnTo>
                  <a:pt x="10374" y="7932"/>
                </a:lnTo>
                <a:lnTo>
                  <a:pt x="10374" y="8702"/>
                </a:lnTo>
                <a:lnTo>
                  <a:pt x="10374" y="8781"/>
                </a:lnTo>
                <a:lnTo>
                  <a:pt x="10347" y="8834"/>
                </a:lnTo>
                <a:lnTo>
                  <a:pt x="10268" y="8967"/>
                </a:lnTo>
                <a:lnTo>
                  <a:pt x="10135" y="9047"/>
                </a:lnTo>
                <a:lnTo>
                  <a:pt x="10002" y="9073"/>
                </a:lnTo>
                <a:lnTo>
                  <a:pt x="9923" y="9073"/>
                </a:lnTo>
                <a:lnTo>
                  <a:pt x="9923" y="7561"/>
                </a:lnTo>
                <a:close/>
                <a:moveTo>
                  <a:pt x="7402" y="10426"/>
                </a:moveTo>
                <a:lnTo>
                  <a:pt x="7323" y="10453"/>
                </a:lnTo>
                <a:lnTo>
                  <a:pt x="7243" y="10506"/>
                </a:lnTo>
                <a:lnTo>
                  <a:pt x="7190" y="10585"/>
                </a:lnTo>
                <a:lnTo>
                  <a:pt x="7164" y="10665"/>
                </a:lnTo>
                <a:lnTo>
                  <a:pt x="7190" y="10771"/>
                </a:lnTo>
                <a:lnTo>
                  <a:pt x="7243" y="10851"/>
                </a:lnTo>
                <a:lnTo>
                  <a:pt x="7323" y="10904"/>
                </a:lnTo>
                <a:lnTo>
                  <a:pt x="7402" y="10930"/>
                </a:lnTo>
                <a:lnTo>
                  <a:pt x="8702" y="10930"/>
                </a:lnTo>
                <a:lnTo>
                  <a:pt x="8782" y="10904"/>
                </a:lnTo>
                <a:lnTo>
                  <a:pt x="8861" y="10851"/>
                </a:lnTo>
                <a:lnTo>
                  <a:pt x="8915" y="10771"/>
                </a:lnTo>
                <a:lnTo>
                  <a:pt x="8941" y="10665"/>
                </a:lnTo>
                <a:lnTo>
                  <a:pt x="8915" y="10585"/>
                </a:lnTo>
                <a:lnTo>
                  <a:pt x="8861" y="10506"/>
                </a:lnTo>
                <a:lnTo>
                  <a:pt x="8782" y="10453"/>
                </a:lnTo>
                <a:lnTo>
                  <a:pt x="8702" y="10426"/>
                </a:lnTo>
                <a:close/>
                <a:moveTo>
                  <a:pt x="3715" y="5386"/>
                </a:moveTo>
                <a:lnTo>
                  <a:pt x="3529" y="5412"/>
                </a:lnTo>
                <a:lnTo>
                  <a:pt x="3343" y="5465"/>
                </a:lnTo>
                <a:lnTo>
                  <a:pt x="3184" y="5518"/>
                </a:lnTo>
                <a:lnTo>
                  <a:pt x="2998" y="5598"/>
                </a:lnTo>
                <a:lnTo>
                  <a:pt x="2839" y="5704"/>
                </a:lnTo>
                <a:lnTo>
                  <a:pt x="2707" y="5810"/>
                </a:lnTo>
                <a:lnTo>
                  <a:pt x="2574" y="5943"/>
                </a:lnTo>
                <a:lnTo>
                  <a:pt x="2441" y="6075"/>
                </a:lnTo>
                <a:lnTo>
                  <a:pt x="2335" y="6208"/>
                </a:lnTo>
                <a:lnTo>
                  <a:pt x="2229" y="6367"/>
                </a:lnTo>
                <a:lnTo>
                  <a:pt x="2149" y="6553"/>
                </a:lnTo>
                <a:lnTo>
                  <a:pt x="2096" y="6712"/>
                </a:lnTo>
                <a:lnTo>
                  <a:pt x="2043" y="6898"/>
                </a:lnTo>
                <a:lnTo>
                  <a:pt x="2017" y="7083"/>
                </a:lnTo>
                <a:lnTo>
                  <a:pt x="2017" y="7296"/>
                </a:lnTo>
                <a:lnTo>
                  <a:pt x="2017" y="7481"/>
                </a:lnTo>
                <a:lnTo>
                  <a:pt x="2043" y="7667"/>
                </a:lnTo>
                <a:lnTo>
                  <a:pt x="2096" y="7853"/>
                </a:lnTo>
                <a:lnTo>
                  <a:pt x="2149" y="8012"/>
                </a:lnTo>
                <a:lnTo>
                  <a:pt x="2229" y="8198"/>
                </a:lnTo>
                <a:lnTo>
                  <a:pt x="2335" y="8357"/>
                </a:lnTo>
                <a:lnTo>
                  <a:pt x="2441" y="8489"/>
                </a:lnTo>
                <a:lnTo>
                  <a:pt x="2574" y="8649"/>
                </a:lnTo>
                <a:lnTo>
                  <a:pt x="3396" y="9471"/>
                </a:lnTo>
                <a:lnTo>
                  <a:pt x="3476" y="9524"/>
                </a:lnTo>
                <a:lnTo>
                  <a:pt x="3556" y="9551"/>
                </a:lnTo>
                <a:lnTo>
                  <a:pt x="3662" y="9524"/>
                </a:lnTo>
                <a:lnTo>
                  <a:pt x="3741" y="9471"/>
                </a:lnTo>
                <a:lnTo>
                  <a:pt x="3794" y="9391"/>
                </a:lnTo>
                <a:lnTo>
                  <a:pt x="3821" y="9285"/>
                </a:lnTo>
                <a:lnTo>
                  <a:pt x="3794" y="9206"/>
                </a:lnTo>
                <a:lnTo>
                  <a:pt x="3741" y="9126"/>
                </a:lnTo>
                <a:lnTo>
                  <a:pt x="3078" y="8436"/>
                </a:lnTo>
                <a:lnTo>
                  <a:pt x="4245" y="8436"/>
                </a:lnTo>
                <a:lnTo>
                  <a:pt x="4298" y="8410"/>
                </a:lnTo>
                <a:lnTo>
                  <a:pt x="4378" y="8330"/>
                </a:lnTo>
                <a:lnTo>
                  <a:pt x="4564" y="8118"/>
                </a:lnTo>
                <a:lnTo>
                  <a:pt x="4829" y="8808"/>
                </a:lnTo>
                <a:lnTo>
                  <a:pt x="4855" y="8887"/>
                </a:lnTo>
                <a:lnTo>
                  <a:pt x="4935" y="8940"/>
                </a:lnTo>
                <a:lnTo>
                  <a:pt x="5041" y="8967"/>
                </a:lnTo>
                <a:lnTo>
                  <a:pt x="5121" y="8940"/>
                </a:lnTo>
                <a:lnTo>
                  <a:pt x="5200" y="8887"/>
                </a:lnTo>
                <a:lnTo>
                  <a:pt x="5253" y="8808"/>
                </a:lnTo>
                <a:lnTo>
                  <a:pt x="5758" y="7773"/>
                </a:lnTo>
                <a:lnTo>
                  <a:pt x="6129" y="9073"/>
                </a:lnTo>
                <a:lnTo>
                  <a:pt x="6155" y="9153"/>
                </a:lnTo>
                <a:lnTo>
                  <a:pt x="6235" y="9232"/>
                </a:lnTo>
                <a:lnTo>
                  <a:pt x="6315" y="9259"/>
                </a:lnTo>
                <a:lnTo>
                  <a:pt x="6421" y="9232"/>
                </a:lnTo>
                <a:lnTo>
                  <a:pt x="6527" y="9179"/>
                </a:lnTo>
                <a:lnTo>
                  <a:pt x="6580" y="9100"/>
                </a:lnTo>
                <a:lnTo>
                  <a:pt x="6872" y="8436"/>
                </a:lnTo>
                <a:lnTo>
                  <a:pt x="7800" y="8436"/>
                </a:lnTo>
                <a:lnTo>
                  <a:pt x="5519" y="10744"/>
                </a:lnTo>
                <a:lnTo>
                  <a:pt x="5466" y="10744"/>
                </a:lnTo>
                <a:lnTo>
                  <a:pt x="5439" y="10771"/>
                </a:lnTo>
                <a:lnTo>
                  <a:pt x="5386" y="10744"/>
                </a:lnTo>
                <a:lnTo>
                  <a:pt x="5360" y="10744"/>
                </a:lnTo>
                <a:lnTo>
                  <a:pt x="4511" y="9896"/>
                </a:lnTo>
                <a:lnTo>
                  <a:pt x="4431" y="9842"/>
                </a:lnTo>
                <a:lnTo>
                  <a:pt x="4245" y="9842"/>
                </a:lnTo>
                <a:lnTo>
                  <a:pt x="4166" y="9896"/>
                </a:lnTo>
                <a:lnTo>
                  <a:pt x="4113" y="9975"/>
                </a:lnTo>
                <a:lnTo>
                  <a:pt x="4113" y="10081"/>
                </a:lnTo>
                <a:lnTo>
                  <a:pt x="4113" y="10161"/>
                </a:lnTo>
                <a:lnTo>
                  <a:pt x="4166" y="10240"/>
                </a:lnTo>
                <a:lnTo>
                  <a:pt x="5015" y="11089"/>
                </a:lnTo>
                <a:lnTo>
                  <a:pt x="5094" y="11142"/>
                </a:lnTo>
                <a:lnTo>
                  <a:pt x="5200" y="11195"/>
                </a:lnTo>
                <a:lnTo>
                  <a:pt x="5306" y="11249"/>
                </a:lnTo>
                <a:lnTo>
                  <a:pt x="5545" y="11249"/>
                </a:lnTo>
                <a:lnTo>
                  <a:pt x="5651" y="11195"/>
                </a:lnTo>
                <a:lnTo>
                  <a:pt x="5758" y="11142"/>
                </a:lnTo>
                <a:lnTo>
                  <a:pt x="5864" y="11089"/>
                </a:lnTo>
                <a:lnTo>
                  <a:pt x="8304" y="8649"/>
                </a:lnTo>
                <a:lnTo>
                  <a:pt x="8410" y="8489"/>
                </a:lnTo>
                <a:lnTo>
                  <a:pt x="8543" y="8357"/>
                </a:lnTo>
                <a:lnTo>
                  <a:pt x="8623" y="8198"/>
                </a:lnTo>
                <a:lnTo>
                  <a:pt x="8702" y="8012"/>
                </a:lnTo>
                <a:lnTo>
                  <a:pt x="8782" y="7853"/>
                </a:lnTo>
                <a:lnTo>
                  <a:pt x="8808" y="7667"/>
                </a:lnTo>
                <a:lnTo>
                  <a:pt x="8835" y="7481"/>
                </a:lnTo>
                <a:lnTo>
                  <a:pt x="8861" y="7296"/>
                </a:lnTo>
                <a:lnTo>
                  <a:pt x="8835" y="7083"/>
                </a:lnTo>
                <a:lnTo>
                  <a:pt x="8808" y="6898"/>
                </a:lnTo>
                <a:lnTo>
                  <a:pt x="8755" y="6712"/>
                </a:lnTo>
                <a:lnTo>
                  <a:pt x="8702" y="6553"/>
                </a:lnTo>
                <a:lnTo>
                  <a:pt x="8623" y="6367"/>
                </a:lnTo>
                <a:lnTo>
                  <a:pt x="8517" y="6234"/>
                </a:lnTo>
                <a:lnTo>
                  <a:pt x="8410" y="6075"/>
                </a:lnTo>
                <a:lnTo>
                  <a:pt x="8304" y="5943"/>
                </a:lnTo>
                <a:lnTo>
                  <a:pt x="8172" y="5810"/>
                </a:lnTo>
                <a:lnTo>
                  <a:pt x="8013" y="5704"/>
                </a:lnTo>
                <a:lnTo>
                  <a:pt x="7853" y="5624"/>
                </a:lnTo>
                <a:lnTo>
                  <a:pt x="7694" y="5545"/>
                </a:lnTo>
                <a:lnTo>
                  <a:pt x="7508" y="5465"/>
                </a:lnTo>
                <a:lnTo>
                  <a:pt x="7323" y="5412"/>
                </a:lnTo>
                <a:lnTo>
                  <a:pt x="7137" y="5386"/>
                </a:lnTo>
                <a:lnTo>
                  <a:pt x="6766" y="5386"/>
                </a:lnTo>
                <a:lnTo>
                  <a:pt x="6580" y="5412"/>
                </a:lnTo>
                <a:lnTo>
                  <a:pt x="6394" y="5465"/>
                </a:lnTo>
                <a:lnTo>
                  <a:pt x="6235" y="5518"/>
                </a:lnTo>
                <a:lnTo>
                  <a:pt x="6049" y="5598"/>
                </a:lnTo>
                <a:lnTo>
                  <a:pt x="5890" y="5704"/>
                </a:lnTo>
                <a:lnTo>
                  <a:pt x="5731" y="5810"/>
                </a:lnTo>
                <a:lnTo>
                  <a:pt x="5598" y="5943"/>
                </a:lnTo>
                <a:lnTo>
                  <a:pt x="5492" y="6022"/>
                </a:lnTo>
                <a:lnTo>
                  <a:pt x="5439" y="6049"/>
                </a:lnTo>
                <a:lnTo>
                  <a:pt x="5360" y="6022"/>
                </a:lnTo>
                <a:lnTo>
                  <a:pt x="5280" y="5943"/>
                </a:lnTo>
                <a:lnTo>
                  <a:pt x="5147" y="5810"/>
                </a:lnTo>
                <a:lnTo>
                  <a:pt x="4988" y="5704"/>
                </a:lnTo>
                <a:lnTo>
                  <a:pt x="4829" y="5598"/>
                </a:lnTo>
                <a:lnTo>
                  <a:pt x="4643" y="5518"/>
                </a:lnTo>
                <a:lnTo>
                  <a:pt x="4484" y="5465"/>
                </a:lnTo>
                <a:lnTo>
                  <a:pt x="4272" y="5412"/>
                </a:lnTo>
                <a:lnTo>
                  <a:pt x="4113" y="5386"/>
                </a:lnTo>
                <a:close/>
                <a:moveTo>
                  <a:pt x="929" y="9498"/>
                </a:moveTo>
                <a:lnTo>
                  <a:pt x="929" y="11328"/>
                </a:lnTo>
                <a:lnTo>
                  <a:pt x="876" y="11328"/>
                </a:lnTo>
                <a:lnTo>
                  <a:pt x="717" y="11302"/>
                </a:lnTo>
                <a:lnTo>
                  <a:pt x="584" y="11222"/>
                </a:lnTo>
                <a:lnTo>
                  <a:pt x="505" y="11089"/>
                </a:lnTo>
                <a:lnTo>
                  <a:pt x="478" y="11036"/>
                </a:lnTo>
                <a:lnTo>
                  <a:pt x="478" y="10957"/>
                </a:lnTo>
                <a:lnTo>
                  <a:pt x="478" y="9869"/>
                </a:lnTo>
                <a:lnTo>
                  <a:pt x="478" y="9789"/>
                </a:lnTo>
                <a:lnTo>
                  <a:pt x="505" y="9736"/>
                </a:lnTo>
                <a:lnTo>
                  <a:pt x="584" y="9604"/>
                </a:lnTo>
                <a:lnTo>
                  <a:pt x="717" y="9524"/>
                </a:lnTo>
                <a:lnTo>
                  <a:pt x="876" y="9498"/>
                </a:lnTo>
                <a:close/>
                <a:moveTo>
                  <a:pt x="2680" y="10691"/>
                </a:moveTo>
                <a:lnTo>
                  <a:pt x="2813" y="10718"/>
                </a:lnTo>
                <a:lnTo>
                  <a:pt x="2945" y="10798"/>
                </a:lnTo>
                <a:lnTo>
                  <a:pt x="3025" y="10930"/>
                </a:lnTo>
                <a:lnTo>
                  <a:pt x="3051" y="11063"/>
                </a:lnTo>
                <a:lnTo>
                  <a:pt x="3025" y="11222"/>
                </a:lnTo>
                <a:lnTo>
                  <a:pt x="2945" y="11328"/>
                </a:lnTo>
                <a:lnTo>
                  <a:pt x="2813" y="11408"/>
                </a:lnTo>
                <a:lnTo>
                  <a:pt x="2680" y="11434"/>
                </a:lnTo>
                <a:lnTo>
                  <a:pt x="2521" y="11408"/>
                </a:lnTo>
                <a:lnTo>
                  <a:pt x="2415" y="11328"/>
                </a:lnTo>
                <a:lnTo>
                  <a:pt x="2335" y="11222"/>
                </a:lnTo>
                <a:lnTo>
                  <a:pt x="2309" y="11063"/>
                </a:lnTo>
                <a:lnTo>
                  <a:pt x="2335" y="10930"/>
                </a:lnTo>
                <a:lnTo>
                  <a:pt x="2415" y="10798"/>
                </a:lnTo>
                <a:lnTo>
                  <a:pt x="2521" y="10718"/>
                </a:lnTo>
                <a:lnTo>
                  <a:pt x="2680" y="10691"/>
                </a:lnTo>
                <a:close/>
                <a:moveTo>
                  <a:pt x="7402" y="11381"/>
                </a:moveTo>
                <a:lnTo>
                  <a:pt x="7323" y="11408"/>
                </a:lnTo>
                <a:lnTo>
                  <a:pt x="7243" y="11434"/>
                </a:lnTo>
                <a:lnTo>
                  <a:pt x="7190" y="11514"/>
                </a:lnTo>
                <a:lnTo>
                  <a:pt x="7164" y="11620"/>
                </a:lnTo>
                <a:lnTo>
                  <a:pt x="7190" y="11726"/>
                </a:lnTo>
                <a:lnTo>
                  <a:pt x="7243" y="11779"/>
                </a:lnTo>
                <a:lnTo>
                  <a:pt x="7323" y="11832"/>
                </a:lnTo>
                <a:lnTo>
                  <a:pt x="7402" y="11859"/>
                </a:lnTo>
                <a:lnTo>
                  <a:pt x="8702" y="11859"/>
                </a:lnTo>
                <a:lnTo>
                  <a:pt x="8782" y="11832"/>
                </a:lnTo>
                <a:lnTo>
                  <a:pt x="8861" y="11779"/>
                </a:lnTo>
                <a:lnTo>
                  <a:pt x="8915" y="11726"/>
                </a:lnTo>
                <a:lnTo>
                  <a:pt x="8941" y="11620"/>
                </a:lnTo>
                <a:lnTo>
                  <a:pt x="8915" y="11514"/>
                </a:lnTo>
                <a:lnTo>
                  <a:pt x="8861" y="11434"/>
                </a:lnTo>
                <a:lnTo>
                  <a:pt x="8782" y="11408"/>
                </a:lnTo>
                <a:lnTo>
                  <a:pt x="8702" y="11381"/>
                </a:lnTo>
                <a:close/>
                <a:moveTo>
                  <a:pt x="2680" y="10214"/>
                </a:moveTo>
                <a:lnTo>
                  <a:pt x="2494" y="10240"/>
                </a:lnTo>
                <a:lnTo>
                  <a:pt x="2335" y="10293"/>
                </a:lnTo>
                <a:lnTo>
                  <a:pt x="2203" y="10347"/>
                </a:lnTo>
                <a:lnTo>
                  <a:pt x="2070" y="10453"/>
                </a:lnTo>
                <a:lnTo>
                  <a:pt x="1964" y="10585"/>
                </a:lnTo>
                <a:lnTo>
                  <a:pt x="1884" y="10744"/>
                </a:lnTo>
                <a:lnTo>
                  <a:pt x="1831" y="10904"/>
                </a:lnTo>
                <a:lnTo>
                  <a:pt x="1805" y="11063"/>
                </a:lnTo>
                <a:lnTo>
                  <a:pt x="1831" y="11249"/>
                </a:lnTo>
                <a:lnTo>
                  <a:pt x="1884" y="11408"/>
                </a:lnTo>
                <a:lnTo>
                  <a:pt x="1964" y="11540"/>
                </a:lnTo>
                <a:lnTo>
                  <a:pt x="2070" y="11673"/>
                </a:lnTo>
                <a:lnTo>
                  <a:pt x="2203" y="11779"/>
                </a:lnTo>
                <a:lnTo>
                  <a:pt x="2335" y="11859"/>
                </a:lnTo>
                <a:lnTo>
                  <a:pt x="2494" y="11912"/>
                </a:lnTo>
                <a:lnTo>
                  <a:pt x="2680" y="11938"/>
                </a:lnTo>
                <a:lnTo>
                  <a:pt x="2839" y="11912"/>
                </a:lnTo>
                <a:lnTo>
                  <a:pt x="2998" y="11859"/>
                </a:lnTo>
                <a:lnTo>
                  <a:pt x="3158" y="11779"/>
                </a:lnTo>
                <a:lnTo>
                  <a:pt x="3290" y="11673"/>
                </a:lnTo>
                <a:lnTo>
                  <a:pt x="3396" y="11540"/>
                </a:lnTo>
                <a:lnTo>
                  <a:pt x="3476" y="11408"/>
                </a:lnTo>
                <a:lnTo>
                  <a:pt x="3529" y="11249"/>
                </a:lnTo>
                <a:lnTo>
                  <a:pt x="3529" y="11063"/>
                </a:lnTo>
                <a:lnTo>
                  <a:pt x="3529" y="10904"/>
                </a:lnTo>
                <a:lnTo>
                  <a:pt x="3476" y="10744"/>
                </a:lnTo>
                <a:lnTo>
                  <a:pt x="3396" y="10585"/>
                </a:lnTo>
                <a:lnTo>
                  <a:pt x="3290" y="10453"/>
                </a:lnTo>
                <a:lnTo>
                  <a:pt x="3158" y="10347"/>
                </a:lnTo>
                <a:lnTo>
                  <a:pt x="2998" y="10293"/>
                </a:lnTo>
                <a:lnTo>
                  <a:pt x="2839" y="10240"/>
                </a:lnTo>
                <a:lnTo>
                  <a:pt x="2680" y="10214"/>
                </a:lnTo>
                <a:close/>
                <a:moveTo>
                  <a:pt x="8702" y="4298"/>
                </a:moveTo>
                <a:lnTo>
                  <a:pt x="8835" y="4324"/>
                </a:lnTo>
                <a:lnTo>
                  <a:pt x="8994" y="4377"/>
                </a:lnTo>
                <a:lnTo>
                  <a:pt x="9100" y="4430"/>
                </a:lnTo>
                <a:lnTo>
                  <a:pt x="9206" y="4537"/>
                </a:lnTo>
                <a:lnTo>
                  <a:pt x="9312" y="4643"/>
                </a:lnTo>
                <a:lnTo>
                  <a:pt x="9366" y="4775"/>
                </a:lnTo>
                <a:lnTo>
                  <a:pt x="9419" y="4908"/>
                </a:lnTo>
                <a:lnTo>
                  <a:pt x="9445" y="5067"/>
                </a:lnTo>
                <a:lnTo>
                  <a:pt x="9445" y="11567"/>
                </a:lnTo>
                <a:lnTo>
                  <a:pt x="9419" y="11726"/>
                </a:lnTo>
                <a:lnTo>
                  <a:pt x="9366" y="11859"/>
                </a:lnTo>
                <a:lnTo>
                  <a:pt x="9312" y="11991"/>
                </a:lnTo>
                <a:lnTo>
                  <a:pt x="9206" y="12097"/>
                </a:lnTo>
                <a:lnTo>
                  <a:pt x="9100" y="12204"/>
                </a:lnTo>
                <a:lnTo>
                  <a:pt x="8994" y="12257"/>
                </a:lnTo>
                <a:lnTo>
                  <a:pt x="8835" y="12310"/>
                </a:lnTo>
                <a:lnTo>
                  <a:pt x="2017" y="12310"/>
                </a:lnTo>
                <a:lnTo>
                  <a:pt x="1884" y="12257"/>
                </a:lnTo>
                <a:lnTo>
                  <a:pt x="1752" y="12204"/>
                </a:lnTo>
                <a:lnTo>
                  <a:pt x="1645" y="12097"/>
                </a:lnTo>
                <a:lnTo>
                  <a:pt x="1566" y="11991"/>
                </a:lnTo>
                <a:lnTo>
                  <a:pt x="1486" y="11859"/>
                </a:lnTo>
                <a:lnTo>
                  <a:pt x="1433" y="11726"/>
                </a:lnTo>
                <a:lnTo>
                  <a:pt x="1433" y="11567"/>
                </a:lnTo>
                <a:lnTo>
                  <a:pt x="1433" y="5067"/>
                </a:lnTo>
                <a:lnTo>
                  <a:pt x="1433" y="4908"/>
                </a:lnTo>
                <a:lnTo>
                  <a:pt x="1486" y="4775"/>
                </a:lnTo>
                <a:lnTo>
                  <a:pt x="1566" y="4643"/>
                </a:lnTo>
                <a:lnTo>
                  <a:pt x="1645" y="4537"/>
                </a:lnTo>
                <a:lnTo>
                  <a:pt x="1752" y="4430"/>
                </a:lnTo>
                <a:lnTo>
                  <a:pt x="1884" y="4377"/>
                </a:lnTo>
                <a:lnTo>
                  <a:pt x="2017" y="4324"/>
                </a:lnTo>
                <a:lnTo>
                  <a:pt x="2176" y="4298"/>
                </a:lnTo>
                <a:close/>
                <a:moveTo>
                  <a:pt x="7933" y="12814"/>
                </a:moveTo>
                <a:lnTo>
                  <a:pt x="7800" y="12973"/>
                </a:lnTo>
                <a:lnTo>
                  <a:pt x="7694" y="13159"/>
                </a:lnTo>
                <a:lnTo>
                  <a:pt x="7615" y="13371"/>
                </a:lnTo>
                <a:lnTo>
                  <a:pt x="7535" y="13610"/>
                </a:lnTo>
                <a:lnTo>
                  <a:pt x="7535" y="13716"/>
                </a:lnTo>
                <a:lnTo>
                  <a:pt x="3343" y="13716"/>
                </a:lnTo>
                <a:lnTo>
                  <a:pt x="3317" y="13610"/>
                </a:lnTo>
                <a:lnTo>
                  <a:pt x="3264" y="13371"/>
                </a:lnTo>
                <a:lnTo>
                  <a:pt x="3184" y="13159"/>
                </a:lnTo>
                <a:lnTo>
                  <a:pt x="3078" y="12973"/>
                </a:lnTo>
                <a:lnTo>
                  <a:pt x="2945" y="12814"/>
                </a:lnTo>
                <a:close/>
                <a:moveTo>
                  <a:pt x="4802" y="14989"/>
                </a:moveTo>
                <a:lnTo>
                  <a:pt x="4696" y="15016"/>
                </a:lnTo>
                <a:lnTo>
                  <a:pt x="4617" y="15069"/>
                </a:lnTo>
                <a:lnTo>
                  <a:pt x="4564" y="15122"/>
                </a:lnTo>
                <a:lnTo>
                  <a:pt x="4537" y="15228"/>
                </a:lnTo>
                <a:lnTo>
                  <a:pt x="4564" y="15334"/>
                </a:lnTo>
                <a:lnTo>
                  <a:pt x="4617" y="15414"/>
                </a:lnTo>
                <a:lnTo>
                  <a:pt x="4696" y="15467"/>
                </a:lnTo>
                <a:lnTo>
                  <a:pt x="6155" y="15467"/>
                </a:lnTo>
                <a:lnTo>
                  <a:pt x="6235" y="15414"/>
                </a:lnTo>
                <a:lnTo>
                  <a:pt x="6288" y="15334"/>
                </a:lnTo>
                <a:lnTo>
                  <a:pt x="6315" y="15228"/>
                </a:lnTo>
                <a:lnTo>
                  <a:pt x="6288" y="15122"/>
                </a:lnTo>
                <a:lnTo>
                  <a:pt x="6235" y="15069"/>
                </a:lnTo>
                <a:lnTo>
                  <a:pt x="6155" y="15016"/>
                </a:lnTo>
                <a:lnTo>
                  <a:pt x="6076" y="14989"/>
                </a:lnTo>
                <a:close/>
                <a:moveTo>
                  <a:pt x="4007" y="0"/>
                </a:moveTo>
                <a:lnTo>
                  <a:pt x="3768" y="27"/>
                </a:lnTo>
                <a:lnTo>
                  <a:pt x="3609" y="80"/>
                </a:lnTo>
                <a:lnTo>
                  <a:pt x="3449" y="159"/>
                </a:lnTo>
                <a:lnTo>
                  <a:pt x="3343" y="265"/>
                </a:lnTo>
                <a:lnTo>
                  <a:pt x="3264" y="398"/>
                </a:lnTo>
                <a:lnTo>
                  <a:pt x="3237" y="531"/>
                </a:lnTo>
                <a:lnTo>
                  <a:pt x="3158" y="849"/>
                </a:lnTo>
                <a:lnTo>
                  <a:pt x="3158" y="955"/>
                </a:lnTo>
                <a:lnTo>
                  <a:pt x="3211" y="1035"/>
                </a:lnTo>
                <a:lnTo>
                  <a:pt x="3264" y="1088"/>
                </a:lnTo>
                <a:lnTo>
                  <a:pt x="3370" y="1141"/>
                </a:lnTo>
                <a:lnTo>
                  <a:pt x="3449" y="1114"/>
                </a:lnTo>
                <a:lnTo>
                  <a:pt x="3556" y="1088"/>
                </a:lnTo>
                <a:lnTo>
                  <a:pt x="3609" y="1008"/>
                </a:lnTo>
                <a:lnTo>
                  <a:pt x="3635" y="929"/>
                </a:lnTo>
                <a:lnTo>
                  <a:pt x="3688" y="690"/>
                </a:lnTo>
                <a:lnTo>
                  <a:pt x="3715" y="610"/>
                </a:lnTo>
                <a:lnTo>
                  <a:pt x="3741" y="557"/>
                </a:lnTo>
                <a:lnTo>
                  <a:pt x="3768" y="531"/>
                </a:lnTo>
                <a:lnTo>
                  <a:pt x="3821" y="504"/>
                </a:lnTo>
                <a:lnTo>
                  <a:pt x="4007" y="478"/>
                </a:lnTo>
                <a:lnTo>
                  <a:pt x="6872" y="478"/>
                </a:lnTo>
                <a:lnTo>
                  <a:pt x="7031" y="504"/>
                </a:lnTo>
                <a:lnTo>
                  <a:pt x="7111" y="557"/>
                </a:lnTo>
                <a:lnTo>
                  <a:pt x="7164" y="663"/>
                </a:lnTo>
                <a:lnTo>
                  <a:pt x="7217" y="875"/>
                </a:lnTo>
                <a:lnTo>
                  <a:pt x="7455" y="2414"/>
                </a:lnTo>
                <a:lnTo>
                  <a:pt x="3423" y="2414"/>
                </a:lnTo>
                <a:lnTo>
                  <a:pt x="3476" y="2016"/>
                </a:lnTo>
                <a:lnTo>
                  <a:pt x="3476" y="1910"/>
                </a:lnTo>
                <a:lnTo>
                  <a:pt x="3423" y="1831"/>
                </a:lnTo>
                <a:lnTo>
                  <a:pt x="3370" y="1777"/>
                </a:lnTo>
                <a:lnTo>
                  <a:pt x="3264" y="1751"/>
                </a:lnTo>
                <a:lnTo>
                  <a:pt x="3184" y="1751"/>
                </a:lnTo>
                <a:lnTo>
                  <a:pt x="3078" y="1777"/>
                </a:lnTo>
                <a:lnTo>
                  <a:pt x="3025" y="1857"/>
                </a:lnTo>
                <a:lnTo>
                  <a:pt x="2998" y="1937"/>
                </a:lnTo>
                <a:lnTo>
                  <a:pt x="2839" y="2945"/>
                </a:lnTo>
                <a:lnTo>
                  <a:pt x="2786" y="3157"/>
                </a:lnTo>
                <a:lnTo>
                  <a:pt x="2707" y="3316"/>
                </a:lnTo>
                <a:lnTo>
                  <a:pt x="2600" y="3475"/>
                </a:lnTo>
                <a:lnTo>
                  <a:pt x="2494" y="3581"/>
                </a:lnTo>
                <a:lnTo>
                  <a:pt x="2388" y="3688"/>
                </a:lnTo>
                <a:lnTo>
                  <a:pt x="2282" y="3741"/>
                </a:lnTo>
                <a:lnTo>
                  <a:pt x="2123" y="3820"/>
                </a:lnTo>
                <a:lnTo>
                  <a:pt x="1884" y="3847"/>
                </a:lnTo>
                <a:lnTo>
                  <a:pt x="1672" y="3926"/>
                </a:lnTo>
                <a:lnTo>
                  <a:pt x="1486" y="4033"/>
                </a:lnTo>
                <a:lnTo>
                  <a:pt x="1301" y="4192"/>
                </a:lnTo>
                <a:lnTo>
                  <a:pt x="1194" y="4324"/>
                </a:lnTo>
                <a:lnTo>
                  <a:pt x="1088" y="4457"/>
                </a:lnTo>
                <a:lnTo>
                  <a:pt x="1009" y="4643"/>
                </a:lnTo>
                <a:lnTo>
                  <a:pt x="956" y="4802"/>
                </a:lnTo>
                <a:lnTo>
                  <a:pt x="876" y="4802"/>
                </a:lnTo>
                <a:lnTo>
                  <a:pt x="690" y="4828"/>
                </a:lnTo>
                <a:lnTo>
                  <a:pt x="531" y="4881"/>
                </a:lnTo>
                <a:lnTo>
                  <a:pt x="372" y="4961"/>
                </a:lnTo>
                <a:lnTo>
                  <a:pt x="239" y="5067"/>
                </a:lnTo>
                <a:lnTo>
                  <a:pt x="133" y="5200"/>
                </a:lnTo>
                <a:lnTo>
                  <a:pt x="54" y="5332"/>
                </a:lnTo>
                <a:lnTo>
                  <a:pt x="1" y="5518"/>
                </a:lnTo>
                <a:lnTo>
                  <a:pt x="1" y="5677"/>
                </a:lnTo>
                <a:lnTo>
                  <a:pt x="1" y="6765"/>
                </a:lnTo>
                <a:lnTo>
                  <a:pt x="1" y="6924"/>
                </a:lnTo>
                <a:lnTo>
                  <a:pt x="54" y="7110"/>
                </a:lnTo>
                <a:lnTo>
                  <a:pt x="133" y="7243"/>
                </a:lnTo>
                <a:lnTo>
                  <a:pt x="239" y="7375"/>
                </a:lnTo>
                <a:lnTo>
                  <a:pt x="372" y="7481"/>
                </a:lnTo>
                <a:lnTo>
                  <a:pt x="531" y="7561"/>
                </a:lnTo>
                <a:lnTo>
                  <a:pt x="690" y="7614"/>
                </a:lnTo>
                <a:lnTo>
                  <a:pt x="876" y="7641"/>
                </a:lnTo>
                <a:lnTo>
                  <a:pt x="929" y="7641"/>
                </a:lnTo>
                <a:lnTo>
                  <a:pt x="929" y="8994"/>
                </a:lnTo>
                <a:lnTo>
                  <a:pt x="876" y="8994"/>
                </a:lnTo>
                <a:lnTo>
                  <a:pt x="690" y="9020"/>
                </a:lnTo>
                <a:lnTo>
                  <a:pt x="531" y="9073"/>
                </a:lnTo>
                <a:lnTo>
                  <a:pt x="372" y="9153"/>
                </a:lnTo>
                <a:lnTo>
                  <a:pt x="239" y="9259"/>
                </a:lnTo>
                <a:lnTo>
                  <a:pt x="133" y="9391"/>
                </a:lnTo>
                <a:lnTo>
                  <a:pt x="54" y="9524"/>
                </a:lnTo>
                <a:lnTo>
                  <a:pt x="1" y="9710"/>
                </a:lnTo>
                <a:lnTo>
                  <a:pt x="1" y="9869"/>
                </a:lnTo>
                <a:lnTo>
                  <a:pt x="1" y="10957"/>
                </a:lnTo>
                <a:lnTo>
                  <a:pt x="1" y="11116"/>
                </a:lnTo>
                <a:lnTo>
                  <a:pt x="54" y="11275"/>
                </a:lnTo>
                <a:lnTo>
                  <a:pt x="133" y="11434"/>
                </a:lnTo>
                <a:lnTo>
                  <a:pt x="239" y="11567"/>
                </a:lnTo>
                <a:lnTo>
                  <a:pt x="372" y="11673"/>
                </a:lnTo>
                <a:lnTo>
                  <a:pt x="531" y="11753"/>
                </a:lnTo>
                <a:lnTo>
                  <a:pt x="690" y="11806"/>
                </a:lnTo>
                <a:lnTo>
                  <a:pt x="876" y="11832"/>
                </a:lnTo>
                <a:lnTo>
                  <a:pt x="956" y="11832"/>
                </a:lnTo>
                <a:lnTo>
                  <a:pt x="1009" y="11991"/>
                </a:lnTo>
                <a:lnTo>
                  <a:pt x="1088" y="12151"/>
                </a:lnTo>
                <a:lnTo>
                  <a:pt x="1194" y="12310"/>
                </a:lnTo>
                <a:lnTo>
                  <a:pt x="1301" y="12442"/>
                </a:lnTo>
                <a:lnTo>
                  <a:pt x="1486" y="12602"/>
                </a:lnTo>
                <a:lnTo>
                  <a:pt x="1672" y="12708"/>
                </a:lnTo>
                <a:lnTo>
                  <a:pt x="1884" y="12787"/>
                </a:lnTo>
                <a:lnTo>
                  <a:pt x="2123" y="12814"/>
                </a:lnTo>
                <a:lnTo>
                  <a:pt x="2282" y="12893"/>
                </a:lnTo>
                <a:lnTo>
                  <a:pt x="2388" y="12946"/>
                </a:lnTo>
                <a:lnTo>
                  <a:pt x="2494" y="13053"/>
                </a:lnTo>
                <a:lnTo>
                  <a:pt x="2600" y="13159"/>
                </a:lnTo>
                <a:lnTo>
                  <a:pt x="2707" y="13318"/>
                </a:lnTo>
                <a:lnTo>
                  <a:pt x="2786" y="13477"/>
                </a:lnTo>
                <a:lnTo>
                  <a:pt x="2839" y="13663"/>
                </a:lnTo>
                <a:lnTo>
                  <a:pt x="3158" y="15812"/>
                </a:lnTo>
                <a:lnTo>
                  <a:pt x="3211" y="15997"/>
                </a:lnTo>
                <a:lnTo>
                  <a:pt x="3237" y="16156"/>
                </a:lnTo>
                <a:lnTo>
                  <a:pt x="3290" y="16289"/>
                </a:lnTo>
                <a:lnTo>
                  <a:pt x="3370" y="16395"/>
                </a:lnTo>
                <a:lnTo>
                  <a:pt x="3502" y="16501"/>
                </a:lnTo>
                <a:lnTo>
                  <a:pt x="3635" y="16581"/>
                </a:lnTo>
                <a:lnTo>
                  <a:pt x="3794" y="16607"/>
                </a:lnTo>
                <a:lnTo>
                  <a:pt x="4007" y="16634"/>
                </a:lnTo>
                <a:lnTo>
                  <a:pt x="6872" y="16634"/>
                </a:lnTo>
                <a:lnTo>
                  <a:pt x="7084" y="16607"/>
                </a:lnTo>
                <a:lnTo>
                  <a:pt x="7243" y="16581"/>
                </a:lnTo>
                <a:lnTo>
                  <a:pt x="7402" y="16501"/>
                </a:lnTo>
                <a:lnTo>
                  <a:pt x="7508" y="16369"/>
                </a:lnTo>
                <a:lnTo>
                  <a:pt x="7588" y="16263"/>
                </a:lnTo>
                <a:lnTo>
                  <a:pt x="7641" y="16130"/>
                </a:lnTo>
                <a:lnTo>
                  <a:pt x="7694" y="15812"/>
                </a:lnTo>
                <a:lnTo>
                  <a:pt x="7694" y="15705"/>
                </a:lnTo>
                <a:lnTo>
                  <a:pt x="7668" y="15626"/>
                </a:lnTo>
                <a:lnTo>
                  <a:pt x="7588" y="15546"/>
                </a:lnTo>
                <a:lnTo>
                  <a:pt x="7508" y="15520"/>
                </a:lnTo>
                <a:lnTo>
                  <a:pt x="7402" y="15520"/>
                </a:lnTo>
                <a:lnTo>
                  <a:pt x="7323" y="15573"/>
                </a:lnTo>
                <a:lnTo>
                  <a:pt x="7243" y="15626"/>
                </a:lnTo>
                <a:lnTo>
                  <a:pt x="7217" y="15732"/>
                </a:lnTo>
                <a:lnTo>
                  <a:pt x="7190" y="15944"/>
                </a:lnTo>
                <a:lnTo>
                  <a:pt x="7111" y="16077"/>
                </a:lnTo>
                <a:lnTo>
                  <a:pt x="7084" y="16103"/>
                </a:lnTo>
                <a:lnTo>
                  <a:pt x="7031" y="16130"/>
                </a:lnTo>
                <a:lnTo>
                  <a:pt x="6872" y="16156"/>
                </a:lnTo>
                <a:lnTo>
                  <a:pt x="4007" y="16156"/>
                </a:lnTo>
                <a:lnTo>
                  <a:pt x="3847" y="16130"/>
                </a:lnTo>
                <a:lnTo>
                  <a:pt x="3741" y="16077"/>
                </a:lnTo>
                <a:lnTo>
                  <a:pt x="3688" y="15944"/>
                </a:lnTo>
                <a:lnTo>
                  <a:pt x="3635" y="15732"/>
                </a:lnTo>
                <a:lnTo>
                  <a:pt x="3423" y="14220"/>
                </a:lnTo>
                <a:lnTo>
                  <a:pt x="7455" y="14220"/>
                </a:lnTo>
                <a:lnTo>
                  <a:pt x="7376" y="14644"/>
                </a:lnTo>
                <a:lnTo>
                  <a:pt x="7402" y="14724"/>
                </a:lnTo>
                <a:lnTo>
                  <a:pt x="7429" y="14830"/>
                </a:lnTo>
                <a:lnTo>
                  <a:pt x="7508" y="14883"/>
                </a:lnTo>
                <a:lnTo>
                  <a:pt x="7588" y="14910"/>
                </a:lnTo>
                <a:lnTo>
                  <a:pt x="7694" y="14910"/>
                </a:lnTo>
                <a:lnTo>
                  <a:pt x="7774" y="14883"/>
                </a:lnTo>
                <a:lnTo>
                  <a:pt x="7827" y="14803"/>
                </a:lnTo>
                <a:lnTo>
                  <a:pt x="7880" y="14697"/>
                </a:lnTo>
                <a:lnTo>
                  <a:pt x="8039" y="13663"/>
                </a:lnTo>
                <a:lnTo>
                  <a:pt x="8066" y="13477"/>
                </a:lnTo>
                <a:lnTo>
                  <a:pt x="8145" y="13318"/>
                </a:lnTo>
                <a:lnTo>
                  <a:pt x="8251" y="13159"/>
                </a:lnTo>
                <a:lnTo>
                  <a:pt x="8357" y="13053"/>
                </a:lnTo>
                <a:lnTo>
                  <a:pt x="8490" y="12946"/>
                </a:lnTo>
                <a:lnTo>
                  <a:pt x="8596" y="12893"/>
                </a:lnTo>
                <a:lnTo>
                  <a:pt x="8729" y="12814"/>
                </a:lnTo>
                <a:lnTo>
                  <a:pt x="8968" y="12787"/>
                </a:lnTo>
                <a:lnTo>
                  <a:pt x="9180" y="12708"/>
                </a:lnTo>
                <a:lnTo>
                  <a:pt x="9392" y="12602"/>
                </a:lnTo>
                <a:lnTo>
                  <a:pt x="9551" y="12442"/>
                </a:lnTo>
                <a:lnTo>
                  <a:pt x="9710" y="12257"/>
                </a:lnTo>
                <a:lnTo>
                  <a:pt x="9817" y="12044"/>
                </a:lnTo>
                <a:lnTo>
                  <a:pt x="9896" y="11832"/>
                </a:lnTo>
                <a:lnTo>
                  <a:pt x="9923" y="11567"/>
                </a:lnTo>
                <a:lnTo>
                  <a:pt x="9923" y="9577"/>
                </a:lnTo>
                <a:lnTo>
                  <a:pt x="10002" y="9577"/>
                </a:lnTo>
                <a:lnTo>
                  <a:pt x="10161" y="9551"/>
                </a:lnTo>
                <a:lnTo>
                  <a:pt x="10347" y="9498"/>
                </a:lnTo>
                <a:lnTo>
                  <a:pt x="10480" y="9418"/>
                </a:lnTo>
                <a:lnTo>
                  <a:pt x="10612" y="9312"/>
                </a:lnTo>
                <a:lnTo>
                  <a:pt x="10719" y="9179"/>
                </a:lnTo>
                <a:lnTo>
                  <a:pt x="10798" y="9047"/>
                </a:lnTo>
                <a:lnTo>
                  <a:pt x="10851" y="8861"/>
                </a:lnTo>
                <a:lnTo>
                  <a:pt x="10878" y="8702"/>
                </a:lnTo>
                <a:lnTo>
                  <a:pt x="10878" y="7932"/>
                </a:lnTo>
                <a:lnTo>
                  <a:pt x="10851" y="7773"/>
                </a:lnTo>
                <a:lnTo>
                  <a:pt x="10798" y="7587"/>
                </a:lnTo>
                <a:lnTo>
                  <a:pt x="10719" y="7455"/>
                </a:lnTo>
                <a:lnTo>
                  <a:pt x="10612" y="7322"/>
                </a:lnTo>
                <a:lnTo>
                  <a:pt x="10480" y="7216"/>
                </a:lnTo>
                <a:lnTo>
                  <a:pt x="10347" y="7136"/>
                </a:lnTo>
                <a:lnTo>
                  <a:pt x="10161" y="7083"/>
                </a:lnTo>
                <a:lnTo>
                  <a:pt x="10002" y="7057"/>
                </a:lnTo>
                <a:lnTo>
                  <a:pt x="9923" y="7057"/>
                </a:lnTo>
                <a:lnTo>
                  <a:pt x="9923" y="5067"/>
                </a:lnTo>
                <a:lnTo>
                  <a:pt x="9896" y="4802"/>
                </a:lnTo>
                <a:lnTo>
                  <a:pt x="9817" y="4563"/>
                </a:lnTo>
                <a:lnTo>
                  <a:pt x="9710" y="4377"/>
                </a:lnTo>
                <a:lnTo>
                  <a:pt x="9551" y="4192"/>
                </a:lnTo>
                <a:lnTo>
                  <a:pt x="9392" y="4033"/>
                </a:lnTo>
                <a:lnTo>
                  <a:pt x="9180" y="3926"/>
                </a:lnTo>
                <a:lnTo>
                  <a:pt x="8968" y="3847"/>
                </a:lnTo>
                <a:lnTo>
                  <a:pt x="8729" y="3820"/>
                </a:lnTo>
                <a:lnTo>
                  <a:pt x="8596" y="3741"/>
                </a:lnTo>
                <a:lnTo>
                  <a:pt x="8490" y="3688"/>
                </a:lnTo>
                <a:lnTo>
                  <a:pt x="8357" y="3581"/>
                </a:lnTo>
                <a:lnTo>
                  <a:pt x="8251" y="3475"/>
                </a:lnTo>
                <a:lnTo>
                  <a:pt x="8145" y="3316"/>
                </a:lnTo>
                <a:lnTo>
                  <a:pt x="8066" y="3157"/>
                </a:lnTo>
                <a:lnTo>
                  <a:pt x="8039" y="2945"/>
                </a:lnTo>
                <a:lnTo>
                  <a:pt x="7694" y="822"/>
                </a:lnTo>
                <a:lnTo>
                  <a:pt x="7668" y="637"/>
                </a:lnTo>
                <a:lnTo>
                  <a:pt x="7615" y="478"/>
                </a:lnTo>
                <a:lnTo>
                  <a:pt x="7562" y="345"/>
                </a:lnTo>
                <a:lnTo>
                  <a:pt x="7482" y="239"/>
                </a:lnTo>
                <a:lnTo>
                  <a:pt x="7376" y="133"/>
                </a:lnTo>
                <a:lnTo>
                  <a:pt x="7243" y="53"/>
                </a:lnTo>
                <a:lnTo>
                  <a:pt x="705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4" name="Google Shape;2304;p58"/>
          <p:cNvSpPr/>
          <p:nvPr/>
        </p:nvSpPr>
        <p:spPr>
          <a:xfrm>
            <a:off x="5330615" y="2676361"/>
            <a:ext cx="316938" cy="305831"/>
          </a:xfrm>
          <a:custGeom>
            <a:avLst/>
            <a:gdLst/>
            <a:ahLst/>
            <a:cxnLst/>
            <a:rect l="l" t="t" r="r" b="b"/>
            <a:pathLst>
              <a:path w="16635" h="16052" extrusionOk="0">
                <a:moveTo>
                  <a:pt x="13186" y="1035"/>
                </a:moveTo>
                <a:lnTo>
                  <a:pt x="13106" y="1089"/>
                </a:lnTo>
                <a:lnTo>
                  <a:pt x="13053" y="1168"/>
                </a:lnTo>
                <a:lnTo>
                  <a:pt x="13026" y="1274"/>
                </a:lnTo>
                <a:lnTo>
                  <a:pt x="13053" y="1354"/>
                </a:lnTo>
                <a:lnTo>
                  <a:pt x="13106" y="1433"/>
                </a:lnTo>
                <a:lnTo>
                  <a:pt x="13186" y="1486"/>
                </a:lnTo>
                <a:lnTo>
                  <a:pt x="13265" y="1513"/>
                </a:lnTo>
                <a:lnTo>
                  <a:pt x="15467" y="1513"/>
                </a:lnTo>
                <a:lnTo>
                  <a:pt x="15573" y="1486"/>
                </a:lnTo>
                <a:lnTo>
                  <a:pt x="15653" y="1433"/>
                </a:lnTo>
                <a:lnTo>
                  <a:pt x="15706" y="1354"/>
                </a:lnTo>
                <a:lnTo>
                  <a:pt x="15732" y="1274"/>
                </a:lnTo>
                <a:lnTo>
                  <a:pt x="15706" y="1168"/>
                </a:lnTo>
                <a:lnTo>
                  <a:pt x="15653" y="1089"/>
                </a:lnTo>
                <a:lnTo>
                  <a:pt x="15573" y="1035"/>
                </a:lnTo>
                <a:close/>
                <a:moveTo>
                  <a:pt x="13265" y="2044"/>
                </a:moveTo>
                <a:lnTo>
                  <a:pt x="13186" y="2070"/>
                </a:lnTo>
                <a:lnTo>
                  <a:pt x="13106" y="2123"/>
                </a:lnTo>
                <a:lnTo>
                  <a:pt x="13053" y="2203"/>
                </a:lnTo>
                <a:lnTo>
                  <a:pt x="13026" y="2309"/>
                </a:lnTo>
                <a:lnTo>
                  <a:pt x="13053" y="2388"/>
                </a:lnTo>
                <a:lnTo>
                  <a:pt x="13106" y="2468"/>
                </a:lnTo>
                <a:lnTo>
                  <a:pt x="13186" y="2521"/>
                </a:lnTo>
                <a:lnTo>
                  <a:pt x="13265" y="2548"/>
                </a:lnTo>
                <a:lnTo>
                  <a:pt x="15467" y="2548"/>
                </a:lnTo>
                <a:lnTo>
                  <a:pt x="15573" y="2521"/>
                </a:lnTo>
                <a:lnTo>
                  <a:pt x="15653" y="2468"/>
                </a:lnTo>
                <a:lnTo>
                  <a:pt x="15706" y="2388"/>
                </a:lnTo>
                <a:lnTo>
                  <a:pt x="15732" y="2309"/>
                </a:lnTo>
                <a:lnTo>
                  <a:pt x="15706" y="2203"/>
                </a:lnTo>
                <a:lnTo>
                  <a:pt x="15653" y="2123"/>
                </a:lnTo>
                <a:lnTo>
                  <a:pt x="15573" y="2070"/>
                </a:lnTo>
                <a:lnTo>
                  <a:pt x="15467" y="2044"/>
                </a:lnTo>
                <a:close/>
                <a:moveTo>
                  <a:pt x="13265" y="3078"/>
                </a:moveTo>
                <a:lnTo>
                  <a:pt x="13186" y="3105"/>
                </a:lnTo>
                <a:lnTo>
                  <a:pt x="13106" y="3158"/>
                </a:lnTo>
                <a:lnTo>
                  <a:pt x="13053" y="3237"/>
                </a:lnTo>
                <a:lnTo>
                  <a:pt x="13026" y="3317"/>
                </a:lnTo>
                <a:lnTo>
                  <a:pt x="13053" y="3423"/>
                </a:lnTo>
                <a:lnTo>
                  <a:pt x="13106" y="3503"/>
                </a:lnTo>
                <a:lnTo>
                  <a:pt x="13186" y="3556"/>
                </a:lnTo>
                <a:lnTo>
                  <a:pt x="15573" y="3556"/>
                </a:lnTo>
                <a:lnTo>
                  <a:pt x="15653" y="3503"/>
                </a:lnTo>
                <a:lnTo>
                  <a:pt x="15706" y="3423"/>
                </a:lnTo>
                <a:lnTo>
                  <a:pt x="15732" y="3317"/>
                </a:lnTo>
                <a:lnTo>
                  <a:pt x="15706" y="3237"/>
                </a:lnTo>
                <a:lnTo>
                  <a:pt x="15653" y="3158"/>
                </a:lnTo>
                <a:lnTo>
                  <a:pt x="15573" y="3105"/>
                </a:lnTo>
                <a:lnTo>
                  <a:pt x="15467" y="3078"/>
                </a:lnTo>
                <a:close/>
                <a:moveTo>
                  <a:pt x="14247" y="4272"/>
                </a:moveTo>
                <a:lnTo>
                  <a:pt x="14167" y="4299"/>
                </a:lnTo>
                <a:lnTo>
                  <a:pt x="14088" y="4352"/>
                </a:lnTo>
                <a:lnTo>
                  <a:pt x="14035" y="4431"/>
                </a:lnTo>
                <a:lnTo>
                  <a:pt x="14008" y="4511"/>
                </a:lnTo>
                <a:lnTo>
                  <a:pt x="14035" y="4617"/>
                </a:lnTo>
                <a:lnTo>
                  <a:pt x="14088" y="4697"/>
                </a:lnTo>
                <a:lnTo>
                  <a:pt x="14167" y="4750"/>
                </a:lnTo>
                <a:lnTo>
                  <a:pt x="14247" y="4776"/>
                </a:lnTo>
                <a:lnTo>
                  <a:pt x="14486" y="4776"/>
                </a:lnTo>
                <a:lnTo>
                  <a:pt x="14592" y="4750"/>
                </a:lnTo>
                <a:lnTo>
                  <a:pt x="14671" y="4697"/>
                </a:lnTo>
                <a:lnTo>
                  <a:pt x="14724" y="4617"/>
                </a:lnTo>
                <a:lnTo>
                  <a:pt x="14724" y="4511"/>
                </a:lnTo>
                <a:lnTo>
                  <a:pt x="14724" y="4431"/>
                </a:lnTo>
                <a:lnTo>
                  <a:pt x="14671" y="4352"/>
                </a:lnTo>
                <a:lnTo>
                  <a:pt x="14592" y="4299"/>
                </a:lnTo>
                <a:lnTo>
                  <a:pt x="14486" y="4272"/>
                </a:lnTo>
                <a:close/>
                <a:moveTo>
                  <a:pt x="10559" y="5997"/>
                </a:moveTo>
                <a:lnTo>
                  <a:pt x="10559" y="6288"/>
                </a:lnTo>
                <a:lnTo>
                  <a:pt x="10533" y="6421"/>
                </a:lnTo>
                <a:lnTo>
                  <a:pt x="10480" y="6501"/>
                </a:lnTo>
                <a:lnTo>
                  <a:pt x="10374" y="6580"/>
                </a:lnTo>
                <a:lnTo>
                  <a:pt x="10267" y="6607"/>
                </a:lnTo>
                <a:lnTo>
                  <a:pt x="796" y="6607"/>
                </a:lnTo>
                <a:lnTo>
                  <a:pt x="690" y="6580"/>
                </a:lnTo>
                <a:lnTo>
                  <a:pt x="584" y="6501"/>
                </a:lnTo>
                <a:lnTo>
                  <a:pt x="531" y="6421"/>
                </a:lnTo>
                <a:lnTo>
                  <a:pt x="505" y="6288"/>
                </a:lnTo>
                <a:lnTo>
                  <a:pt x="505" y="5997"/>
                </a:lnTo>
                <a:close/>
                <a:moveTo>
                  <a:pt x="14539" y="6050"/>
                </a:moveTo>
                <a:lnTo>
                  <a:pt x="14671" y="6103"/>
                </a:lnTo>
                <a:lnTo>
                  <a:pt x="14804" y="6182"/>
                </a:lnTo>
                <a:lnTo>
                  <a:pt x="14937" y="6262"/>
                </a:lnTo>
                <a:lnTo>
                  <a:pt x="15016" y="6394"/>
                </a:lnTo>
                <a:lnTo>
                  <a:pt x="15096" y="6527"/>
                </a:lnTo>
                <a:lnTo>
                  <a:pt x="15149" y="6660"/>
                </a:lnTo>
                <a:lnTo>
                  <a:pt x="15149" y="6819"/>
                </a:lnTo>
                <a:lnTo>
                  <a:pt x="15149" y="6978"/>
                </a:lnTo>
                <a:lnTo>
                  <a:pt x="15096" y="7137"/>
                </a:lnTo>
                <a:lnTo>
                  <a:pt x="15016" y="7270"/>
                </a:lnTo>
                <a:lnTo>
                  <a:pt x="14937" y="7376"/>
                </a:lnTo>
                <a:lnTo>
                  <a:pt x="14804" y="7482"/>
                </a:lnTo>
                <a:lnTo>
                  <a:pt x="14671" y="7535"/>
                </a:lnTo>
                <a:lnTo>
                  <a:pt x="14539" y="7588"/>
                </a:lnTo>
                <a:lnTo>
                  <a:pt x="14379" y="7615"/>
                </a:lnTo>
                <a:lnTo>
                  <a:pt x="14220" y="7588"/>
                </a:lnTo>
                <a:lnTo>
                  <a:pt x="14061" y="7535"/>
                </a:lnTo>
                <a:lnTo>
                  <a:pt x="13928" y="7482"/>
                </a:lnTo>
                <a:lnTo>
                  <a:pt x="13822" y="7376"/>
                </a:lnTo>
                <a:lnTo>
                  <a:pt x="13716" y="7270"/>
                </a:lnTo>
                <a:lnTo>
                  <a:pt x="13663" y="7137"/>
                </a:lnTo>
                <a:lnTo>
                  <a:pt x="13610" y="6978"/>
                </a:lnTo>
                <a:lnTo>
                  <a:pt x="13584" y="6819"/>
                </a:lnTo>
                <a:lnTo>
                  <a:pt x="13610" y="6660"/>
                </a:lnTo>
                <a:lnTo>
                  <a:pt x="13663" y="6527"/>
                </a:lnTo>
                <a:lnTo>
                  <a:pt x="13716" y="6394"/>
                </a:lnTo>
                <a:lnTo>
                  <a:pt x="13822" y="6262"/>
                </a:lnTo>
                <a:lnTo>
                  <a:pt x="13928" y="6182"/>
                </a:lnTo>
                <a:lnTo>
                  <a:pt x="14061" y="6103"/>
                </a:lnTo>
                <a:lnTo>
                  <a:pt x="14220" y="6050"/>
                </a:lnTo>
                <a:close/>
                <a:moveTo>
                  <a:pt x="14379" y="5546"/>
                </a:moveTo>
                <a:lnTo>
                  <a:pt x="14114" y="5572"/>
                </a:lnTo>
                <a:lnTo>
                  <a:pt x="13875" y="5652"/>
                </a:lnTo>
                <a:lnTo>
                  <a:pt x="13663" y="5784"/>
                </a:lnTo>
                <a:lnTo>
                  <a:pt x="13477" y="5917"/>
                </a:lnTo>
                <a:lnTo>
                  <a:pt x="13318" y="6103"/>
                </a:lnTo>
                <a:lnTo>
                  <a:pt x="13212" y="6341"/>
                </a:lnTo>
                <a:lnTo>
                  <a:pt x="13133" y="6580"/>
                </a:lnTo>
                <a:lnTo>
                  <a:pt x="13106" y="6819"/>
                </a:lnTo>
                <a:lnTo>
                  <a:pt x="13133" y="7084"/>
                </a:lnTo>
                <a:lnTo>
                  <a:pt x="13212" y="7323"/>
                </a:lnTo>
                <a:lnTo>
                  <a:pt x="13318" y="7535"/>
                </a:lnTo>
                <a:lnTo>
                  <a:pt x="13477" y="7721"/>
                </a:lnTo>
                <a:lnTo>
                  <a:pt x="13663" y="7880"/>
                </a:lnTo>
                <a:lnTo>
                  <a:pt x="13875" y="7986"/>
                </a:lnTo>
                <a:lnTo>
                  <a:pt x="14114" y="8066"/>
                </a:lnTo>
                <a:lnTo>
                  <a:pt x="14379" y="8092"/>
                </a:lnTo>
                <a:lnTo>
                  <a:pt x="14645" y="8066"/>
                </a:lnTo>
                <a:lnTo>
                  <a:pt x="14857" y="7986"/>
                </a:lnTo>
                <a:lnTo>
                  <a:pt x="15096" y="7880"/>
                </a:lnTo>
                <a:lnTo>
                  <a:pt x="15281" y="7721"/>
                </a:lnTo>
                <a:lnTo>
                  <a:pt x="15441" y="7535"/>
                </a:lnTo>
                <a:lnTo>
                  <a:pt x="15547" y="7323"/>
                </a:lnTo>
                <a:lnTo>
                  <a:pt x="15626" y="7084"/>
                </a:lnTo>
                <a:lnTo>
                  <a:pt x="15653" y="6819"/>
                </a:lnTo>
                <a:lnTo>
                  <a:pt x="15626" y="6580"/>
                </a:lnTo>
                <a:lnTo>
                  <a:pt x="15547" y="6341"/>
                </a:lnTo>
                <a:lnTo>
                  <a:pt x="15441" y="6103"/>
                </a:lnTo>
                <a:lnTo>
                  <a:pt x="15281" y="5917"/>
                </a:lnTo>
                <a:lnTo>
                  <a:pt x="15096" y="5784"/>
                </a:lnTo>
                <a:lnTo>
                  <a:pt x="14857" y="5652"/>
                </a:lnTo>
                <a:lnTo>
                  <a:pt x="14645" y="5572"/>
                </a:lnTo>
                <a:lnTo>
                  <a:pt x="14379" y="5546"/>
                </a:lnTo>
                <a:close/>
                <a:moveTo>
                  <a:pt x="6288" y="7084"/>
                </a:moveTo>
                <a:lnTo>
                  <a:pt x="6580" y="8676"/>
                </a:lnTo>
                <a:lnTo>
                  <a:pt x="4484" y="8676"/>
                </a:lnTo>
                <a:lnTo>
                  <a:pt x="4749" y="7084"/>
                </a:lnTo>
                <a:close/>
                <a:moveTo>
                  <a:pt x="796" y="1"/>
                </a:moveTo>
                <a:lnTo>
                  <a:pt x="637" y="27"/>
                </a:lnTo>
                <a:lnTo>
                  <a:pt x="505" y="54"/>
                </a:lnTo>
                <a:lnTo>
                  <a:pt x="372" y="133"/>
                </a:lnTo>
                <a:lnTo>
                  <a:pt x="239" y="240"/>
                </a:lnTo>
                <a:lnTo>
                  <a:pt x="160" y="346"/>
                </a:lnTo>
                <a:lnTo>
                  <a:pt x="80" y="478"/>
                </a:lnTo>
                <a:lnTo>
                  <a:pt x="27" y="638"/>
                </a:lnTo>
                <a:lnTo>
                  <a:pt x="0" y="797"/>
                </a:lnTo>
                <a:lnTo>
                  <a:pt x="0" y="2468"/>
                </a:lnTo>
                <a:lnTo>
                  <a:pt x="27" y="2574"/>
                </a:lnTo>
                <a:lnTo>
                  <a:pt x="80" y="2654"/>
                </a:lnTo>
                <a:lnTo>
                  <a:pt x="160" y="2707"/>
                </a:lnTo>
                <a:lnTo>
                  <a:pt x="266" y="2733"/>
                </a:lnTo>
                <a:lnTo>
                  <a:pt x="345" y="2707"/>
                </a:lnTo>
                <a:lnTo>
                  <a:pt x="425" y="2654"/>
                </a:lnTo>
                <a:lnTo>
                  <a:pt x="478" y="2574"/>
                </a:lnTo>
                <a:lnTo>
                  <a:pt x="505" y="2468"/>
                </a:lnTo>
                <a:lnTo>
                  <a:pt x="505" y="797"/>
                </a:lnTo>
                <a:lnTo>
                  <a:pt x="531" y="664"/>
                </a:lnTo>
                <a:lnTo>
                  <a:pt x="584" y="584"/>
                </a:lnTo>
                <a:lnTo>
                  <a:pt x="690" y="505"/>
                </a:lnTo>
                <a:lnTo>
                  <a:pt x="796" y="478"/>
                </a:lnTo>
                <a:lnTo>
                  <a:pt x="10267" y="478"/>
                </a:lnTo>
                <a:lnTo>
                  <a:pt x="10374" y="505"/>
                </a:lnTo>
                <a:lnTo>
                  <a:pt x="10480" y="584"/>
                </a:lnTo>
                <a:lnTo>
                  <a:pt x="10533" y="664"/>
                </a:lnTo>
                <a:lnTo>
                  <a:pt x="10559" y="797"/>
                </a:lnTo>
                <a:lnTo>
                  <a:pt x="10559" y="5519"/>
                </a:lnTo>
                <a:lnTo>
                  <a:pt x="505" y="5519"/>
                </a:lnTo>
                <a:lnTo>
                  <a:pt x="505" y="3582"/>
                </a:lnTo>
                <a:lnTo>
                  <a:pt x="478" y="3476"/>
                </a:lnTo>
                <a:lnTo>
                  <a:pt x="425" y="3423"/>
                </a:lnTo>
                <a:lnTo>
                  <a:pt x="345" y="3370"/>
                </a:lnTo>
                <a:lnTo>
                  <a:pt x="266" y="3344"/>
                </a:lnTo>
                <a:lnTo>
                  <a:pt x="160" y="3370"/>
                </a:lnTo>
                <a:lnTo>
                  <a:pt x="80" y="3423"/>
                </a:lnTo>
                <a:lnTo>
                  <a:pt x="27" y="3476"/>
                </a:lnTo>
                <a:lnTo>
                  <a:pt x="0" y="3582"/>
                </a:lnTo>
                <a:lnTo>
                  <a:pt x="0" y="5758"/>
                </a:lnTo>
                <a:lnTo>
                  <a:pt x="0" y="6288"/>
                </a:lnTo>
                <a:lnTo>
                  <a:pt x="27" y="6448"/>
                </a:lnTo>
                <a:lnTo>
                  <a:pt x="80" y="6607"/>
                </a:lnTo>
                <a:lnTo>
                  <a:pt x="160" y="6739"/>
                </a:lnTo>
                <a:lnTo>
                  <a:pt x="239" y="6845"/>
                </a:lnTo>
                <a:lnTo>
                  <a:pt x="372" y="6952"/>
                </a:lnTo>
                <a:lnTo>
                  <a:pt x="505" y="7031"/>
                </a:lnTo>
                <a:lnTo>
                  <a:pt x="637" y="7058"/>
                </a:lnTo>
                <a:lnTo>
                  <a:pt x="796" y="7084"/>
                </a:lnTo>
                <a:lnTo>
                  <a:pt x="4272" y="7084"/>
                </a:lnTo>
                <a:lnTo>
                  <a:pt x="3980" y="8676"/>
                </a:lnTo>
                <a:lnTo>
                  <a:pt x="3608" y="8676"/>
                </a:lnTo>
                <a:lnTo>
                  <a:pt x="3502" y="8703"/>
                </a:lnTo>
                <a:lnTo>
                  <a:pt x="3423" y="8756"/>
                </a:lnTo>
                <a:lnTo>
                  <a:pt x="3370" y="8835"/>
                </a:lnTo>
                <a:lnTo>
                  <a:pt x="3343" y="8915"/>
                </a:lnTo>
                <a:lnTo>
                  <a:pt x="3370" y="9021"/>
                </a:lnTo>
                <a:lnTo>
                  <a:pt x="3423" y="9100"/>
                </a:lnTo>
                <a:lnTo>
                  <a:pt x="3502" y="9154"/>
                </a:lnTo>
                <a:lnTo>
                  <a:pt x="3608" y="9180"/>
                </a:lnTo>
                <a:lnTo>
                  <a:pt x="7455" y="9180"/>
                </a:lnTo>
                <a:lnTo>
                  <a:pt x="7561" y="9154"/>
                </a:lnTo>
                <a:lnTo>
                  <a:pt x="7641" y="9100"/>
                </a:lnTo>
                <a:lnTo>
                  <a:pt x="7694" y="9021"/>
                </a:lnTo>
                <a:lnTo>
                  <a:pt x="7694" y="8915"/>
                </a:lnTo>
                <a:lnTo>
                  <a:pt x="7694" y="8835"/>
                </a:lnTo>
                <a:lnTo>
                  <a:pt x="7641" y="8756"/>
                </a:lnTo>
                <a:lnTo>
                  <a:pt x="7561" y="8703"/>
                </a:lnTo>
                <a:lnTo>
                  <a:pt x="7455" y="8676"/>
                </a:lnTo>
                <a:lnTo>
                  <a:pt x="7057" y="8676"/>
                </a:lnTo>
                <a:lnTo>
                  <a:pt x="6792" y="7084"/>
                </a:lnTo>
                <a:lnTo>
                  <a:pt x="10267" y="7084"/>
                </a:lnTo>
                <a:lnTo>
                  <a:pt x="10427" y="7058"/>
                </a:lnTo>
                <a:lnTo>
                  <a:pt x="10559" y="7031"/>
                </a:lnTo>
                <a:lnTo>
                  <a:pt x="10692" y="6952"/>
                </a:lnTo>
                <a:lnTo>
                  <a:pt x="10825" y="6845"/>
                </a:lnTo>
                <a:lnTo>
                  <a:pt x="10904" y="6739"/>
                </a:lnTo>
                <a:lnTo>
                  <a:pt x="10984" y="6607"/>
                </a:lnTo>
                <a:lnTo>
                  <a:pt x="11037" y="6448"/>
                </a:lnTo>
                <a:lnTo>
                  <a:pt x="11037" y="6288"/>
                </a:lnTo>
                <a:lnTo>
                  <a:pt x="11037" y="5758"/>
                </a:lnTo>
                <a:lnTo>
                  <a:pt x="11037" y="797"/>
                </a:lnTo>
                <a:lnTo>
                  <a:pt x="11037" y="638"/>
                </a:lnTo>
                <a:lnTo>
                  <a:pt x="10984" y="478"/>
                </a:lnTo>
                <a:lnTo>
                  <a:pt x="10904" y="346"/>
                </a:lnTo>
                <a:lnTo>
                  <a:pt x="10825" y="240"/>
                </a:lnTo>
                <a:lnTo>
                  <a:pt x="10692" y="133"/>
                </a:lnTo>
                <a:lnTo>
                  <a:pt x="10559" y="54"/>
                </a:lnTo>
                <a:lnTo>
                  <a:pt x="10427" y="27"/>
                </a:lnTo>
                <a:lnTo>
                  <a:pt x="10267" y="1"/>
                </a:lnTo>
                <a:close/>
                <a:moveTo>
                  <a:pt x="9551" y="11700"/>
                </a:moveTo>
                <a:lnTo>
                  <a:pt x="9498" y="11966"/>
                </a:lnTo>
                <a:lnTo>
                  <a:pt x="9498" y="12284"/>
                </a:lnTo>
                <a:lnTo>
                  <a:pt x="7163" y="12284"/>
                </a:lnTo>
                <a:lnTo>
                  <a:pt x="7163" y="11966"/>
                </a:lnTo>
                <a:lnTo>
                  <a:pt x="7110" y="11700"/>
                </a:lnTo>
                <a:close/>
                <a:moveTo>
                  <a:pt x="6712" y="13902"/>
                </a:moveTo>
                <a:lnTo>
                  <a:pt x="6819" y="13929"/>
                </a:lnTo>
                <a:lnTo>
                  <a:pt x="6898" y="13955"/>
                </a:lnTo>
                <a:lnTo>
                  <a:pt x="6951" y="13982"/>
                </a:lnTo>
                <a:lnTo>
                  <a:pt x="7031" y="14035"/>
                </a:lnTo>
                <a:lnTo>
                  <a:pt x="7084" y="14115"/>
                </a:lnTo>
                <a:lnTo>
                  <a:pt x="7110" y="14194"/>
                </a:lnTo>
                <a:lnTo>
                  <a:pt x="7137" y="14274"/>
                </a:lnTo>
                <a:lnTo>
                  <a:pt x="7163" y="14353"/>
                </a:lnTo>
                <a:lnTo>
                  <a:pt x="7137" y="14433"/>
                </a:lnTo>
                <a:lnTo>
                  <a:pt x="7137" y="14539"/>
                </a:lnTo>
                <a:lnTo>
                  <a:pt x="7084" y="14592"/>
                </a:lnTo>
                <a:lnTo>
                  <a:pt x="7031" y="14672"/>
                </a:lnTo>
                <a:lnTo>
                  <a:pt x="6951" y="14725"/>
                </a:lnTo>
                <a:lnTo>
                  <a:pt x="6898" y="14751"/>
                </a:lnTo>
                <a:lnTo>
                  <a:pt x="6819" y="14778"/>
                </a:lnTo>
                <a:lnTo>
                  <a:pt x="6712" y="14804"/>
                </a:lnTo>
                <a:lnTo>
                  <a:pt x="6633" y="14778"/>
                </a:lnTo>
                <a:lnTo>
                  <a:pt x="6553" y="14751"/>
                </a:lnTo>
                <a:lnTo>
                  <a:pt x="6474" y="14725"/>
                </a:lnTo>
                <a:lnTo>
                  <a:pt x="6394" y="14672"/>
                </a:lnTo>
                <a:lnTo>
                  <a:pt x="6341" y="14592"/>
                </a:lnTo>
                <a:lnTo>
                  <a:pt x="6314" y="14539"/>
                </a:lnTo>
                <a:lnTo>
                  <a:pt x="6288" y="14433"/>
                </a:lnTo>
                <a:lnTo>
                  <a:pt x="6288" y="14353"/>
                </a:lnTo>
                <a:lnTo>
                  <a:pt x="6288" y="14274"/>
                </a:lnTo>
                <a:lnTo>
                  <a:pt x="6314" y="14194"/>
                </a:lnTo>
                <a:lnTo>
                  <a:pt x="6341" y="14115"/>
                </a:lnTo>
                <a:lnTo>
                  <a:pt x="6394" y="14035"/>
                </a:lnTo>
                <a:lnTo>
                  <a:pt x="6474" y="13982"/>
                </a:lnTo>
                <a:lnTo>
                  <a:pt x="6553" y="13955"/>
                </a:lnTo>
                <a:lnTo>
                  <a:pt x="6633" y="13929"/>
                </a:lnTo>
                <a:lnTo>
                  <a:pt x="6712" y="13902"/>
                </a:lnTo>
                <a:close/>
                <a:moveTo>
                  <a:pt x="9949" y="13902"/>
                </a:moveTo>
                <a:lnTo>
                  <a:pt x="10029" y="13929"/>
                </a:lnTo>
                <a:lnTo>
                  <a:pt x="10108" y="13955"/>
                </a:lnTo>
                <a:lnTo>
                  <a:pt x="10188" y="13982"/>
                </a:lnTo>
                <a:lnTo>
                  <a:pt x="10241" y="14035"/>
                </a:lnTo>
                <a:lnTo>
                  <a:pt x="10320" y="14115"/>
                </a:lnTo>
                <a:lnTo>
                  <a:pt x="10347" y="14194"/>
                </a:lnTo>
                <a:lnTo>
                  <a:pt x="10374" y="14274"/>
                </a:lnTo>
                <a:lnTo>
                  <a:pt x="10374" y="14353"/>
                </a:lnTo>
                <a:lnTo>
                  <a:pt x="10374" y="14433"/>
                </a:lnTo>
                <a:lnTo>
                  <a:pt x="10347" y="14539"/>
                </a:lnTo>
                <a:lnTo>
                  <a:pt x="10320" y="14592"/>
                </a:lnTo>
                <a:lnTo>
                  <a:pt x="10241" y="14672"/>
                </a:lnTo>
                <a:lnTo>
                  <a:pt x="10188" y="14725"/>
                </a:lnTo>
                <a:lnTo>
                  <a:pt x="10108" y="14751"/>
                </a:lnTo>
                <a:lnTo>
                  <a:pt x="10029" y="14778"/>
                </a:lnTo>
                <a:lnTo>
                  <a:pt x="9949" y="14804"/>
                </a:lnTo>
                <a:lnTo>
                  <a:pt x="9843" y="14778"/>
                </a:lnTo>
                <a:lnTo>
                  <a:pt x="9763" y="14751"/>
                </a:lnTo>
                <a:lnTo>
                  <a:pt x="9684" y="14725"/>
                </a:lnTo>
                <a:lnTo>
                  <a:pt x="9631" y="14672"/>
                </a:lnTo>
                <a:lnTo>
                  <a:pt x="9578" y="14592"/>
                </a:lnTo>
                <a:lnTo>
                  <a:pt x="9525" y="14539"/>
                </a:lnTo>
                <a:lnTo>
                  <a:pt x="9498" y="14433"/>
                </a:lnTo>
                <a:lnTo>
                  <a:pt x="9498" y="14353"/>
                </a:lnTo>
                <a:lnTo>
                  <a:pt x="9498" y="14274"/>
                </a:lnTo>
                <a:lnTo>
                  <a:pt x="9525" y="14194"/>
                </a:lnTo>
                <a:lnTo>
                  <a:pt x="9578" y="14115"/>
                </a:lnTo>
                <a:lnTo>
                  <a:pt x="9631" y="14035"/>
                </a:lnTo>
                <a:lnTo>
                  <a:pt x="9684" y="13982"/>
                </a:lnTo>
                <a:lnTo>
                  <a:pt x="9763" y="13955"/>
                </a:lnTo>
                <a:lnTo>
                  <a:pt x="9843" y="13929"/>
                </a:lnTo>
                <a:lnTo>
                  <a:pt x="9949" y="13902"/>
                </a:lnTo>
                <a:close/>
                <a:moveTo>
                  <a:pt x="12894" y="1"/>
                </a:moveTo>
                <a:lnTo>
                  <a:pt x="12735" y="27"/>
                </a:lnTo>
                <a:lnTo>
                  <a:pt x="12575" y="54"/>
                </a:lnTo>
                <a:lnTo>
                  <a:pt x="12443" y="133"/>
                </a:lnTo>
                <a:lnTo>
                  <a:pt x="12337" y="240"/>
                </a:lnTo>
                <a:lnTo>
                  <a:pt x="12231" y="346"/>
                </a:lnTo>
                <a:lnTo>
                  <a:pt x="12178" y="478"/>
                </a:lnTo>
                <a:lnTo>
                  <a:pt x="12124" y="638"/>
                </a:lnTo>
                <a:lnTo>
                  <a:pt x="12098" y="797"/>
                </a:lnTo>
                <a:lnTo>
                  <a:pt x="12098" y="4033"/>
                </a:lnTo>
                <a:lnTo>
                  <a:pt x="12124" y="4139"/>
                </a:lnTo>
                <a:lnTo>
                  <a:pt x="12178" y="4193"/>
                </a:lnTo>
                <a:lnTo>
                  <a:pt x="12257" y="4246"/>
                </a:lnTo>
                <a:lnTo>
                  <a:pt x="12337" y="4272"/>
                </a:lnTo>
                <a:lnTo>
                  <a:pt x="12443" y="4246"/>
                </a:lnTo>
                <a:lnTo>
                  <a:pt x="12522" y="4193"/>
                </a:lnTo>
                <a:lnTo>
                  <a:pt x="12575" y="4139"/>
                </a:lnTo>
                <a:lnTo>
                  <a:pt x="12602" y="4033"/>
                </a:lnTo>
                <a:lnTo>
                  <a:pt x="12602" y="797"/>
                </a:lnTo>
                <a:lnTo>
                  <a:pt x="12602" y="664"/>
                </a:lnTo>
                <a:lnTo>
                  <a:pt x="12682" y="584"/>
                </a:lnTo>
                <a:lnTo>
                  <a:pt x="12761" y="505"/>
                </a:lnTo>
                <a:lnTo>
                  <a:pt x="12894" y="478"/>
                </a:lnTo>
                <a:lnTo>
                  <a:pt x="15865" y="478"/>
                </a:lnTo>
                <a:lnTo>
                  <a:pt x="15971" y="505"/>
                </a:lnTo>
                <a:lnTo>
                  <a:pt x="16077" y="584"/>
                </a:lnTo>
                <a:lnTo>
                  <a:pt x="16130" y="664"/>
                </a:lnTo>
                <a:lnTo>
                  <a:pt x="16157" y="797"/>
                </a:lnTo>
                <a:lnTo>
                  <a:pt x="16157" y="8384"/>
                </a:lnTo>
                <a:lnTo>
                  <a:pt x="16130" y="8490"/>
                </a:lnTo>
                <a:lnTo>
                  <a:pt x="16077" y="8596"/>
                </a:lnTo>
                <a:lnTo>
                  <a:pt x="15971" y="8649"/>
                </a:lnTo>
                <a:lnTo>
                  <a:pt x="15865" y="8676"/>
                </a:lnTo>
                <a:lnTo>
                  <a:pt x="12894" y="8676"/>
                </a:lnTo>
                <a:lnTo>
                  <a:pt x="12761" y="8649"/>
                </a:lnTo>
                <a:lnTo>
                  <a:pt x="12682" y="8596"/>
                </a:lnTo>
                <a:lnTo>
                  <a:pt x="12602" y="8490"/>
                </a:lnTo>
                <a:lnTo>
                  <a:pt x="12602" y="8384"/>
                </a:lnTo>
                <a:lnTo>
                  <a:pt x="12602" y="8013"/>
                </a:lnTo>
                <a:lnTo>
                  <a:pt x="12602" y="5148"/>
                </a:lnTo>
                <a:lnTo>
                  <a:pt x="12575" y="5041"/>
                </a:lnTo>
                <a:lnTo>
                  <a:pt x="12522" y="4962"/>
                </a:lnTo>
                <a:lnTo>
                  <a:pt x="12443" y="4909"/>
                </a:lnTo>
                <a:lnTo>
                  <a:pt x="12337" y="4882"/>
                </a:lnTo>
                <a:lnTo>
                  <a:pt x="12257" y="4909"/>
                </a:lnTo>
                <a:lnTo>
                  <a:pt x="12178" y="4962"/>
                </a:lnTo>
                <a:lnTo>
                  <a:pt x="12124" y="5041"/>
                </a:lnTo>
                <a:lnTo>
                  <a:pt x="12098" y="5148"/>
                </a:lnTo>
                <a:lnTo>
                  <a:pt x="12098" y="7747"/>
                </a:lnTo>
                <a:lnTo>
                  <a:pt x="10718" y="7747"/>
                </a:lnTo>
                <a:lnTo>
                  <a:pt x="10453" y="7774"/>
                </a:lnTo>
                <a:lnTo>
                  <a:pt x="10188" y="7801"/>
                </a:lnTo>
                <a:lnTo>
                  <a:pt x="9949" y="7880"/>
                </a:lnTo>
                <a:lnTo>
                  <a:pt x="9710" y="7960"/>
                </a:lnTo>
                <a:lnTo>
                  <a:pt x="9472" y="8066"/>
                </a:lnTo>
                <a:lnTo>
                  <a:pt x="9259" y="8198"/>
                </a:lnTo>
                <a:lnTo>
                  <a:pt x="9047" y="8358"/>
                </a:lnTo>
                <a:lnTo>
                  <a:pt x="8861" y="8543"/>
                </a:lnTo>
                <a:lnTo>
                  <a:pt x="8702" y="8729"/>
                </a:lnTo>
                <a:lnTo>
                  <a:pt x="8543" y="8915"/>
                </a:lnTo>
                <a:lnTo>
                  <a:pt x="8410" y="9127"/>
                </a:lnTo>
                <a:lnTo>
                  <a:pt x="8304" y="9366"/>
                </a:lnTo>
                <a:lnTo>
                  <a:pt x="8198" y="9605"/>
                </a:lnTo>
                <a:lnTo>
                  <a:pt x="8145" y="9870"/>
                </a:lnTo>
                <a:lnTo>
                  <a:pt x="8092" y="10135"/>
                </a:lnTo>
                <a:lnTo>
                  <a:pt x="8092" y="10400"/>
                </a:lnTo>
                <a:lnTo>
                  <a:pt x="8092" y="11196"/>
                </a:lnTo>
                <a:lnTo>
                  <a:pt x="6898" y="11196"/>
                </a:lnTo>
                <a:lnTo>
                  <a:pt x="6792" y="11090"/>
                </a:lnTo>
                <a:lnTo>
                  <a:pt x="6686" y="11011"/>
                </a:lnTo>
                <a:lnTo>
                  <a:pt x="6553" y="10931"/>
                </a:lnTo>
                <a:lnTo>
                  <a:pt x="6421" y="10851"/>
                </a:lnTo>
                <a:lnTo>
                  <a:pt x="6261" y="10825"/>
                </a:lnTo>
                <a:lnTo>
                  <a:pt x="6102" y="10798"/>
                </a:lnTo>
                <a:lnTo>
                  <a:pt x="5970" y="10798"/>
                </a:lnTo>
                <a:lnTo>
                  <a:pt x="5810" y="10825"/>
                </a:lnTo>
                <a:lnTo>
                  <a:pt x="5678" y="10851"/>
                </a:lnTo>
                <a:lnTo>
                  <a:pt x="5545" y="10931"/>
                </a:lnTo>
                <a:lnTo>
                  <a:pt x="5412" y="11011"/>
                </a:lnTo>
                <a:lnTo>
                  <a:pt x="5280" y="11090"/>
                </a:lnTo>
                <a:lnTo>
                  <a:pt x="5015" y="11355"/>
                </a:lnTo>
                <a:lnTo>
                  <a:pt x="4776" y="11647"/>
                </a:lnTo>
                <a:lnTo>
                  <a:pt x="4564" y="11992"/>
                </a:lnTo>
                <a:lnTo>
                  <a:pt x="4351" y="12417"/>
                </a:lnTo>
                <a:lnTo>
                  <a:pt x="4351" y="12496"/>
                </a:lnTo>
                <a:lnTo>
                  <a:pt x="4351" y="12602"/>
                </a:lnTo>
                <a:lnTo>
                  <a:pt x="4404" y="12682"/>
                </a:lnTo>
                <a:lnTo>
                  <a:pt x="4484" y="12735"/>
                </a:lnTo>
                <a:lnTo>
                  <a:pt x="4564" y="12762"/>
                </a:lnTo>
                <a:lnTo>
                  <a:pt x="4670" y="12735"/>
                </a:lnTo>
                <a:lnTo>
                  <a:pt x="4749" y="12682"/>
                </a:lnTo>
                <a:lnTo>
                  <a:pt x="4802" y="12602"/>
                </a:lnTo>
                <a:lnTo>
                  <a:pt x="4988" y="12257"/>
                </a:lnTo>
                <a:lnTo>
                  <a:pt x="5174" y="11939"/>
                </a:lnTo>
                <a:lnTo>
                  <a:pt x="5359" y="11674"/>
                </a:lnTo>
                <a:lnTo>
                  <a:pt x="5572" y="11488"/>
                </a:lnTo>
                <a:lnTo>
                  <a:pt x="5731" y="11382"/>
                </a:lnTo>
                <a:lnTo>
                  <a:pt x="5917" y="11302"/>
                </a:lnTo>
                <a:lnTo>
                  <a:pt x="6076" y="11276"/>
                </a:lnTo>
                <a:lnTo>
                  <a:pt x="6261" y="11329"/>
                </a:lnTo>
                <a:lnTo>
                  <a:pt x="6368" y="11382"/>
                </a:lnTo>
                <a:lnTo>
                  <a:pt x="6474" y="11462"/>
                </a:lnTo>
                <a:lnTo>
                  <a:pt x="6553" y="11568"/>
                </a:lnTo>
                <a:lnTo>
                  <a:pt x="6606" y="11674"/>
                </a:lnTo>
                <a:lnTo>
                  <a:pt x="6659" y="11860"/>
                </a:lnTo>
                <a:lnTo>
                  <a:pt x="6686" y="12045"/>
                </a:lnTo>
                <a:lnTo>
                  <a:pt x="6686" y="12257"/>
                </a:lnTo>
                <a:lnTo>
                  <a:pt x="6686" y="12496"/>
                </a:lnTo>
                <a:lnTo>
                  <a:pt x="6686" y="12602"/>
                </a:lnTo>
                <a:lnTo>
                  <a:pt x="6739" y="12682"/>
                </a:lnTo>
                <a:lnTo>
                  <a:pt x="6819" y="12762"/>
                </a:lnTo>
                <a:lnTo>
                  <a:pt x="6925" y="12788"/>
                </a:lnTo>
                <a:lnTo>
                  <a:pt x="9737" y="12788"/>
                </a:lnTo>
                <a:lnTo>
                  <a:pt x="9843" y="12762"/>
                </a:lnTo>
                <a:lnTo>
                  <a:pt x="9923" y="12708"/>
                </a:lnTo>
                <a:lnTo>
                  <a:pt x="9976" y="12629"/>
                </a:lnTo>
                <a:lnTo>
                  <a:pt x="9976" y="12523"/>
                </a:lnTo>
                <a:lnTo>
                  <a:pt x="9976" y="12496"/>
                </a:lnTo>
                <a:lnTo>
                  <a:pt x="9976" y="12257"/>
                </a:lnTo>
                <a:lnTo>
                  <a:pt x="9976" y="12045"/>
                </a:lnTo>
                <a:lnTo>
                  <a:pt x="10002" y="11860"/>
                </a:lnTo>
                <a:lnTo>
                  <a:pt x="10055" y="11674"/>
                </a:lnTo>
                <a:lnTo>
                  <a:pt x="10108" y="11568"/>
                </a:lnTo>
                <a:lnTo>
                  <a:pt x="10188" y="11462"/>
                </a:lnTo>
                <a:lnTo>
                  <a:pt x="10294" y="11382"/>
                </a:lnTo>
                <a:lnTo>
                  <a:pt x="10400" y="11329"/>
                </a:lnTo>
                <a:lnTo>
                  <a:pt x="10506" y="11302"/>
                </a:lnTo>
                <a:lnTo>
                  <a:pt x="10639" y="11276"/>
                </a:lnTo>
                <a:lnTo>
                  <a:pt x="10745" y="11302"/>
                </a:lnTo>
                <a:lnTo>
                  <a:pt x="10825" y="11329"/>
                </a:lnTo>
                <a:lnTo>
                  <a:pt x="11037" y="11462"/>
                </a:lnTo>
                <a:lnTo>
                  <a:pt x="11249" y="11621"/>
                </a:lnTo>
                <a:lnTo>
                  <a:pt x="11488" y="11913"/>
                </a:lnTo>
                <a:lnTo>
                  <a:pt x="11700" y="12284"/>
                </a:lnTo>
                <a:lnTo>
                  <a:pt x="11886" y="12708"/>
                </a:lnTo>
                <a:lnTo>
                  <a:pt x="12071" y="13133"/>
                </a:lnTo>
                <a:lnTo>
                  <a:pt x="12231" y="13584"/>
                </a:lnTo>
                <a:lnTo>
                  <a:pt x="12310" y="14035"/>
                </a:lnTo>
                <a:lnTo>
                  <a:pt x="12390" y="14459"/>
                </a:lnTo>
                <a:lnTo>
                  <a:pt x="12363" y="14831"/>
                </a:lnTo>
                <a:lnTo>
                  <a:pt x="12337" y="15070"/>
                </a:lnTo>
                <a:lnTo>
                  <a:pt x="12257" y="15255"/>
                </a:lnTo>
                <a:lnTo>
                  <a:pt x="12178" y="15361"/>
                </a:lnTo>
                <a:lnTo>
                  <a:pt x="12124" y="15414"/>
                </a:lnTo>
                <a:lnTo>
                  <a:pt x="12045" y="15468"/>
                </a:lnTo>
                <a:lnTo>
                  <a:pt x="11939" y="15521"/>
                </a:lnTo>
                <a:lnTo>
                  <a:pt x="11806" y="15547"/>
                </a:lnTo>
                <a:lnTo>
                  <a:pt x="11647" y="15547"/>
                </a:lnTo>
                <a:lnTo>
                  <a:pt x="11514" y="15521"/>
                </a:lnTo>
                <a:lnTo>
                  <a:pt x="11382" y="15441"/>
                </a:lnTo>
                <a:lnTo>
                  <a:pt x="11222" y="15308"/>
                </a:lnTo>
                <a:lnTo>
                  <a:pt x="11063" y="15176"/>
                </a:lnTo>
                <a:lnTo>
                  <a:pt x="10904" y="14990"/>
                </a:lnTo>
                <a:lnTo>
                  <a:pt x="10771" y="14778"/>
                </a:lnTo>
                <a:lnTo>
                  <a:pt x="10851" y="14566"/>
                </a:lnTo>
                <a:lnTo>
                  <a:pt x="10878" y="14353"/>
                </a:lnTo>
                <a:lnTo>
                  <a:pt x="10851" y="14168"/>
                </a:lnTo>
                <a:lnTo>
                  <a:pt x="10798" y="13982"/>
                </a:lnTo>
                <a:lnTo>
                  <a:pt x="10718" y="13849"/>
                </a:lnTo>
                <a:lnTo>
                  <a:pt x="10586" y="13690"/>
                </a:lnTo>
                <a:lnTo>
                  <a:pt x="10453" y="13584"/>
                </a:lnTo>
                <a:lnTo>
                  <a:pt x="10294" y="13504"/>
                </a:lnTo>
                <a:lnTo>
                  <a:pt x="10135" y="13451"/>
                </a:lnTo>
                <a:lnTo>
                  <a:pt x="9949" y="13425"/>
                </a:lnTo>
                <a:lnTo>
                  <a:pt x="9763" y="13451"/>
                </a:lnTo>
                <a:lnTo>
                  <a:pt x="9578" y="13504"/>
                </a:lnTo>
                <a:lnTo>
                  <a:pt x="9418" y="13584"/>
                </a:lnTo>
                <a:lnTo>
                  <a:pt x="9286" y="13690"/>
                </a:lnTo>
                <a:lnTo>
                  <a:pt x="9153" y="13876"/>
                </a:lnTo>
                <a:lnTo>
                  <a:pt x="9100" y="14008"/>
                </a:lnTo>
                <a:lnTo>
                  <a:pt x="9047" y="14115"/>
                </a:lnTo>
                <a:lnTo>
                  <a:pt x="7614" y="14115"/>
                </a:lnTo>
                <a:lnTo>
                  <a:pt x="7561" y="14008"/>
                </a:lnTo>
                <a:lnTo>
                  <a:pt x="7508" y="13876"/>
                </a:lnTo>
                <a:lnTo>
                  <a:pt x="7376" y="13690"/>
                </a:lnTo>
                <a:lnTo>
                  <a:pt x="7243" y="13584"/>
                </a:lnTo>
                <a:lnTo>
                  <a:pt x="7084" y="13504"/>
                </a:lnTo>
                <a:lnTo>
                  <a:pt x="6898" y="13451"/>
                </a:lnTo>
                <a:lnTo>
                  <a:pt x="6712" y="13425"/>
                </a:lnTo>
                <a:lnTo>
                  <a:pt x="6527" y="13451"/>
                </a:lnTo>
                <a:lnTo>
                  <a:pt x="6368" y="13504"/>
                </a:lnTo>
                <a:lnTo>
                  <a:pt x="6208" y="13584"/>
                </a:lnTo>
                <a:lnTo>
                  <a:pt x="6049" y="13690"/>
                </a:lnTo>
                <a:lnTo>
                  <a:pt x="5943" y="13849"/>
                </a:lnTo>
                <a:lnTo>
                  <a:pt x="5863" y="13982"/>
                </a:lnTo>
                <a:lnTo>
                  <a:pt x="5810" y="14168"/>
                </a:lnTo>
                <a:lnTo>
                  <a:pt x="5784" y="14353"/>
                </a:lnTo>
                <a:lnTo>
                  <a:pt x="5810" y="14566"/>
                </a:lnTo>
                <a:lnTo>
                  <a:pt x="5890" y="14778"/>
                </a:lnTo>
                <a:lnTo>
                  <a:pt x="5731" y="14990"/>
                </a:lnTo>
                <a:lnTo>
                  <a:pt x="5598" y="15176"/>
                </a:lnTo>
                <a:lnTo>
                  <a:pt x="5439" y="15308"/>
                </a:lnTo>
                <a:lnTo>
                  <a:pt x="5280" y="15441"/>
                </a:lnTo>
                <a:lnTo>
                  <a:pt x="5147" y="15521"/>
                </a:lnTo>
                <a:lnTo>
                  <a:pt x="5015" y="15547"/>
                </a:lnTo>
                <a:lnTo>
                  <a:pt x="4855" y="15547"/>
                </a:lnTo>
                <a:lnTo>
                  <a:pt x="4723" y="15521"/>
                </a:lnTo>
                <a:lnTo>
                  <a:pt x="4564" y="15441"/>
                </a:lnTo>
                <a:lnTo>
                  <a:pt x="4457" y="15308"/>
                </a:lnTo>
                <a:lnTo>
                  <a:pt x="4351" y="15149"/>
                </a:lnTo>
                <a:lnTo>
                  <a:pt x="4298" y="14963"/>
                </a:lnTo>
                <a:lnTo>
                  <a:pt x="4272" y="14672"/>
                </a:lnTo>
                <a:lnTo>
                  <a:pt x="4298" y="14353"/>
                </a:lnTo>
                <a:lnTo>
                  <a:pt x="4351" y="13982"/>
                </a:lnTo>
                <a:lnTo>
                  <a:pt x="4431" y="13610"/>
                </a:lnTo>
                <a:lnTo>
                  <a:pt x="4457" y="13504"/>
                </a:lnTo>
                <a:lnTo>
                  <a:pt x="4404" y="13425"/>
                </a:lnTo>
                <a:lnTo>
                  <a:pt x="4351" y="13345"/>
                </a:lnTo>
                <a:lnTo>
                  <a:pt x="4272" y="13319"/>
                </a:lnTo>
                <a:lnTo>
                  <a:pt x="4166" y="13292"/>
                </a:lnTo>
                <a:lnTo>
                  <a:pt x="4086" y="13345"/>
                </a:lnTo>
                <a:lnTo>
                  <a:pt x="4006" y="13398"/>
                </a:lnTo>
                <a:lnTo>
                  <a:pt x="3980" y="13478"/>
                </a:lnTo>
                <a:lnTo>
                  <a:pt x="3874" y="13929"/>
                </a:lnTo>
                <a:lnTo>
                  <a:pt x="3794" y="14327"/>
                </a:lnTo>
                <a:lnTo>
                  <a:pt x="3794" y="14725"/>
                </a:lnTo>
                <a:lnTo>
                  <a:pt x="3821" y="15070"/>
                </a:lnTo>
                <a:lnTo>
                  <a:pt x="3874" y="15229"/>
                </a:lnTo>
                <a:lnTo>
                  <a:pt x="3927" y="15361"/>
                </a:lnTo>
                <a:lnTo>
                  <a:pt x="3980" y="15521"/>
                </a:lnTo>
                <a:lnTo>
                  <a:pt x="4059" y="15627"/>
                </a:lnTo>
                <a:lnTo>
                  <a:pt x="4166" y="15733"/>
                </a:lnTo>
                <a:lnTo>
                  <a:pt x="4272" y="15839"/>
                </a:lnTo>
                <a:lnTo>
                  <a:pt x="4404" y="15919"/>
                </a:lnTo>
                <a:lnTo>
                  <a:pt x="4564" y="15972"/>
                </a:lnTo>
                <a:lnTo>
                  <a:pt x="4696" y="16025"/>
                </a:lnTo>
                <a:lnTo>
                  <a:pt x="4802" y="16051"/>
                </a:lnTo>
                <a:lnTo>
                  <a:pt x="4935" y="16051"/>
                </a:lnTo>
                <a:lnTo>
                  <a:pt x="5068" y="16025"/>
                </a:lnTo>
                <a:lnTo>
                  <a:pt x="5306" y="15972"/>
                </a:lnTo>
                <a:lnTo>
                  <a:pt x="5545" y="15839"/>
                </a:lnTo>
                <a:lnTo>
                  <a:pt x="5731" y="15706"/>
                </a:lnTo>
                <a:lnTo>
                  <a:pt x="5890" y="15547"/>
                </a:lnTo>
                <a:lnTo>
                  <a:pt x="6076" y="15361"/>
                </a:lnTo>
                <a:lnTo>
                  <a:pt x="6235" y="15149"/>
                </a:lnTo>
                <a:lnTo>
                  <a:pt x="6341" y="15202"/>
                </a:lnTo>
                <a:lnTo>
                  <a:pt x="6447" y="15255"/>
                </a:lnTo>
                <a:lnTo>
                  <a:pt x="6580" y="15282"/>
                </a:lnTo>
                <a:lnTo>
                  <a:pt x="6712" y="15282"/>
                </a:lnTo>
                <a:lnTo>
                  <a:pt x="6898" y="15255"/>
                </a:lnTo>
                <a:lnTo>
                  <a:pt x="7084" y="15202"/>
                </a:lnTo>
                <a:lnTo>
                  <a:pt x="7243" y="15123"/>
                </a:lnTo>
                <a:lnTo>
                  <a:pt x="7376" y="15017"/>
                </a:lnTo>
                <a:lnTo>
                  <a:pt x="7508" y="14831"/>
                </a:lnTo>
                <a:lnTo>
                  <a:pt x="7561" y="14725"/>
                </a:lnTo>
                <a:lnTo>
                  <a:pt x="7614" y="14592"/>
                </a:lnTo>
                <a:lnTo>
                  <a:pt x="9047" y="14592"/>
                </a:lnTo>
                <a:lnTo>
                  <a:pt x="9100" y="14725"/>
                </a:lnTo>
                <a:lnTo>
                  <a:pt x="9153" y="14831"/>
                </a:lnTo>
                <a:lnTo>
                  <a:pt x="9286" y="15017"/>
                </a:lnTo>
                <a:lnTo>
                  <a:pt x="9418" y="15123"/>
                </a:lnTo>
                <a:lnTo>
                  <a:pt x="9578" y="15202"/>
                </a:lnTo>
                <a:lnTo>
                  <a:pt x="9763" y="15255"/>
                </a:lnTo>
                <a:lnTo>
                  <a:pt x="9949" y="15282"/>
                </a:lnTo>
                <a:lnTo>
                  <a:pt x="10082" y="15282"/>
                </a:lnTo>
                <a:lnTo>
                  <a:pt x="10214" y="15255"/>
                </a:lnTo>
                <a:lnTo>
                  <a:pt x="10320" y="15202"/>
                </a:lnTo>
                <a:lnTo>
                  <a:pt x="10427" y="15149"/>
                </a:lnTo>
                <a:lnTo>
                  <a:pt x="10586" y="15361"/>
                </a:lnTo>
                <a:lnTo>
                  <a:pt x="10771" y="15547"/>
                </a:lnTo>
                <a:lnTo>
                  <a:pt x="10931" y="15706"/>
                </a:lnTo>
                <a:lnTo>
                  <a:pt x="11116" y="15839"/>
                </a:lnTo>
                <a:lnTo>
                  <a:pt x="11355" y="15972"/>
                </a:lnTo>
                <a:lnTo>
                  <a:pt x="11594" y="16025"/>
                </a:lnTo>
                <a:lnTo>
                  <a:pt x="11727" y="16051"/>
                </a:lnTo>
                <a:lnTo>
                  <a:pt x="11859" y="16051"/>
                </a:lnTo>
                <a:lnTo>
                  <a:pt x="11965" y="16025"/>
                </a:lnTo>
                <a:lnTo>
                  <a:pt x="12098" y="15972"/>
                </a:lnTo>
                <a:lnTo>
                  <a:pt x="12284" y="15919"/>
                </a:lnTo>
                <a:lnTo>
                  <a:pt x="12416" y="15812"/>
                </a:lnTo>
                <a:lnTo>
                  <a:pt x="12549" y="15706"/>
                </a:lnTo>
                <a:lnTo>
                  <a:pt x="12629" y="15574"/>
                </a:lnTo>
                <a:lnTo>
                  <a:pt x="12735" y="15414"/>
                </a:lnTo>
                <a:lnTo>
                  <a:pt x="12788" y="15255"/>
                </a:lnTo>
                <a:lnTo>
                  <a:pt x="12841" y="15070"/>
                </a:lnTo>
                <a:lnTo>
                  <a:pt x="12867" y="14857"/>
                </a:lnTo>
                <a:lnTo>
                  <a:pt x="12867" y="14672"/>
                </a:lnTo>
                <a:lnTo>
                  <a:pt x="12867" y="14459"/>
                </a:lnTo>
                <a:lnTo>
                  <a:pt x="12814" y="13982"/>
                </a:lnTo>
                <a:lnTo>
                  <a:pt x="12682" y="13478"/>
                </a:lnTo>
                <a:lnTo>
                  <a:pt x="12522" y="12974"/>
                </a:lnTo>
                <a:lnTo>
                  <a:pt x="12337" y="12496"/>
                </a:lnTo>
                <a:lnTo>
                  <a:pt x="12124" y="12045"/>
                </a:lnTo>
                <a:lnTo>
                  <a:pt x="11859" y="11621"/>
                </a:lnTo>
                <a:lnTo>
                  <a:pt x="11594" y="11302"/>
                </a:lnTo>
                <a:lnTo>
                  <a:pt x="11461" y="11143"/>
                </a:lnTo>
                <a:lnTo>
                  <a:pt x="11302" y="11037"/>
                </a:lnTo>
                <a:lnTo>
                  <a:pt x="11143" y="10931"/>
                </a:lnTo>
                <a:lnTo>
                  <a:pt x="10957" y="10851"/>
                </a:lnTo>
                <a:lnTo>
                  <a:pt x="10798" y="10825"/>
                </a:lnTo>
                <a:lnTo>
                  <a:pt x="10639" y="10798"/>
                </a:lnTo>
                <a:lnTo>
                  <a:pt x="10453" y="10825"/>
                </a:lnTo>
                <a:lnTo>
                  <a:pt x="10267" y="10851"/>
                </a:lnTo>
                <a:lnTo>
                  <a:pt x="10135" y="10904"/>
                </a:lnTo>
                <a:lnTo>
                  <a:pt x="10002" y="11011"/>
                </a:lnTo>
                <a:lnTo>
                  <a:pt x="9869" y="11090"/>
                </a:lnTo>
                <a:lnTo>
                  <a:pt x="9763" y="11196"/>
                </a:lnTo>
                <a:lnTo>
                  <a:pt x="8569" y="11196"/>
                </a:lnTo>
                <a:lnTo>
                  <a:pt x="8569" y="10400"/>
                </a:lnTo>
                <a:lnTo>
                  <a:pt x="8596" y="10188"/>
                </a:lnTo>
                <a:lnTo>
                  <a:pt x="8623" y="9949"/>
                </a:lnTo>
                <a:lnTo>
                  <a:pt x="8676" y="9764"/>
                </a:lnTo>
                <a:lnTo>
                  <a:pt x="8755" y="9551"/>
                </a:lnTo>
                <a:lnTo>
                  <a:pt x="8835" y="9366"/>
                </a:lnTo>
                <a:lnTo>
                  <a:pt x="8941" y="9207"/>
                </a:lnTo>
                <a:lnTo>
                  <a:pt x="9074" y="9021"/>
                </a:lnTo>
                <a:lnTo>
                  <a:pt x="9206" y="8888"/>
                </a:lnTo>
                <a:lnTo>
                  <a:pt x="9365" y="8729"/>
                </a:lnTo>
                <a:lnTo>
                  <a:pt x="9525" y="8623"/>
                </a:lnTo>
                <a:lnTo>
                  <a:pt x="9710" y="8517"/>
                </a:lnTo>
                <a:lnTo>
                  <a:pt x="9896" y="8411"/>
                </a:lnTo>
                <a:lnTo>
                  <a:pt x="10082" y="8331"/>
                </a:lnTo>
                <a:lnTo>
                  <a:pt x="10294" y="8278"/>
                </a:lnTo>
                <a:lnTo>
                  <a:pt x="10506" y="8252"/>
                </a:lnTo>
                <a:lnTo>
                  <a:pt x="12098" y="8252"/>
                </a:lnTo>
                <a:lnTo>
                  <a:pt x="12098" y="8384"/>
                </a:lnTo>
                <a:lnTo>
                  <a:pt x="12124" y="8543"/>
                </a:lnTo>
                <a:lnTo>
                  <a:pt x="12178" y="8676"/>
                </a:lnTo>
                <a:lnTo>
                  <a:pt x="12231" y="8809"/>
                </a:lnTo>
                <a:lnTo>
                  <a:pt x="12337" y="8941"/>
                </a:lnTo>
                <a:lnTo>
                  <a:pt x="12443" y="9021"/>
                </a:lnTo>
                <a:lnTo>
                  <a:pt x="12575" y="9100"/>
                </a:lnTo>
                <a:lnTo>
                  <a:pt x="12735" y="9154"/>
                </a:lnTo>
                <a:lnTo>
                  <a:pt x="12894" y="9180"/>
                </a:lnTo>
                <a:lnTo>
                  <a:pt x="15865" y="9180"/>
                </a:lnTo>
                <a:lnTo>
                  <a:pt x="16024" y="9154"/>
                </a:lnTo>
                <a:lnTo>
                  <a:pt x="16157" y="9100"/>
                </a:lnTo>
                <a:lnTo>
                  <a:pt x="16290" y="9021"/>
                </a:lnTo>
                <a:lnTo>
                  <a:pt x="16422" y="8941"/>
                </a:lnTo>
                <a:lnTo>
                  <a:pt x="16502" y="8809"/>
                </a:lnTo>
                <a:lnTo>
                  <a:pt x="16581" y="8676"/>
                </a:lnTo>
                <a:lnTo>
                  <a:pt x="16634" y="8543"/>
                </a:lnTo>
                <a:lnTo>
                  <a:pt x="16634" y="8384"/>
                </a:lnTo>
                <a:lnTo>
                  <a:pt x="16634" y="797"/>
                </a:lnTo>
                <a:lnTo>
                  <a:pt x="16634" y="638"/>
                </a:lnTo>
                <a:lnTo>
                  <a:pt x="16581" y="478"/>
                </a:lnTo>
                <a:lnTo>
                  <a:pt x="16502" y="346"/>
                </a:lnTo>
                <a:lnTo>
                  <a:pt x="16422" y="240"/>
                </a:lnTo>
                <a:lnTo>
                  <a:pt x="16290" y="133"/>
                </a:lnTo>
                <a:lnTo>
                  <a:pt x="16157" y="54"/>
                </a:lnTo>
                <a:lnTo>
                  <a:pt x="16024" y="27"/>
                </a:lnTo>
                <a:lnTo>
                  <a:pt x="158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5" name="Google Shape;2305;p58"/>
          <p:cNvSpPr/>
          <p:nvPr/>
        </p:nvSpPr>
        <p:spPr>
          <a:xfrm>
            <a:off x="3903561" y="2684115"/>
            <a:ext cx="252255" cy="316919"/>
          </a:xfrm>
          <a:custGeom>
            <a:avLst/>
            <a:gdLst/>
            <a:ahLst/>
            <a:cxnLst/>
            <a:rect l="l" t="t" r="r" b="b"/>
            <a:pathLst>
              <a:path w="13240" h="16634" extrusionOk="0">
                <a:moveTo>
                  <a:pt x="1752" y="1167"/>
                </a:moveTo>
                <a:lnTo>
                  <a:pt x="1672" y="1194"/>
                </a:lnTo>
                <a:lnTo>
                  <a:pt x="1593" y="1247"/>
                </a:lnTo>
                <a:lnTo>
                  <a:pt x="1540" y="1326"/>
                </a:lnTo>
                <a:lnTo>
                  <a:pt x="1513" y="1433"/>
                </a:lnTo>
                <a:lnTo>
                  <a:pt x="1513" y="2043"/>
                </a:lnTo>
                <a:lnTo>
                  <a:pt x="1540" y="2149"/>
                </a:lnTo>
                <a:lnTo>
                  <a:pt x="1593" y="2228"/>
                </a:lnTo>
                <a:lnTo>
                  <a:pt x="1672" y="2282"/>
                </a:lnTo>
                <a:lnTo>
                  <a:pt x="1752" y="2308"/>
                </a:lnTo>
                <a:lnTo>
                  <a:pt x="1858" y="2282"/>
                </a:lnTo>
                <a:lnTo>
                  <a:pt x="1938" y="2228"/>
                </a:lnTo>
                <a:lnTo>
                  <a:pt x="1991" y="2149"/>
                </a:lnTo>
                <a:lnTo>
                  <a:pt x="1991" y="2043"/>
                </a:lnTo>
                <a:lnTo>
                  <a:pt x="1991" y="1433"/>
                </a:lnTo>
                <a:lnTo>
                  <a:pt x="1991" y="1326"/>
                </a:lnTo>
                <a:lnTo>
                  <a:pt x="1938" y="1247"/>
                </a:lnTo>
                <a:lnTo>
                  <a:pt x="1858" y="1194"/>
                </a:lnTo>
                <a:lnTo>
                  <a:pt x="1752" y="1167"/>
                </a:lnTo>
                <a:close/>
                <a:moveTo>
                  <a:pt x="11488" y="2282"/>
                </a:moveTo>
                <a:lnTo>
                  <a:pt x="11382" y="2308"/>
                </a:lnTo>
                <a:lnTo>
                  <a:pt x="11303" y="2361"/>
                </a:lnTo>
                <a:lnTo>
                  <a:pt x="11250" y="2441"/>
                </a:lnTo>
                <a:lnTo>
                  <a:pt x="11250" y="2520"/>
                </a:lnTo>
                <a:lnTo>
                  <a:pt x="11250" y="3794"/>
                </a:lnTo>
                <a:lnTo>
                  <a:pt x="11250" y="3873"/>
                </a:lnTo>
                <a:lnTo>
                  <a:pt x="11303" y="3953"/>
                </a:lnTo>
                <a:lnTo>
                  <a:pt x="11382" y="4006"/>
                </a:lnTo>
                <a:lnTo>
                  <a:pt x="11488" y="4033"/>
                </a:lnTo>
                <a:lnTo>
                  <a:pt x="11568" y="4006"/>
                </a:lnTo>
                <a:lnTo>
                  <a:pt x="11647" y="3953"/>
                </a:lnTo>
                <a:lnTo>
                  <a:pt x="11701" y="3873"/>
                </a:lnTo>
                <a:lnTo>
                  <a:pt x="11727" y="3794"/>
                </a:lnTo>
                <a:lnTo>
                  <a:pt x="11727" y="2520"/>
                </a:lnTo>
                <a:lnTo>
                  <a:pt x="11701" y="2441"/>
                </a:lnTo>
                <a:lnTo>
                  <a:pt x="11647" y="2361"/>
                </a:lnTo>
                <a:lnTo>
                  <a:pt x="11568" y="2308"/>
                </a:lnTo>
                <a:lnTo>
                  <a:pt x="11488" y="2282"/>
                </a:lnTo>
                <a:close/>
                <a:moveTo>
                  <a:pt x="6633" y="2016"/>
                </a:moveTo>
                <a:lnTo>
                  <a:pt x="7695" y="4430"/>
                </a:lnTo>
                <a:lnTo>
                  <a:pt x="6713" y="4033"/>
                </a:lnTo>
                <a:lnTo>
                  <a:pt x="6633" y="4006"/>
                </a:lnTo>
                <a:lnTo>
                  <a:pt x="6527" y="4033"/>
                </a:lnTo>
                <a:lnTo>
                  <a:pt x="5546" y="4430"/>
                </a:lnTo>
                <a:lnTo>
                  <a:pt x="6633" y="2016"/>
                </a:lnTo>
                <a:close/>
                <a:moveTo>
                  <a:pt x="1752" y="4006"/>
                </a:moveTo>
                <a:lnTo>
                  <a:pt x="1672" y="4033"/>
                </a:lnTo>
                <a:lnTo>
                  <a:pt x="1593" y="4086"/>
                </a:lnTo>
                <a:lnTo>
                  <a:pt x="1540" y="4165"/>
                </a:lnTo>
                <a:lnTo>
                  <a:pt x="1513" y="4245"/>
                </a:lnTo>
                <a:lnTo>
                  <a:pt x="1513" y="4881"/>
                </a:lnTo>
                <a:lnTo>
                  <a:pt x="1540" y="4988"/>
                </a:lnTo>
                <a:lnTo>
                  <a:pt x="1593" y="5067"/>
                </a:lnTo>
                <a:lnTo>
                  <a:pt x="1672" y="5120"/>
                </a:lnTo>
                <a:lnTo>
                  <a:pt x="1858" y="5120"/>
                </a:lnTo>
                <a:lnTo>
                  <a:pt x="1938" y="5067"/>
                </a:lnTo>
                <a:lnTo>
                  <a:pt x="1991" y="4988"/>
                </a:lnTo>
                <a:lnTo>
                  <a:pt x="1991" y="4881"/>
                </a:lnTo>
                <a:lnTo>
                  <a:pt x="1991" y="4245"/>
                </a:lnTo>
                <a:lnTo>
                  <a:pt x="1991" y="4165"/>
                </a:lnTo>
                <a:lnTo>
                  <a:pt x="1938" y="4086"/>
                </a:lnTo>
                <a:lnTo>
                  <a:pt x="1858" y="4033"/>
                </a:lnTo>
                <a:lnTo>
                  <a:pt x="1752" y="4006"/>
                </a:lnTo>
                <a:close/>
                <a:moveTo>
                  <a:pt x="6607" y="1194"/>
                </a:moveTo>
                <a:lnTo>
                  <a:pt x="6527" y="1220"/>
                </a:lnTo>
                <a:lnTo>
                  <a:pt x="6448" y="1247"/>
                </a:lnTo>
                <a:lnTo>
                  <a:pt x="6395" y="1326"/>
                </a:lnTo>
                <a:lnTo>
                  <a:pt x="4856" y="4775"/>
                </a:lnTo>
                <a:lnTo>
                  <a:pt x="4829" y="4881"/>
                </a:lnTo>
                <a:lnTo>
                  <a:pt x="4856" y="4961"/>
                </a:lnTo>
                <a:lnTo>
                  <a:pt x="4909" y="5041"/>
                </a:lnTo>
                <a:lnTo>
                  <a:pt x="4989" y="5094"/>
                </a:lnTo>
                <a:lnTo>
                  <a:pt x="5068" y="5120"/>
                </a:lnTo>
                <a:lnTo>
                  <a:pt x="5174" y="5120"/>
                </a:lnTo>
                <a:lnTo>
                  <a:pt x="6633" y="4510"/>
                </a:lnTo>
                <a:lnTo>
                  <a:pt x="8066" y="5120"/>
                </a:lnTo>
                <a:lnTo>
                  <a:pt x="8172" y="5120"/>
                </a:lnTo>
                <a:lnTo>
                  <a:pt x="8252" y="5094"/>
                </a:lnTo>
                <a:lnTo>
                  <a:pt x="8331" y="5041"/>
                </a:lnTo>
                <a:lnTo>
                  <a:pt x="8384" y="4961"/>
                </a:lnTo>
                <a:lnTo>
                  <a:pt x="8411" y="4881"/>
                </a:lnTo>
                <a:lnTo>
                  <a:pt x="8384" y="4775"/>
                </a:lnTo>
                <a:lnTo>
                  <a:pt x="6846" y="1326"/>
                </a:lnTo>
                <a:lnTo>
                  <a:pt x="6793" y="1247"/>
                </a:lnTo>
                <a:lnTo>
                  <a:pt x="6713" y="1194"/>
                </a:lnTo>
                <a:close/>
                <a:moveTo>
                  <a:pt x="2521" y="478"/>
                </a:moveTo>
                <a:lnTo>
                  <a:pt x="2521" y="5837"/>
                </a:lnTo>
                <a:lnTo>
                  <a:pt x="1593" y="5837"/>
                </a:lnTo>
                <a:lnTo>
                  <a:pt x="1460" y="5810"/>
                </a:lnTo>
                <a:lnTo>
                  <a:pt x="1354" y="5783"/>
                </a:lnTo>
                <a:lnTo>
                  <a:pt x="1248" y="5730"/>
                </a:lnTo>
                <a:lnTo>
                  <a:pt x="1168" y="5651"/>
                </a:lnTo>
                <a:lnTo>
                  <a:pt x="1089" y="5571"/>
                </a:lnTo>
                <a:lnTo>
                  <a:pt x="1036" y="5465"/>
                </a:lnTo>
                <a:lnTo>
                  <a:pt x="1009" y="5332"/>
                </a:lnTo>
                <a:lnTo>
                  <a:pt x="983" y="5226"/>
                </a:lnTo>
                <a:lnTo>
                  <a:pt x="983" y="1088"/>
                </a:lnTo>
                <a:lnTo>
                  <a:pt x="1009" y="955"/>
                </a:lnTo>
                <a:lnTo>
                  <a:pt x="1036" y="849"/>
                </a:lnTo>
                <a:lnTo>
                  <a:pt x="1089" y="743"/>
                </a:lnTo>
                <a:lnTo>
                  <a:pt x="1168" y="663"/>
                </a:lnTo>
                <a:lnTo>
                  <a:pt x="1248" y="584"/>
                </a:lnTo>
                <a:lnTo>
                  <a:pt x="1354" y="531"/>
                </a:lnTo>
                <a:lnTo>
                  <a:pt x="1460" y="504"/>
                </a:lnTo>
                <a:lnTo>
                  <a:pt x="1593" y="478"/>
                </a:lnTo>
                <a:close/>
                <a:moveTo>
                  <a:pt x="11647" y="478"/>
                </a:moveTo>
                <a:lnTo>
                  <a:pt x="11780" y="504"/>
                </a:lnTo>
                <a:lnTo>
                  <a:pt x="11886" y="531"/>
                </a:lnTo>
                <a:lnTo>
                  <a:pt x="11992" y="584"/>
                </a:lnTo>
                <a:lnTo>
                  <a:pt x="12072" y="663"/>
                </a:lnTo>
                <a:lnTo>
                  <a:pt x="12152" y="743"/>
                </a:lnTo>
                <a:lnTo>
                  <a:pt x="12205" y="849"/>
                </a:lnTo>
                <a:lnTo>
                  <a:pt x="12231" y="955"/>
                </a:lnTo>
                <a:lnTo>
                  <a:pt x="12258" y="1088"/>
                </a:lnTo>
                <a:lnTo>
                  <a:pt x="12258" y="5226"/>
                </a:lnTo>
                <a:lnTo>
                  <a:pt x="12231" y="5332"/>
                </a:lnTo>
                <a:lnTo>
                  <a:pt x="12205" y="5465"/>
                </a:lnTo>
                <a:lnTo>
                  <a:pt x="12152" y="5571"/>
                </a:lnTo>
                <a:lnTo>
                  <a:pt x="12072" y="5651"/>
                </a:lnTo>
                <a:lnTo>
                  <a:pt x="11992" y="5730"/>
                </a:lnTo>
                <a:lnTo>
                  <a:pt x="11886" y="5783"/>
                </a:lnTo>
                <a:lnTo>
                  <a:pt x="11780" y="5810"/>
                </a:lnTo>
                <a:lnTo>
                  <a:pt x="11647" y="5837"/>
                </a:lnTo>
                <a:lnTo>
                  <a:pt x="10719" y="5837"/>
                </a:lnTo>
                <a:lnTo>
                  <a:pt x="10719" y="478"/>
                </a:lnTo>
                <a:close/>
                <a:moveTo>
                  <a:pt x="4670" y="0"/>
                </a:moveTo>
                <a:lnTo>
                  <a:pt x="4564" y="27"/>
                </a:lnTo>
                <a:lnTo>
                  <a:pt x="4484" y="80"/>
                </a:lnTo>
                <a:lnTo>
                  <a:pt x="4431" y="159"/>
                </a:lnTo>
                <a:lnTo>
                  <a:pt x="4431" y="239"/>
                </a:lnTo>
                <a:lnTo>
                  <a:pt x="4431" y="345"/>
                </a:lnTo>
                <a:lnTo>
                  <a:pt x="4484" y="424"/>
                </a:lnTo>
                <a:lnTo>
                  <a:pt x="4564" y="478"/>
                </a:lnTo>
                <a:lnTo>
                  <a:pt x="10215" y="478"/>
                </a:lnTo>
                <a:lnTo>
                  <a:pt x="10215" y="5837"/>
                </a:lnTo>
                <a:lnTo>
                  <a:pt x="9578" y="5837"/>
                </a:lnTo>
                <a:lnTo>
                  <a:pt x="9499" y="5890"/>
                </a:lnTo>
                <a:lnTo>
                  <a:pt x="9446" y="5969"/>
                </a:lnTo>
                <a:lnTo>
                  <a:pt x="9446" y="6075"/>
                </a:lnTo>
                <a:lnTo>
                  <a:pt x="9446" y="6155"/>
                </a:lnTo>
                <a:lnTo>
                  <a:pt x="9499" y="6234"/>
                </a:lnTo>
                <a:lnTo>
                  <a:pt x="9578" y="6288"/>
                </a:lnTo>
                <a:lnTo>
                  <a:pt x="9684" y="6314"/>
                </a:lnTo>
                <a:lnTo>
                  <a:pt x="11647" y="6314"/>
                </a:lnTo>
                <a:lnTo>
                  <a:pt x="11860" y="6288"/>
                </a:lnTo>
                <a:lnTo>
                  <a:pt x="12072" y="6234"/>
                </a:lnTo>
                <a:lnTo>
                  <a:pt x="12258" y="6128"/>
                </a:lnTo>
                <a:lnTo>
                  <a:pt x="12417" y="5996"/>
                </a:lnTo>
                <a:lnTo>
                  <a:pt x="12549" y="5837"/>
                </a:lnTo>
                <a:lnTo>
                  <a:pt x="12656" y="5651"/>
                </a:lnTo>
                <a:lnTo>
                  <a:pt x="12709" y="5439"/>
                </a:lnTo>
                <a:lnTo>
                  <a:pt x="12735" y="5226"/>
                </a:lnTo>
                <a:lnTo>
                  <a:pt x="12735" y="1088"/>
                </a:lnTo>
                <a:lnTo>
                  <a:pt x="12709" y="875"/>
                </a:lnTo>
                <a:lnTo>
                  <a:pt x="12656" y="663"/>
                </a:lnTo>
                <a:lnTo>
                  <a:pt x="12549" y="478"/>
                </a:lnTo>
                <a:lnTo>
                  <a:pt x="12417" y="318"/>
                </a:lnTo>
                <a:lnTo>
                  <a:pt x="12258" y="186"/>
                </a:lnTo>
                <a:lnTo>
                  <a:pt x="12072" y="80"/>
                </a:lnTo>
                <a:lnTo>
                  <a:pt x="11860" y="27"/>
                </a:lnTo>
                <a:lnTo>
                  <a:pt x="11647" y="0"/>
                </a:lnTo>
                <a:close/>
                <a:moveTo>
                  <a:pt x="7456" y="6314"/>
                </a:moveTo>
                <a:lnTo>
                  <a:pt x="7456" y="8834"/>
                </a:lnTo>
                <a:lnTo>
                  <a:pt x="5784" y="8834"/>
                </a:lnTo>
                <a:lnTo>
                  <a:pt x="5784" y="6314"/>
                </a:lnTo>
                <a:close/>
                <a:moveTo>
                  <a:pt x="2866" y="9869"/>
                </a:moveTo>
                <a:lnTo>
                  <a:pt x="2787" y="9896"/>
                </a:lnTo>
                <a:lnTo>
                  <a:pt x="2707" y="9949"/>
                </a:lnTo>
                <a:lnTo>
                  <a:pt x="2654" y="10028"/>
                </a:lnTo>
                <a:lnTo>
                  <a:pt x="2627" y="10108"/>
                </a:lnTo>
                <a:lnTo>
                  <a:pt x="2654" y="10214"/>
                </a:lnTo>
                <a:lnTo>
                  <a:pt x="2707" y="10293"/>
                </a:lnTo>
                <a:lnTo>
                  <a:pt x="2787" y="10347"/>
                </a:lnTo>
                <a:lnTo>
                  <a:pt x="2866" y="10373"/>
                </a:lnTo>
                <a:lnTo>
                  <a:pt x="2972" y="10347"/>
                </a:lnTo>
                <a:lnTo>
                  <a:pt x="3052" y="10293"/>
                </a:lnTo>
                <a:lnTo>
                  <a:pt x="3105" y="10214"/>
                </a:lnTo>
                <a:lnTo>
                  <a:pt x="3105" y="10108"/>
                </a:lnTo>
                <a:lnTo>
                  <a:pt x="3105" y="10028"/>
                </a:lnTo>
                <a:lnTo>
                  <a:pt x="3052" y="9949"/>
                </a:lnTo>
                <a:lnTo>
                  <a:pt x="2972" y="9896"/>
                </a:lnTo>
                <a:lnTo>
                  <a:pt x="2866" y="9869"/>
                </a:lnTo>
                <a:close/>
                <a:moveTo>
                  <a:pt x="10109" y="9418"/>
                </a:moveTo>
                <a:lnTo>
                  <a:pt x="10029" y="9471"/>
                </a:lnTo>
                <a:lnTo>
                  <a:pt x="9976" y="9551"/>
                </a:lnTo>
                <a:lnTo>
                  <a:pt x="9950" y="9657"/>
                </a:lnTo>
                <a:lnTo>
                  <a:pt x="9950" y="10108"/>
                </a:lnTo>
                <a:lnTo>
                  <a:pt x="9976" y="10214"/>
                </a:lnTo>
                <a:lnTo>
                  <a:pt x="10029" y="10293"/>
                </a:lnTo>
                <a:lnTo>
                  <a:pt x="10109" y="10347"/>
                </a:lnTo>
                <a:lnTo>
                  <a:pt x="10188" y="10373"/>
                </a:lnTo>
                <a:lnTo>
                  <a:pt x="10294" y="10347"/>
                </a:lnTo>
                <a:lnTo>
                  <a:pt x="10374" y="10293"/>
                </a:lnTo>
                <a:lnTo>
                  <a:pt x="10427" y="10214"/>
                </a:lnTo>
                <a:lnTo>
                  <a:pt x="10427" y="10108"/>
                </a:lnTo>
                <a:lnTo>
                  <a:pt x="10427" y="9657"/>
                </a:lnTo>
                <a:lnTo>
                  <a:pt x="10427" y="9551"/>
                </a:lnTo>
                <a:lnTo>
                  <a:pt x="10374" y="9471"/>
                </a:lnTo>
                <a:lnTo>
                  <a:pt x="10294" y="9418"/>
                </a:lnTo>
                <a:close/>
                <a:moveTo>
                  <a:pt x="2229" y="10506"/>
                </a:moveTo>
                <a:lnTo>
                  <a:pt x="2123" y="10532"/>
                </a:lnTo>
                <a:lnTo>
                  <a:pt x="2044" y="10585"/>
                </a:lnTo>
                <a:lnTo>
                  <a:pt x="2017" y="10665"/>
                </a:lnTo>
                <a:lnTo>
                  <a:pt x="1991" y="10771"/>
                </a:lnTo>
                <a:lnTo>
                  <a:pt x="2017" y="10851"/>
                </a:lnTo>
                <a:lnTo>
                  <a:pt x="2044" y="10930"/>
                </a:lnTo>
                <a:lnTo>
                  <a:pt x="2123" y="10983"/>
                </a:lnTo>
                <a:lnTo>
                  <a:pt x="2229" y="11010"/>
                </a:lnTo>
                <a:lnTo>
                  <a:pt x="2336" y="10983"/>
                </a:lnTo>
                <a:lnTo>
                  <a:pt x="2415" y="10930"/>
                </a:lnTo>
                <a:lnTo>
                  <a:pt x="2468" y="10851"/>
                </a:lnTo>
                <a:lnTo>
                  <a:pt x="2468" y="10771"/>
                </a:lnTo>
                <a:lnTo>
                  <a:pt x="2468" y="10665"/>
                </a:lnTo>
                <a:lnTo>
                  <a:pt x="2415" y="10585"/>
                </a:lnTo>
                <a:lnTo>
                  <a:pt x="2336" y="10532"/>
                </a:lnTo>
                <a:lnTo>
                  <a:pt x="2229" y="10506"/>
                </a:lnTo>
                <a:close/>
                <a:moveTo>
                  <a:pt x="3529" y="10506"/>
                </a:moveTo>
                <a:lnTo>
                  <a:pt x="3423" y="10532"/>
                </a:lnTo>
                <a:lnTo>
                  <a:pt x="3344" y="10585"/>
                </a:lnTo>
                <a:lnTo>
                  <a:pt x="3291" y="10665"/>
                </a:lnTo>
                <a:lnTo>
                  <a:pt x="3264" y="10771"/>
                </a:lnTo>
                <a:lnTo>
                  <a:pt x="3291" y="10851"/>
                </a:lnTo>
                <a:lnTo>
                  <a:pt x="3344" y="10930"/>
                </a:lnTo>
                <a:lnTo>
                  <a:pt x="3423" y="10983"/>
                </a:lnTo>
                <a:lnTo>
                  <a:pt x="3529" y="11010"/>
                </a:lnTo>
                <a:lnTo>
                  <a:pt x="3609" y="10983"/>
                </a:lnTo>
                <a:lnTo>
                  <a:pt x="3689" y="10930"/>
                </a:lnTo>
                <a:lnTo>
                  <a:pt x="3742" y="10851"/>
                </a:lnTo>
                <a:lnTo>
                  <a:pt x="3768" y="10771"/>
                </a:lnTo>
                <a:lnTo>
                  <a:pt x="3742" y="10665"/>
                </a:lnTo>
                <a:lnTo>
                  <a:pt x="3689" y="10585"/>
                </a:lnTo>
                <a:lnTo>
                  <a:pt x="3609" y="10532"/>
                </a:lnTo>
                <a:lnTo>
                  <a:pt x="3529" y="10506"/>
                </a:lnTo>
                <a:close/>
                <a:moveTo>
                  <a:pt x="9074" y="10506"/>
                </a:moveTo>
                <a:lnTo>
                  <a:pt x="8995" y="10532"/>
                </a:lnTo>
                <a:lnTo>
                  <a:pt x="8915" y="10585"/>
                </a:lnTo>
                <a:lnTo>
                  <a:pt x="8862" y="10665"/>
                </a:lnTo>
                <a:lnTo>
                  <a:pt x="8835" y="10771"/>
                </a:lnTo>
                <a:lnTo>
                  <a:pt x="8862" y="10851"/>
                </a:lnTo>
                <a:lnTo>
                  <a:pt x="8915" y="10930"/>
                </a:lnTo>
                <a:lnTo>
                  <a:pt x="8995" y="10983"/>
                </a:lnTo>
                <a:lnTo>
                  <a:pt x="9074" y="11010"/>
                </a:lnTo>
                <a:lnTo>
                  <a:pt x="9552" y="11010"/>
                </a:lnTo>
                <a:lnTo>
                  <a:pt x="9631" y="10983"/>
                </a:lnTo>
                <a:lnTo>
                  <a:pt x="9711" y="10930"/>
                </a:lnTo>
                <a:lnTo>
                  <a:pt x="9764" y="10851"/>
                </a:lnTo>
                <a:lnTo>
                  <a:pt x="9790" y="10771"/>
                </a:lnTo>
                <a:lnTo>
                  <a:pt x="9764" y="10665"/>
                </a:lnTo>
                <a:lnTo>
                  <a:pt x="9711" y="10585"/>
                </a:lnTo>
                <a:lnTo>
                  <a:pt x="9631" y="10532"/>
                </a:lnTo>
                <a:lnTo>
                  <a:pt x="9552" y="10506"/>
                </a:lnTo>
                <a:close/>
                <a:moveTo>
                  <a:pt x="10825" y="10506"/>
                </a:moveTo>
                <a:lnTo>
                  <a:pt x="10745" y="10532"/>
                </a:lnTo>
                <a:lnTo>
                  <a:pt x="10666" y="10585"/>
                </a:lnTo>
                <a:lnTo>
                  <a:pt x="10613" y="10665"/>
                </a:lnTo>
                <a:lnTo>
                  <a:pt x="10586" y="10771"/>
                </a:lnTo>
                <a:lnTo>
                  <a:pt x="10613" y="10851"/>
                </a:lnTo>
                <a:lnTo>
                  <a:pt x="10666" y="10930"/>
                </a:lnTo>
                <a:lnTo>
                  <a:pt x="10745" y="10983"/>
                </a:lnTo>
                <a:lnTo>
                  <a:pt x="10825" y="11010"/>
                </a:lnTo>
                <a:lnTo>
                  <a:pt x="11303" y="11010"/>
                </a:lnTo>
                <a:lnTo>
                  <a:pt x="11409" y="10983"/>
                </a:lnTo>
                <a:lnTo>
                  <a:pt x="11462" y="10930"/>
                </a:lnTo>
                <a:lnTo>
                  <a:pt x="11515" y="10851"/>
                </a:lnTo>
                <a:lnTo>
                  <a:pt x="11541" y="10771"/>
                </a:lnTo>
                <a:lnTo>
                  <a:pt x="11515" y="10665"/>
                </a:lnTo>
                <a:lnTo>
                  <a:pt x="11462" y="10585"/>
                </a:lnTo>
                <a:lnTo>
                  <a:pt x="11409" y="10532"/>
                </a:lnTo>
                <a:lnTo>
                  <a:pt x="11303" y="10506"/>
                </a:lnTo>
                <a:close/>
                <a:moveTo>
                  <a:pt x="2787" y="11169"/>
                </a:moveTo>
                <a:lnTo>
                  <a:pt x="2707" y="11222"/>
                </a:lnTo>
                <a:lnTo>
                  <a:pt x="2654" y="11302"/>
                </a:lnTo>
                <a:lnTo>
                  <a:pt x="2627" y="11408"/>
                </a:lnTo>
                <a:lnTo>
                  <a:pt x="2654" y="11487"/>
                </a:lnTo>
                <a:lnTo>
                  <a:pt x="2707" y="11567"/>
                </a:lnTo>
                <a:lnTo>
                  <a:pt x="2787" y="11620"/>
                </a:lnTo>
                <a:lnTo>
                  <a:pt x="2866" y="11646"/>
                </a:lnTo>
                <a:lnTo>
                  <a:pt x="2972" y="11620"/>
                </a:lnTo>
                <a:lnTo>
                  <a:pt x="3052" y="11567"/>
                </a:lnTo>
                <a:lnTo>
                  <a:pt x="3105" y="11487"/>
                </a:lnTo>
                <a:lnTo>
                  <a:pt x="3105" y="11408"/>
                </a:lnTo>
                <a:lnTo>
                  <a:pt x="3105" y="11302"/>
                </a:lnTo>
                <a:lnTo>
                  <a:pt x="3052" y="11222"/>
                </a:lnTo>
                <a:lnTo>
                  <a:pt x="2972" y="11169"/>
                </a:lnTo>
                <a:close/>
                <a:moveTo>
                  <a:pt x="10109" y="11169"/>
                </a:moveTo>
                <a:lnTo>
                  <a:pt x="10029" y="11222"/>
                </a:lnTo>
                <a:lnTo>
                  <a:pt x="9976" y="11302"/>
                </a:lnTo>
                <a:lnTo>
                  <a:pt x="9950" y="11408"/>
                </a:lnTo>
                <a:lnTo>
                  <a:pt x="9950" y="11885"/>
                </a:lnTo>
                <a:lnTo>
                  <a:pt x="9976" y="11965"/>
                </a:lnTo>
                <a:lnTo>
                  <a:pt x="10029" y="12044"/>
                </a:lnTo>
                <a:lnTo>
                  <a:pt x="10109" y="12097"/>
                </a:lnTo>
                <a:lnTo>
                  <a:pt x="10188" y="12124"/>
                </a:lnTo>
                <a:lnTo>
                  <a:pt x="10294" y="12097"/>
                </a:lnTo>
                <a:lnTo>
                  <a:pt x="10374" y="12044"/>
                </a:lnTo>
                <a:lnTo>
                  <a:pt x="10427" y="11965"/>
                </a:lnTo>
                <a:lnTo>
                  <a:pt x="10427" y="11885"/>
                </a:lnTo>
                <a:lnTo>
                  <a:pt x="10427" y="11408"/>
                </a:lnTo>
                <a:lnTo>
                  <a:pt x="10427" y="11302"/>
                </a:lnTo>
                <a:lnTo>
                  <a:pt x="10374" y="11222"/>
                </a:lnTo>
                <a:lnTo>
                  <a:pt x="10294" y="11169"/>
                </a:lnTo>
                <a:close/>
                <a:moveTo>
                  <a:pt x="6262" y="11673"/>
                </a:moveTo>
                <a:lnTo>
                  <a:pt x="6156" y="11700"/>
                </a:lnTo>
                <a:lnTo>
                  <a:pt x="6076" y="11753"/>
                </a:lnTo>
                <a:lnTo>
                  <a:pt x="6050" y="11832"/>
                </a:lnTo>
                <a:lnTo>
                  <a:pt x="6023" y="11938"/>
                </a:lnTo>
                <a:lnTo>
                  <a:pt x="6050" y="12018"/>
                </a:lnTo>
                <a:lnTo>
                  <a:pt x="6076" y="12097"/>
                </a:lnTo>
                <a:lnTo>
                  <a:pt x="6156" y="12151"/>
                </a:lnTo>
                <a:lnTo>
                  <a:pt x="6262" y="12177"/>
                </a:lnTo>
                <a:lnTo>
                  <a:pt x="6978" y="12177"/>
                </a:lnTo>
                <a:lnTo>
                  <a:pt x="7084" y="12151"/>
                </a:lnTo>
                <a:lnTo>
                  <a:pt x="7164" y="12097"/>
                </a:lnTo>
                <a:lnTo>
                  <a:pt x="7217" y="12018"/>
                </a:lnTo>
                <a:lnTo>
                  <a:pt x="7217" y="11938"/>
                </a:lnTo>
                <a:lnTo>
                  <a:pt x="7217" y="11832"/>
                </a:lnTo>
                <a:lnTo>
                  <a:pt x="7164" y="11753"/>
                </a:lnTo>
                <a:lnTo>
                  <a:pt x="7084" y="11700"/>
                </a:lnTo>
                <a:lnTo>
                  <a:pt x="6978" y="11673"/>
                </a:lnTo>
                <a:close/>
                <a:moveTo>
                  <a:pt x="1593" y="0"/>
                </a:moveTo>
                <a:lnTo>
                  <a:pt x="1381" y="27"/>
                </a:lnTo>
                <a:lnTo>
                  <a:pt x="1168" y="80"/>
                </a:lnTo>
                <a:lnTo>
                  <a:pt x="983" y="186"/>
                </a:lnTo>
                <a:lnTo>
                  <a:pt x="823" y="318"/>
                </a:lnTo>
                <a:lnTo>
                  <a:pt x="691" y="478"/>
                </a:lnTo>
                <a:lnTo>
                  <a:pt x="585" y="663"/>
                </a:lnTo>
                <a:lnTo>
                  <a:pt x="532" y="875"/>
                </a:lnTo>
                <a:lnTo>
                  <a:pt x="505" y="1088"/>
                </a:lnTo>
                <a:lnTo>
                  <a:pt x="505" y="5226"/>
                </a:lnTo>
                <a:lnTo>
                  <a:pt x="532" y="5439"/>
                </a:lnTo>
                <a:lnTo>
                  <a:pt x="585" y="5651"/>
                </a:lnTo>
                <a:lnTo>
                  <a:pt x="691" y="5837"/>
                </a:lnTo>
                <a:lnTo>
                  <a:pt x="823" y="5996"/>
                </a:lnTo>
                <a:lnTo>
                  <a:pt x="983" y="6128"/>
                </a:lnTo>
                <a:lnTo>
                  <a:pt x="1168" y="6234"/>
                </a:lnTo>
                <a:lnTo>
                  <a:pt x="1381" y="6288"/>
                </a:lnTo>
                <a:lnTo>
                  <a:pt x="1593" y="6314"/>
                </a:lnTo>
                <a:lnTo>
                  <a:pt x="5307" y="6314"/>
                </a:lnTo>
                <a:lnTo>
                  <a:pt x="5307" y="8834"/>
                </a:lnTo>
                <a:lnTo>
                  <a:pt x="4776" y="8834"/>
                </a:lnTo>
                <a:lnTo>
                  <a:pt x="4697" y="8781"/>
                </a:lnTo>
                <a:lnTo>
                  <a:pt x="4352" y="8569"/>
                </a:lnTo>
                <a:lnTo>
                  <a:pt x="4166" y="8489"/>
                </a:lnTo>
                <a:lnTo>
                  <a:pt x="3980" y="8410"/>
                </a:lnTo>
                <a:lnTo>
                  <a:pt x="3582" y="8330"/>
                </a:lnTo>
                <a:lnTo>
                  <a:pt x="3370" y="8304"/>
                </a:lnTo>
                <a:lnTo>
                  <a:pt x="3158" y="8304"/>
                </a:lnTo>
                <a:lnTo>
                  <a:pt x="2787" y="8330"/>
                </a:lnTo>
                <a:lnTo>
                  <a:pt x="2415" y="8383"/>
                </a:lnTo>
                <a:lnTo>
                  <a:pt x="2070" y="8516"/>
                </a:lnTo>
                <a:lnTo>
                  <a:pt x="1752" y="8702"/>
                </a:lnTo>
                <a:lnTo>
                  <a:pt x="1672" y="8781"/>
                </a:lnTo>
                <a:lnTo>
                  <a:pt x="1619" y="8861"/>
                </a:lnTo>
                <a:lnTo>
                  <a:pt x="1619" y="8940"/>
                </a:lnTo>
                <a:lnTo>
                  <a:pt x="1672" y="9047"/>
                </a:lnTo>
                <a:lnTo>
                  <a:pt x="1725" y="9100"/>
                </a:lnTo>
                <a:lnTo>
                  <a:pt x="1805" y="9153"/>
                </a:lnTo>
                <a:lnTo>
                  <a:pt x="1911" y="9153"/>
                </a:lnTo>
                <a:lnTo>
                  <a:pt x="1991" y="9126"/>
                </a:lnTo>
                <a:lnTo>
                  <a:pt x="2256" y="8967"/>
                </a:lnTo>
                <a:lnTo>
                  <a:pt x="2548" y="8861"/>
                </a:lnTo>
                <a:lnTo>
                  <a:pt x="2866" y="8808"/>
                </a:lnTo>
                <a:lnTo>
                  <a:pt x="3158" y="8781"/>
                </a:lnTo>
                <a:lnTo>
                  <a:pt x="3503" y="8808"/>
                </a:lnTo>
                <a:lnTo>
                  <a:pt x="3821" y="8887"/>
                </a:lnTo>
                <a:lnTo>
                  <a:pt x="4140" y="8994"/>
                </a:lnTo>
                <a:lnTo>
                  <a:pt x="4431" y="9179"/>
                </a:lnTo>
                <a:lnTo>
                  <a:pt x="4538" y="9232"/>
                </a:lnTo>
                <a:lnTo>
                  <a:pt x="4617" y="9285"/>
                </a:lnTo>
                <a:lnTo>
                  <a:pt x="4750" y="9312"/>
                </a:lnTo>
                <a:lnTo>
                  <a:pt x="4882" y="9338"/>
                </a:lnTo>
                <a:lnTo>
                  <a:pt x="8358" y="9338"/>
                </a:lnTo>
                <a:lnTo>
                  <a:pt x="8490" y="9312"/>
                </a:lnTo>
                <a:lnTo>
                  <a:pt x="8597" y="9285"/>
                </a:lnTo>
                <a:lnTo>
                  <a:pt x="8703" y="9232"/>
                </a:lnTo>
                <a:lnTo>
                  <a:pt x="8809" y="9179"/>
                </a:lnTo>
                <a:lnTo>
                  <a:pt x="9101" y="8994"/>
                </a:lnTo>
                <a:lnTo>
                  <a:pt x="9419" y="8887"/>
                </a:lnTo>
                <a:lnTo>
                  <a:pt x="9737" y="8808"/>
                </a:lnTo>
                <a:lnTo>
                  <a:pt x="10082" y="8781"/>
                </a:lnTo>
                <a:lnTo>
                  <a:pt x="10294" y="8781"/>
                </a:lnTo>
                <a:lnTo>
                  <a:pt x="10507" y="8834"/>
                </a:lnTo>
                <a:lnTo>
                  <a:pt x="10719" y="8887"/>
                </a:lnTo>
                <a:lnTo>
                  <a:pt x="10931" y="8940"/>
                </a:lnTo>
                <a:lnTo>
                  <a:pt x="11117" y="9047"/>
                </a:lnTo>
                <a:lnTo>
                  <a:pt x="11303" y="9153"/>
                </a:lnTo>
                <a:lnTo>
                  <a:pt x="11488" y="9285"/>
                </a:lnTo>
                <a:lnTo>
                  <a:pt x="11621" y="9418"/>
                </a:lnTo>
                <a:lnTo>
                  <a:pt x="11780" y="9577"/>
                </a:lnTo>
                <a:lnTo>
                  <a:pt x="11913" y="9763"/>
                </a:lnTo>
                <a:lnTo>
                  <a:pt x="12019" y="9922"/>
                </a:lnTo>
                <a:lnTo>
                  <a:pt x="12098" y="10134"/>
                </a:lnTo>
                <a:lnTo>
                  <a:pt x="12178" y="10320"/>
                </a:lnTo>
                <a:lnTo>
                  <a:pt x="12231" y="10532"/>
                </a:lnTo>
                <a:lnTo>
                  <a:pt x="12258" y="10744"/>
                </a:lnTo>
                <a:lnTo>
                  <a:pt x="12284" y="10983"/>
                </a:lnTo>
                <a:lnTo>
                  <a:pt x="12258" y="11195"/>
                </a:lnTo>
                <a:lnTo>
                  <a:pt x="12231" y="11408"/>
                </a:lnTo>
                <a:lnTo>
                  <a:pt x="12178" y="11620"/>
                </a:lnTo>
                <a:lnTo>
                  <a:pt x="12125" y="11806"/>
                </a:lnTo>
                <a:lnTo>
                  <a:pt x="12072" y="11938"/>
                </a:lnTo>
                <a:lnTo>
                  <a:pt x="12045" y="12071"/>
                </a:lnTo>
                <a:lnTo>
                  <a:pt x="12045" y="12177"/>
                </a:lnTo>
                <a:lnTo>
                  <a:pt x="12098" y="12310"/>
                </a:lnTo>
                <a:lnTo>
                  <a:pt x="12443" y="13397"/>
                </a:lnTo>
                <a:lnTo>
                  <a:pt x="12496" y="13477"/>
                </a:lnTo>
                <a:lnTo>
                  <a:pt x="12576" y="13530"/>
                </a:lnTo>
                <a:lnTo>
                  <a:pt x="12656" y="13557"/>
                </a:lnTo>
                <a:lnTo>
                  <a:pt x="12762" y="13557"/>
                </a:lnTo>
                <a:lnTo>
                  <a:pt x="12841" y="13504"/>
                </a:lnTo>
                <a:lnTo>
                  <a:pt x="12894" y="13424"/>
                </a:lnTo>
                <a:lnTo>
                  <a:pt x="12921" y="13344"/>
                </a:lnTo>
                <a:lnTo>
                  <a:pt x="12894" y="13238"/>
                </a:lnTo>
                <a:lnTo>
                  <a:pt x="12549" y="12151"/>
                </a:lnTo>
                <a:lnTo>
                  <a:pt x="12549" y="12071"/>
                </a:lnTo>
                <a:lnTo>
                  <a:pt x="12549" y="11991"/>
                </a:lnTo>
                <a:lnTo>
                  <a:pt x="12656" y="11753"/>
                </a:lnTo>
                <a:lnTo>
                  <a:pt x="12709" y="11514"/>
                </a:lnTo>
                <a:lnTo>
                  <a:pt x="12762" y="11249"/>
                </a:lnTo>
                <a:lnTo>
                  <a:pt x="12762" y="10983"/>
                </a:lnTo>
                <a:lnTo>
                  <a:pt x="12762" y="10718"/>
                </a:lnTo>
                <a:lnTo>
                  <a:pt x="12709" y="10426"/>
                </a:lnTo>
                <a:lnTo>
                  <a:pt x="12656" y="10187"/>
                </a:lnTo>
                <a:lnTo>
                  <a:pt x="12549" y="9922"/>
                </a:lnTo>
                <a:lnTo>
                  <a:pt x="12443" y="9710"/>
                </a:lnTo>
                <a:lnTo>
                  <a:pt x="12311" y="9471"/>
                </a:lnTo>
                <a:lnTo>
                  <a:pt x="12152" y="9259"/>
                </a:lnTo>
                <a:lnTo>
                  <a:pt x="11966" y="9073"/>
                </a:lnTo>
                <a:lnTo>
                  <a:pt x="11780" y="8914"/>
                </a:lnTo>
                <a:lnTo>
                  <a:pt x="11568" y="8755"/>
                </a:lnTo>
                <a:lnTo>
                  <a:pt x="11356" y="8622"/>
                </a:lnTo>
                <a:lnTo>
                  <a:pt x="11117" y="8516"/>
                </a:lnTo>
                <a:lnTo>
                  <a:pt x="10878" y="8410"/>
                </a:lnTo>
                <a:lnTo>
                  <a:pt x="10613" y="8357"/>
                </a:lnTo>
                <a:lnTo>
                  <a:pt x="10348" y="8304"/>
                </a:lnTo>
                <a:lnTo>
                  <a:pt x="9870" y="8304"/>
                </a:lnTo>
                <a:lnTo>
                  <a:pt x="9658" y="8330"/>
                </a:lnTo>
                <a:lnTo>
                  <a:pt x="9260" y="8410"/>
                </a:lnTo>
                <a:lnTo>
                  <a:pt x="9074" y="8489"/>
                </a:lnTo>
                <a:lnTo>
                  <a:pt x="8888" y="8569"/>
                </a:lnTo>
                <a:lnTo>
                  <a:pt x="8544" y="8781"/>
                </a:lnTo>
                <a:lnTo>
                  <a:pt x="8464" y="8834"/>
                </a:lnTo>
                <a:lnTo>
                  <a:pt x="7933" y="8834"/>
                </a:lnTo>
                <a:lnTo>
                  <a:pt x="7933" y="6314"/>
                </a:lnTo>
                <a:lnTo>
                  <a:pt x="8570" y="6314"/>
                </a:lnTo>
                <a:lnTo>
                  <a:pt x="8676" y="6288"/>
                </a:lnTo>
                <a:lnTo>
                  <a:pt x="8756" y="6234"/>
                </a:lnTo>
                <a:lnTo>
                  <a:pt x="8809" y="6155"/>
                </a:lnTo>
                <a:lnTo>
                  <a:pt x="8809" y="6075"/>
                </a:lnTo>
                <a:lnTo>
                  <a:pt x="8809" y="5969"/>
                </a:lnTo>
                <a:lnTo>
                  <a:pt x="8756" y="5890"/>
                </a:lnTo>
                <a:lnTo>
                  <a:pt x="8676" y="5837"/>
                </a:lnTo>
                <a:lnTo>
                  <a:pt x="3025" y="5837"/>
                </a:lnTo>
                <a:lnTo>
                  <a:pt x="3025" y="478"/>
                </a:lnTo>
                <a:lnTo>
                  <a:pt x="3662" y="478"/>
                </a:lnTo>
                <a:lnTo>
                  <a:pt x="3742" y="424"/>
                </a:lnTo>
                <a:lnTo>
                  <a:pt x="3795" y="345"/>
                </a:lnTo>
                <a:lnTo>
                  <a:pt x="3795" y="239"/>
                </a:lnTo>
                <a:lnTo>
                  <a:pt x="3795" y="159"/>
                </a:lnTo>
                <a:lnTo>
                  <a:pt x="3742" y="80"/>
                </a:lnTo>
                <a:lnTo>
                  <a:pt x="3662" y="27"/>
                </a:lnTo>
                <a:lnTo>
                  <a:pt x="3556" y="0"/>
                </a:lnTo>
                <a:close/>
                <a:moveTo>
                  <a:pt x="4803" y="12389"/>
                </a:moveTo>
                <a:lnTo>
                  <a:pt x="4935" y="12416"/>
                </a:lnTo>
                <a:lnTo>
                  <a:pt x="5068" y="12442"/>
                </a:lnTo>
                <a:lnTo>
                  <a:pt x="5174" y="12495"/>
                </a:lnTo>
                <a:lnTo>
                  <a:pt x="5280" y="12602"/>
                </a:lnTo>
                <a:lnTo>
                  <a:pt x="5360" y="12708"/>
                </a:lnTo>
                <a:lnTo>
                  <a:pt x="5440" y="12814"/>
                </a:lnTo>
                <a:lnTo>
                  <a:pt x="5466" y="12946"/>
                </a:lnTo>
                <a:lnTo>
                  <a:pt x="5493" y="13079"/>
                </a:lnTo>
                <a:lnTo>
                  <a:pt x="5466" y="13238"/>
                </a:lnTo>
                <a:lnTo>
                  <a:pt x="5440" y="13344"/>
                </a:lnTo>
                <a:lnTo>
                  <a:pt x="5360" y="13477"/>
                </a:lnTo>
                <a:lnTo>
                  <a:pt x="5280" y="13583"/>
                </a:lnTo>
                <a:lnTo>
                  <a:pt x="5174" y="13663"/>
                </a:lnTo>
                <a:lnTo>
                  <a:pt x="5068" y="13716"/>
                </a:lnTo>
                <a:lnTo>
                  <a:pt x="4935" y="13769"/>
                </a:lnTo>
                <a:lnTo>
                  <a:pt x="4644" y="13769"/>
                </a:lnTo>
                <a:lnTo>
                  <a:pt x="4511" y="13716"/>
                </a:lnTo>
                <a:lnTo>
                  <a:pt x="4405" y="13663"/>
                </a:lnTo>
                <a:lnTo>
                  <a:pt x="4299" y="13583"/>
                </a:lnTo>
                <a:lnTo>
                  <a:pt x="4219" y="13477"/>
                </a:lnTo>
                <a:lnTo>
                  <a:pt x="4140" y="13344"/>
                </a:lnTo>
                <a:lnTo>
                  <a:pt x="4113" y="13238"/>
                </a:lnTo>
                <a:lnTo>
                  <a:pt x="4087" y="13079"/>
                </a:lnTo>
                <a:lnTo>
                  <a:pt x="4113" y="12946"/>
                </a:lnTo>
                <a:lnTo>
                  <a:pt x="4140" y="12814"/>
                </a:lnTo>
                <a:lnTo>
                  <a:pt x="4219" y="12708"/>
                </a:lnTo>
                <a:lnTo>
                  <a:pt x="4299" y="12602"/>
                </a:lnTo>
                <a:lnTo>
                  <a:pt x="4405" y="12495"/>
                </a:lnTo>
                <a:lnTo>
                  <a:pt x="4511" y="12442"/>
                </a:lnTo>
                <a:lnTo>
                  <a:pt x="4644" y="12416"/>
                </a:lnTo>
                <a:lnTo>
                  <a:pt x="4803" y="12389"/>
                </a:lnTo>
                <a:close/>
                <a:moveTo>
                  <a:pt x="8464" y="12389"/>
                </a:moveTo>
                <a:lnTo>
                  <a:pt x="8597" y="12416"/>
                </a:lnTo>
                <a:lnTo>
                  <a:pt x="8729" y="12442"/>
                </a:lnTo>
                <a:lnTo>
                  <a:pt x="8835" y="12495"/>
                </a:lnTo>
                <a:lnTo>
                  <a:pt x="8941" y="12602"/>
                </a:lnTo>
                <a:lnTo>
                  <a:pt x="9021" y="12708"/>
                </a:lnTo>
                <a:lnTo>
                  <a:pt x="9101" y="12814"/>
                </a:lnTo>
                <a:lnTo>
                  <a:pt x="9127" y="12946"/>
                </a:lnTo>
                <a:lnTo>
                  <a:pt x="9154" y="13079"/>
                </a:lnTo>
                <a:lnTo>
                  <a:pt x="9127" y="13238"/>
                </a:lnTo>
                <a:lnTo>
                  <a:pt x="9101" y="13344"/>
                </a:lnTo>
                <a:lnTo>
                  <a:pt x="9021" y="13477"/>
                </a:lnTo>
                <a:lnTo>
                  <a:pt x="8941" y="13583"/>
                </a:lnTo>
                <a:lnTo>
                  <a:pt x="8835" y="13663"/>
                </a:lnTo>
                <a:lnTo>
                  <a:pt x="8729" y="13716"/>
                </a:lnTo>
                <a:lnTo>
                  <a:pt x="8597" y="13769"/>
                </a:lnTo>
                <a:lnTo>
                  <a:pt x="8305" y="13769"/>
                </a:lnTo>
                <a:lnTo>
                  <a:pt x="8172" y="13716"/>
                </a:lnTo>
                <a:lnTo>
                  <a:pt x="8066" y="13663"/>
                </a:lnTo>
                <a:lnTo>
                  <a:pt x="7960" y="13583"/>
                </a:lnTo>
                <a:lnTo>
                  <a:pt x="7880" y="13477"/>
                </a:lnTo>
                <a:lnTo>
                  <a:pt x="7801" y="13344"/>
                </a:lnTo>
                <a:lnTo>
                  <a:pt x="7774" y="13238"/>
                </a:lnTo>
                <a:lnTo>
                  <a:pt x="7748" y="13079"/>
                </a:lnTo>
                <a:lnTo>
                  <a:pt x="7774" y="12946"/>
                </a:lnTo>
                <a:lnTo>
                  <a:pt x="7801" y="12814"/>
                </a:lnTo>
                <a:lnTo>
                  <a:pt x="7880" y="12708"/>
                </a:lnTo>
                <a:lnTo>
                  <a:pt x="7960" y="12602"/>
                </a:lnTo>
                <a:lnTo>
                  <a:pt x="8066" y="12495"/>
                </a:lnTo>
                <a:lnTo>
                  <a:pt x="8172" y="12442"/>
                </a:lnTo>
                <a:lnTo>
                  <a:pt x="8305" y="12416"/>
                </a:lnTo>
                <a:lnTo>
                  <a:pt x="8464" y="12389"/>
                </a:lnTo>
                <a:close/>
                <a:moveTo>
                  <a:pt x="1036" y="9445"/>
                </a:moveTo>
                <a:lnTo>
                  <a:pt x="956" y="9471"/>
                </a:lnTo>
                <a:lnTo>
                  <a:pt x="876" y="9551"/>
                </a:lnTo>
                <a:lnTo>
                  <a:pt x="717" y="9896"/>
                </a:lnTo>
                <a:lnTo>
                  <a:pt x="585" y="10240"/>
                </a:lnTo>
                <a:lnTo>
                  <a:pt x="505" y="10612"/>
                </a:lnTo>
                <a:lnTo>
                  <a:pt x="479" y="10983"/>
                </a:lnTo>
                <a:lnTo>
                  <a:pt x="479" y="11249"/>
                </a:lnTo>
                <a:lnTo>
                  <a:pt x="532" y="11514"/>
                </a:lnTo>
                <a:lnTo>
                  <a:pt x="585" y="11753"/>
                </a:lnTo>
                <a:lnTo>
                  <a:pt x="691" y="11991"/>
                </a:lnTo>
                <a:lnTo>
                  <a:pt x="717" y="12097"/>
                </a:lnTo>
                <a:lnTo>
                  <a:pt x="691" y="12177"/>
                </a:lnTo>
                <a:lnTo>
                  <a:pt x="160" y="13769"/>
                </a:lnTo>
                <a:lnTo>
                  <a:pt x="107" y="13981"/>
                </a:lnTo>
                <a:lnTo>
                  <a:pt x="54" y="14193"/>
                </a:lnTo>
                <a:lnTo>
                  <a:pt x="28" y="14406"/>
                </a:lnTo>
                <a:lnTo>
                  <a:pt x="1" y="14618"/>
                </a:lnTo>
                <a:lnTo>
                  <a:pt x="28" y="14830"/>
                </a:lnTo>
                <a:lnTo>
                  <a:pt x="28" y="15016"/>
                </a:lnTo>
                <a:lnTo>
                  <a:pt x="81" y="15228"/>
                </a:lnTo>
                <a:lnTo>
                  <a:pt x="134" y="15414"/>
                </a:lnTo>
                <a:lnTo>
                  <a:pt x="187" y="15599"/>
                </a:lnTo>
                <a:lnTo>
                  <a:pt x="293" y="15759"/>
                </a:lnTo>
                <a:lnTo>
                  <a:pt x="372" y="15918"/>
                </a:lnTo>
                <a:lnTo>
                  <a:pt x="505" y="16077"/>
                </a:lnTo>
                <a:lnTo>
                  <a:pt x="638" y="16210"/>
                </a:lnTo>
                <a:lnTo>
                  <a:pt x="770" y="16316"/>
                </a:lnTo>
                <a:lnTo>
                  <a:pt x="930" y="16422"/>
                </a:lnTo>
                <a:lnTo>
                  <a:pt x="1115" y="16501"/>
                </a:lnTo>
                <a:lnTo>
                  <a:pt x="1301" y="16581"/>
                </a:lnTo>
                <a:lnTo>
                  <a:pt x="1487" y="16607"/>
                </a:lnTo>
                <a:lnTo>
                  <a:pt x="1672" y="16634"/>
                </a:lnTo>
                <a:lnTo>
                  <a:pt x="1858" y="16634"/>
                </a:lnTo>
                <a:lnTo>
                  <a:pt x="2044" y="16607"/>
                </a:lnTo>
                <a:lnTo>
                  <a:pt x="2203" y="16581"/>
                </a:lnTo>
                <a:lnTo>
                  <a:pt x="2389" y="16501"/>
                </a:lnTo>
                <a:lnTo>
                  <a:pt x="2574" y="16422"/>
                </a:lnTo>
                <a:lnTo>
                  <a:pt x="2734" y="16342"/>
                </a:lnTo>
                <a:lnTo>
                  <a:pt x="2919" y="16236"/>
                </a:lnTo>
                <a:lnTo>
                  <a:pt x="3078" y="16103"/>
                </a:lnTo>
                <a:lnTo>
                  <a:pt x="3211" y="15944"/>
                </a:lnTo>
                <a:lnTo>
                  <a:pt x="3370" y="15785"/>
                </a:lnTo>
                <a:lnTo>
                  <a:pt x="3503" y="15626"/>
                </a:lnTo>
                <a:lnTo>
                  <a:pt x="3609" y="15440"/>
                </a:lnTo>
                <a:lnTo>
                  <a:pt x="3715" y="15254"/>
                </a:lnTo>
                <a:lnTo>
                  <a:pt x="4272" y="14140"/>
                </a:lnTo>
                <a:lnTo>
                  <a:pt x="4538" y="14246"/>
                </a:lnTo>
                <a:lnTo>
                  <a:pt x="4803" y="14273"/>
                </a:lnTo>
                <a:lnTo>
                  <a:pt x="5042" y="14246"/>
                </a:lnTo>
                <a:lnTo>
                  <a:pt x="5254" y="14167"/>
                </a:lnTo>
                <a:lnTo>
                  <a:pt x="5440" y="14061"/>
                </a:lnTo>
                <a:lnTo>
                  <a:pt x="5625" y="13928"/>
                </a:lnTo>
                <a:lnTo>
                  <a:pt x="5758" y="13769"/>
                </a:lnTo>
                <a:lnTo>
                  <a:pt x="5864" y="13583"/>
                </a:lnTo>
                <a:lnTo>
                  <a:pt x="5944" y="13397"/>
                </a:lnTo>
                <a:lnTo>
                  <a:pt x="5970" y="13185"/>
                </a:lnTo>
                <a:lnTo>
                  <a:pt x="7270" y="13185"/>
                </a:lnTo>
                <a:lnTo>
                  <a:pt x="7297" y="13397"/>
                </a:lnTo>
                <a:lnTo>
                  <a:pt x="7376" y="13583"/>
                </a:lnTo>
                <a:lnTo>
                  <a:pt x="7482" y="13769"/>
                </a:lnTo>
                <a:lnTo>
                  <a:pt x="7615" y="13928"/>
                </a:lnTo>
                <a:lnTo>
                  <a:pt x="7801" y="14061"/>
                </a:lnTo>
                <a:lnTo>
                  <a:pt x="7986" y="14167"/>
                </a:lnTo>
                <a:lnTo>
                  <a:pt x="8225" y="14246"/>
                </a:lnTo>
                <a:lnTo>
                  <a:pt x="8464" y="14273"/>
                </a:lnTo>
                <a:lnTo>
                  <a:pt x="8729" y="14246"/>
                </a:lnTo>
                <a:lnTo>
                  <a:pt x="8968" y="14140"/>
                </a:lnTo>
                <a:lnTo>
                  <a:pt x="9525" y="15254"/>
                </a:lnTo>
                <a:lnTo>
                  <a:pt x="9631" y="15440"/>
                </a:lnTo>
                <a:lnTo>
                  <a:pt x="9737" y="15626"/>
                </a:lnTo>
                <a:lnTo>
                  <a:pt x="9870" y="15785"/>
                </a:lnTo>
                <a:lnTo>
                  <a:pt x="10029" y="15944"/>
                </a:lnTo>
                <a:lnTo>
                  <a:pt x="10162" y="16103"/>
                </a:lnTo>
                <a:lnTo>
                  <a:pt x="10321" y="16236"/>
                </a:lnTo>
                <a:lnTo>
                  <a:pt x="10507" y="16342"/>
                </a:lnTo>
                <a:lnTo>
                  <a:pt x="10666" y="16422"/>
                </a:lnTo>
                <a:lnTo>
                  <a:pt x="10852" y="16501"/>
                </a:lnTo>
                <a:lnTo>
                  <a:pt x="11037" y="16581"/>
                </a:lnTo>
                <a:lnTo>
                  <a:pt x="11196" y="16607"/>
                </a:lnTo>
                <a:lnTo>
                  <a:pt x="11382" y="16634"/>
                </a:lnTo>
                <a:lnTo>
                  <a:pt x="11568" y="16634"/>
                </a:lnTo>
                <a:lnTo>
                  <a:pt x="11754" y="16607"/>
                </a:lnTo>
                <a:lnTo>
                  <a:pt x="11939" y="16581"/>
                </a:lnTo>
                <a:lnTo>
                  <a:pt x="12125" y="16501"/>
                </a:lnTo>
                <a:lnTo>
                  <a:pt x="12417" y="16342"/>
                </a:lnTo>
                <a:lnTo>
                  <a:pt x="12656" y="16156"/>
                </a:lnTo>
                <a:lnTo>
                  <a:pt x="12841" y="15918"/>
                </a:lnTo>
                <a:lnTo>
                  <a:pt x="13000" y="15652"/>
                </a:lnTo>
                <a:lnTo>
                  <a:pt x="13133" y="15361"/>
                </a:lnTo>
                <a:lnTo>
                  <a:pt x="13213" y="15042"/>
                </a:lnTo>
                <a:lnTo>
                  <a:pt x="13239" y="14697"/>
                </a:lnTo>
                <a:lnTo>
                  <a:pt x="13213" y="14352"/>
                </a:lnTo>
                <a:lnTo>
                  <a:pt x="13186" y="14246"/>
                </a:lnTo>
                <a:lnTo>
                  <a:pt x="13133" y="14193"/>
                </a:lnTo>
                <a:lnTo>
                  <a:pt x="13027" y="14140"/>
                </a:lnTo>
                <a:lnTo>
                  <a:pt x="12947" y="14140"/>
                </a:lnTo>
                <a:lnTo>
                  <a:pt x="12841" y="14167"/>
                </a:lnTo>
                <a:lnTo>
                  <a:pt x="12788" y="14220"/>
                </a:lnTo>
                <a:lnTo>
                  <a:pt x="12735" y="14299"/>
                </a:lnTo>
                <a:lnTo>
                  <a:pt x="12735" y="14406"/>
                </a:lnTo>
                <a:lnTo>
                  <a:pt x="12735" y="14697"/>
                </a:lnTo>
                <a:lnTo>
                  <a:pt x="12735" y="14963"/>
                </a:lnTo>
                <a:lnTo>
                  <a:pt x="12656" y="15201"/>
                </a:lnTo>
                <a:lnTo>
                  <a:pt x="12576" y="15440"/>
                </a:lnTo>
                <a:lnTo>
                  <a:pt x="12470" y="15652"/>
                </a:lnTo>
                <a:lnTo>
                  <a:pt x="12311" y="15812"/>
                </a:lnTo>
                <a:lnTo>
                  <a:pt x="12152" y="15944"/>
                </a:lnTo>
                <a:lnTo>
                  <a:pt x="11939" y="16050"/>
                </a:lnTo>
                <a:lnTo>
                  <a:pt x="11807" y="16103"/>
                </a:lnTo>
                <a:lnTo>
                  <a:pt x="11674" y="16130"/>
                </a:lnTo>
                <a:lnTo>
                  <a:pt x="11409" y="16156"/>
                </a:lnTo>
                <a:lnTo>
                  <a:pt x="11143" y="16103"/>
                </a:lnTo>
                <a:lnTo>
                  <a:pt x="10878" y="15997"/>
                </a:lnTo>
                <a:lnTo>
                  <a:pt x="10613" y="15838"/>
                </a:lnTo>
                <a:lnTo>
                  <a:pt x="10374" y="15599"/>
                </a:lnTo>
                <a:lnTo>
                  <a:pt x="10135" y="15334"/>
                </a:lnTo>
                <a:lnTo>
                  <a:pt x="9950" y="15016"/>
                </a:lnTo>
                <a:lnTo>
                  <a:pt x="9366" y="13848"/>
                </a:lnTo>
                <a:lnTo>
                  <a:pt x="9472" y="13689"/>
                </a:lnTo>
                <a:lnTo>
                  <a:pt x="9552" y="13504"/>
                </a:lnTo>
                <a:lnTo>
                  <a:pt x="9605" y="13291"/>
                </a:lnTo>
                <a:lnTo>
                  <a:pt x="9631" y="13079"/>
                </a:lnTo>
                <a:lnTo>
                  <a:pt x="9605" y="12840"/>
                </a:lnTo>
                <a:lnTo>
                  <a:pt x="9552" y="12628"/>
                </a:lnTo>
                <a:lnTo>
                  <a:pt x="9446" y="12416"/>
                </a:lnTo>
                <a:lnTo>
                  <a:pt x="9286" y="12257"/>
                </a:lnTo>
                <a:lnTo>
                  <a:pt x="9101" y="12097"/>
                </a:lnTo>
                <a:lnTo>
                  <a:pt x="8915" y="11991"/>
                </a:lnTo>
                <a:lnTo>
                  <a:pt x="8703" y="11938"/>
                </a:lnTo>
                <a:lnTo>
                  <a:pt x="8464" y="11912"/>
                </a:lnTo>
                <a:lnTo>
                  <a:pt x="8225" y="11938"/>
                </a:lnTo>
                <a:lnTo>
                  <a:pt x="7986" y="11991"/>
                </a:lnTo>
                <a:lnTo>
                  <a:pt x="7801" y="12097"/>
                </a:lnTo>
                <a:lnTo>
                  <a:pt x="7615" y="12257"/>
                </a:lnTo>
                <a:lnTo>
                  <a:pt x="7456" y="12469"/>
                </a:lnTo>
                <a:lnTo>
                  <a:pt x="7323" y="12708"/>
                </a:lnTo>
                <a:lnTo>
                  <a:pt x="5917" y="12708"/>
                </a:lnTo>
                <a:lnTo>
                  <a:pt x="5784" y="12469"/>
                </a:lnTo>
                <a:lnTo>
                  <a:pt x="5625" y="12257"/>
                </a:lnTo>
                <a:lnTo>
                  <a:pt x="5440" y="12097"/>
                </a:lnTo>
                <a:lnTo>
                  <a:pt x="5254" y="11991"/>
                </a:lnTo>
                <a:lnTo>
                  <a:pt x="5042" y="11938"/>
                </a:lnTo>
                <a:lnTo>
                  <a:pt x="4803" y="11912"/>
                </a:lnTo>
                <a:lnTo>
                  <a:pt x="4564" y="11938"/>
                </a:lnTo>
                <a:lnTo>
                  <a:pt x="4325" y="11991"/>
                </a:lnTo>
                <a:lnTo>
                  <a:pt x="4140" y="12097"/>
                </a:lnTo>
                <a:lnTo>
                  <a:pt x="3954" y="12257"/>
                </a:lnTo>
                <a:lnTo>
                  <a:pt x="3821" y="12416"/>
                </a:lnTo>
                <a:lnTo>
                  <a:pt x="3689" y="12628"/>
                </a:lnTo>
                <a:lnTo>
                  <a:pt x="3636" y="12840"/>
                </a:lnTo>
                <a:lnTo>
                  <a:pt x="3609" y="13079"/>
                </a:lnTo>
                <a:lnTo>
                  <a:pt x="3636" y="13291"/>
                </a:lnTo>
                <a:lnTo>
                  <a:pt x="3689" y="13504"/>
                </a:lnTo>
                <a:lnTo>
                  <a:pt x="3768" y="13689"/>
                </a:lnTo>
                <a:lnTo>
                  <a:pt x="3901" y="13848"/>
                </a:lnTo>
                <a:lnTo>
                  <a:pt x="3291" y="15016"/>
                </a:lnTo>
                <a:lnTo>
                  <a:pt x="3105" y="15334"/>
                </a:lnTo>
                <a:lnTo>
                  <a:pt x="2866" y="15599"/>
                </a:lnTo>
                <a:lnTo>
                  <a:pt x="2627" y="15838"/>
                </a:lnTo>
                <a:lnTo>
                  <a:pt x="2362" y="15997"/>
                </a:lnTo>
                <a:lnTo>
                  <a:pt x="2097" y="16103"/>
                </a:lnTo>
                <a:lnTo>
                  <a:pt x="1832" y="16156"/>
                </a:lnTo>
                <a:lnTo>
                  <a:pt x="1566" y="16130"/>
                </a:lnTo>
                <a:lnTo>
                  <a:pt x="1434" y="16103"/>
                </a:lnTo>
                <a:lnTo>
                  <a:pt x="1301" y="16050"/>
                </a:lnTo>
                <a:lnTo>
                  <a:pt x="1168" y="15997"/>
                </a:lnTo>
                <a:lnTo>
                  <a:pt x="1062" y="15918"/>
                </a:lnTo>
                <a:lnTo>
                  <a:pt x="850" y="15732"/>
                </a:lnTo>
                <a:lnTo>
                  <a:pt x="691" y="15520"/>
                </a:lnTo>
                <a:lnTo>
                  <a:pt x="585" y="15254"/>
                </a:lnTo>
                <a:lnTo>
                  <a:pt x="505" y="14936"/>
                </a:lnTo>
                <a:lnTo>
                  <a:pt x="505" y="14618"/>
                </a:lnTo>
                <a:lnTo>
                  <a:pt x="532" y="14273"/>
                </a:lnTo>
                <a:lnTo>
                  <a:pt x="611" y="13901"/>
                </a:lnTo>
                <a:lnTo>
                  <a:pt x="1142" y="12336"/>
                </a:lnTo>
                <a:lnTo>
                  <a:pt x="1195" y="12204"/>
                </a:lnTo>
                <a:lnTo>
                  <a:pt x="1195" y="12071"/>
                </a:lnTo>
                <a:lnTo>
                  <a:pt x="1168" y="11938"/>
                </a:lnTo>
                <a:lnTo>
                  <a:pt x="1115" y="11832"/>
                </a:lnTo>
                <a:lnTo>
                  <a:pt x="1062" y="11620"/>
                </a:lnTo>
                <a:lnTo>
                  <a:pt x="1009" y="11408"/>
                </a:lnTo>
                <a:lnTo>
                  <a:pt x="983" y="11195"/>
                </a:lnTo>
                <a:lnTo>
                  <a:pt x="956" y="10983"/>
                </a:lnTo>
                <a:lnTo>
                  <a:pt x="983" y="10665"/>
                </a:lnTo>
                <a:lnTo>
                  <a:pt x="1062" y="10373"/>
                </a:lnTo>
                <a:lnTo>
                  <a:pt x="1168" y="10081"/>
                </a:lnTo>
                <a:lnTo>
                  <a:pt x="1301" y="9816"/>
                </a:lnTo>
                <a:lnTo>
                  <a:pt x="1327" y="9736"/>
                </a:lnTo>
                <a:lnTo>
                  <a:pt x="1327" y="9630"/>
                </a:lnTo>
                <a:lnTo>
                  <a:pt x="1301" y="9551"/>
                </a:lnTo>
                <a:lnTo>
                  <a:pt x="1221" y="9471"/>
                </a:lnTo>
                <a:lnTo>
                  <a:pt x="1142" y="944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612FD8-16F2-2CBE-B469-1AF64DC89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836" y="1179111"/>
            <a:ext cx="1987468" cy="19508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23D12C-52B1-32F9-86F1-9F1A645D5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858" y="2130822"/>
            <a:ext cx="79255" cy="518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FCE3AB-71D7-5EBB-7A6B-5364AAC9B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8988" y="2571751"/>
            <a:ext cx="1987468" cy="20049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F899A8-2144-665E-CC87-2271BB564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0046" y="3130000"/>
            <a:ext cx="85351" cy="518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54E2E2-D9E4-4CF4-D501-E5AADE3500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3404" y="1304784"/>
            <a:ext cx="425274" cy="36215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0" grpId="0" animBg="1"/>
      <p:bldP spid="2282" grpId="0" animBg="1"/>
      <p:bldP spid="2283" grpId="0"/>
      <p:bldP spid="2284" grpId="0"/>
      <p:bldP spid="2285" grpId="0" animBg="1"/>
      <p:bldP spid="2286" grpId="0"/>
      <p:bldP spid="2287" grpId="0"/>
      <p:bldP spid="2288" grpId="0" animBg="1"/>
      <p:bldP spid="2289" grpId="0"/>
      <p:bldP spid="2290" grpId="0"/>
      <p:bldP spid="2291" grpId="0"/>
      <p:bldP spid="22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6" name="Google Shape;1856;p38"/>
          <p:cNvGrpSpPr/>
          <p:nvPr/>
        </p:nvGrpSpPr>
        <p:grpSpPr>
          <a:xfrm>
            <a:off x="839160" y="901338"/>
            <a:ext cx="6948335" cy="1354541"/>
            <a:chOff x="893260" y="1007503"/>
            <a:chExt cx="3362507" cy="603437"/>
          </a:xfrm>
        </p:grpSpPr>
        <p:sp>
          <p:nvSpPr>
            <p:cNvPr id="1857" name="Google Shape;1857;p38"/>
            <p:cNvSpPr/>
            <p:nvPr/>
          </p:nvSpPr>
          <p:spPr>
            <a:xfrm flipH="1">
              <a:off x="988167" y="1137240"/>
              <a:ext cx="3267600" cy="473700"/>
            </a:xfrm>
            <a:prstGeom prst="roundRect">
              <a:avLst>
                <a:gd name="adj" fmla="val 28799"/>
              </a:avLst>
            </a:prstGeom>
            <a:solidFill>
              <a:schemeClr val="lt1"/>
            </a:solidFill>
            <a:ln>
              <a:noFill/>
            </a:ln>
            <a:effectLst>
              <a:outerShdw dist="95250" dir="2100000" algn="bl" rotWithShape="0">
                <a:srgbClr val="CDD9E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58" name="Google Shape;1858;p38"/>
            <p:cNvSpPr/>
            <p:nvPr/>
          </p:nvSpPr>
          <p:spPr>
            <a:xfrm>
              <a:off x="893260" y="1007503"/>
              <a:ext cx="306066" cy="26423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dist="57150" dir="3000000" algn="bl" rotWithShape="0">
                <a:schemeClr val="accent5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59" name="Google Shape;1859;p38"/>
          <p:cNvSpPr/>
          <p:nvPr/>
        </p:nvSpPr>
        <p:spPr>
          <a:xfrm>
            <a:off x="1471620" y="1151750"/>
            <a:ext cx="2706600" cy="4737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2" name="Google Shape;1872;p38"/>
          <p:cNvSpPr/>
          <p:nvPr/>
        </p:nvSpPr>
        <p:spPr>
          <a:xfrm>
            <a:off x="1471620" y="3209150"/>
            <a:ext cx="2706600" cy="4737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8" name="Google Shape;1888;p38"/>
          <p:cNvSpPr/>
          <p:nvPr/>
        </p:nvSpPr>
        <p:spPr>
          <a:xfrm>
            <a:off x="1356505" y="2246255"/>
            <a:ext cx="2936829" cy="4737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0" name="Google Shape;1900;p38"/>
          <p:cNvSpPr/>
          <p:nvPr/>
        </p:nvSpPr>
        <p:spPr>
          <a:xfrm>
            <a:off x="886783" y="3305120"/>
            <a:ext cx="316938" cy="310861"/>
          </a:xfrm>
          <a:custGeom>
            <a:avLst/>
            <a:gdLst/>
            <a:ahLst/>
            <a:cxnLst/>
            <a:rect l="l" t="t" r="r" b="b"/>
            <a:pathLst>
              <a:path w="16635" h="16316" extrusionOk="0">
                <a:moveTo>
                  <a:pt x="4617" y="478"/>
                </a:moveTo>
                <a:lnTo>
                  <a:pt x="4617" y="1114"/>
                </a:lnTo>
                <a:lnTo>
                  <a:pt x="1911" y="1114"/>
                </a:lnTo>
                <a:lnTo>
                  <a:pt x="1911" y="478"/>
                </a:lnTo>
                <a:close/>
                <a:moveTo>
                  <a:pt x="4219" y="1618"/>
                </a:moveTo>
                <a:lnTo>
                  <a:pt x="4219" y="2733"/>
                </a:lnTo>
                <a:lnTo>
                  <a:pt x="2335" y="4086"/>
                </a:lnTo>
                <a:lnTo>
                  <a:pt x="2335" y="1618"/>
                </a:lnTo>
                <a:close/>
                <a:moveTo>
                  <a:pt x="8729" y="5996"/>
                </a:moveTo>
                <a:lnTo>
                  <a:pt x="8729" y="6394"/>
                </a:lnTo>
                <a:lnTo>
                  <a:pt x="7933" y="6394"/>
                </a:lnTo>
                <a:lnTo>
                  <a:pt x="7933" y="5996"/>
                </a:lnTo>
                <a:close/>
                <a:moveTo>
                  <a:pt x="8331" y="478"/>
                </a:moveTo>
                <a:lnTo>
                  <a:pt x="8437" y="504"/>
                </a:lnTo>
                <a:lnTo>
                  <a:pt x="8543" y="531"/>
                </a:lnTo>
                <a:lnTo>
                  <a:pt x="8649" y="584"/>
                </a:lnTo>
                <a:lnTo>
                  <a:pt x="8729" y="637"/>
                </a:lnTo>
                <a:lnTo>
                  <a:pt x="15865" y="5810"/>
                </a:lnTo>
                <a:lnTo>
                  <a:pt x="15971" y="5916"/>
                </a:lnTo>
                <a:lnTo>
                  <a:pt x="16051" y="6022"/>
                </a:lnTo>
                <a:lnTo>
                  <a:pt x="16104" y="6128"/>
                </a:lnTo>
                <a:lnTo>
                  <a:pt x="16157" y="6261"/>
                </a:lnTo>
                <a:lnTo>
                  <a:pt x="16157" y="6394"/>
                </a:lnTo>
                <a:lnTo>
                  <a:pt x="16131" y="6526"/>
                </a:lnTo>
                <a:lnTo>
                  <a:pt x="16104" y="6659"/>
                </a:lnTo>
                <a:lnTo>
                  <a:pt x="16024" y="6765"/>
                </a:lnTo>
                <a:lnTo>
                  <a:pt x="15945" y="6871"/>
                </a:lnTo>
                <a:lnTo>
                  <a:pt x="15839" y="6951"/>
                </a:lnTo>
                <a:lnTo>
                  <a:pt x="15706" y="7004"/>
                </a:lnTo>
                <a:lnTo>
                  <a:pt x="15573" y="7030"/>
                </a:lnTo>
                <a:lnTo>
                  <a:pt x="15441" y="7057"/>
                </a:lnTo>
                <a:lnTo>
                  <a:pt x="15308" y="7030"/>
                </a:lnTo>
                <a:lnTo>
                  <a:pt x="15202" y="6977"/>
                </a:lnTo>
                <a:lnTo>
                  <a:pt x="15069" y="6898"/>
                </a:lnTo>
                <a:lnTo>
                  <a:pt x="8623" y="2229"/>
                </a:lnTo>
                <a:lnTo>
                  <a:pt x="8464" y="2149"/>
                </a:lnTo>
                <a:lnTo>
                  <a:pt x="8331" y="2123"/>
                </a:lnTo>
                <a:lnTo>
                  <a:pt x="8172" y="2149"/>
                </a:lnTo>
                <a:lnTo>
                  <a:pt x="8039" y="2229"/>
                </a:lnTo>
                <a:lnTo>
                  <a:pt x="1566" y="6924"/>
                </a:lnTo>
                <a:lnTo>
                  <a:pt x="1460" y="6977"/>
                </a:lnTo>
                <a:lnTo>
                  <a:pt x="1327" y="7030"/>
                </a:lnTo>
                <a:lnTo>
                  <a:pt x="1194" y="7057"/>
                </a:lnTo>
                <a:lnTo>
                  <a:pt x="1062" y="7030"/>
                </a:lnTo>
                <a:lnTo>
                  <a:pt x="929" y="7004"/>
                </a:lnTo>
                <a:lnTo>
                  <a:pt x="823" y="6951"/>
                </a:lnTo>
                <a:lnTo>
                  <a:pt x="717" y="6871"/>
                </a:lnTo>
                <a:lnTo>
                  <a:pt x="611" y="6765"/>
                </a:lnTo>
                <a:lnTo>
                  <a:pt x="558" y="6659"/>
                </a:lnTo>
                <a:lnTo>
                  <a:pt x="505" y="6526"/>
                </a:lnTo>
                <a:lnTo>
                  <a:pt x="505" y="6394"/>
                </a:lnTo>
                <a:lnTo>
                  <a:pt x="505" y="6261"/>
                </a:lnTo>
                <a:lnTo>
                  <a:pt x="531" y="6128"/>
                </a:lnTo>
                <a:lnTo>
                  <a:pt x="584" y="6022"/>
                </a:lnTo>
                <a:lnTo>
                  <a:pt x="664" y="5916"/>
                </a:lnTo>
                <a:lnTo>
                  <a:pt x="770" y="5810"/>
                </a:lnTo>
                <a:lnTo>
                  <a:pt x="7933" y="610"/>
                </a:lnTo>
                <a:lnTo>
                  <a:pt x="8013" y="557"/>
                </a:lnTo>
                <a:lnTo>
                  <a:pt x="8119" y="531"/>
                </a:lnTo>
                <a:lnTo>
                  <a:pt x="8225" y="504"/>
                </a:lnTo>
                <a:lnTo>
                  <a:pt x="8331" y="478"/>
                </a:lnTo>
                <a:close/>
                <a:moveTo>
                  <a:pt x="9498" y="6898"/>
                </a:moveTo>
                <a:lnTo>
                  <a:pt x="10400" y="7853"/>
                </a:lnTo>
                <a:lnTo>
                  <a:pt x="10400" y="8410"/>
                </a:lnTo>
                <a:lnTo>
                  <a:pt x="6262" y="8410"/>
                </a:lnTo>
                <a:lnTo>
                  <a:pt x="6262" y="6898"/>
                </a:lnTo>
                <a:close/>
                <a:moveTo>
                  <a:pt x="4829" y="9922"/>
                </a:moveTo>
                <a:lnTo>
                  <a:pt x="5041" y="9949"/>
                </a:lnTo>
                <a:lnTo>
                  <a:pt x="5227" y="9975"/>
                </a:lnTo>
                <a:lnTo>
                  <a:pt x="5413" y="10055"/>
                </a:lnTo>
                <a:lnTo>
                  <a:pt x="5572" y="10134"/>
                </a:lnTo>
                <a:lnTo>
                  <a:pt x="5731" y="10241"/>
                </a:lnTo>
                <a:lnTo>
                  <a:pt x="5864" y="10400"/>
                </a:lnTo>
                <a:lnTo>
                  <a:pt x="5996" y="10532"/>
                </a:lnTo>
                <a:lnTo>
                  <a:pt x="6076" y="10718"/>
                </a:lnTo>
                <a:lnTo>
                  <a:pt x="6129" y="10771"/>
                </a:lnTo>
                <a:lnTo>
                  <a:pt x="6182" y="10824"/>
                </a:lnTo>
                <a:lnTo>
                  <a:pt x="6235" y="10851"/>
                </a:lnTo>
                <a:lnTo>
                  <a:pt x="7429" y="10851"/>
                </a:lnTo>
                <a:lnTo>
                  <a:pt x="7429" y="11726"/>
                </a:lnTo>
                <a:lnTo>
                  <a:pt x="6288" y="11726"/>
                </a:lnTo>
                <a:lnTo>
                  <a:pt x="6235" y="11753"/>
                </a:lnTo>
                <a:lnTo>
                  <a:pt x="6155" y="11779"/>
                </a:lnTo>
                <a:lnTo>
                  <a:pt x="6102" y="11832"/>
                </a:lnTo>
                <a:lnTo>
                  <a:pt x="6076" y="11885"/>
                </a:lnTo>
                <a:lnTo>
                  <a:pt x="5970" y="12045"/>
                </a:lnTo>
                <a:lnTo>
                  <a:pt x="5864" y="12204"/>
                </a:lnTo>
                <a:lnTo>
                  <a:pt x="5731" y="12336"/>
                </a:lnTo>
                <a:lnTo>
                  <a:pt x="5572" y="12443"/>
                </a:lnTo>
                <a:lnTo>
                  <a:pt x="5413" y="12549"/>
                </a:lnTo>
                <a:lnTo>
                  <a:pt x="5227" y="12602"/>
                </a:lnTo>
                <a:lnTo>
                  <a:pt x="5041" y="12655"/>
                </a:lnTo>
                <a:lnTo>
                  <a:pt x="4829" y="12681"/>
                </a:lnTo>
                <a:lnTo>
                  <a:pt x="4617" y="12655"/>
                </a:lnTo>
                <a:lnTo>
                  <a:pt x="4431" y="12602"/>
                </a:lnTo>
                <a:lnTo>
                  <a:pt x="4219" y="12522"/>
                </a:lnTo>
                <a:lnTo>
                  <a:pt x="4060" y="12443"/>
                </a:lnTo>
                <a:lnTo>
                  <a:pt x="3874" y="12283"/>
                </a:lnTo>
                <a:lnTo>
                  <a:pt x="3741" y="12124"/>
                </a:lnTo>
                <a:lnTo>
                  <a:pt x="4511" y="12124"/>
                </a:lnTo>
                <a:lnTo>
                  <a:pt x="4564" y="12098"/>
                </a:lnTo>
                <a:lnTo>
                  <a:pt x="4643" y="12018"/>
                </a:lnTo>
                <a:lnTo>
                  <a:pt x="5068" y="11434"/>
                </a:lnTo>
                <a:lnTo>
                  <a:pt x="5094" y="11355"/>
                </a:lnTo>
                <a:lnTo>
                  <a:pt x="5121" y="11302"/>
                </a:lnTo>
                <a:lnTo>
                  <a:pt x="5094" y="11222"/>
                </a:lnTo>
                <a:lnTo>
                  <a:pt x="5068" y="11143"/>
                </a:lnTo>
                <a:lnTo>
                  <a:pt x="4643" y="10559"/>
                </a:lnTo>
                <a:lnTo>
                  <a:pt x="4537" y="10479"/>
                </a:lnTo>
                <a:lnTo>
                  <a:pt x="4431" y="10453"/>
                </a:lnTo>
                <a:lnTo>
                  <a:pt x="3741" y="10453"/>
                </a:lnTo>
                <a:lnTo>
                  <a:pt x="3874" y="10294"/>
                </a:lnTo>
                <a:lnTo>
                  <a:pt x="4060" y="10161"/>
                </a:lnTo>
                <a:lnTo>
                  <a:pt x="4219" y="10055"/>
                </a:lnTo>
                <a:lnTo>
                  <a:pt x="4431" y="9975"/>
                </a:lnTo>
                <a:lnTo>
                  <a:pt x="4617" y="9949"/>
                </a:lnTo>
                <a:lnTo>
                  <a:pt x="4829" y="9922"/>
                </a:lnTo>
                <a:close/>
                <a:moveTo>
                  <a:pt x="11806" y="9922"/>
                </a:moveTo>
                <a:lnTo>
                  <a:pt x="12018" y="9949"/>
                </a:lnTo>
                <a:lnTo>
                  <a:pt x="12231" y="9975"/>
                </a:lnTo>
                <a:lnTo>
                  <a:pt x="12416" y="10055"/>
                </a:lnTo>
                <a:lnTo>
                  <a:pt x="12602" y="10161"/>
                </a:lnTo>
                <a:lnTo>
                  <a:pt x="12761" y="10294"/>
                </a:lnTo>
                <a:lnTo>
                  <a:pt x="12920" y="10453"/>
                </a:lnTo>
                <a:lnTo>
                  <a:pt x="12204" y="10453"/>
                </a:lnTo>
                <a:lnTo>
                  <a:pt x="12151" y="10479"/>
                </a:lnTo>
                <a:lnTo>
                  <a:pt x="12098" y="10506"/>
                </a:lnTo>
                <a:lnTo>
                  <a:pt x="12018" y="10585"/>
                </a:lnTo>
                <a:lnTo>
                  <a:pt x="11594" y="11143"/>
                </a:lnTo>
                <a:lnTo>
                  <a:pt x="11541" y="11222"/>
                </a:lnTo>
                <a:lnTo>
                  <a:pt x="11541" y="11302"/>
                </a:lnTo>
                <a:lnTo>
                  <a:pt x="11541" y="11381"/>
                </a:lnTo>
                <a:lnTo>
                  <a:pt x="11594" y="11434"/>
                </a:lnTo>
                <a:lnTo>
                  <a:pt x="12018" y="12018"/>
                </a:lnTo>
                <a:lnTo>
                  <a:pt x="12098" y="12098"/>
                </a:lnTo>
                <a:lnTo>
                  <a:pt x="12204" y="12124"/>
                </a:lnTo>
                <a:lnTo>
                  <a:pt x="12920" y="12124"/>
                </a:lnTo>
                <a:lnTo>
                  <a:pt x="12761" y="12283"/>
                </a:lnTo>
                <a:lnTo>
                  <a:pt x="12602" y="12443"/>
                </a:lnTo>
                <a:lnTo>
                  <a:pt x="12416" y="12522"/>
                </a:lnTo>
                <a:lnTo>
                  <a:pt x="12231" y="12602"/>
                </a:lnTo>
                <a:lnTo>
                  <a:pt x="12018" y="12655"/>
                </a:lnTo>
                <a:lnTo>
                  <a:pt x="11806" y="12681"/>
                </a:lnTo>
                <a:lnTo>
                  <a:pt x="11621" y="12655"/>
                </a:lnTo>
                <a:lnTo>
                  <a:pt x="11435" y="12602"/>
                </a:lnTo>
                <a:lnTo>
                  <a:pt x="11249" y="12549"/>
                </a:lnTo>
                <a:lnTo>
                  <a:pt x="11090" y="12443"/>
                </a:lnTo>
                <a:lnTo>
                  <a:pt x="10931" y="12336"/>
                </a:lnTo>
                <a:lnTo>
                  <a:pt x="10772" y="12204"/>
                </a:lnTo>
                <a:lnTo>
                  <a:pt x="10665" y="12045"/>
                </a:lnTo>
                <a:lnTo>
                  <a:pt x="10559" y="11885"/>
                </a:lnTo>
                <a:lnTo>
                  <a:pt x="10533" y="11806"/>
                </a:lnTo>
                <a:lnTo>
                  <a:pt x="10480" y="11779"/>
                </a:lnTo>
                <a:lnTo>
                  <a:pt x="10427" y="11753"/>
                </a:lnTo>
                <a:lnTo>
                  <a:pt x="10347" y="11726"/>
                </a:lnTo>
                <a:lnTo>
                  <a:pt x="9206" y="11726"/>
                </a:lnTo>
                <a:lnTo>
                  <a:pt x="9206" y="10851"/>
                </a:lnTo>
                <a:lnTo>
                  <a:pt x="10427" y="10851"/>
                </a:lnTo>
                <a:lnTo>
                  <a:pt x="10480" y="10824"/>
                </a:lnTo>
                <a:lnTo>
                  <a:pt x="10533" y="10771"/>
                </a:lnTo>
                <a:lnTo>
                  <a:pt x="10586" y="10692"/>
                </a:lnTo>
                <a:lnTo>
                  <a:pt x="10665" y="10532"/>
                </a:lnTo>
                <a:lnTo>
                  <a:pt x="10798" y="10373"/>
                </a:lnTo>
                <a:lnTo>
                  <a:pt x="10931" y="10241"/>
                </a:lnTo>
                <a:lnTo>
                  <a:pt x="11090" y="10134"/>
                </a:lnTo>
                <a:lnTo>
                  <a:pt x="11249" y="10055"/>
                </a:lnTo>
                <a:lnTo>
                  <a:pt x="11435" y="9975"/>
                </a:lnTo>
                <a:lnTo>
                  <a:pt x="11621" y="9949"/>
                </a:lnTo>
                <a:lnTo>
                  <a:pt x="11806" y="9922"/>
                </a:lnTo>
                <a:close/>
                <a:moveTo>
                  <a:pt x="1778" y="0"/>
                </a:moveTo>
                <a:lnTo>
                  <a:pt x="1698" y="27"/>
                </a:lnTo>
                <a:lnTo>
                  <a:pt x="1619" y="80"/>
                </a:lnTo>
                <a:lnTo>
                  <a:pt x="1566" y="133"/>
                </a:lnTo>
                <a:lnTo>
                  <a:pt x="1513" y="186"/>
                </a:lnTo>
                <a:lnTo>
                  <a:pt x="1460" y="265"/>
                </a:lnTo>
                <a:lnTo>
                  <a:pt x="1433" y="345"/>
                </a:lnTo>
                <a:lnTo>
                  <a:pt x="1433" y="425"/>
                </a:lnTo>
                <a:lnTo>
                  <a:pt x="1433" y="1167"/>
                </a:lnTo>
                <a:lnTo>
                  <a:pt x="1433" y="1274"/>
                </a:lnTo>
                <a:lnTo>
                  <a:pt x="1460" y="1353"/>
                </a:lnTo>
                <a:lnTo>
                  <a:pt x="1513" y="1406"/>
                </a:lnTo>
                <a:lnTo>
                  <a:pt x="1566" y="1486"/>
                </a:lnTo>
                <a:lnTo>
                  <a:pt x="1698" y="1565"/>
                </a:lnTo>
                <a:lnTo>
                  <a:pt x="1778" y="1592"/>
                </a:lnTo>
                <a:lnTo>
                  <a:pt x="1858" y="1618"/>
                </a:lnTo>
                <a:lnTo>
                  <a:pt x="1858" y="4431"/>
                </a:lnTo>
                <a:lnTo>
                  <a:pt x="478" y="5439"/>
                </a:lnTo>
                <a:lnTo>
                  <a:pt x="319" y="5598"/>
                </a:lnTo>
                <a:lnTo>
                  <a:pt x="186" y="5757"/>
                </a:lnTo>
                <a:lnTo>
                  <a:pt x="80" y="5969"/>
                </a:lnTo>
                <a:lnTo>
                  <a:pt x="27" y="6182"/>
                </a:lnTo>
                <a:lnTo>
                  <a:pt x="1" y="6420"/>
                </a:lnTo>
                <a:lnTo>
                  <a:pt x="27" y="6633"/>
                </a:lnTo>
                <a:lnTo>
                  <a:pt x="107" y="6845"/>
                </a:lnTo>
                <a:lnTo>
                  <a:pt x="239" y="7057"/>
                </a:lnTo>
                <a:lnTo>
                  <a:pt x="372" y="7216"/>
                </a:lnTo>
                <a:lnTo>
                  <a:pt x="558" y="7375"/>
                </a:lnTo>
                <a:lnTo>
                  <a:pt x="770" y="7455"/>
                </a:lnTo>
                <a:lnTo>
                  <a:pt x="982" y="7508"/>
                </a:lnTo>
                <a:lnTo>
                  <a:pt x="1221" y="7535"/>
                </a:lnTo>
                <a:lnTo>
                  <a:pt x="1433" y="7508"/>
                </a:lnTo>
                <a:lnTo>
                  <a:pt x="1645" y="7428"/>
                </a:lnTo>
                <a:lnTo>
                  <a:pt x="1858" y="7322"/>
                </a:lnTo>
                <a:lnTo>
                  <a:pt x="1858" y="13689"/>
                </a:lnTo>
                <a:lnTo>
                  <a:pt x="1858" y="13769"/>
                </a:lnTo>
                <a:lnTo>
                  <a:pt x="1911" y="13849"/>
                </a:lnTo>
                <a:lnTo>
                  <a:pt x="1990" y="13902"/>
                </a:lnTo>
                <a:lnTo>
                  <a:pt x="2096" y="13928"/>
                </a:lnTo>
                <a:lnTo>
                  <a:pt x="2176" y="13902"/>
                </a:lnTo>
                <a:lnTo>
                  <a:pt x="2256" y="13849"/>
                </a:lnTo>
                <a:lnTo>
                  <a:pt x="2309" y="13769"/>
                </a:lnTo>
                <a:lnTo>
                  <a:pt x="2335" y="13689"/>
                </a:lnTo>
                <a:lnTo>
                  <a:pt x="2335" y="6951"/>
                </a:lnTo>
                <a:lnTo>
                  <a:pt x="8304" y="2627"/>
                </a:lnTo>
                <a:lnTo>
                  <a:pt x="8357" y="2627"/>
                </a:lnTo>
                <a:lnTo>
                  <a:pt x="14300" y="6951"/>
                </a:lnTo>
                <a:lnTo>
                  <a:pt x="14300" y="8092"/>
                </a:lnTo>
                <a:lnTo>
                  <a:pt x="14327" y="8198"/>
                </a:lnTo>
                <a:lnTo>
                  <a:pt x="14380" y="8277"/>
                </a:lnTo>
                <a:lnTo>
                  <a:pt x="14459" y="8330"/>
                </a:lnTo>
                <a:lnTo>
                  <a:pt x="14645" y="8330"/>
                </a:lnTo>
                <a:lnTo>
                  <a:pt x="14724" y="8277"/>
                </a:lnTo>
                <a:lnTo>
                  <a:pt x="14778" y="8198"/>
                </a:lnTo>
                <a:lnTo>
                  <a:pt x="14804" y="8092"/>
                </a:lnTo>
                <a:lnTo>
                  <a:pt x="14804" y="7322"/>
                </a:lnTo>
                <a:lnTo>
                  <a:pt x="14990" y="7428"/>
                </a:lnTo>
                <a:lnTo>
                  <a:pt x="15229" y="7508"/>
                </a:lnTo>
                <a:lnTo>
                  <a:pt x="15441" y="7535"/>
                </a:lnTo>
                <a:lnTo>
                  <a:pt x="15653" y="7508"/>
                </a:lnTo>
                <a:lnTo>
                  <a:pt x="15892" y="7455"/>
                </a:lnTo>
                <a:lnTo>
                  <a:pt x="16078" y="7349"/>
                </a:lnTo>
                <a:lnTo>
                  <a:pt x="16263" y="7216"/>
                </a:lnTo>
                <a:lnTo>
                  <a:pt x="16422" y="7057"/>
                </a:lnTo>
                <a:lnTo>
                  <a:pt x="16529" y="6845"/>
                </a:lnTo>
                <a:lnTo>
                  <a:pt x="16608" y="6633"/>
                </a:lnTo>
                <a:lnTo>
                  <a:pt x="16635" y="6420"/>
                </a:lnTo>
                <a:lnTo>
                  <a:pt x="16635" y="6182"/>
                </a:lnTo>
                <a:lnTo>
                  <a:pt x="16582" y="5969"/>
                </a:lnTo>
                <a:lnTo>
                  <a:pt x="16475" y="5757"/>
                </a:lnTo>
                <a:lnTo>
                  <a:pt x="16343" y="5598"/>
                </a:lnTo>
                <a:lnTo>
                  <a:pt x="16157" y="5439"/>
                </a:lnTo>
                <a:lnTo>
                  <a:pt x="9021" y="239"/>
                </a:lnTo>
                <a:lnTo>
                  <a:pt x="8861" y="133"/>
                </a:lnTo>
                <a:lnTo>
                  <a:pt x="8702" y="53"/>
                </a:lnTo>
                <a:lnTo>
                  <a:pt x="8517" y="27"/>
                </a:lnTo>
                <a:lnTo>
                  <a:pt x="8331" y="0"/>
                </a:lnTo>
                <a:lnTo>
                  <a:pt x="8145" y="27"/>
                </a:lnTo>
                <a:lnTo>
                  <a:pt x="7986" y="53"/>
                </a:lnTo>
                <a:lnTo>
                  <a:pt x="7800" y="133"/>
                </a:lnTo>
                <a:lnTo>
                  <a:pt x="7641" y="212"/>
                </a:lnTo>
                <a:lnTo>
                  <a:pt x="4696" y="2361"/>
                </a:lnTo>
                <a:lnTo>
                  <a:pt x="4696" y="1618"/>
                </a:lnTo>
                <a:lnTo>
                  <a:pt x="4776" y="1592"/>
                </a:lnTo>
                <a:lnTo>
                  <a:pt x="4855" y="1565"/>
                </a:lnTo>
                <a:lnTo>
                  <a:pt x="4988" y="1486"/>
                </a:lnTo>
                <a:lnTo>
                  <a:pt x="5041" y="1406"/>
                </a:lnTo>
                <a:lnTo>
                  <a:pt x="5094" y="1353"/>
                </a:lnTo>
                <a:lnTo>
                  <a:pt x="5094" y="1274"/>
                </a:lnTo>
                <a:lnTo>
                  <a:pt x="5121" y="1167"/>
                </a:lnTo>
                <a:lnTo>
                  <a:pt x="5121" y="425"/>
                </a:lnTo>
                <a:lnTo>
                  <a:pt x="5094" y="345"/>
                </a:lnTo>
                <a:lnTo>
                  <a:pt x="5094" y="265"/>
                </a:lnTo>
                <a:lnTo>
                  <a:pt x="5041" y="186"/>
                </a:lnTo>
                <a:lnTo>
                  <a:pt x="4988" y="133"/>
                </a:lnTo>
                <a:lnTo>
                  <a:pt x="4935" y="80"/>
                </a:lnTo>
                <a:lnTo>
                  <a:pt x="4855" y="27"/>
                </a:lnTo>
                <a:lnTo>
                  <a:pt x="4776" y="0"/>
                </a:lnTo>
                <a:close/>
                <a:moveTo>
                  <a:pt x="7588" y="5518"/>
                </a:moveTo>
                <a:lnTo>
                  <a:pt x="7508" y="5571"/>
                </a:lnTo>
                <a:lnTo>
                  <a:pt x="7455" y="5651"/>
                </a:lnTo>
                <a:lnTo>
                  <a:pt x="7429" y="5757"/>
                </a:lnTo>
                <a:lnTo>
                  <a:pt x="7429" y="6394"/>
                </a:lnTo>
                <a:lnTo>
                  <a:pt x="5996" y="6394"/>
                </a:lnTo>
                <a:lnTo>
                  <a:pt x="5917" y="6420"/>
                </a:lnTo>
                <a:lnTo>
                  <a:pt x="5837" y="6473"/>
                </a:lnTo>
                <a:lnTo>
                  <a:pt x="5784" y="6553"/>
                </a:lnTo>
                <a:lnTo>
                  <a:pt x="5758" y="6633"/>
                </a:lnTo>
                <a:lnTo>
                  <a:pt x="5758" y="8649"/>
                </a:lnTo>
                <a:lnTo>
                  <a:pt x="5784" y="8728"/>
                </a:lnTo>
                <a:lnTo>
                  <a:pt x="5837" y="8808"/>
                </a:lnTo>
                <a:lnTo>
                  <a:pt x="5917" y="8861"/>
                </a:lnTo>
                <a:lnTo>
                  <a:pt x="5996" y="8888"/>
                </a:lnTo>
                <a:lnTo>
                  <a:pt x="7429" y="8888"/>
                </a:lnTo>
                <a:lnTo>
                  <a:pt x="7429" y="10373"/>
                </a:lnTo>
                <a:lnTo>
                  <a:pt x="6447" y="10373"/>
                </a:lnTo>
                <a:lnTo>
                  <a:pt x="6315" y="10188"/>
                </a:lnTo>
                <a:lnTo>
                  <a:pt x="6182" y="10002"/>
                </a:lnTo>
                <a:lnTo>
                  <a:pt x="6023" y="9869"/>
                </a:lnTo>
                <a:lnTo>
                  <a:pt x="5837" y="9736"/>
                </a:lnTo>
                <a:lnTo>
                  <a:pt x="5598" y="9604"/>
                </a:lnTo>
                <a:lnTo>
                  <a:pt x="5360" y="9498"/>
                </a:lnTo>
                <a:lnTo>
                  <a:pt x="5094" y="9445"/>
                </a:lnTo>
                <a:lnTo>
                  <a:pt x="4537" y="9445"/>
                </a:lnTo>
                <a:lnTo>
                  <a:pt x="4272" y="9524"/>
                </a:lnTo>
                <a:lnTo>
                  <a:pt x="4033" y="9630"/>
                </a:lnTo>
                <a:lnTo>
                  <a:pt x="3794" y="9763"/>
                </a:lnTo>
                <a:lnTo>
                  <a:pt x="3582" y="9922"/>
                </a:lnTo>
                <a:lnTo>
                  <a:pt x="3370" y="10134"/>
                </a:lnTo>
                <a:lnTo>
                  <a:pt x="3237" y="10347"/>
                </a:lnTo>
                <a:lnTo>
                  <a:pt x="3105" y="10612"/>
                </a:lnTo>
                <a:lnTo>
                  <a:pt x="3078" y="10718"/>
                </a:lnTo>
                <a:lnTo>
                  <a:pt x="3105" y="10798"/>
                </a:lnTo>
                <a:lnTo>
                  <a:pt x="3158" y="10877"/>
                </a:lnTo>
                <a:lnTo>
                  <a:pt x="3237" y="10930"/>
                </a:lnTo>
                <a:lnTo>
                  <a:pt x="3317" y="10957"/>
                </a:lnTo>
                <a:lnTo>
                  <a:pt x="4325" y="10957"/>
                </a:lnTo>
                <a:lnTo>
                  <a:pt x="4564" y="11302"/>
                </a:lnTo>
                <a:lnTo>
                  <a:pt x="4325" y="11647"/>
                </a:lnTo>
                <a:lnTo>
                  <a:pt x="3237" y="11647"/>
                </a:lnTo>
                <a:lnTo>
                  <a:pt x="3158" y="11700"/>
                </a:lnTo>
                <a:lnTo>
                  <a:pt x="3105" y="11779"/>
                </a:lnTo>
                <a:lnTo>
                  <a:pt x="3078" y="11885"/>
                </a:lnTo>
                <a:lnTo>
                  <a:pt x="3105" y="11965"/>
                </a:lnTo>
                <a:lnTo>
                  <a:pt x="3211" y="12230"/>
                </a:lnTo>
                <a:lnTo>
                  <a:pt x="3370" y="12443"/>
                </a:lnTo>
                <a:lnTo>
                  <a:pt x="3556" y="12655"/>
                </a:lnTo>
                <a:lnTo>
                  <a:pt x="3794" y="12840"/>
                </a:lnTo>
                <a:lnTo>
                  <a:pt x="4033" y="12973"/>
                </a:lnTo>
                <a:lnTo>
                  <a:pt x="4272" y="13079"/>
                </a:lnTo>
                <a:lnTo>
                  <a:pt x="4537" y="13132"/>
                </a:lnTo>
                <a:lnTo>
                  <a:pt x="4829" y="13159"/>
                </a:lnTo>
                <a:lnTo>
                  <a:pt x="5094" y="13132"/>
                </a:lnTo>
                <a:lnTo>
                  <a:pt x="5360" y="13079"/>
                </a:lnTo>
                <a:lnTo>
                  <a:pt x="5598" y="13000"/>
                </a:lnTo>
                <a:lnTo>
                  <a:pt x="5837" y="12867"/>
                </a:lnTo>
                <a:lnTo>
                  <a:pt x="6023" y="12734"/>
                </a:lnTo>
                <a:lnTo>
                  <a:pt x="6182" y="12575"/>
                </a:lnTo>
                <a:lnTo>
                  <a:pt x="6315" y="12416"/>
                </a:lnTo>
                <a:lnTo>
                  <a:pt x="6447" y="12230"/>
                </a:lnTo>
                <a:lnTo>
                  <a:pt x="7429" y="12230"/>
                </a:lnTo>
                <a:lnTo>
                  <a:pt x="7429" y="13000"/>
                </a:lnTo>
                <a:lnTo>
                  <a:pt x="7455" y="13106"/>
                </a:lnTo>
                <a:lnTo>
                  <a:pt x="7508" y="13185"/>
                </a:lnTo>
                <a:lnTo>
                  <a:pt x="7588" y="13238"/>
                </a:lnTo>
                <a:lnTo>
                  <a:pt x="7668" y="13265"/>
                </a:lnTo>
                <a:lnTo>
                  <a:pt x="7774" y="13238"/>
                </a:lnTo>
                <a:lnTo>
                  <a:pt x="7853" y="13185"/>
                </a:lnTo>
                <a:lnTo>
                  <a:pt x="7906" y="13106"/>
                </a:lnTo>
                <a:lnTo>
                  <a:pt x="7933" y="13000"/>
                </a:lnTo>
                <a:lnTo>
                  <a:pt x="7933" y="8888"/>
                </a:lnTo>
                <a:lnTo>
                  <a:pt x="8729" y="8888"/>
                </a:lnTo>
                <a:lnTo>
                  <a:pt x="8729" y="14751"/>
                </a:lnTo>
                <a:lnTo>
                  <a:pt x="7933" y="14751"/>
                </a:lnTo>
                <a:lnTo>
                  <a:pt x="7933" y="14114"/>
                </a:lnTo>
                <a:lnTo>
                  <a:pt x="7906" y="14008"/>
                </a:lnTo>
                <a:lnTo>
                  <a:pt x="7853" y="13928"/>
                </a:lnTo>
                <a:lnTo>
                  <a:pt x="7774" y="13902"/>
                </a:lnTo>
                <a:lnTo>
                  <a:pt x="7668" y="13875"/>
                </a:lnTo>
                <a:lnTo>
                  <a:pt x="7588" y="13902"/>
                </a:lnTo>
                <a:lnTo>
                  <a:pt x="7508" y="13928"/>
                </a:lnTo>
                <a:lnTo>
                  <a:pt x="7455" y="14008"/>
                </a:lnTo>
                <a:lnTo>
                  <a:pt x="7429" y="14114"/>
                </a:lnTo>
                <a:lnTo>
                  <a:pt x="7429" y="14989"/>
                </a:lnTo>
                <a:lnTo>
                  <a:pt x="7455" y="15095"/>
                </a:lnTo>
                <a:lnTo>
                  <a:pt x="7508" y="15175"/>
                </a:lnTo>
                <a:lnTo>
                  <a:pt x="7588" y="15228"/>
                </a:lnTo>
                <a:lnTo>
                  <a:pt x="9074" y="15228"/>
                </a:lnTo>
                <a:lnTo>
                  <a:pt x="9153" y="15175"/>
                </a:lnTo>
                <a:lnTo>
                  <a:pt x="9206" y="15095"/>
                </a:lnTo>
                <a:lnTo>
                  <a:pt x="9206" y="14989"/>
                </a:lnTo>
                <a:lnTo>
                  <a:pt x="9206" y="12230"/>
                </a:lnTo>
                <a:lnTo>
                  <a:pt x="10214" y="12230"/>
                </a:lnTo>
                <a:lnTo>
                  <a:pt x="10321" y="12416"/>
                </a:lnTo>
                <a:lnTo>
                  <a:pt x="10480" y="12575"/>
                </a:lnTo>
                <a:lnTo>
                  <a:pt x="10639" y="12734"/>
                </a:lnTo>
                <a:lnTo>
                  <a:pt x="10825" y="12867"/>
                </a:lnTo>
                <a:lnTo>
                  <a:pt x="11037" y="13000"/>
                </a:lnTo>
                <a:lnTo>
                  <a:pt x="11276" y="13079"/>
                </a:lnTo>
                <a:lnTo>
                  <a:pt x="11541" y="13132"/>
                </a:lnTo>
                <a:lnTo>
                  <a:pt x="11806" y="13159"/>
                </a:lnTo>
                <a:lnTo>
                  <a:pt x="12098" y="13132"/>
                </a:lnTo>
                <a:lnTo>
                  <a:pt x="12363" y="13079"/>
                </a:lnTo>
                <a:lnTo>
                  <a:pt x="12629" y="12973"/>
                </a:lnTo>
                <a:lnTo>
                  <a:pt x="12867" y="12840"/>
                </a:lnTo>
                <a:lnTo>
                  <a:pt x="13080" y="12655"/>
                </a:lnTo>
                <a:lnTo>
                  <a:pt x="13265" y="12469"/>
                </a:lnTo>
                <a:lnTo>
                  <a:pt x="13425" y="12230"/>
                </a:lnTo>
                <a:lnTo>
                  <a:pt x="13557" y="11992"/>
                </a:lnTo>
                <a:lnTo>
                  <a:pt x="13557" y="11885"/>
                </a:lnTo>
                <a:lnTo>
                  <a:pt x="13557" y="11779"/>
                </a:lnTo>
                <a:lnTo>
                  <a:pt x="13504" y="11700"/>
                </a:lnTo>
                <a:lnTo>
                  <a:pt x="13425" y="11647"/>
                </a:lnTo>
                <a:lnTo>
                  <a:pt x="12337" y="11647"/>
                </a:lnTo>
                <a:lnTo>
                  <a:pt x="12072" y="11302"/>
                </a:lnTo>
                <a:lnTo>
                  <a:pt x="12337" y="10957"/>
                </a:lnTo>
                <a:lnTo>
                  <a:pt x="13318" y="10957"/>
                </a:lnTo>
                <a:lnTo>
                  <a:pt x="13425" y="10930"/>
                </a:lnTo>
                <a:lnTo>
                  <a:pt x="13504" y="10877"/>
                </a:lnTo>
                <a:lnTo>
                  <a:pt x="13557" y="10798"/>
                </a:lnTo>
                <a:lnTo>
                  <a:pt x="13557" y="10718"/>
                </a:lnTo>
                <a:lnTo>
                  <a:pt x="13557" y="10612"/>
                </a:lnTo>
                <a:lnTo>
                  <a:pt x="13425" y="10373"/>
                </a:lnTo>
                <a:lnTo>
                  <a:pt x="13265" y="10134"/>
                </a:lnTo>
                <a:lnTo>
                  <a:pt x="13080" y="9922"/>
                </a:lnTo>
                <a:lnTo>
                  <a:pt x="12867" y="9763"/>
                </a:lnTo>
                <a:lnTo>
                  <a:pt x="12629" y="9630"/>
                </a:lnTo>
                <a:lnTo>
                  <a:pt x="12363" y="9524"/>
                </a:lnTo>
                <a:lnTo>
                  <a:pt x="12098" y="9445"/>
                </a:lnTo>
                <a:lnTo>
                  <a:pt x="11541" y="9445"/>
                </a:lnTo>
                <a:lnTo>
                  <a:pt x="11276" y="9498"/>
                </a:lnTo>
                <a:lnTo>
                  <a:pt x="11037" y="9604"/>
                </a:lnTo>
                <a:lnTo>
                  <a:pt x="10825" y="9736"/>
                </a:lnTo>
                <a:lnTo>
                  <a:pt x="10639" y="9869"/>
                </a:lnTo>
                <a:lnTo>
                  <a:pt x="10480" y="10002"/>
                </a:lnTo>
                <a:lnTo>
                  <a:pt x="10321" y="10188"/>
                </a:lnTo>
                <a:lnTo>
                  <a:pt x="10214" y="10373"/>
                </a:lnTo>
                <a:lnTo>
                  <a:pt x="9206" y="10373"/>
                </a:lnTo>
                <a:lnTo>
                  <a:pt x="9206" y="8888"/>
                </a:lnTo>
                <a:lnTo>
                  <a:pt x="10639" y="8888"/>
                </a:lnTo>
                <a:lnTo>
                  <a:pt x="10745" y="8861"/>
                </a:lnTo>
                <a:lnTo>
                  <a:pt x="10825" y="8808"/>
                </a:lnTo>
                <a:lnTo>
                  <a:pt x="10878" y="8728"/>
                </a:lnTo>
                <a:lnTo>
                  <a:pt x="10878" y="8649"/>
                </a:lnTo>
                <a:lnTo>
                  <a:pt x="10878" y="7747"/>
                </a:lnTo>
                <a:lnTo>
                  <a:pt x="10878" y="7667"/>
                </a:lnTo>
                <a:lnTo>
                  <a:pt x="10825" y="7588"/>
                </a:lnTo>
                <a:lnTo>
                  <a:pt x="9817" y="6500"/>
                </a:lnTo>
                <a:lnTo>
                  <a:pt x="9710" y="6420"/>
                </a:lnTo>
                <a:lnTo>
                  <a:pt x="9604" y="6394"/>
                </a:lnTo>
                <a:lnTo>
                  <a:pt x="9206" y="6394"/>
                </a:lnTo>
                <a:lnTo>
                  <a:pt x="9206" y="5757"/>
                </a:lnTo>
                <a:lnTo>
                  <a:pt x="9206" y="5651"/>
                </a:lnTo>
                <a:lnTo>
                  <a:pt x="9153" y="5571"/>
                </a:lnTo>
                <a:lnTo>
                  <a:pt x="9074" y="5518"/>
                </a:lnTo>
                <a:close/>
                <a:moveTo>
                  <a:pt x="14459" y="8967"/>
                </a:moveTo>
                <a:lnTo>
                  <a:pt x="14380" y="9020"/>
                </a:lnTo>
                <a:lnTo>
                  <a:pt x="14327" y="9100"/>
                </a:lnTo>
                <a:lnTo>
                  <a:pt x="14300" y="9206"/>
                </a:lnTo>
                <a:lnTo>
                  <a:pt x="14300" y="15838"/>
                </a:lnTo>
                <a:lnTo>
                  <a:pt x="2335" y="15838"/>
                </a:lnTo>
                <a:lnTo>
                  <a:pt x="2335" y="14777"/>
                </a:lnTo>
                <a:lnTo>
                  <a:pt x="2309" y="14698"/>
                </a:lnTo>
                <a:lnTo>
                  <a:pt x="2256" y="14618"/>
                </a:lnTo>
                <a:lnTo>
                  <a:pt x="2176" y="14565"/>
                </a:lnTo>
                <a:lnTo>
                  <a:pt x="2096" y="14538"/>
                </a:lnTo>
                <a:lnTo>
                  <a:pt x="1990" y="14565"/>
                </a:lnTo>
                <a:lnTo>
                  <a:pt x="1911" y="14618"/>
                </a:lnTo>
                <a:lnTo>
                  <a:pt x="1858" y="14698"/>
                </a:lnTo>
                <a:lnTo>
                  <a:pt x="1858" y="14777"/>
                </a:lnTo>
                <a:lnTo>
                  <a:pt x="1858" y="15891"/>
                </a:lnTo>
                <a:lnTo>
                  <a:pt x="1858" y="15971"/>
                </a:lnTo>
                <a:lnTo>
                  <a:pt x="1884" y="16051"/>
                </a:lnTo>
                <a:lnTo>
                  <a:pt x="1911" y="16130"/>
                </a:lnTo>
                <a:lnTo>
                  <a:pt x="1964" y="16210"/>
                </a:lnTo>
                <a:lnTo>
                  <a:pt x="2043" y="16263"/>
                </a:lnTo>
                <a:lnTo>
                  <a:pt x="2123" y="16289"/>
                </a:lnTo>
                <a:lnTo>
                  <a:pt x="2203" y="16316"/>
                </a:lnTo>
                <a:lnTo>
                  <a:pt x="14459" y="16316"/>
                </a:lnTo>
                <a:lnTo>
                  <a:pt x="14539" y="16289"/>
                </a:lnTo>
                <a:lnTo>
                  <a:pt x="14618" y="16263"/>
                </a:lnTo>
                <a:lnTo>
                  <a:pt x="14671" y="16210"/>
                </a:lnTo>
                <a:lnTo>
                  <a:pt x="14724" y="16130"/>
                </a:lnTo>
                <a:lnTo>
                  <a:pt x="14778" y="16051"/>
                </a:lnTo>
                <a:lnTo>
                  <a:pt x="14804" y="15971"/>
                </a:lnTo>
                <a:lnTo>
                  <a:pt x="14804" y="15891"/>
                </a:lnTo>
                <a:lnTo>
                  <a:pt x="14804" y="9206"/>
                </a:lnTo>
                <a:lnTo>
                  <a:pt x="14778" y="9100"/>
                </a:lnTo>
                <a:lnTo>
                  <a:pt x="14724" y="9020"/>
                </a:lnTo>
                <a:lnTo>
                  <a:pt x="14645" y="896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38"/>
          <p:cNvSpPr/>
          <p:nvPr/>
        </p:nvSpPr>
        <p:spPr>
          <a:xfrm>
            <a:off x="886783" y="4000265"/>
            <a:ext cx="316938" cy="292170"/>
          </a:xfrm>
          <a:custGeom>
            <a:avLst/>
            <a:gdLst/>
            <a:ahLst/>
            <a:cxnLst/>
            <a:rect l="l" t="t" r="r" b="b"/>
            <a:pathLst>
              <a:path w="16635" h="15335" extrusionOk="0">
                <a:moveTo>
                  <a:pt x="8331" y="849"/>
                </a:moveTo>
                <a:lnTo>
                  <a:pt x="8225" y="876"/>
                </a:lnTo>
                <a:lnTo>
                  <a:pt x="8145" y="929"/>
                </a:lnTo>
                <a:lnTo>
                  <a:pt x="8118" y="1008"/>
                </a:lnTo>
                <a:lnTo>
                  <a:pt x="8092" y="1114"/>
                </a:lnTo>
                <a:lnTo>
                  <a:pt x="8092" y="2043"/>
                </a:lnTo>
                <a:lnTo>
                  <a:pt x="8118" y="2149"/>
                </a:lnTo>
                <a:lnTo>
                  <a:pt x="8198" y="2229"/>
                </a:lnTo>
                <a:lnTo>
                  <a:pt x="8543" y="2521"/>
                </a:lnTo>
                <a:lnTo>
                  <a:pt x="8623" y="2574"/>
                </a:lnTo>
                <a:lnTo>
                  <a:pt x="8729" y="2574"/>
                </a:lnTo>
                <a:lnTo>
                  <a:pt x="8808" y="2547"/>
                </a:lnTo>
                <a:lnTo>
                  <a:pt x="8888" y="2494"/>
                </a:lnTo>
                <a:lnTo>
                  <a:pt x="8941" y="2388"/>
                </a:lnTo>
                <a:lnTo>
                  <a:pt x="8941" y="2308"/>
                </a:lnTo>
                <a:lnTo>
                  <a:pt x="8914" y="2229"/>
                </a:lnTo>
                <a:lnTo>
                  <a:pt x="8861" y="2149"/>
                </a:lnTo>
                <a:lnTo>
                  <a:pt x="8569" y="1910"/>
                </a:lnTo>
                <a:lnTo>
                  <a:pt x="8569" y="1114"/>
                </a:lnTo>
                <a:lnTo>
                  <a:pt x="8543" y="1008"/>
                </a:lnTo>
                <a:lnTo>
                  <a:pt x="8490" y="929"/>
                </a:lnTo>
                <a:lnTo>
                  <a:pt x="8437" y="876"/>
                </a:lnTo>
                <a:lnTo>
                  <a:pt x="8331" y="849"/>
                </a:lnTo>
                <a:close/>
                <a:moveTo>
                  <a:pt x="8331" y="478"/>
                </a:moveTo>
                <a:lnTo>
                  <a:pt x="8490" y="504"/>
                </a:lnTo>
                <a:lnTo>
                  <a:pt x="8649" y="504"/>
                </a:lnTo>
                <a:lnTo>
                  <a:pt x="8941" y="610"/>
                </a:lnTo>
                <a:lnTo>
                  <a:pt x="9206" y="743"/>
                </a:lnTo>
                <a:lnTo>
                  <a:pt x="9418" y="929"/>
                </a:lnTo>
                <a:lnTo>
                  <a:pt x="9578" y="1114"/>
                </a:lnTo>
                <a:lnTo>
                  <a:pt x="9710" y="1327"/>
                </a:lnTo>
                <a:lnTo>
                  <a:pt x="9790" y="1539"/>
                </a:lnTo>
                <a:lnTo>
                  <a:pt x="9869" y="1778"/>
                </a:lnTo>
                <a:lnTo>
                  <a:pt x="9816" y="1778"/>
                </a:lnTo>
                <a:lnTo>
                  <a:pt x="9710" y="1804"/>
                </a:lnTo>
                <a:lnTo>
                  <a:pt x="9631" y="1857"/>
                </a:lnTo>
                <a:lnTo>
                  <a:pt x="9578" y="1937"/>
                </a:lnTo>
                <a:lnTo>
                  <a:pt x="9578" y="2043"/>
                </a:lnTo>
                <a:lnTo>
                  <a:pt x="9578" y="2123"/>
                </a:lnTo>
                <a:lnTo>
                  <a:pt x="9631" y="2202"/>
                </a:lnTo>
                <a:lnTo>
                  <a:pt x="9710" y="2255"/>
                </a:lnTo>
                <a:lnTo>
                  <a:pt x="9816" y="2282"/>
                </a:lnTo>
                <a:lnTo>
                  <a:pt x="9869" y="2282"/>
                </a:lnTo>
                <a:lnTo>
                  <a:pt x="9790" y="2521"/>
                </a:lnTo>
                <a:lnTo>
                  <a:pt x="9710" y="2733"/>
                </a:lnTo>
                <a:lnTo>
                  <a:pt x="9578" y="2945"/>
                </a:lnTo>
                <a:lnTo>
                  <a:pt x="9418" y="3131"/>
                </a:lnTo>
                <a:lnTo>
                  <a:pt x="9233" y="3290"/>
                </a:lnTo>
                <a:lnTo>
                  <a:pt x="9047" y="3396"/>
                </a:lnTo>
                <a:lnTo>
                  <a:pt x="8808" y="3502"/>
                </a:lnTo>
                <a:lnTo>
                  <a:pt x="8569" y="3555"/>
                </a:lnTo>
                <a:lnTo>
                  <a:pt x="8569" y="3502"/>
                </a:lnTo>
                <a:lnTo>
                  <a:pt x="8543" y="3423"/>
                </a:lnTo>
                <a:lnTo>
                  <a:pt x="8490" y="3343"/>
                </a:lnTo>
                <a:lnTo>
                  <a:pt x="8437" y="3290"/>
                </a:lnTo>
                <a:lnTo>
                  <a:pt x="8331" y="3263"/>
                </a:lnTo>
                <a:lnTo>
                  <a:pt x="8225" y="3290"/>
                </a:lnTo>
                <a:lnTo>
                  <a:pt x="8145" y="3343"/>
                </a:lnTo>
                <a:lnTo>
                  <a:pt x="8118" y="3423"/>
                </a:lnTo>
                <a:lnTo>
                  <a:pt x="8092" y="3502"/>
                </a:lnTo>
                <a:lnTo>
                  <a:pt x="8092" y="3555"/>
                </a:lnTo>
                <a:lnTo>
                  <a:pt x="7853" y="3502"/>
                </a:lnTo>
                <a:lnTo>
                  <a:pt x="7614" y="3396"/>
                </a:lnTo>
                <a:lnTo>
                  <a:pt x="7429" y="3290"/>
                </a:lnTo>
                <a:lnTo>
                  <a:pt x="7243" y="3131"/>
                </a:lnTo>
                <a:lnTo>
                  <a:pt x="7084" y="2945"/>
                </a:lnTo>
                <a:lnTo>
                  <a:pt x="6951" y="2733"/>
                </a:lnTo>
                <a:lnTo>
                  <a:pt x="6872" y="2521"/>
                </a:lnTo>
                <a:lnTo>
                  <a:pt x="6792" y="2282"/>
                </a:lnTo>
                <a:lnTo>
                  <a:pt x="6845" y="2282"/>
                </a:lnTo>
                <a:lnTo>
                  <a:pt x="6951" y="2255"/>
                </a:lnTo>
                <a:lnTo>
                  <a:pt x="7031" y="2202"/>
                </a:lnTo>
                <a:lnTo>
                  <a:pt x="7084" y="2123"/>
                </a:lnTo>
                <a:lnTo>
                  <a:pt x="7084" y="2043"/>
                </a:lnTo>
                <a:lnTo>
                  <a:pt x="7084" y="1937"/>
                </a:lnTo>
                <a:lnTo>
                  <a:pt x="7031" y="1857"/>
                </a:lnTo>
                <a:lnTo>
                  <a:pt x="6951" y="1804"/>
                </a:lnTo>
                <a:lnTo>
                  <a:pt x="6845" y="1778"/>
                </a:lnTo>
                <a:lnTo>
                  <a:pt x="6792" y="1778"/>
                </a:lnTo>
                <a:lnTo>
                  <a:pt x="6872" y="1539"/>
                </a:lnTo>
                <a:lnTo>
                  <a:pt x="6951" y="1327"/>
                </a:lnTo>
                <a:lnTo>
                  <a:pt x="7084" y="1114"/>
                </a:lnTo>
                <a:lnTo>
                  <a:pt x="7243" y="929"/>
                </a:lnTo>
                <a:lnTo>
                  <a:pt x="7455" y="743"/>
                </a:lnTo>
                <a:lnTo>
                  <a:pt x="7721" y="610"/>
                </a:lnTo>
                <a:lnTo>
                  <a:pt x="8012" y="504"/>
                </a:lnTo>
                <a:lnTo>
                  <a:pt x="8172" y="504"/>
                </a:lnTo>
                <a:lnTo>
                  <a:pt x="8331" y="478"/>
                </a:lnTo>
                <a:close/>
                <a:moveTo>
                  <a:pt x="8118" y="0"/>
                </a:moveTo>
                <a:lnTo>
                  <a:pt x="7933" y="27"/>
                </a:lnTo>
                <a:lnTo>
                  <a:pt x="7721" y="80"/>
                </a:lnTo>
                <a:lnTo>
                  <a:pt x="7535" y="159"/>
                </a:lnTo>
                <a:lnTo>
                  <a:pt x="7349" y="239"/>
                </a:lnTo>
                <a:lnTo>
                  <a:pt x="7190" y="345"/>
                </a:lnTo>
                <a:lnTo>
                  <a:pt x="7031" y="451"/>
                </a:lnTo>
                <a:lnTo>
                  <a:pt x="6898" y="584"/>
                </a:lnTo>
                <a:lnTo>
                  <a:pt x="6765" y="743"/>
                </a:lnTo>
                <a:lnTo>
                  <a:pt x="6633" y="902"/>
                </a:lnTo>
                <a:lnTo>
                  <a:pt x="6553" y="1061"/>
                </a:lnTo>
                <a:lnTo>
                  <a:pt x="6447" y="1247"/>
                </a:lnTo>
                <a:lnTo>
                  <a:pt x="6394" y="1433"/>
                </a:lnTo>
                <a:lnTo>
                  <a:pt x="6341" y="1619"/>
                </a:lnTo>
                <a:lnTo>
                  <a:pt x="6314" y="1831"/>
                </a:lnTo>
                <a:lnTo>
                  <a:pt x="6288" y="2043"/>
                </a:lnTo>
                <a:lnTo>
                  <a:pt x="6314" y="2229"/>
                </a:lnTo>
                <a:lnTo>
                  <a:pt x="6341" y="2441"/>
                </a:lnTo>
                <a:lnTo>
                  <a:pt x="6394" y="2627"/>
                </a:lnTo>
                <a:lnTo>
                  <a:pt x="6447" y="2812"/>
                </a:lnTo>
                <a:lnTo>
                  <a:pt x="6553" y="2998"/>
                </a:lnTo>
                <a:lnTo>
                  <a:pt x="6633" y="3157"/>
                </a:lnTo>
                <a:lnTo>
                  <a:pt x="6765" y="3316"/>
                </a:lnTo>
                <a:lnTo>
                  <a:pt x="6898" y="3476"/>
                </a:lnTo>
                <a:lnTo>
                  <a:pt x="7031" y="3608"/>
                </a:lnTo>
                <a:lnTo>
                  <a:pt x="7190" y="3714"/>
                </a:lnTo>
                <a:lnTo>
                  <a:pt x="7349" y="3820"/>
                </a:lnTo>
                <a:lnTo>
                  <a:pt x="7535" y="3900"/>
                </a:lnTo>
                <a:lnTo>
                  <a:pt x="7721" y="3980"/>
                </a:lnTo>
                <a:lnTo>
                  <a:pt x="7933" y="4033"/>
                </a:lnTo>
                <a:lnTo>
                  <a:pt x="8118" y="4059"/>
                </a:lnTo>
                <a:lnTo>
                  <a:pt x="8543" y="4059"/>
                </a:lnTo>
                <a:lnTo>
                  <a:pt x="8729" y="4033"/>
                </a:lnTo>
                <a:lnTo>
                  <a:pt x="8941" y="3980"/>
                </a:lnTo>
                <a:lnTo>
                  <a:pt x="9127" y="3900"/>
                </a:lnTo>
                <a:lnTo>
                  <a:pt x="9312" y="3820"/>
                </a:lnTo>
                <a:lnTo>
                  <a:pt x="9472" y="3714"/>
                </a:lnTo>
                <a:lnTo>
                  <a:pt x="9631" y="3608"/>
                </a:lnTo>
                <a:lnTo>
                  <a:pt x="9763" y="3476"/>
                </a:lnTo>
                <a:lnTo>
                  <a:pt x="9896" y="3316"/>
                </a:lnTo>
                <a:lnTo>
                  <a:pt x="10029" y="3157"/>
                </a:lnTo>
                <a:lnTo>
                  <a:pt x="10108" y="2998"/>
                </a:lnTo>
                <a:lnTo>
                  <a:pt x="10214" y="2812"/>
                </a:lnTo>
                <a:lnTo>
                  <a:pt x="10267" y="2627"/>
                </a:lnTo>
                <a:lnTo>
                  <a:pt x="10320" y="2441"/>
                </a:lnTo>
                <a:lnTo>
                  <a:pt x="10347" y="2229"/>
                </a:lnTo>
                <a:lnTo>
                  <a:pt x="10374" y="2043"/>
                </a:lnTo>
                <a:lnTo>
                  <a:pt x="10347" y="1831"/>
                </a:lnTo>
                <a:lnTo>
                  <a:pt x="10320" y="1619"/>
                </a:lnTo>
                <a:lnTo>
                  <a:pt x="10267" y="1433"/>
                </a:lnTo>
                <a:lnTo>
                  <a:pt x="10214" y="1247"/>
                </a:lnTo>
                <a:lnTo>
                  <a:pt x="10108" y="1061"/>
                </a:lnTo>
                <a:lnTo>
                  <a:pt x="10029" y="902"/>
                </a:lnTo>
                <a:lnTo>
                  <a:pt x="9896" y="743"/>
                </a:lnTo>
                <a:lnTo>
                  <a:pt x="9763" y="584"/>
                </a:lnTo>
                <a:lnTo>
                  <a:pt x="9631" y="451"/>
                </a:lnTo>
                <a:lnTo>
                  <a:pt x="9472" y="345"/>
                </a:lnTo>
                <a:lnTo>
                  <a:pt x="9312" y="239"/>
                </a:lnTo>
                <a:lnTo>
                  <a:pt x="9127" y="159"/>
                </a:lnTo>
                <a:lnTo>
                  <a:pt x="8941" y="80"/>
                </a:lnTo>
                <a:lnTo>
                  <a:pt x="8729" y="27"/>
                </a:lnTo>
                <a:lnTo>
                  <a:pt x="8543" y="0"/>
                </a:lnTo>
                <a:close/>
                <a:moveTo>
                  <a:pt x="5068" y="6102"/>
                </a:moveTo>
                <a:lnTo>
                  <a:pt x="5227" y="6129"/>
                </a:lnTo>
                <a:lnTo>
                  <a:pt x="5386" y="6182"/>
                </a:lnTo>
                <a:lnTo>
                  <a:pt x="5519" y="6261"/>
                </a:lnTo>
                <a:lnTo>
                  <a:pt x="5651" y="6367"/>
                </a:lnTo>
                <a:lnTo>
                  <a:pt x="5757" y="6473"/>
                </a:lnTo>
                <a:lnTo>
                  <a:pt x="5837" y="6633"/>
                </a:lnTo>
                <a:lnTo>
                  <a:pt x="5890" y="6765"/>
                </a:lnTo>
                <a:lnTo>
                  <a:pt x="5890" y="6951"/>
                </a:lnTo>
                <a:lnTo>
                  <a:pt x="5890" y="10479"/>
                </a:lnTo>
                <a:lnTo>
                  <a:pt x="3502" y="10479"/>
                </a:lnTo>
                <a:lnTo>
                  <a:pt x="3502" y="9869"/>
                </a:lnTo>
                <a:lnTo>
                  <a:pt x="3502" y="9684"/>
                </a:lnTo>
                <a:lnTo>
                  <a:pt x="3476" y="9498"/>
                </a:lnTo>
                <a:lnTo>
                  <a:pt x="3449" y="9339"/>
                </a:lnTo>
                <a:lnTo>
                  <a:pt x="3370" y="9179"/>
                </a:lnTo>
                <a:lnTo>
                  <a:pt x="3317" y="9020"/>
                </a:lnTo>
                <a:lnTo>
                  <a:pt x="3211" y="8888"/>
                </a:lnTo>
                <a:lnTo>
                  <a:pt x="3104" y="8755"/>
                </a:lnTo>
                <a:lnTo>
                  <a:pt x="2998" y="8622"/>
                </a:lnTo>
                <a:lnTo>
                  <a:pt x="2786" y="8437"/>
                </a:lnTo>
                <a:lnTo>
                  <a:pt x="2547" y="8304"/>
                </a:lnTo>
                <a:lnTo>
                  <a:pt x="2282" y="8198"/>
                </a:lnTo>
                <a:lnTo>
                  <a:pt x="2017" y="8118"/>
                </a:lnTo>
                <a:lnTo>
                  <a:pt x="2017" y="6951"/>
                </a:lnTo>
                <a:lnTo>
                  <a:pt x="2017" y="6765"/>
                </a:lnTo>
                <a:lnTo>
                  <a:pt x="2070" y="6633"/>
                </a:lnTo>
                <a:lnTo>
                  <a:pt x="2149" y="6473"/>
                </a:lnTo>
                <a:lnTo>
                  <a:pt x="2255" y="6367"/>
                </a:lnTo>
                <a:lnTo>
                  <a:pt x="2362" y="6261"/>
                </a:lnTo>
                <a:lnTo>
                  <a:pt x="2521" y="6182"/>
                </a:lnTo>
                <a:lnTo>
                  <a:pt x="2680" y="6129"/>
                </a:lnTo>
                <a:lnTo>
                  <a:pt x="2839" y="6102"/>
                </a:lnTo>
                <a:close/>
                <a:moveTo>
                  <a:pt x="13822" y="6102"/>
                </a:moveTo>
                <a:lnTo>
                  <a:pt x="13982" y="6129"/>
                </a:lnTo>
                <a:lnTo>
                  <a:pt x="14141" y="6182"/>
                </a:lnTo>
                <a:lnTo>
                  <a:pt x="14300" y="6261"/>
                </a:lnTo>
                <a:lnTo>
                  <a:pt x="14406" y="6367"/>
                </a:lnTo>
                <a:lnTo>
                  <a:pt x="14512" y="6473"/>
                </a:lnTo>
                <a:lnTo>
                  <a:pt x="14592" y="6633"/>
                </a:lnTo>
                <a:lnTo>
                  <a:pt x="14645" y="6765"/>
                </a:lnTo>
                <a:lnTo>
                  <a:pt x="14645" y="6951"/>
                </a:lnTo>
                <a:lnTo>
                  <a:pt x="14645" y="8118"/>
                </a:lnTo>
                <a:lnTo>
                  <a:pt x="14379" y="8198"/>
                </a:lnTo>
                <a:lnTo>
                  <a:pt x="14114" y="8304"/>
                </a:lnTo>
                <a:lnTo>
                  <a:pt x="13875" y="8437"/>
                </a:lnTo>
                <a:lnTo>
                  <a:pt x="13663" y="8622"/>
                </a:lnTo>
                <a:lnTo>
                  <a:pt x="13557" y="8755"/>
                </a:lnTo>
                <a:lnTo>
                  <a:pt x="13451" y="8888"/>
                </a:lnTo>
                <a:lnTo>
                  <a:pt x="13345" y="9020"/>
                </a:lnTo>
                <a:lnTo>
                  <a:pt x="13292" y="9179"/>
                </a:lnTo>
                <a:lnTo>
                  <a:pt x="13212" y="9339"/>
                </a:lnTo>
                <a:lnTo>
                  <a:pt x="13186" y="9498"/>
                </a:lnTo>
                <a:lnTo>
                  <a:pt x="13159" y="9684"/>
                </a:lnTo>
                <a:lnTo>
                  <a:pt x="13133" y="9869"/>
                </a:lnTo>
                <a:lnTo>
                  <a:pt x="13133" y="10479"/>
                </a:lnTo>
                <a:lnTo>
                  <a:pt x="10771" y="10479"/>
                </a:lnTo>
                <a:lnTo>
                  <a:pt x="10771" y="8835"/>
                </a:lnTo>
                <a:lnTo>
                  <a:pt x="10745" y="8755"/>
                </a:lnTo>
                <a:lnTo>
                  <a:pt x="10692" y="8675"/>
                </a:lnTo>
                <a:lnTo>
                  <a:pt x="10612" y="8622"/>
                </a:lnTo>
                <a:lnTo>
                  <a:pt x="10506" y="8596"/>
                </a:lnTo>
                <a:lnTo>
                  <a:pt x="10427" y="8622"/>
                </a:lnTo>
                <a:lnTo>
                  <a:pt x="10347" y="8675"/>
                </a:lnTo>
                <a:lnTo>
                  <a:pt x="10294" y="8755"/>
                </a:lnTo>
                <a:lnTo>
                  <a:pt x="10267" y="8835"/>
                </a:lnTo>
                <a:lnTo>
                  <a:pt x="10267" y="10479"/>
                </a:lnTo>
                <a:lnTo>
                  <a:pt x="6394" y="10479"/>
                </a:lnTo>
                <a:lnTo>
                  <a:pt x="6394" y="6951"/>
                </a:lnTo>
                <a:lnTo>
                  <a:pt x="6394" y="6765"/>
                </a:lnTo>
                <a:lnTo>
                  <a:pt x="6447" y="6633"/>
                </a:lnTo>
                <a:lnTo>
                  <a:pt x="6527" y="6473"/>
                </a:lnTo>
                <a:lnTo>
                  <a:pt x="6633" y="6367"/>
                </a:lnTo>
                <a:lnTo>
                  <a:pt x="6739" y="6261"/>
                </a:lnTo>
                <a:lnTo>
                  <a:pt x="6898" y="6182"/>
                </a:lnTo>
                <a:lnTo>
                  <a:pt x="7057" y="6129"/>
                </a:lnTo>
                <a:lnTo>
                  <a:pt x="7216" y="6102"/>
                </a:lnTo>
                <a:lnTo>
                  <a:pt x="9445" y="6102"/>
                </a:lnTo>
                <a:lnTo>
                  <a:pt x="9604" y="6129"/>
                </a:lnTo>
                <a:lnTo>
                  <a:pt x="9763" y="6182"/>
                </a:lnTo>
                <a:lnTo>
                  <a:pt x="9923" y="6261"/>
                </a:lnTo>
                <a:lnTo>
                  <a:pt x="10029" y="6367"/>
                </a:lnTo>
                <a:lnTo>
                  <a:pt x="10135" y="6473"/>
                </a:lnTo>
                <a:lnTo>
                  <a:pt x="10214" y="6633"/>
                </a:lnTo>
                <a:lnTo>
                  <a:pt x="10267" y="6765"/>
                </a:lnTo>
                <a:lnTo>
                  <a:pt x="10267" y="6951"/>
                </a:lnTo>
                <a:lnTo>
                  <a:pt x="10267" y="7720"/>
                </a:lnTo>
                <a:lnTo>
                  <a:pt x="10294" y="7826"/>
                </a:lnTo>
                <a:lnTo>
                  <a:pt x="10347" y="7906"/>
                </a:lnTo>
                <a:lnTo>
                  <a:pt x="10427" y="7959"/>
                </a:lnTo>
                <a:lnTo>
                  <a:pt x="10506" y="7986"/>
                </a:lnTo>
                <a:lnTo>
                  <a:pt x="10612" y="7959"/>
                </a:lnTo>
                <a:lnTo>
                  <a:pt x="10692" y="7906"/>
                </a:lnTo>
                <a:lnTo>
                  <a:pt x="10745" y="7826"/>
                </a:lnTo>
                <a:lnTo>
                  <a:pt x="10771" y="7720"/>
                </a:lnTo>
                <a:lnTo>
                  <a:pt x="10771" y="6951"/>
                </a:lnTo>
                <a:lnTo>
                  <a:pt x="10771" y="6765"/>
                </a:lnTo>
                <a:lnTo>
                  <a:pt x="10825" y="6633"/>
                </a:lnTo>
                <a:lnTo>
                  <a:pt x="10904" y="6473"/>
                </a:lnTo>
                <a:lnTo>
                  <a:pt x="11010" y="6367"/>
                </a:lnTo>
                <a:lnTo>
                  <a:pt x="11116" y="6261"/>
                </a:lnTo>
                <a:lnTo>
                  <a:pt x="11276" y="6182"/>
                </a:lnTo>
                <a:lnTo>
                  <a:pt x="11435" y="6129"/>
                </a:lnTo>
                <a:lnTo>
                  <a:pt x="11594" y="6102"/>
                </a:lnTo>
                <a:close/>
                <a:moveTo>
                  <a:pt x="1751" y="8596"/>
                </a:moveTo>
                <a:lnTo>
                  <a:pt x="2017" y="8622"/>
                </a:lnTo>
                <a:lnTo>
                  <a:pt x="2255" y="8702"/>
                </a:lnTo>
                <a:lnTo>
                  <a:pt x="2468" y="8808"/>
                </a:lnTo>
                <a:lnTo>
                  <a:pt x="2653" y="8967"/>
                </a:lnTo>
                <a:lnTo>
                  <a:pt x="2813" y="9153"/>
                </a:lnTo>
                <a:lnTo>
                  <a:pt x="2919" y="9365"/>
                </a:lnTo>
                <a:lnTo>
                  <a:pt x="2998" y="9604"/>
                </a:lnTo>
                <a:lnTo>
                  <a:pt x="3025" y="9869"/>
                </a:lnTo>
                <a:lnTo>
                  <a:pt x="3025" y="12443"/>
                </a:lnTo>
                <a:lnTo>
                  <a:pt x="2017" y="12443"/>
                </a:lnTo>
                <a:lnTo>
                  <a:pt x="2017" y="11355"/>
                </a:lnTo>
                <a:lnTo>
                  <a:pt x="1990" y="11275"/>
                </a:lnTo>
                <a:lnTo>
                  <a:pt x="1937" y="11196"/>
                </a:lnTo>
                <a:lnTo>
                  <a:pt x="1858" y="11143"/>
                </a:lnTo>
                <a:lnTo>
                  <a:pt x="1751" y="11116"/>
                </a:lnTo>
                <a:lnTo>
                  <a:pt x="1513" y="11090"/>
                </a:lnTo>
                <a:lnTo>
                  <a:pt x="1274" y="11010"/>
                </a:lnTo>
                <a:lnTo>
                  <a:pt x="1062" y="10904"/>
                </a:lnTo>
                <a:lnTo>
                  <a:pt x="876" y="10745"/>
                </a:lnTo>
                <a:lnTo>
                  <a:pt x="717" y="10559"/>
                </a:lnTo>
                <a:lnTo>
                  <a:pt x="611" y="10347"/>
                </a:lnTo>
                <a:lnTo>
                  <a:pt x="531" y="10108"/>
                </a:lnTo>
                <a:lnTo>
                  <a:pt x="505" y="9869"/>
                </a:lnTo>
                <a:lnTo>
                  <a:pt x="531" y="9604"/>
                </a:lnTo>
                <a:lnTo>
                  <a:pt x="611" y="9365"/>
                </a:lnTo>
                <a:lnTo>
                  <a:pt x="717" y="9153"/>
                </a:lnTo>
                <a:lnTo>
                  <a:pt x="876" y="8967"/>
                </a:lnTo>
                <a:lnTo>
                  <a:pt x="1062" y="8808"/>
                </a:lnTo>
                <a:lnTo>
                  <a:pt x="1274" y="8702"/>
                </a:lnTo>
                <a:lnTo>
                  <a:pt x="1513" y="8622"/>
                </a:lnTo>
                <a:lnTo>
                  <a:pt x="1751" y="8596"/>
                </a:lnTo>
                <a:close/>
                <a:moveTo>
                  <a:pt x="14910" y="8596"/>
                </a:moveTo>
                <a:lnTo>
                  <a:pt x="15149" y="8622"/>
                </a:lnTo>
                <a:lnTo>
                  <a:pt x="15388" y="8702"/>
                </a:lnTo>
                <a:lnTo>
                  <a:pt x="15600" y="8808"/>
                </a:lnTo>
                <a:lnTo>
                  <a:pt x="15786" y="8967"/>
                </a:lnTo>
                <a:lnTo>
                  <a:pt x="15945" y="9153"/>
                </a:lnTo>
                <a:lnTo>
                  <a:pt x="16051" y="9365"/>
                </a:lnTo>
                <a:lnTo>
                  <a:pt x="16130" y="9604"/>
                </a:lnTo>
                <a:lnTo>
                  <a:pt x="16157" y="9869"/>
                </a:lnTo>
                <a:lnTo>
                  <a:pt x="16130" y="10108"/>
                </a:lnTo>
                <a:lnTo>
                  <a:pt x="16051" y="10347"/>
                </a:lnTo>
                <a:lnTo>
                  <a:pt x="15945" y="10559"/>
                </a:lnTo>
                <a:lnTo>
                  <a:pt x="15786" y="10745"/>
                </a:lnTo>
                <a:lnTo>
                  <a:pt x="15600" y="10904"/>
                </a:lnTo>
                <a:lnTo>
                  <a:pt x="15388" y="11010"/>
                </a:lnTo>
                <a:lnTo>
                  <a:pt x="15149" y="11090"/>
                </a:lnTo>
                <a:lnTo>
                  <a:pt x="14910" y="11116"/>
                </a:lnTo>
                <a:lnTo>
                  <a:pt x="14804" y="11143"/>
                </a:lnTo>
                <a:lnTo>
                  <a:pt x="14724" y="11196"/>
                </a:lnTo>
                <a:lnTo>
                  <a:pt x="14671" y="11275"/>
                </a:lnTo>
                <a:lnTo>
                  <a:pt x="14645" y="11355"/>
                </a:lnTo>
                <a:lnTo>
                  <a:pt x="14645" y="12443"/>
                </a:lnTo>
                <a:lnTo>
                  <a:pt x="13637" y="12443"/>
                </a:lnTo>
                <a:lnTo>
                  <a:pt x="13637" y="9869"/>
                </a:lnTo>
                <a:lnTo>
                  <a:pt x="13663" y="9604"/>
                </a:lnTo>
                <a:lnTo>
                  <a:pt x="13743" y="9365"/>
                </a:lnTo>
                <a:lnTo>
                  <a:pt x="13849" y="9153"/>
                </a:lnTo>
                <a:lnTo>
                  <a:pt x="14008" y="8967"/>
                </a:lnTo>
                <a:lnTo>
                  <a:pt x="14194" y="8808"/>
                </a:lnTo>
                <a:lnTo>
                  <a:pt x="14406" y="8702"/>
                </a:lnTo>
                <a:lnTo>
                  <a:pt x="14645" y="8622"/>
                </a:lnTo>
                <a:lnTo>
                  <a:pt x="14910" y="8596"/>
                </a:lnTo>
                <a:close/>
                <a:moveTo>
                  <a:pt x="13133" y="10983"/>
                </a:moveTo>
                <a:lnTo>
                  <a:pt x="13133" y="12443"/>
                </a:lnTo>
                <a:lnTo>
                  <a:pt x="6580" y="12443"/>
                </a:lnTo>
                <a:lnTo>
                  <a:pt x="6500" y="12496"/>
                </a:lnTo>
                <a:lnTo>
                  <a:pt x="6447" y="12575"/>
                </a:lnTo>
                <a:lnTo>
                  <a:pt x="6421" y="12681"/>
                </a:lnTo>
                <a:lnTo>
                  <a:pt x="6447" y="12761"/>
                </a:lnTo>
                <a:lnTo>
                  <a:pt x="6500" y="12841"/>
                </a:lnTo>
                <a:lnTo>
                  <a:pt x="6580" y="12894"/>
                </a:lnTo>
                <a:lnTo>
                  <a:pt x="6686" y="12920"/>
                </a:lnTo>
                <a:lnTo>
                  <a:pt x="14645" y="12920"/>
                </a:lnTo>
                <a:lnTo>
                  <a:pt x="14645" y="13345"/>
                </a:lnTo>
                <a:lnTo>
                  <a:pt x="14645" y="13451"/>
                </a:lnTo>
                <a:lnTo>
                  <a:pt x="14618" y="13530"/>
                </a:lnTo>
                <a:lnTo>
                  <a:pt x="14565" y="13610"/>
                </a:lnTo>
                <a:lnTo>
                  <a:pt x="14512" y="13689"/>
                </a:lnTo>
                <a:lnTo>
                  <a:pt x="14433" y="13743"/>
                </a:lnTo>
                <a:lnTo>
                  <a:pt x="14353" y="13796"/>
                </a:lnTo>
                <a:lnTo>
                  <a:pt x="14273" y="13822"/>
                </a:lnTo>
                <a:lnTo>
                  <a:pt x="2388" y="13822"/>
                </a:lnTo>
                <a:lnTo>
                  <a:pt x="2282" y="13796"/>
                </a:lnTo>
                <a:lnTo>
                  <a:pt x="2202" y="13743"/>
                </a:lnTo>
                <a:lnTo>
                  <a:pt x="2149" y="13689"/>
                </a:lnTo>
                <a:lnTo>
                  <a:pt x="2096" y="13610"/>
                </a:lnTo>
                <a:lnTo>
                  <a:pt x="2043" y="13530"/>
                </a:lnTo>
                <a:lnTo>
                  <a:pt x="2017" y="13451"/>
                </a:lnTo>
                <a:lnTo>
                  <a:pt x="2017" y="13345"/>
                </a:lnTo>
                <a:lnTo>
                  <a:pt x="2017" y="12920"/>
                </a:lnTo>
                <a:lnTo>
                  <a:pt x="5572" y="12920"/>
                </a:lnTo>
                <a:lnTo>
                  <a:pt x="5678" y="12894"/>
                </a:lnTo>
                <a:lnTo>
                  <a:pt x="5731" y="12841"/>
                </a:lnTo>
                <a:lnTo>
                  <a:pt x="5784" y="12761"/>
                </a:lnTo>
                <a:lnTo>
                  <a:pt x="5810" y="12681"/>
                </a:lnTo>
                <a:lnTo>
                  <a:pt x="5784" y="12575"/>
                </a:lnTo>
                <a:lnTo>
                  <a:pt x="5731" y="12496"/>
                </a:lnTo>
                <a:lnTo>
                  <a:pt x="5678" y="12443"/>
                </a:lnTo>
                <a:lnTo>
                  <a:pt x="3502" y="12443"/>
                </a:lnTo>
                <a:lnTo>
                  <a:pt x="3502" y="10983"/>
                </a:lnTo>
                <a:close/>
                <a:moveTo>
                  <a:pt x="4272" y="14300"/>
                </a:moveTo>
                <a:lnTo>
                  <a:pt x="4272" y="14751"/>
                </a:lnTo>
                <a:lnTo>
                  <a:pt x="4245" y="14804"/>
                </a:lnTo>
                <a:lnTo>
                  <a:pt x="4192" y="14830"/>
                </a:lnTo>
                <a:lnTo>
                  <a:pt x="2813" y="14830"/>
                </a:lnTo>
                <a:lnTo>
                  <a:pt x="2733" y="14804"/>
                </a:lnTo>
                <a:lnTo>
                  <a:pt x="2733" y="14751"/>
                </a:lnTo>
                <a:lnTo>
                  <a:pt x="2733" y="14300"/>
                </a:lnTo>
                <a:close/>
                <a:moveTo>
                  <a:pt x="13928" y="14300"/>
                </a:moveTo>
                <a:lnTo>
                  <a:pt x="13928" y="14751"/>
                </a:lnTo>
                <a:lnTo>
                  <a:pt x="13902" y="14804"/>
                </a:lnTo>
                <a:lnTo>
                  <a:pt x="13849" y="14830"/>
                </a:lnTo>
                <a:lnTo>
                  <a:pt x="12469" y="14830"/>
                </a:lnTo>
                <a:lnTo>
                  <a:pt x="12416" y="14804"/>
                </a:lnTo>
                <a:lnTo>
                  <a:pt x="12390" y="14751"/>
                </a:lnTo>
                <a:lnTo>
                  <a:pt x="12390" y="14300"/>
                </a:lnTo>
                <a:close/>
                <a:moveTo>
                  <a:pt x="2839" y="5624"/>
                </a:moveTo>
                <a:lnTo>
                  <a:pt x="2574" y="5651"/>
                </a:lnTo>
                <a:lnTo>
                  <a:pt x="2335" y="5731"/>
                </a:lnTo>
                <a:lnTo>
                  <a:pt x="2096" y="5863"/>
                </a:lnTo>
                <a:lnTo>
                  <a:pt x="1911" y="6022"/>
                </a:lnTo>
                <a:lnTo>
                  <a:pt x="1751" y="6208"/>
                </a:lnTo>
                <a:lnTo>
                  <a:pt x="1619" y="6420"/>
                </a:lnTo>
                <a:lnTo>
                  <a:pt x="1539" y="6686"/>
                </a:lnTo>
                <a:lnTo>
                  <a:pt x="1513" y="6951"/>
                </a:lnTo>
                <a:lnTo>
                  <a:pt x="1513" y="8118"/>
                </a:lnTo>
                <a:lnTo>
                  <a:pt x="1247" y="8198"/>
                </a:lnTo>
                <a:lnTo>
                  <a:pt x="982" y="8304"/>
                </a:lnTo>
                <a:lnTo>
                  <a:pt x="743" y="8437"/>
                </a:lnTo>
                <a:lnTo>
                  <a:pt x="531" y="8622"/>
                </a:lnTo>
                <a:lnTo>
                  <a:pt x="425" y="8755"/>
                </a:lnTo>
                <a:lnTo>
                  <a:pt x="319" y="8888"/>
                </a:lnTo>
                <a:lnTo>
                  <a:pt x="213" y="9020"/>
                </a:lnTo>
                <a:lnTo>
                  <a:pt x="160" y="9179"/>
                </a:lnTo>
                <a:lnTo>
                  <a:pt x="80" y="9339"/>
                </a:lnTo>
                <a:lnTo>
                  <a:pt x="54" y="9498"/>
                </a:lnTo>
                <a:lnTo>
                  <a:pt x="27" y="9684"/>
                </a:lnTo>
                <a:lnTo>
                  <a:pt x="0" y="9869"/>
                </a:lnTo>
                <a:lnTo>
                  <a:pt x="27" y="10028"/>
                </a:lnTo>
                <a:lnTo>
                  <a:pt x="54" y="10214"/>
                </a:lnTo>
                <a:lnTo>
                  <a:pt x="80" y="10373"/>
                </a:lnTo>
                <a:lnTo>
                  <a:pt x="160" y="10532"/>
                </a:lnTo>
                <a:lnTo>
                  <a:pt x="213" y="10692"/>
                </a:lnTo>
                <a:lnTo>
                  <a:pt x="319" y="10851"/>
                </a:lnTo>
                <a:lnTo>
                  <a:pt x="425" y="10983"/>
                </a:lnTo>
                <a:lnTo>
                  <a:pt x="531" y="11090"/>
                </a:lnTo>
                <a:lnTo>
                  <a:pt x="743" y="11275"/>
                </a:lnTo>
                <a:lnTo>
                  <a:pt x="982" y="11434"/>
                </a:lnTo>
                <a:lnTo>
                  <a:pt x="1247" y="11541"/>
                </a:lnTo>
                <a:lnTo>
                  <a:pt x="1513" y="11594"/>
                </a:lnTo>
                <a:lnTo>
                  <a:pt x="1513" y="12681"/>
                </a:lnTo>
                <a:lnTo>
                  <a:pt x="1513" y="13345"/>
                </a:lnTo>
                <a:lnTo>
                  <a:pt x="1539" y="13557"/>
                </a:lnTo>
                <a:lnTo>
                  <a:pt x="1592" y="13716"/>
                </a:lnTo>
                <a:lnTo>
                  <a:pt x="1672" y="13875"/>
                </a:lnTo>
                <a:lnTo>
                  <a:pt x="1804" y="14034"/>
                </a:lnTo>
                <a:lnTo>
                  <a:pt x="1884" y="14114"/>
                </a:lnTo>
                <a:lnTo>
                  <a:pt x="1990" y="14194"/>
                </a:lnTo>
                <a:lnTo>
                  <a:pt x="2123" y="14247"/>
                </a:lnTo>
                <a:lnTo>
                  <a:pt x="2229" y="14273"/>
                </a:lnTo>
                <a:lnTo>
                  <a:pt x="2229" y="14751"/>
                </a:lnTo>
                <a:lnTo>
                  <a:pt x="2255" y="14857"/>
                </a:lnTo>
                <a:lnTo>
                  <a:pt x="2282" y="14963"/>
                </a:lnTo>
                <a:lnTo>
                  <a:pt x="2335" y="15069"/>
                </a:lnTo>
                <a:lnTo>
                  <a:pt x="2388" y="15149"/>
                </a:lnTo>
                <a:lnTo>
                  <a:pt x="2494" y="15228"/>
                </a:lnTo>
                <a:lnTo>
                  <a:pt x="2574" y="15281"/>
                </a:lnTo>
                <a:lnTo>
                  <a:pt x="2680" y="15308"/>
                </a:lnTo>
                <a:lnTo>
                  <a:pt x="2813" y="15334"/>
                </a:lnTo>
                <a:lnTo>
                  <a:pt x="4192" y="15334"/>
                </a:lnTo>
                <a:lnTo>
                  <a:pt x="4298" y="15308"/>
                </a:lnTo>
                <a:lnTo>
                  <a:pt x="4404" y="15281"/>
                </a:lnTo>
                <a:lnTo>
                  <a:pt x="4510" y="15228"/>
                </a:lnTo>
                <a:lnTo>
                  <a:pt x="4590" y="15149"/>
                </a:lnTo>
                <a:lnTo>
                  <a:pt x="4670" y="15069"/>
                </a:lnTo>
                <a:lnTo>
                  <a:pt x="4723" y="14963"/>
                </a:lnTo>
                <a:lnTo>
                  <a:pt x="4749" y="14857"/>
                </a:lnTo>
                <a:lnTo>
                  <a:pt x="4749" y="14751"/>
                </a:lnTo>
                <a:lnTo>
                  <a:pt x="4749" y="14300"/>
                </a:lnTo>
                <a:lnTo>
                  <a:pt x="11912" y="14300"/>
                </a:lnTo>
                <a:lnTo>
                  <a:pt x="11912" y="14751"/>
                </a:lnTo>
                <a:lnTo>
                  <a:pt x="11912" y="14857"/>
                </a:lnTo>
                <a:lnTo>
                  <a:pt x="11939" y="14963"/>
                </a:lnTo>
                <a:lnTo>
                  <a:pt x="11992" y="15069"/>
                </a:lnTo>
                <a:lnTo>
                  <a:pt x="12071" y="15149"/>
                </a:lnTo>
                <a:lnTo>
                  <a:pt x="12151" y="15228"/>
                </a:lnTo>
                <a:lnTo>
                  <a:pt x="12257" y="15281"/>
                </a:lnTo>
                <a:lnTo>
                  <a:pt x="12363" y="15308"/>
                </a:lnTo>
                <a:lnTo>
                  <a:pt x="12469" y="15334"/>
                </a:lnTo>
                <a:lnTo>
                  <a:pt x="13849" y="15334"/>
                </a:lnTo>
                <a:lnTo>
                  <a:pt x="13982" y="15308"/>
                </a:lnTo>
                <a:lnTo>
                  <a:pt x="14088" y="15281"/>
                </a:lnTo>
                <a:lnTo>
                  <a:pt x="14167" y="15228"/>
                </a:lnTo>
                <a:lnTo>
                  <a:pt x="14247" y="15149"/>
                </a:lnTo>
                <a:lnTo>
                  <a:pt x="14326" y="15069"/>
                </a:lnTo>
                <a:lnTo>
                  <a:pt x="14379" y="14963"/>
                </a:lnTo>
                <a:lnTo>
                  <a:pt x="14406" y="14857"/>
                </a:lnTo>
                <a:lnTo>
                  <a:pt x="14433" y="14751"/>
                </a:lnTo>
                <a:lnTo>
                  <a:pt x="14433" y="14273"/>
                </a:lnTo>
                <a:lnTo>
                  <a:pt x="14539" y="14247"/>
                </a:lnTo>
                <a:lnTo>
                  <a:pt x="14671" y="14194"/>
                </a:lnTo>
                <a:lnTo>
                  <a:pt x="14777" y="14114"/>
                </a:lnTo>
                <a:lnTo>
                  <a:pt x="14857" y="14034"/>
                </a:lnTo>
                <a:lnTo>
                  <a:pt x="14963" y="13875"/>
                </a:lnTo>
                <a:lnTo>
                  <a:pt x="15069" y="13716"/>
                </a:lnTo>
                <a:lnTo>
                  <a:pt x="15122" y="13557"/>
                </a:lnTo>
                <a:lnTo>
                  <a:pt x="15149" y="13345"/>
                </a:lnTo>
                <a:lnTo>
                  <a:pt x="15149" y="12681"/>
                </a:lnTo>
                <a:lnTo>
                  <a:pt x="15149" y="11594"/>
                </a:lnTo>
                <a:lnTo>
                  <a:pt x="15414" y="11541"/>
                </a:lnTo>
                <a:lnTo>
                  <a:pt x="15679" y="11434"/>
                </a:lnTo>
                <a:lnTo>
                  <a:pt x="15918" y="11275"/>
                </a:lnTo>
                <a:lnTo>
                  <a:pt x="16130" y="11090"/>
                </a:lnTo>
                <a:lnTo>
                  <a:pt x="16237" y="10983"/>
                </a:lnTo>
                <a:lnTo>
                  <a:pt x="16343" y="10851"/>
                </a:lnTo>
                <a:lnTo>
                  <a:pt x="16449" y="10692"/>
                </a:lnTo>
                <a:lnTo>
                  <a:pt x="16502" y="10532"/>
                </a:lnTo>
                <a:lnTo>
                  <a:pt x="16581" y="10373"/>
                </a:lnTo>
                <a:lnTo>
                  <a:pt x="16608" y="10214"/>
                </a:lnTo>
                <a:lnTo>
                  <a:pt x="16634" y="10028"/>
                </a:lnTo>
                <a:lnTo>
                  <a:pt x="16634" y="9869"/>
                </a:lnTo>
                <a:lnTo>
                  <a:pt x="16634" y="9684"/>
                </a:lnTo>
                <a:lnTo>
                  <a:pt x="16608" y="9498"/>
                </a:lnTo>
                <a:lnTo>
                  <a:pt x="16581" y="9339"/>
                </a:lnTo>
                <a:lnTo>
                  <a:pt x="16502" y="9179"/>
                </a:lnTo>
                <a:lnTo>
                  <a:pt x="16449" y="9020"/>
                </a:lnTo>
                <a:lnTo>
                  <a:pt x="16343" y="8888"/>
                </a:lnTo>
                <a:lnTo>
                  <a:pt x="16237" y="8755"/>
                </a:lnTo>
                <a:lnTo>
                  <a:pt x="16130" y="8622"/>
                </a:lnTo>
                <a:lnTo>
                  <a:pt x="15918" y="8437"/>
                </a:lnTo>
                <a:lnTo>
                  <a:pt x="15679" y="8304"/>
                </a:lnTo>
                <a:lnTo>
                  <a:pt x="15414" y="8198"/>
                </a:lnTo>
                <a:lnTo>
                  <a:pt x="15149" y="8118"/>
                </a:lnTo>
                <a:lnTo>
                  <a:pt x="15149" y="6951"/>
                </a:lnTo>
                <a:lnTo>
                  <a:pt x="15122" y="6686"/>
                </a:lnTo>
                <a:lnTo>
                  <a:pt x="15043" y="6420"/>
                </a:lnTo>
                <a:lnTo>
                  <a:pt x="14910" y="6208"/>
                </a:lnTo>
                <a:lnTo>
                  <a:pt x="14751" y="6022"/>
                </a:lnTo>
                <a:lnTo>
                  <a:pt x="14565" y="5863"/>
                </a:lnTo>
                <a:lnTo>
                  <a:pt x="14326" y="5731"/>
                </a:lnTo>
                <a:lnTo>
                  <a:pt x="14088" y="5651"/>
                </a:lnTo>
                <a:lnTo>
                  <a:pt x="13822" y="5624"/>
                </a:lnTo>
                <a:lnTo>
                  <a:pt x="11594" y="5624"/>
                </a:lnTo>
                <a:lnTo>
                  <a:pt x="11329" y="5651"/>
                </a:lnTo>
                <a:lnTo>
                  <a:pt x="11090" y="5731"/>
                </a:lnTo>
                <a:lnTo>
                  <a:pt x="10851" y="5863"/>
                </a:lnTo>
                <a:lnTo>
                  <a:pt x="10665" y="6022"/>
                </a:lnTo>
                <a:lnTo>
                  <a:pt x="10506" y="6182"/>
                </a:lnTo>
                <a:lnTo>
                  <a:pt x="10374" y="6022"/>
                </a:lnTo>
                <a:lnTo>
                  <a:pt x="10188" y="5863"/>
                </a:lnTo>
                <a:lnTo>
                  <a:pt x="9949" y="5731"/>
                </a:lnTo>
                <a:lnTo>
                  <a:pt x="9710" y="5651"/>
                </a:lnTo>
                <a:lnTo>
                  <a:pt x="9445" y="5624"/>
                </a:lnTo>
                <a:lnTo>
                  <a:pt x="7216" y="5624"/>
                </a:lnTo>
                <a:lnTo>
                  <a:pt x="6951" y="5651"/>
                </a:lnTo>
                <a:lnTo>
                  <a:pt x="6712" y="5731"/>
                </a:lnTo>
                <a:lnTo>
                  <a:pt x="6474" y="5863"/>
                </a:lnTo>
                <a:lnTo>
                  <a:pt x="6288" y="6022"/>
                </a:lnTo>
                <a:lnTo>
                  <a:pt x="6129" y="6182"/>
                </a:lnTo>
                <a:lnTo>
                  <a:pt x="5996" y="6022"/>
                </a:lnTo>
                <a:lnTo>
                  <a:pt x="5810" y="5863"/>
                </a:lnTo>
                <a:lnTo>
                  <a:pt x="5572" y="5731"/>
                </a:lnTo>
                <a:lnTo>
                  <a:pt x="5333" y="5651"/>
                </a:lnTo>
                <a:lnTo>
                  <a:pt x="5068" y="562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38"/>
          <p:cNvSpPr/>
          <p:nvPr/>
        </p:nvSpPr>
        <p:spPr>
          <a:xfrm>
            <a:off x="890809" y="2294618"/>
            <a:ext cx="308841" cy="316919"/>
          </a:xfrm>
          <a:custGeom>
            <a:avLst/>
            <a:gdLst/>
            <a:ahLst/>
            <a:cxnLst/>
            <a:rect l="l" t="t" r="r" b="b"/>
            <a:pathLst>
              <a:path w="16210" h="16634" extrusionOk="0">
                <a:moveTo>
                  <a:pt x="14061" y="504"/>
                </a:moveTo>
                <a:lnTo>
                  <a:pt x="14167" y="531"/>
                </a:lnTo>
                <a:lnTo>
                  <a:pt x="14273" y="584"/>
                </a:lnTo>
                <a:lnTo>
                  <a:pt x="14353" y="663"/>
                </a:lnTo>
                <a:lnTo>
                  <a:pt x="14406" y="743"/>
                </a:lnTo>
                <a:lnTo>
                  <a:pt x="14485" y="849"/>
                </a:lnTo>
                <a:lnTo>
                  <a:pt x="14512" y="955"/>
                </a:lnTo>
                <a:lnTo>
                  <a:pt x="14512" y="1088"/>
                </a:lnTo>
                <a:lnTo>
                  <a:pt x="14512" y="3051"/>
                </a:lnTo>
                <a:lnTo>
                  <a:pt x="13345" y="3051"/>
                </a:lnTo>
                <a:lnTo>
                  <a:pt x="13345" y="1088"/>
                </a:lnTo>
                <a:lnTo>
                  <a:pt x="13371" y="955"/>
                </a:lnTo>
                <a:lnTo>
                  <a:pt x="13398" y="849"/>
                </a:lnTo>
                <a:lnTo>
                  <a:pt x="13451" y="743"/>
                </a:lnTo>
                <a:lnTo>
                  <a:pt x="13530" y="663"/>
                </a:lnTo>
                <a:lnTo>
                  <a:pt x="13610" y="584"/>
                </a:lnTo>
                <a:lnTo>
                  <a:pt x="13716" y="531"/>
                </a:lnTo>
                <a:lnTo>
                  <a:pt x="13822" y="504"/>
                </a:lnTo>
                <a:close/>
                <a:moveTo>
                  <a:pt x="8861" y="2308"/>
                </a:moveTo>
                <a:lnTo>
                  <a:pt x="8861" y="4616"/>
                </a:lnTo>
                <a:lnTo>
                  <a:pt x="4165" y="4616"/>
                </a:lnTo>
                <a:lnTo>
                  <a:pt x="4165" y="2308"/>
                </a:lnTo>
                <a:close/>
                <a:moveTo>
                  <a:pt x="3927" y="1831"/>
                </a:moveTo>
                <a:lnTo>
                  <a:pt x="3821" y="1857"/>
                </a:lnTo>
                <a:lnTo>
                  <a:pt x="3741" y="1910"/>
                </a:lnTo>
                <a:lnTo>
                  <a:pt x="3688" y="1990"/>
                </a:lnTo>
                <a:lnTo>
                  <a:pt x="3661" y="2069"/>
                </a:lnTo>
                <a:lnTo>
                  <a:pt x="3661" y="4855"/>
                </a:lnTo>
                <a:lnTo>
                  <a:pt x="3688" y="4961"/>
                </a:lnTo>
                <a:lnTo>
                  <a:pt x="3741" y="5041"/>
                </a:lnTo>
                <a:lnTo>
                  <a:pt x="3821" y="5094"/>
                </a:lnTo>
                <a:lnTo>
                  <a:pt x="9180" y="5094"/>
                </a:lnTo>
                <a:lnTo>
                  <a:pt x="9259" y="5041"/>
                </a:lnTo>
                <a:lnTo>
                  <a:pt x="9312" y="4961"/>
                </a:lnTo>
                <a:lnTo>
                  <a:pt x="9339" y="4855"/>
                </a:lnTo>
                <a:lnTo>
                  <a:pt x="9339" y="2069"/>
                </a:lnTo>
                <a:lnTo>
                  <a:pt x="9312" y="1990"/>
                </a:lnTo>
                <a:lnTo>
                  <a:pt x="9259" y="1910"/>
                </a:lnTo>
                <a:lnTo>
                  <a:pt x="9180" y="1857"/>
                </a:lnTo>
                <a:lnTo>
                  <a:pt x="9100" y="1831"/>
                </a:lnTo>
                <a:close/>
                <a:moveTo>
                  <a:pt x="8835" y="7481"/>
                </a:moveTo>
                <a:lnTo>
                  <a:pt x="8729" y="7508"/>
                </a:lnTo>
                <a:lnTo>
                  <a:pt x="8649" y="7561"/>
                </a:lnTo>
                <a:lnTo>
                  <a:pt x="8596" y="7640"/>
                </a:lnTo>
                <a:lnTo>
                  <a:pt x="8596" y="7720"/>
                </a:lnTo>
                <a:lnTo>
                  <a:pt x="8596" y="7826"/>
                </a:lnTo>
                <a:lnTo>
                  <a:pt x="8649" y="7906"/>
                </a:lnTo>
                <a:lnTo>
                  <a:pt x="8729" y="7959"/>
                </a:lnTo>
                <a:lnTo>
                  <a:pt x="8835" y="7985"/>
                </a:lnTo>
                <a:lnTo>
                  <a:pt x="9180" y="7985"/>
                </a:lnTo>
                <a:lnTo>
                  <a:pt x="9286" y="7959"/>
                </a:lnTo>
                <a:lnTo>
                  <a:pt x="9365" y="7906"/>
                </a:lnTo>
                <a:lnTo>
                  <a:pt x="9418" y="7826"/>
                </a:lnTo>
                <a:lnTo>
                  <a:pt x="9445" y="7720"/>
                </a:lnTo>
                <a:lnTo>
                  <a:pt x="9418" y="7640"/>
                </a:lnTo>
                <a:lnTo>
                  <a:pt x="9365" y="7561"/>
                </a:lnTo>
                <a:lnTo>
                  <a:pt x="9286" y="7508"/>
                </a:lnTo>
                <a:lnTo>
                  <a:pt x="9180" y="7481"/>
                </a:lnTo>
                <a:close/>
                <a:moveTo>
                  <a:pt x="10771" y="6845"/>
                </a:moveTo>
                <a:lnTo>
                  <a:pt x="10904" y="6871"/>
                </a:lnTo>
                <a:lnTo>
                  <a:pt x="11010" y="6924"/>
                </a:lnTo>
                <a:lnTo>
                  <a:pt x="11063" y="7030"/>
                </a:lnTo>
                <a:lnTo>
                  <a:pt x="11090" y="7136"/>
                </a:lnTo>
                <a:lnTo>
                  <a:pt x="11090" y="8330"/>
                </a:lnTo>
                <a:lnTo>
                  <a:pt x="11063" y="8436"/>
                </a:lnTo>
                <a:lnTo>
                  <a:pt x="11010" y="8542"/>
                </a:lnTo>
                <a:lnTo>
                  <a:pt x="10904" y="8596"/>
                </a:lnTo>
                <a:lnTo>
                  <a:pt x="10771" y="8622"/>
                </a:lnTo>
                <a:lnTo>
                  <a:pt x="8225" y="8622"/>
                </a:lnTo>
                <a:lnTo>
                  <a:pt x="8118" y="8596"/>
                </a:lnTo>
                <a:lnTo>
                  <a:pt x="8012" y="8542"/>
                </a:lnTo>
                <a:lnTo>
                  <a:pt x="7959" y="8436"/>
                </a:lnTo>
                <a:lnTo>
                  <a:pt x="7933" y="8330"/>
                </a:lnTo>
                <a:lnTo>
                  <a:pt x="7933" y="7136"/>
                </a:lnTo>
                <a:lnTo>
                  <a:pt x="7959" y="7030"/>
                </a:lnTo>
                <a:lnTo>
                  <a:pt x="8012" y="6924"/>
                </a:lnTo>
                <a:lnTo>
                  <a:pt x="8118" y="6871"/>
                </a:lnTo>
                <a:lnTo>
                  <a:pt x="8225" y="6845"/>
                </a:lnTo>
                <a:close/>
                <a:moveTo>
                  <a:pt x="4484" y="10161"/>
                </a:moveTo>
                <a:lnTo>
                  <a:pt x="4378" y="10187"/>
                </a:lnTo>
                <a:lnTo>
                  <a:pt x="4325" y="10240"/>
                </a:lnTo>
                <a:lnTo>
                  <a:pt x="4272" y="10293"/>
                </a:lnTo>
                <a:lnTo>
                  <a:pt x="4245" y="10400"/>
                </a:lnTo>
                <a:lnTo>
                  <a:pt x="4272" y="10506"/>
                </a:lnTo>
                <a:lnTo>
                  <a:pt x="4325" y="10585"/>
                </a:lnTo>
                <a:lnTo>
                  <a:pt x="4378" y="10612"/>
                </a:lnTo>
                <a:lnTo>
                  <a:pt x="4484" y="10638"/>
                </a:lnTo>
                <a:lnTo>
                  <a:pt x="8516" y="10638"/>
                </a:lnTo>
                <a:lnTo>
                  <a:pt x="8622" y="10612"/>
                </a:lnTo>
                <a:lnTo>
                  <a:pt x="8702" y="10585"/>
                </a:lnTo>
                <a:lnTo>
                  <a:pt x="8755" y="10506"/>
                </a:lnTo>
                <a:lnTo>
                  <a:pt x="8782" y="10400"/>
                </a:lnTo>
                <a:lnTo>
                  <a:pt x="8755" y="10293"/>
                </a:lnTo>
                <a:lnTo>
                  <a:pt x="8702" y="10240"/>
                </a:lnTo>
                <a:lnTo>
                  <a:pt x="8622" y="10187"/>
                </a:lnTo>
                <a:lnTo>
                  <a:pt x="8516" y="10161"/>
                </a:lnTo>
                <a:close/>
                <a:moveTo>
                  <a:pt x="4484" y="11249"/>
                </a:moveTo>
                <a:lnTo>
                  <a:pt x="4378" y="11275"/>
                </a:lnTo>
                <a:lnTo>
                  <a:pt x="4325" y="11328"/>
                </a:lnTo>
                <a:lnTo>
                  <a:pt x="4272" y="11408"/>
                </a:lnTo>
                <a:lnTo>
                  <a:pt x="4245" y="11514"/>
                </a:lnTo>
                <a:lnTo>
                  <a:pt x="4272" y="11593"/>
                </a:lnTo>
                <a:lnTo>
                  <a:pt x="4325" y="11673"/>
                </a:lnTo>
                <a:lnTo>
                  <a:pt x="4378" y="11726"/>
                </a:lnTo>
                <a:lnTo>
                  <a:pt x="4484" y="11753"/>
                </a:lnTo>
                <a:lnTo>
                  <a:pt x="8516" y="11753"/>
                </a:lnTo>
                <a:lnTo>
                  <a:pt x="8622" y="11726"/>
                </a:lnTo>
                <a:lnTo>
                  <a:pt x="8702" y="11673"/>
                </a:lnTo>
                <a:lnTo>
                  <a:pt x="8755" y="11593"/>
                </a:lnTo>
                <a:lnTo>
                  <a:pt x="8782" y="11514"/>
                </a:lnTo>
                <a:lnTo>
                  <a:pt x="8755" y="11408"/>
                </a:lnTo>
                <a:lnTo>
                  <a:pt x="8702" y="11328"/>
                </a:lnTo>
                <a:lnTo>
                  <a:pt x="8622" y="11275"/>
                </a:lnTo>
                <a:lnTo>
                  <a:pt x="8516" y="11249"/>
                </a:lnTo>
                <a:close/>
                <a:moveTo>
                  <a:pt x="14512" y="3528"/>
                </a:moveTo>
                <a:lnTo>
                  <a:pt x="14512" y="11806"/>
                </a:lnTo>
                <a:lnTo>
                  <a:pt x="13345" y="11806"/>
                </a:lnTo>
                <a:lnTo>
                  <a:pt x="13345" y="3528"/>
                </a:lnTo>
                <a:close/>
                <a:moveTo>
                  <a:pt x="4484" y="12363"/>
                </a:moveTo>
                <a:lnTo>
                  <a:pt x="4378" y="12389"/>
                </a:lnTo>
                <a:lnTo>
                  <a:pt x="4325" y="12442"/>
                </a:lnTo>
                <a:lnTo>
                  <a:pt x="4272" y="12522"/>
                </a:lnTo>
                <a:lnTo>
                  <a:pt x="4245" y="12602"/>
                </a:lnTo>
                <a:lnTo>
                  <a:pt x="4272" y="12708"/>
                </a:lnTo>
                <a:lnTo>
                  <a:pt x="4325" y="12787"/>
                </a:lnTo>
                <a:lnTo>
                  <a:pt x="4378" y="12840"/>
                </a:lnTo>
                <a:lnTo>
                  <a:pt x="7508" y="12840"/>
                </a:lnTo>
                <a:lnTo>
                  <a:pt x="7588" y="12787"/>
                </a:lnTo>
                <a:lnTo>
                  <a:pt x="7641" y="12708"/>
                </a:lnTo>
                <a:lnTo>
                  <a:pt x="7667" y="12602"/>
                </a:lnTo>
                <a:lnTo>
                  <a:pt x="7641" y="12522"/>
                </a:lnTo>
                <a:lnTo>
                  <a:pt x="7588" y="12442"/>
                </a:lnTo>
                <a:lnTo>
                  <a:pt x="7508" y="12389"/>
                </a:lnTo>
                <a:lnTo>
                  <a:pt x="7429" y="12363"/>
                </a:lnTo>
                <a:close/>
                <a:moveTo>
                  <a:pt x="14406" y="12283"/>
                </a:moveTo>
                <a:lnTo>
                  <a:pt x="13928" y="13583"/>
                </a:lnTo>
                <a:lnTo>
                  <a:pt x="13451" y="12283"/>
                </a:lnTo>
                <a:close/>
                <a:moveTo>
                  <a:pt x="1964" y="504"/>
                </a:moveTo>
                <a:lnTo>
                  <a:pt x="1964" y="14034"/>
                </a:lnTo>
                <a:lnTo>
                  <a:pt x="1168" y="14034"/>
                </a:lnTo>
                <a:lnTo>
                  <a:pt x="1035" y="14008"/>
                </a:lnTo>
                <a:lnTo>
                  <a:pt x="902" y="13981"/>
                </a:lnTo>
                <a:lnTo>
                  <a:pt x="796" y="13901"/>
                </a:lnTo>
                <a:lnTo>
                  <a:pt x="690" y="13822"/>
                </a:lnTo>
                <a:lnTo>
                  <a:pt x="611" y="13742"/>
                </a:lnTo>
                <a:lnTo>
                  <a:pt x="557" y="13610"/>
                </a:lnTo>
                <a:lnTo>
                  <a:pt x="504" y="13504"/>
                </a:lnTo>
                <a:lnTo>
                  <a:pt x="504" y="13371"/>
                </a:lnTo>
                <a:lnTo>
                  <a:pt x="849" y="13371"/>
                </a:lnTo>
                <a:lnTo>
                  <a:pt x="955" y="13344"/>
                </a:lnTo>
                <a:lnTo>
                  <a:pt x="1035" y="13291"/>
                </a:lnTo>
                <a:lnTo>
                  <a:pt x="1088" y="13212"/>
                </a:lnTo>
                <a:lnTo>
                  <a:pt x="1088" y="13106"/>
                </a:lnTo>
                <a:lnTo>
                  <a:pt x="1088" y="13026"/>
                </a:lnTo>
                <a:lnTo>
                  <a:pt x="1035" y="12946"/>
                </a:lnTo>
                <a:lnTo>
                  <a:pt x="955" y="12893"/>
                </a:lnTo>
                <a:lnTo>
                  <a:pt x="849" y="12867"/>
                </a:lnTo>
                <a:lnTo>
                  <a:pt x="504" y="12867"/>
                </a:lnTo>
                <a:lnTo>
                  <a:pt x="504" y="12283"/>
                </a:lnTo>
                <a:lnTo>
                  <a:pt x="955" y="12283"/>
                </a:lnTo>
                <a:lnTo>
                  <a:pt x="1035" y="12230"/>
                </a:lnTo>
                <a:lnTo>
                  <a:pt x="1088" y="12151"/>
                </a:lnTo>
                <a:lnTo>
                  <a:pt x="1088" y="12044"/>
                </a:lnTo>
                <a:lnTo>
                  <a:pt x="1088" y="11965"/>
                </a:lnTo>
                <a:lnTo>
                  <a:pt x="1035" y="11885"/>
                </a:lnTo>
                <a:lnTo>
                  <a:pt x="955" y="11832"/>
                </a:lnTo>
                <a:lnTo>
                  <a:pt x="849" y="11806"/>
                </a:lnTo>
                <a:lnTo>
                  <a:pt x="504" y="11806"/>
                </a:lnTo>
                <a:lnTo>
                  <a:pt x="504" y="11222"/>
                </a:lnTo>
                <a:lnTo>
                  <a:pt x="955" y="11222"/>
                </a:lnTo>
                <a:lnTo>
                  <a:pt x="1035" y="11169"/>
                </a:lnTo>
                <a:lnTo>
                  <a:pt x="1088" y="11089"/>
                </a:lnTo>
                <a:lnTo>
                  <a:pt x="1088" y="10983"/>
                </a:lnTo>
                <a:lnTo>
                  <a:pt x="1088" y="10904"/>
                </a:lnTo>
                <a:lnTo>
                  <a:pt x="1035" y="10824"/>
                </a:lnTo>
                <a:lnTo>
                  <a:pt x="955" y="10771"/>
                </a:lnTo>
                <a:lnTo>
                  <a:pt x="849" y="10744"/>
                </a:lnTo>
                <a:lnTo>
                  <a:pt x="504" y="10744"/>
                </a:lnTo>
                <a:lnTo>
                  <a:pt x="504" y="10161"/>
                </a:lnTo>
                <a:lnTo>
                  <a:pt x="849" y="10161"/>
                </a:lnTo>
                <a:lnTo>
                  <a:pt x="955" y="10134"/>
                </a:lnTo>
                <a:lnTo>
                  <a:pt x="1035" y="10081"/>
                </a:lnTo>
                <a:lnTo>
                  <a:pt x="1088" y="10028"/>
                </a:lnTo>
                <a:lnTo>
                  <a:pt x="1088" y="9922"/>
                </a:lnTo>
                <a:lnTo>
                  <a:pt x="1088" y="9816"/>
                </a:lnTo>
                <a:lnTo>
                  <a:pt x="1035" y="9763"/>
                </a:lnTo>
                <a:lnTo>
                  <a:pt x="955" y="9710"/>
                </a:lnTo>
                <a:lnTo>
                  <a:pt x="849" y="9683"/>
                </a:lnTo>
                <a:lnTo>
                  <a:pt x="504" y="9683"/>
                </a:lnTo>
                <a:lnTo>
                  <a:pt x="504" y="9100"/>
                </a:lnTo>
                <a:lnTo>
                  <a:pt x="849" y="9100"/>
                </a:lnTo>
                <a:lnTo>
                  <a:pt x="955" y="9073"/>
                </a:lnTo>
                <a:lnTo>
                  <a:pt x="1035" y="9020"/>
                </a:lnTo>
                <a:lnTo>
                  <a:pt x="1088" y="8940"/>
                </a:lnTo>
                <a:lnTo>
                  <a:pt x="1088" y="8861"/>
                </a:lnTo>
                <a:lnTo>
                  <a:pt x="1088" y="8755"/>
                </a:lnTo>
                <a:lnTo>
                  <a:pt x="1035" y="8675"/>
                </a:lnTo>
                <a:lnTo>
                  <a:pt x="955" y="8622"/>
                </a:lnTo>
                <a:lnTo>
                  <a:pt x="504" y="8622"/>
                </a:lnTo>
                <a:lnTo>
                  <a:pt x="504" y="8038"/>
                </a:lnTo>
                <a:lnTo>
                  <a:pt x="849" y="8038"/>
                </a:lnTo>
                <a:lnTo>
                  <a:pt x="955" y="8012"/>
                </a:lnTo>
                <a:lnTo>
                  <a:pt x="1035" y="7959"/>
                </a:lnTo>
                <a:lnTo>
                  <a:pt x="1088" y="7879"/>
                </a:lnTo>
                <a:lnTo>
                  <a:pt x="1088" y="7800"/>
                </a:lnTo>
                <a:lnTo>
                  <a:pt x="1088" y="7694"/>
                </a:lnTo>
                <a:lnTo>
                  <a:pt x="1035" y="7614"/>
                </a:lnTo>
                <a:lnTo>
                  <a:pt x="955" y="7561"/>
                </a:lnTo>
                <a:lnTo>
                  <a:pt x="504" y="7561"/>
                </a:lnTo>
                <a:lnTo>
                  <a:pt x="504" y="6977"/>
                </a:lnTo>
                <a:lnTo>
                  <a:pt x="849" y="6977"/>
                </a:lnTo>
                <a:lnTo>
                  <a:pt x="955" y="6951"/>
                </a:lnTo>
                <a:lnTo>
                  <a:pt x="1035" y="6898"/>
                </a:lnTo>
                <a:lnTo>
                  <a:pt x="1088" y="6818"/>
                </a:lnTo>
                <a:lnTo>
                  <a:pt x="1088" y="6738"/>
                </a:lnTo>
                <a:lnTo>
                  <a:pt x="1088" y="6632"/>
                </a:lnTo>
                <a:lnTo>
                  <a:pt x="1035" y="6553"/>
                </a:lnTo>
                <a:lnTo>
                  <a:pt x="955" y="6500"/>
                </a:lnTo>
                <a:lnTo>
                  <a:pt x="849" y="6473"/>
                </a:lnTo>
                <a:lnTo>
                  <a:pt x="504" y="6473"/>
                </a:lnTo>
                <a:lnTo>
                  <a:pt x="504" y="5916"/>
                </a:lnTo>
                <a:lnTo>
                  <a:pt x="849" y="5916"/>
                </a:lnTo>
                <a:lnTo>
                  <a:pt x="955" y="5890"/>
                </a:lnTo>
                <a:lnTo>
                  <a:pt x="1035" y="5836"/>
                </a:lnTo>
                <a:lnTo>
                  <a:pt x="1088" y="5757"/>
                </a:lnTo>
                <a:lnTo>
                  <a:pt x="1088" y="5651"/>
                </a:lnTo>
                <a:lnTo>
                  <a:pt x="1088" y="5571"/>
                </a:lnTo>
                <a:lnTo>
                  <a:pt x="1035" y="5492"/>
                </a:lnTo>
                <a:lnTo>
                  <a:pt x="955" y="5439"/>
                </a:lnTo>
                <a:lnTo>
                  <a:pt x="849" y="5412"/>
                </a:lnTo>
                <a:lnTo>
                  <a:pt x="504" y="5412"/>
                </a:lnTo>
                <a:lnTo>
                  <a:pt x="504" y="4828"/>
                </a:lnTo>
                <a:lnTo>
                  <a:pt x="955" y="4828"/>
                </a:lnTo>
                <a:lnTo>
                  <a:pt x="1035" y="4775"/>
                </a:lnTo>
                <a:lnTo>
                  <a:pt x="1088" y="4696"/>
                </a:lnTo>
                <a:lnTo>
                  <a:pt x="1088" y="4590"/>
                </a:lnTo>
                <a:lnTo>
                  <a:pt x="1088" y="4510"/>
                </a:lnTo>
                <a:lnTo>
                  <a:pt x="1035" y="4430"/>
                </a:lnTo>
                <a:lnTo>
                  <a:pt x="955" y="4377"/>
                </a:lnTo>
                <a:lnTo>
                  <a:pt x="849" y="4351"/>
                </a:lnTo>
                <a:lnTo>
                  <a:pt x="504" y="4351"/>
                </a:lnTo>
                <a:lnTo>
                  <a:pt x="504" y="3767"/>
                </a:lnTo>
                <a:lnTo>
                  <a:pt x="955" y="3767"/>
                </a:lnTo>
                <a:lnTo>
                  <a:pt x="1035" y="3714"/>
                </a:lnTo>
                <a:lnTo>
                  <a:pt x="1088" y="3635"/>
                </a:lnTo>
                <a:lnTo>
                  <a:pt x="1088" y="3528"/>
                </a:lnTo>
                <a:lnTo>
                  <a:pt x="1088" y="3449"/>
                </a:lnTo>
                <a:lnTo>
                  <a:pt x="1035" y="3369"/>
                </a:lnTo>
                <a:lnTo>
                  <a:pt x="955" y="3316"/>
                </a:lnTo>
                <a:lnTo>
                  <a:pt x="849" y="3290"/>
                </a:lnTo>
                <a:lnTo>
                  <a:pt x="504" y="3290"/>
                </a:lnTo>
                <a:lnTo>
                  <a:pt x="504" y="2706"/>
                </a:lnTo>
                <a:lnTo>
                  <a:pt x="849" y="2706"/>
                </a:lnTo>
                <a:lnTo>
                  <a:pt x="955" y="2679"/>
                </a:lnTo>
                <a:lnTo>
                  <a:pt x="1035" y="2626"/>
                </a:lnTo>
                <a:lnTo>
                  <a:pt x="1088" y="2573"/>
                </a:lnTo>
                <a:lnTo>
                  <a:pt x="1088" y="2467"/>
                </a:lnTo>
                <a:lnTo>
                  <a:pt x="1088" y="2361"/>
                </a:lnTo>
                <a:lnTo>
                  <a:pt x="1035" y="2282"/>
                </a:lnTo>
                <a:lnTo>
                  <a:pt x="955" y="2255"/>
                </a:lnTo>
                <a:lnTo>
                  <a:pt x="849" y="2228"/>
                </a:lnTo>
                <a:lnTo>
                  <a:pt x="504" y="2228"/>
                </a:lnTo>
                <a:lnTo>
                  <a:pt x="504" y="1645"/>
                </a:lnTo>
                <a:lnTo>
                  <a:pt x="849" y="1645"/>
                </a:lnTo>
                <a:lnTo>
                  <a:pt x="955" y="1618"/>
                </a:lnTo>
                <a:lnTo>
                  <a:pt x="1035" y="1565"/>
                </a:lnTo>
                <a:lnTo>
                  <a:pt x="1088" y="1486"/>
                </a:lnTo>
                <a:lnTo>
                  <a:pt x="1088" y="1406"/>
                </a:lnTo>
                <a:lnTo>
                  <a:pt x="1088" y="1300"/>
                </a:lnTo>
                <a:lnTo>
                  <a:pt x="1035" y="1220"/>
                </a:lnTo>
                <a:lnTo>
                  <a:pt x="955" y="1167"/>
                </a:lnTo>
                <a:lnTo>
                  <a:pt x="504" y="1167"/>
                </a:lnTo>
                <a:lnTo>
                  <a:pt x="504" y="1035"/>
                </a:lnTo>
                <a:lnTo>
                  <a:pt x="557" y="902"/>
                </a:lnTo>
                <a:lnTo>
                  <a:pt x="611" y="796"/>
                </a:lnTo>
                <a:lnTo>
                  <a:pt x="690" y="690"/>
                </a:lnTo>
                <a:lnTo>
                  <a:pt x="796" y="610"/>
                </a:lnTo>
                <a:lnTo>
                  <a:pt x="902" y="557"/>
                </a:lnTo>
                <a:lnTo>
                  <a:pt x="1035" y="504"/>
                </a:lnTo>
                <a:close/>
                <a:moveTo>
                  <a:pt x="10002" y="504"/>
                </a:moveTo>
                <a:lnTo>
                  <a:pt x="10135" y="557"/>
                </a:lnTo>
                <a:lnTo>
                  <a:pt x="10241" y="610"/>
                </a:lnTo>
                <a:lnTo>
                  <a:pt x="10347" y="690"/>
                </a:lnTo>
                <a:lnTo>
                  <a:pt x="10426" y="796"/>
                </a:lnTo>
                <a:lnTo>
                  <a:pt x="10480" y="902"/>
                </a:lnTo>
                <a:lnTo>
                  <a:pt x="10533" y="1035"/>
                </a:lnTo>
                <a:lnTo>
                  <a:pt x="10533" y="1167"/>
                </a:lnTo>
                <a:lnTo>
                  <a:pt x="10533" y="6341"/>
                </a:lnTo>
                <a:lnTo>
                  <a:pt x="8225" y="6341"/>
                </a:lnTo>
                <a:lnTo>
                  <a:pt x="8065" y="6367"/>
                </a:lnTo>
                <a:lnTo>
                  <a:pt x="7933" y="6420"/>
                </a:lnTo>
                <a:lnTo>
                  <a:pt x="7800" y="6473"/>
                </a:lnTo>
                <a:lnTo>
                  <a:pt x="7667" y="6579"/>
                </a:lnTo>
                <a:lnTo>
                  <a:pt x="7588" y="6712"/>
                </a:lnTo>
                <a:lnTo>
                  <a:pt x="7508" y="6845"/>
                </a:lnTo>
                <a:lnTo>
                  <a:pt x="7455" y="6977"/>
                </a:lnTo>
                <a:lnTo>
                  <a:pt x="7429" y="7136"/>
                </a:lnTo>
                <a:lnTo>
                  <a:pt x="7429" y="8330"/>
                </a:lnTo>
                <a:lnTo>
                  <a:pt x="7455" y="8489"/>
                </a:lnTo>
                <a:lnTo>
                  <a:pt x="7508" y="8622"/>
                </a:lnTo>
                <a:lnTo>
                  <a:pt x="7588" y="8755"/>
                </a:lnTo>
                <a:lnTo>
                  <a:pt x="7667" y="8887"/>
                </a:lnTo>
                <a:lnTo>
                  <a:pt x="7800" y="8967"/>
                </a:lnTo>
                <a:lnTo>
                  <a:pt x="7933" y="9047"/>
                </a:lnTo>
                <a:lnTo>
                  <a:pt x="8065" y="9100"/>
                </a:lnTo>
                <a:lnTo>
                  <a:pt x="10533" y="9100"/>
                </a:lnTo>
                <a:lnTo>
                  <a:pt x="10533" y="13344"/>
                </a:lnTo>
                <a:lnTo>
                  <a:pt x="10533" y="13477"/>
                </a:lnTo>
                <a:lnTo>
                  <a:pt x="10480" y="13610"/>
                </a:lnTo>
                <a:lnTo>
                  <a:pt x="10426" y="13716"/>
                </a:lnTo>
                <a:lnTo>
                  <a:pt x="10347" y="13822"/>
                </a:lnTo>
                <a:lnTo>
                  <a:pt x="10241" y="13901"/>
                </a:lnTo>
                <a:lnTo>
                  <a:pt x="10135" y="13981"/>
                </a:lnTo>
                <a:lnTo>
                  <a:pt x="10002" y="14008"/>
                </a:lnTo>
                <a:lnTo>
                  <a:pt x="9869" y="14034"/>
                </a:lnTo>
                <a:lnTo>
                  <a:pt x="2441" y="14034"/>
                </a:lnTo>
                <a:lnTo>
                  <a:pt x="2441" y="504"/>
                </a:lnTo>
                <a:close/>
                <a:moveTo>
                  <a:pt x="13928" y="0"/>
                </a:moveTo>
                <a:lnTo>
                  <a:pt x="13716" y="27"/>
                </a:lnTo>
                <a:lnTo>
                  <a:pt x="13530" y="80"/>
                </a:lnTo>
                <a:lnTo>
                  <a:pt x="13345" y="186"/>
                </a:lnTo>
                <a:lnTo>
                  <a:pt x="13186" y="318"/>
                </a:lnTo>
                <a:lnTo>
                  <a:pt x="13053" y="478"/>
                </a:lnTo>
                <a:lnTo>
                  <a:pt x="12947" y="663"/>
                </a:lnTo>
                <a:lnTo>
                  <a:pt x="12894" y="849"/>
                </a:lnTo>
                <a:lnTo>
                  <a:pt x="12867" y="1088"/>
                </a:lnTo>
                <a:lnTo>
                  <a:pt x="12867" y="12044"/>
                </a:lnTo>
                <a:lnTo>
                  <a:pt x="12894" y="12151"/>
                </a:lnTo>
                <a:lnTo>
                  <a:pt x="13716" y="14352"/>
                </a:lnTo>
                <a:lnTo>
                  <a:pt x="13769" y="14432"/>
                </a:lnTo>
                <a:lnTo>
                  <a:pt x="13822" y="14485"/>
                </a:lnTo>
                <a:lnTo>
                  <a:pt x="13928" y="14512"/>
                </a:lnTo>
                <a:lnTo>
                  <a:pt x="14008" y="14485"/>
                </a:lnTo>
                <a:lnTo>
                  <a:pt x="14114" y="14432"/>
                </a:lnTo>
                <a:lnTo>
                  <a:pt x="14167" y="14352"/>
                </a:lnTo>
                <a:lnTo>
                  <a:pt x="14990" y="12151"/>
                </a:lnTo>
                <a:lnTo>
                  <a:pt x="15016" y="12044"/>
                </a:lnTo>
                <a:lnTo>
                  <a:pt x="15016" y="3528"/>
                </a:lnTo>
                <a:lnTo>
                  <a:pt x="15334" y="3528"/>
                </a:lnTo>
                <a:lnTo>
                  <a:pt x="15494" y="3555"/>
                </a:lnTo>
                <a:lnTo>
                  <a:pt x="15600" y="3635"/>
                </a:lnTo>
                <a:lnTo>
                  <a:pt x="15706" y="3767"/>
                </a:lnTo>
                <a:lnTo>
                  <a:pt x="15732" y="3926"/>
                </a:lnTo>
                <a:lnTo>
                  <a:pt x="15732" y="7110"/>
                </a:lnTo>
                <a:lnTo>
                  <a:pt x="15732" y="7189"/>
                </a:lnTo>
                <a:lnTo>
                  <a:pt x="15785" y="7269"/>
                </a:lnTo>
                <a:lnTo>
                  <a:pt x="15865" y="7322"/>
                </a:lnTo>
                <a:lnTo>
                  <a:pt x="15971" y="7349"/>
                </a:lnTo>
                <a:lnTo>
                  <a:pt x="16051" y="7322"/>
                </a:lnTo>
                <a:lnTo>
                  <a:pt x="16130" y="7269"/>
                </a:lnTo>
                <a:lnTo>
                  <a:pt x="16183" y="7189"/>
                </a:lnTo>
                <a:lnTo>
                  <a:pt x="16210" y="7110"/>
                </a:lnTo>
                <a:lnTo>
                  <a:pt x="16210" y="3926"/>
                </a:lnTo>
                <a:lnTo>
                  <a:pt x="16183" y="3741"/>
                </a:lnTo>
                <a:lnTo>
                  <a:pt x="16130" y="3581"/>
                </a:lnTo>
                <a:lnTo>
                  <a:pt x="16051" y="3422"/>
                </a:lnTo>
                <a:lnTo>
                  <a:pt x="15945" y="3316"/>
                </a:lnTo>
                <a:lnTo>
                  <a:pt x="15838" y="3184"/>
                </a:lnTo>
                <a:lnTo>
                  <a:pt x="15679" y="3104"/>
                </a:lnTo>
                <a:lnTo>
                  <a:pt x="15520" y="3077"/>
                </a:lnTo>
                <a:lnTo>
                  <a:pt x="15334" y="3051"/>
                </a:lnTo>
                <a:lnTo>
                  <a:pt x="15016" y="3051"/>
                </a:lnTo>
                <a:lnTo>
                  <a:pt x="15016" y="1088"/>
                </a:lnTo>
                <a:lnTo>
                  <a:pt x="14990" y="849"/>
                </a:lnTo>
                <a:lnTo>
                  <a:pt x="14910" y="663"/>
                </a:lnTo>
                <a:lnTo>
                  <a:pt x="14830" y="478"/>
                </a:lnTo>
                <a:lnTo>
                  <a:pt x="14698" y="318"/>
                </a:lnTo>
                <a:lnTo>
                  <a:pt x="14539" y="186"/>
                </a:lnTo>
                <a:lnTo>
                  <a:pt x="14353" y="80"/>
                </a:lnTo>
                <a:lnTo>
                  <a:pt x="14141" y="27"/>
                </a:lnTo>
                <a:lnTo>
                  <a:pt x="13928" y="0"/>
                </a:lnTo>
                <a:close/>
                <a:moveTo>
                  <a:pt x="9631" y="14512"/>
                </a:moveTo>
                <a:lnTo>
                  <a:pt x="9631" y="16024"/>
                </a:lnTo>
                <a:lnTo>
                  <a:pt x="8543" y="15493"/>
                </a:lnTo>
                <a:lnTo>
                  <a:pt x="8437" y="15467"/>
                </a:lnTo>
                <a:lnTo>
                  <a:pt x="8331" y="15493"/>
                </a:lnTo>
                <a:lnTo>
                  <a:pt x="7269" y="16024"/>
                </a:lnTo>
                <a:lnTo>
                  <a:pt x="7269" y="14512"/>
                </a:lnTo>
                <a:close/>
                <a:moveTo>
                  <a:pt x="1168" y="0"/>
                </a:moveTo>
                <a:lnTo>
                  <a:pt x="929" y="27"/>
                </a:lnTo>
                <a:lnTo>
                  <a:pt x="717" y="106"/>
                </a:lnTo>
                <a:lnTo>
                  <a:pt x="531" y="212"/>
                </a:lnTo>
                <a:lnTo>
                  <a:pt x="345" y="345"/>
                </a:lnTo>
                <a:lnTo>
                  <a:pt x="213" y="531"/>
                </a:lnTo>
                <a:lnTo>
                  <a:pt x="106" y="716"/>
                </a:lnTo>
                <a:lnTo>
                  <a:pt x="27" y="929"/>
                </a:lnTo>
                <a:lnTo>
                  <a:pt x="0" y="1167"/>
                </a:lnTo>
                <a:lnTo>
                  <a:pt x="0" y="13344"/>
                </a:lnTo>
                <a:lnTo>
                  <a:pt x="27" y="13583"/>
                </a:lnTo>
                <a:lnTo>
                  <a:pt x="106" y="13795"/>
                </a:lnTo>
                <a:lnTo>
                  <a:pt x="213" y="14008"/>
                </a:lnTo>
                <a:lnTo>
                  <a:pt x="345" y="14167"/>
                </a:lnTo>
                <a:lnTo>
                  <a:pt x="531" y="14326"/>
                </a:lnTo>
                <a:lnTo>
                  <a:pt x="717" y="14432"/>
                </a:lnTo>
                <a:lnTo>
                  <a:pt x="929" y="14485"/>
                </a:lnTo>
                <a:lnTo>
                  <a:pt x="1168" y="14512"/>
                </a:lnTo>
                <a:lnTo>
                  <a:pt x="6792" y="14512"/>
                </a:lnTo>
                <a:lnTo>
                  <a:pt x="6792" y="16395"/>
                </a:lnTo>
                <a:lnTo>
                  <a:pt x="6792" y="16501"/>
                </a:lnTo>
                <a:lnTo>
                  <a:pt x="6845" y="16581"/>
                </a:lnTo>
                <a:lnTo>
                  <a:pt x="6925" y="16634"/>
                </a:lnTo>
                <a:lnTo>
                  <a:pt x="7084" y="16634"/>
                </a:lnTo>
                <a:lnTo>
                  <a:pt x="7163" y="16607"/>
                </a:lnTo>
                <a:lnTo>
                  <a:pt x="8437" y="15997"/>
                </a:lnTo>
                <a:lnTo>
                  <a:pt x="9763" y="16607"/>
                </a:lnTo>
                <a:lnTo>
                  <a:pt x="9843" y="16634"/>
                </a:lnTo>
                <a:lnTo>
                  <a:pt x="9949" y="16634"/>
                </a:lnTo>
                <a:lnTo>
                  <a:pt x="10029" y="16581"/>
                </a:lnTo>
                <a:lnTo>
                  <a:pt x="10082" y="16501"/>
                </a:lnTo>
                <a:lnTo>
                  <a:pt x="10108" y="16395"/>
                </a:lnTo>
                <a:lnTo>
                  <a:pt x="10108" y="14485"/>
                </a:lnTo>
                <a:lnTo>
                  <a:pt x="10267" y="14432"/>
                </a:lnTo>
                <a:lnTo>
                  <a:pt x="10426" y="14379"/>
                </a:lnTo>
                <a:lnTo>
                  <a:pt x="10559" y="14273"/>
                </a:lnTo>
                <a:lnTo>
                  <a:pt x="10692" y="14167"/>
                </a:lnTo>
                <a:lnTo>
                  <a:pt x="10824" y="14008"/>
                </a:lnTo>
                <a:lnTo>
                  <a:pt x="10931" y="13795"/>
                </a:lnTo>
                <a:lnTo>
                  <a:pt x="11010" y="13583"/>
                </a:lnTo>
                <a:lnTo>
                  <a:pt x="11010" y="13344"/>
                </a:lnTo>
                <a:lnTo>
                  <a:pt x="11010" y="9073"/>
                </a:lnTo>
                <a:lnTo>
                  <a:pt x="11196" y="8993"/>
                </a:lnTo>
                <a:lnTo>
                  <a:pt x="11355" y="8887"/>
                </a:lnTo>
                <a:lnTo>
                  <a:pt x="11435" y="8755"/>
                </a:lnTo>
                <a:lnTo>
                  <a:pt x="11514" y="8622"/>
                </a:lnTo>
                <a:lnTo>
                  <a:pt x="11567" y="8489"/>
                </a:lnTo>
                <a:lnTo>
                  <a:pt x="11567" y="8330"/>
                </a:lnTo>
                <a:lnTo>
                  <a:pt x="11567" y="7136"/>
                </a:lnTo>
                <a:lnTo>
                  <a:pt x="11567" y="6977"/>
                </a:lnTo>
                <a:lnTo>
                  <a:pt x="11514" y="6845"/>
                </a:lnTo>
                <a:lnTo>
                  <a:pt x="11435" y="6712"/>
                </a:lnTo>
                <a:lnTo>
                  <a:pt x="11355" y="6579"/>
                </a:lnTo>
                <a:lnTo>
                  <a:pt x="11196" y="6473"/>
                </a:lnTo>
                <a:lnTo>
                  <a:pt x="11010" y="6394"/>
                </a:lnTo>
                <a:lnTo>
                  <a:pt x="11010" y="1167"/>
                </a:lnTo>
                <a:lnTo>
                  <a:pt x="11010" y="929"/>
                </a:lnTo>
                <a:lnTo>
                  <a:pt x="10931" y="716"/>
                </a:lnTo>
                <a:lnTo>
                  <a:pt x="10824" y="531"/>
                </a:lnTo>
                <a:lnTo>
                  <a:pt x="10692" y="345"/>
                </a:lnTo>
                <a:lnTo>
                  <a:pt x="10506" y="212"/>
                </a:lnTo>
                <a:lnTo>
                  <a:pt x="10320" y="106"/>
                </a:lnTo>
                <a:lnTo>
                  <a:pt x="10108" y="2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5" name="Google Shape;1905;p38"/>
          <p:cNvSpPr/>
          <p:nvPr/>
        </p:nvSpPr>
        <p:spPr>
          <a:xfrm>
            <a:off x="4906333" y="3331393"/>
            <a:ext cx="316938" cy="258314"/>
          </a:xfrm>
          <a:custGeom>
            <a:avLst/>
            <a:gdLst/>
            <a:ahLst/>
            <a:cxnLst/>
            <a:rect l="l" t="t" r="r" b="b"/>
            <a:pathLst>
              <a:path w="16635" h="13558" extrusionOk="0">
                <a:moveTo>
                  <a:pt x="10268" y="3184"/>
                </a:moveTo>
                <a:lnTo>
                  <a:pt x="10188" y="3237"/>
                </a:lnTo>
                <a:lnTo>
                  <a:pt x="8888" y="4537"/>
                </a:lnTo>
                <a:lnTo>
                  <a:pt x="8835" y="4617"/>
                </a:lnTo>
                <a:lnTo>
                  <a:pt x="8809" y="4696"/>
                </a:lnTo>
                <a:lnTo>
                  <a:pt x="8835" y="4803"/>
                </a:lnTo>
                <a:lnTo>
                  <a:pt x="8888" y="4882"/>
                </a:lnTo>
                <a:lnTo>
                  <a:pt x="8968" y="4935"/>
                </a:lnTo>
                <a:lnTo>
                  <a:pt x="9074" y="4962"/>
                </a:lnTo>
                <a:lnTo>
                  <a:pt x="9153" y="4935"/>
                </a:lnTo>
                <a:lnTo>
                  <a:pt x="9233" y="4882"/>
                </a:lnTo>
                <a:lnTo>
                  <a:pt x="10533" y="3582"/>
                </a:lnTo>
                <a:lnTo>
                  <a:pt x="10586" y="3503"/>
                </a:lnTo>
                <a:lnTo>
                  <a:pt x="10613" y="3423"/>
                </a:lnTo>
                <a:lnTo>
                  <a:pt x="10586" y="3317"/>
                </a:lnTo>
                <a:lnTo>
                  <a:pt x="10533" y="3237"/>
                </a:lnTo>
                <a:lnTo>
                  <a:pt x="10453" y="3184"/>
                </a:lnTo>
                <a:close/>
                <a:moveTo>
                  <a:pt x="3290" y="3741"/>
                </a:moveTo>
                <a:lnTo>
                  <a:pt x="3344" y="3768"/>
                </a:lnTo>
                <a:lnTo>
                  <a:pt x="3370" y="3821"/>
                </a:lnTo>
                <a:lnTo>
                  <a:pt x="3370" y="3874"/>
                </a:lnTo>
                <a:lnTo>
                  <a:pt x="3370" y="6315"/>
                </a:lnTo>
                <a:lnTo>
                  <a:pt x="1195" y="6315"/>
                </a:lnTo>
                <a:lnTo>
                  <a:pt x="1195" y="3874"/>
                </a:lnTo>
                <a:lnTo>
                  <a:pt x="1195" y="3821"/>
                </a:lnTo>
                <a:lnTo>
                  <a:pt x="1221" y="3768"/>
                </a:lnTo>
                <a:lnTo>
                  <a:pt x="1274" y="3741"/>
                </a:lnTo>
                <a:close/>
                <a:moveTo>
                  <a:pt x="11939" y="3158"/>
                </a:moveTo>
                <a:lnTo>
                  <a:pt x="11833" y="3184"/>
                </a:lnTo>
                <a:lnTo>
                  <a:pt x="11753" y="3237"/>
                </a:lnTo>
                <a:lnTo>
                  <a:pt x="8888" y="6102"/>
                </a:lnTo>
                <a:lnTo>
                  <a:pt x="8835" y="6182"/>
                </a:lnTo>
                <a:lnTo>
                  <a:pt x="8809" y="6288"/>
                </a:lnTo>
                <a:lnTo>
                  <a:pt x="8835" y="6368"/>
                </a:lnTo>
                <a:lnTo>
                  <a:pt x="8888" y="6447"/>
                </a:lnTo>
                <a:lnTo>
                  <a:pt x="8968" y="6500"/>
                </a:lnTo>
                <a:lnTo>
                  <a:pt x="9047" y="6527"/>
                </a:lnTo>
                <a:lnTo>
                  <a:pt x="9153" y="6500"/>
                </a:lnTo>
                <a:lnTo>
                  <a:pt x="9233" y="6447"/>
                </a:lnTo>
                <a:lnTo>
                  <a:pt x="12098" y="3582"/>
                </a:lnTo>
                <a:lnTo>
                  <a:pt x="12151" y="3503"/>
                </a:lnTo>
                <a:lnTo>
                  <a:pt x="12178" y="3396"/>
                </a:lnTo>
                <a:lnTo>
                  <a:pt x="12151" y="3317"/>
                </a:lnTo>
                <a:lnTo>
                  <a:pt x="12098" y="3237"/>
                </a:lnTo>
                <a:lnTo>
                  <a:pt x="12019" y="3184"/>
                </a:lnTo>
                <a:lnTo>
                  <a:pt x="11939" y="3158"/>
                </a:lnTo>
                <a:close/>
                <a:moveTo>
                  <a:pt x="3715" y="6819"/>
                </a:moveTo>
                <a:lnTo>
                  <a:pt x="3795" y="6845"/>
                </a:lnTo>
                <a:lnTo>
                  <a:pt x="3874" y="6898"/>
                </a:lnTo>
                <a:lnTo>
                  <a:pt x="3927" y="6951"/>
                </a:lnTo>
                <a:lnTo>
                  <a:pt x="4007" y="7004"/>
                </a:lnTo>
                <a:lnTo>
                  <a:pt x="4033" y="7084"/>
                </a:lnTo>
                <a:lnTo>
                  <a:pt x="4060" y="7164"/>
                </a:lnTo>
                <a:lnTo>
                  <a:pt x="4060" y="7243"/>
                </a:lnTo>
                <a:lnTo>
                  <a:pt x="4060" y="7694"/>
                </a:lnTo>
                <a:lnTo>
                  <a:pt x="2839" y="7694"/>
                </a:lnTo>
                <a:lnTo>
                  <a:pt x="2733" y="7721"/>
                </a:lnTo>
                <a:lnTo>
                  <a:pt x="2654" y="7774"/>
                </a:lnTo>
                <a:lnTo>
                  <a:pt x="2601" y="7853"/>
                </a:lnTo>
                <a:lnTo>
                  <a:pt x="2601" y="7933"/>
                </a:lnTo>
                <a:lnTo>
                  <a:pt x="2601" y="8039"/>
                </a:lnTo>
                <a:lnTo>
                  <a:pt x="2654" y="8119"/>
                </a:lnTo>
                <a:lnTo>
                  <a:pt x="2733" y="8172"/>
                </a:lnTo>
                <a:lnTo>
                  <a:pt x="2839" y="8198"/>
                </a:lnTo>
                <a:lnTo>
                  <a:pt x="4060" y="8198"/>
                </a:lnTo>
                <a:lnTo>
                  <a:pt x="4060" y="9684"/>
                </a:lnTo>
                <a:lnTo>
                  <a:pt x="3423" y="9684"/>
                </a:lnTo>
                <a:lnTo>
                  <a:pt x="3344" y="9551"/>
                </a:lnTo>
                <a:lnTo>
                  <a:pt x="3264" y="9419"/>
                </a:lnTo>
                <a:lnTo>
                  <a:pt x="3158" y="9313"/>
                </a:lnTo>
                <a:lnTo>
                  <a:pt x="3025" y="9233"/>
                </a:lnTo>
                <a:lnTo>
                  <a:pt x="2866" y="9127"/>
                </a:lnTo>
                <a:lnTo>
                  <a:pt x="2680" y="9047"/>
                </a:lnTo>
                <a:lnTo>
                  <a:pt x="2495" y="9021"/>
                </a:lnTo>
                <a:lnTo>
                  <a:pt x="2282" y="8994"/>
                </a:lnTo>
                <a:lnTo>
                  <a:pt x="2070" y="9021"/>
                </a:lnTo>
                <a:lnTo>
                  <a:pt x="1884" y="9047"/>
                </a:lnTo>
                <a:lnTo>
                  <a:pt x="1699" y="9127"/>
                </a:lnTo>
                <a:lnTo>
                  <a:pt x="1540" y="9233"/>
                </a:lnTo>
                <a:lnTo>
                  <a:pt x="1407" y="9313"/>
                </a:lnTo>
                <a:lnTo>
                  <a:pt x="1301" y="9419"/>
                </a:lnTo>
                <a:lnTo>
                  <a:pt x="1221" y="9551"/>
                </a:lnTo>
                <a:lnTo>
                  <a:pt x="1142" y="9684"/>
                </a:lnTo>
                <a:lnTo>
                  <a:pt x="505" y="9684"/>
                </a:lnTo>
                <a:lnTo>
                  <a:pt x="505" y="8198"/>
                </a:lnTo>
                <a:lnTo>
                  <a:pt x="1725" y="8198"/>
                </a:lnTo>
                <a:lnTo>
                  <a:pt x="1831" y="8172"/>
                </a:lnTo>
                <a:lnTo>
                  <a:pt x="1911" y="8119"/>
                </a:lnTo>
                <a:lnTo>
                  <a:pt x="1964" y="8039"/>
                </a:lnTo>
                <a:lnTo>
                  <a:pt x="1964" y="7933"/>
                </a:lnTo>
                <a:lnTo>
                  <a:pt x="1964" y="7853"/>
                </a:lnTo>
                <a:lnTo>
                  <a:pt x="1911" y="7774"/>
                </a:lnTo>
                <a:lnTo>
                  <a:pt x="1831" y="7721"/>
                </a:lnTo>
                <a:lnTo>
                  <a:pt x="1725" y="7694"/>
                </a:lnTo>
                <a:lnTo>
                  <a:pt x="505" y="7694"/>
                </a:lnTo>
                <a:lnTo>
                  <a:pt x="505" y="7243"/>
                </a:lnTo>
                <a:lnTo>
                  <a:pt x="505" y="7164"/>
                </a:lnTo>
                <a:lnTo>
                  <a:pt x="531" y="7084"/>
                </a:lnTo>
                <a:lnTo>
                  <a:pt x="584" y="7004"/>
                </a:lnTo>
                <a:lnTo>
                  <a:pt x="638" y="6951"/>
                </a:lnTo>
                <a:lnTo>
                  <a:pt x="691" y="6898"/>
                </a:lnTo>
                <a:lnTo>
                  <a:pt x="770" y="6845"/>
                </a:lnTo>
                <a:lnTo>
                  <a:pt x="850" y="6819"/>
                </a:lnTo>
                <a:close/>
                <a:moveTo>
                  <a:pt x="14512" y="9313"/>
                </a:moveTo>
                <a:lnTo>
                  <a:pt x="14645" y="9339"/>
                </a:lnTo>
                <a:lnTo>
                  <a:pt x="14778" y="9366"/>
                </a:lnTo>
                <a:lnTo>
                  <a:pt x="14910" y="9445"/>
                </a:lnTo>
                <a:lnTo>
                  <a:pt x="15017" y="9525"/>
                </a:lnTo>
                <a:lnTo>
                  <a:pt x="15096" y="9631"/>
                </a:lnTo>
                <a:lnTo>
                  <a:pt x="15176" y="9764"/>
                </a:lnTo>
                <a:lnTo>
                  <a:pt x="15202" y="9896"/>
                </a:lnTo>
                <a:lnTo>
                  <a:pt x="15229" y="10029"/>
                </a:lnTo>
                <a:lnTo>
                  <a:pt x="15229" y="10506"/>
                </a:lnTo>
                <a:lnTo>
                  <a:pt x="7058" y="10506"/>
                </a:lnTo>
                <a:lnTo>
                  <a:pt x="7058" y="10029"/>
                </a:lnTo>
                <a:lnTo>
                  <a:pt x="7058" y="9896"/>
                </a:lnTo>
                <a:lnTo>
                  <a:pt x="7111" y="9764"/>
                </a:lnTo>
                <a:lnTo>
                  <a:pt x="7190" y="9631"/>
                </a:lnTo>
                <a:lnTo>
                  <a:pt x="7270" y="9525"/>
                </a:lnTo>
                <a:lnTo>
                  <a:pt x="7376" y="9445"/>
                </a:lnTo>
                <a:lnTo>
                  <a:pt x="7509" y="9366"/>
                </a:lnTo>
                <a:lnTo>
                  <a:pt x="7641" y="9339"/>
                </a:lnTo>
                <a:lnTo>
                  <a:pt x="7774" y="9313"/>
                </a:lnTo>
                <a:close/>
                <a:moveTo>
                  <a:pt x="2415" y="9498"/>
                </a:moveTo>
                <a:lnTo>
                  <a:pt x="2521" y="9525"/>
                </a:lnTo>
                <a:lnTo>
                  <a:pt x="2654" y="9578"/>
                </a:lnTo>
                <a:lnTo>
                  <a:pt x="2760" y="9631"/>
                </a:lnTo>
                <a:lnTo>
                  <a:pt x="2839" y="9711"/>
                </a:lnTo>
                <a:lnTo>
                  <a:pt x="2919" y="9790"/>
                </a:lnTo>
                <a:lnTo>
                  <a:pt x="2999" y="9896"/>
                </a:lnTo>
                <a:lnTo>
                  <a:pt x="3052" y="10002"/>
                </a:lnTo>
                <a:lnTo>
                  <a:pt x="3105" y="10082"/>
                </a:lnTo>
                <a:lnTo>
                  <a:pt x="3158" y="10135"/>
                </a:lnTo>
                <a:lnTo>
                  <a:pt x="3211" y="10162"/>
                </a:lnTo>
                <a:lnTo>
                  <a:pt x="4060" y="10162"/>
                </a:lnTo>
                <a:lnTo>
                  <a:pt x="4060" y="10613"/>
                </a:lnTo>
                <a:lnTo>
                  <a:pt x="3290" y="10613"/>
                </a:lnTo>
                <a:lnTo>
                  <a:pt x="3211" y="10639"/>
                </a:lnTo>
                <a:lnTo>
                  <a:pt x="3131" y="10666"/>
                </a:lnTo>
                <a:lnTo>
                  <a:pt x="3078" y="10719"/>
                </a:lnTo>
                <a:lnTo>
                  <a:pt x="3052" y="10798"/>
                </a:lnTo>
                <a:lnTo>
                  <a:pt x="2999" y="10904"/>
                </a:lnTo>
                <a:lnTo>
                  <a:pt x="2919" y="11010"/>
                </a:lnTo>
                <a:lnTo>
                  <a:pt x="2839" y="11090"/>
                </a:lnTo>
                <a:lnTo>
                  <a:pt x="2760" y="11170"/>
                </a:lnTo>
                <a:lnTo>
                  <a:pt x="2654" y="11223"/>
                </a:lnTo>
                <a:lnTo>
                  <a:pt x="2521" y="11276"/>
                </a:lnTo>
                <a:lnTo>
                  <a:pt x="2415" y="11302"/>
                </a:lnTo>
                <a:lnTo>
                  <a:pt x="2150" y="11302"/>
                </a:lnTo>
                <a:lnTo>
                  <a:pt x="2044" y="11276"/>
                </a:lnTo>
                <a:lnTo>
                  <a:pt x="1911" y="11223"/>
                </a:lnTo>
                <a:lnTo>
                  <a:pt x="1805" y="11170"/>
                </a:lnTo>
                <a:lnTo>
                  <a:pt x="1725" y="11090"/>
                </a:lnTo>
                <a:lnTo>
                  <a:pt x="1646" y="10984"/>
                </a:lnTo>
                <a:lnTo>
                  <a:pt x="1566" y="10904"/>
                </a:lnTo>
                <a:lnTo>
                  <a:pt x="1513" y="10772"/>
                </a:lnTo>
                <a:lnTo>
                  <a:pt x="1460" y="10719"/>
                </a:lnTo>
                <a:lnTo>
                  <a:pt x="1407" y="10666"/>
                </a:lnTo>
                <a:lnTo>
                  <a:pt x="1354" y="10639"/>
                </a:lnTo>
                <a:lnTo>
                  <a:pt x="1274" y="10613"/>
                </a:lnTo>
                <a:lnTo>
                  <a:pt x="505" y="10613"/>
                </a:lnTo>
                <a:lnTo>
                  <a:pt x="505" y="10162"/>
                </a:lnTo>
                <a:lnTo>
                  <a:pt x="1354" y="10162"/>
                </a:lnTo>
                <a:lnTo>
                  <a:pt x="1433" y="10108"/>
                </a:lnTo>
                <a:lnTo>
                  <a:pt x="1486" y="10055"/>
                </a:lnTo>
                <a:lnTo>
                  <a:pt x="1513" y="10002"/>
                </a:lnTo>
                <a:lnTo>
                  <a:pt x="1566" y="9896"/>
                </a:lnTo>
                <a:lnTo>
                  <a:pt x="1646" y="9790"/>
                </a:lnTo>
                <a:lnTo>
                  <a:pt x="1725" y="9711"/>
                </a:lnTo>
                <a:lnTo>
                  <a:pt x="1805" y="9631"/>
                </a:lnTo>
                <a:lnTo>
                  <a:pt x="1911" y="9578"/>
                </a:lnTo>
                <a:lnTo>
                  <a:pt x="2044" y="9525"/>
                </a:lnTo>
                <a:lnTo>
                  <a:pt x="2150" y="9498"/>
                </a:lnTo>
                <a:close/>
                <a:moveTo>
                  <a:pt x="12788" y="11010"/>
                </a:moveTo>
                <a:lnTo>
                  <a:pt x="12788" y="11355"/>
                </a:lnTo>
                <a:lnTo>
                  <a:pt x="12762" y="11461"/>
                </a:lnTo>
                <a:lnTo>
                  <a:pt x="12735" y="11568"/>
                </a:lnTo>
                <a:lnTo>
                  <a:pt x="12682" y="11647"/>
                </a:lnTo>
                <a:lnTo>
                  <a:pt x="12629" y="11727"/>
                </a:lnTo>
                <a:lnTo>
                  <a:pt x="12549" y="11806"/>
                </a:lnTo>
                <a:lnTo>
                  <a:pt x="12443" y="11859"/>
                </a:lnTo>
                <a:lnTo>
                  <a:pt x="12337" y="11886"/>
                </a:lnTo>
                <a:lnTo>
                  <a:pt x="12231" y="11912"/>
                </a:lnTo>
                <a:lnTo>
                  <a:pt x="10056" y="11912"/>
                </a:lnTo>
                <a:lnTo>
                  <a:pt x="9949" y="11886"/>
                </a:lnTo>
                <a:lnTo>
                  <a:pt x="9843" y="11859"/>
                </a:lnTo>
                <a:lnTo>
                  <a:pt x="9737" y="11806"/>
                </a:lnTo>
                <a:lnTo>
                  <a:pt x="9658" y="11727"/>
                </a:lnTo>
                <a:lnTo>
                  <a:pt x="9605" y="11647"/>
                </a:lnTo>
                <a:lnTo>
                  <a:pt x="9551" y="11568"/>
                </a:lnTo>
                <a:lnTo>
                  <a:pt x="9498" y="11461"/>
                </a:lnTo>
                <a:lnTo>
                  <a:pt x="9498" y="11355"/>
                </a:lnTo>
                <a:lnTo>
                  <a:pt x="9498" y="11010"/>
                </a:lnTo>
                <a:close/>
                <a:moveTo>
                  <a:pt x="4060" y="11117"/>
                </a:moveTo>
                <a:lnTo>
                  <a:pt x="4060" y="12284"/>
                </a:lnTo>
                <a:lnTo>
                  <a:pt x="4060" y="12443"/>
                </a:lnTo>
                <a:lnTo>
                  <a:pt x="4007" y="12602"/>
                </a:lnTo>
                <a:lnTo>
                  <a:pt x="3927" y="12735"/>
                </a:lnTo>
                <a:lnTo>
                  <a:pt x="3848" y="12841"/>
                </a:lnTo>
                <a:lnTo>
                  <a:pt x="3715" y="12947"/>
                </a:lnTo>
                <a:lnTo>
                  <a:pt x="3582" y="13027"/>
                </a:lnTo>
                <a:lnTo>
                  <a:pt x="3450" y="13053"/>
                </a:lnTo>
                <a:lnTo>
                  <a:pt x="3290" y="13080"/>
                </a:lnTo>
                <a:lnTo>
                  <a:pt x="1274" y="13080"/>
                </a:lnTo>
                <a:lnTo>
                  <a:pt x="1115" y="13053"/>
                </a:lnTo>
                <a:lnTo>
                  <a:pt x="982" y="13027"/>
                </a:lnTo>
                <a:lnTo>
                  <a:pt x="850" y="12947"/>
                </a:lnTo>
                <a:lnTo>
                  <a:pt x="717" y="12841"/>
                </a:lnTo>
                <a:lnTo>
                  <a:pt x="638" y="12735"/>
                </a:lnTo>
                <a:lnTo>
                  <a:pt x="558" y="12602"/>
                </a:lnTo>
                <a:lnTo>
                  <a:pt x="505" y="12443"/>
                </a:lnTo>
                <a:lnTo>
                  <a:pt x="505" y="12284"/>
                </a:lnTo>
                <a:lnTo>
                  <a:pt x="505" y="11117"/>
                </a:lnTo>
                <a:lnTo>
                  <a:pt x="1142" y="11117"/>
                </a:lnTo>
                <a:lnTo>
                  <a:pt x="1221" y="11249"/>
                </a:lnTo>
                <a:lnTo>
                  <a:pt x="1301" y="11355"/>
                </a:lnTo>
                <a:lnTo>
                  <a:pt x="1407" y="11461"/>
                </a:lnTo>
                <a:lnTo>
                  <a:pt x="1540" y="11568"/>
                </a:lnTo>
                <a:lnTo>
                  <a:pt x="1699" y="11674"/>
                </a:lnTo>
                <a:lnTo>
                  <a:pt x="1884" y="11727"/>
                </a:lnTo>
                <a:lnTo>
                  <a:pt x="2070" y="11780"/>
                </a:lnTo>
                <a:lnTo>
                  <a:pt x="2282" y="11806"/>
                </a:lnTo>
                <a:lnTo>
                  <a:pt x="2495" y="11780"/>
                </a:lnTo>
                <a:lnTo>
                  <a:pt x="2680" y="11727"/>
                </a:lnTo>
                <a:lnTo>
                  <a:pt x="2866" y="11674"/>
                </a:lnTo>
                <a:lnTo>
                  <a:pt x="3025" y="11568"/>
                </a:lnTo>
                <a:lnTo>
                  <a:pt x="3158" y="11461"/>
                </a:lnTo>
                <a:lnTo>
                  <a:pt x="3264" y="11355"/>
                </a:lnTo>
                <a:lnTo>
                  <a:pt x="3344" y="11249"/>
                </a:lnTo>
                <a:lnTo>
                  <a:pt x="3423" y="11117"/>
                </a:lnTo>
                <a:close/>
                <a:moveTo>
                  <a:pt x="16157" y="11010"/>
                </a:moveTo>
                <a:lnTo>
                  <a:pt x="16157" y="12178"/>
                </a:lnTo>
                <a:lnTo>
                  <a:pt x="16131" y="12363"/>
                </a:lnTo>
                <a:lnTo>
                  <a:pt x="16078" y="12523"/>
                </a:lnTo>
                <a:lnTo>
                  <a:pt x="15998" y="12682"/>
                </a:lnTo>
                <a:lnTo>
                  <a:pt x="15892" y="12814"/>
                </a:lnTo>
                <a:lnTo>
                  <a:pt x="15759" y="12921"/>
                </a:lnTo>
                <a:lnTo>
                  <a:pt x="15600" y="13000"/>
                </a:lnTo>
                <a:lnTo>
                  <a:pt x="15441" y="13053"/>
                </a:lnTo>
                <a:lnTo>
                  <a:pt x="15255" y="13080"/>
                </a:lnTo>
                <a:lnTo>
                  <a:pt x="7005" y="13080"/>
                </a:lnTo>
                <a:lnTo>
                  <a:pt x="6845" y="13053"/>
                </a:lnTo>
                <a:lnTo>
                  <a:pt x="6660" y="13000"/>
                </a:lnTo>
                <a:lnTo>
                  <a:pt x="6527" y="12921"/>
                </a:lnTo>
                <a:lnTo>
                  <a:pt x="6394" y="12814"/>
                </a:lnTo>
                <a:lnTo>
                  <a:pt x="6288" y="12682"/>
                </a:lnTo>
                <a:lnTo>
                  <a:pt x="6182" y="12523"/>
                </a:lnTo>
                <a:lnTo>
                  <a:pt x="6129" y="12363"/>
                </a:lnTo>
                <a:lnTo>
                  <a:pt x="6129" y="12178"/>
                </a:lnTo>
                <a:lnTo>
                  <a:pt x="6129" y="11010"/>
                </a:lnTo>
                <a:lnTo>
                  <a:pt x="9021" y="11010"/>
                </a:lnTo>
                <a:lnTo>
                  <a:pt x="9021" y="11355"/>
                </a:lnTo>
                <a:lnTo>
                  <a:pt x="9021" y="11568"/>
                </a:lnTo>
                <a:lnTo>
                  <a:pt x="9100" y="11753"/>
                </a:lnTo>
                <a:lnTo>
                  <a:pt x="9180" y="11939"/>
                </a:lnTo>
                <a:lnTo>
                  <a:pt x="9313" y="12072"/>
                </a:lnTo>
                <a:lnTo>
                  <a:pt x="9472" y="12204"/>
                </a:lnTo>
                <a:lnTo>
                  <a:pt x="9658" y="12310"/>
                </a:lnTo>
                <a:lnTo>
                  <a:pt x="9843" y="12363"/>
                </a:lnTo>
                <a:lnTo>
                  <a:pt x="10056" y="12390"/>
                </a:lnTo>
                <a:lnTo>
                  <a:pt x="12231" y="12390"/>
                </a:lnTo>
                <a:lnTo>
                  <a:pt x="12443" y="12363"/>
                </a:lnTo>
                <a:lnTo>
                  <a:pt x="12629" y="12310"/>
                </a:lnTo>
                <a:lnTo>
                  <a:pt x="12815" y="12204"/>
                </a:lnTo>
                <a:lnTo>
                  <a:pt x="12974" y="12072"/>
                </a:lnTo>
                <a:lnTo>
                  <a:pt x="13080" y="11939"/>
                </a:lnTo>
                <a:lnTo>
                  <a:pt x="13186" y="11753"/>
                </a:lnTo>
                <a:lnTo>
                  <a:pt x="13239" y="11568"/>
                </a:lnTo>
                <a:lnTo>
                  <a:pt x="13266" y="11355"/>
                </a:lnTo>
                <a:lnTo>
                  <a:pt x="13266" y="11010"/>
                </a:lnTo>
                <a:close/>
                <a:moveTo>
                  <a:pt x="3237" y="1"/>
                </a:moveTo>
                <a:lnTo>
                  <a:pt x="3184" y="27"/>
                </a:lnTo>
                <a:lnTo>
                  <a:pt x="3105" y="27"/>
                </a:lnTo>
                <a:lnTo>
                  <a:pt x="1221" y="1062"/>
                </a:lnTo>
                <a:lnTo>
                  <a:pt x="1168" y="1115"/>
                </a:lnTo>
                <a:lnTo>
                  <a:pt x="1115" y="1168"/>
                </a:lnTo>
                <a:lnTo>
                  <a:pt x="1089" y="1221"/>
                </a:lnTo>
                <a:lnTo>
                  <a:pt x="1089" y="1274"/>
                </a:lnTo>
                <a:lnTo>
                  <a:pt x="1089" y="3290"/>
                </a:lnTo>
                <a:lnTo>
                  <a:pt x="982" y="3343"/>
                </a:lnTo>
                <a:lnTo>
                  <a:pt x="876" y="3423"/>
                </a:lnTo>
                <a:lnTo>
                  <a:pt x="797" y="3529"/>
                </a:lnTo>
                <a:lnTo>
                  <a:pt x="744" y="3635"/>
                </a:lnTo>
                <a:lnTo>
                  <a:pt x="717" y="3741"/>
                </a:lnTo>
                <a:lnTo>
                  <a:pt x="691" y="3874"/>
                </a:lnTo>
                <a:lnTo>
                  <a:pt x="691" y="6368"/>
                </a:lnTo>
                <a:lnTo>
                  <a:pt x="584" y="6394"/>
                </a:lnTo>
                <a:lnTo>
                  <a:pt x="478" y="6447"/>
                </a:lnTo>
                <a:lnTo>
                  <a:pt x="293" y="6607"/>
                </a:lnTo>
                <a:lnTo>
                  <a:pt x="160" y="6739"/>
                </a:lnTo>
                <a:lnTo>
                  <a:pt x="80" y="6898"/>
                </a:lnTo>
                <a:lnTo>
                  <a:pt x="27" y="7058"/>
                </a:lnTo>
                <a:lnTo>
                  <a:pt x="1" y="7243"/>
                </a:lnTo>
                <a:lnTo>
                  <a:pt x="1" y="12284"/>
                </a:lnTo>
                <a:lnTo>
                  <a:pt x="27" y="12549"/>
                </a:lnTo>
                <a:lnTo>
                  <a:pt x="107" y="12788"/>
                </a:lnTo>
                <a:lnTo>
                  <a:pt x="240" y="13000"/>
                </a:lnTo>
                <a:lnTo>
                  <a:pt x="372" y="13186"/>
                </a:lnTo>
                <a:lnTo>
                  <a:pt x="584" y="13345"/>
                </a:lnTo>
                <a:lnTo>
                  <a:pt x="797" y="13451"/>
                </a:lnTo>
                <a:lnTo>
                  <a:pt x="1035" y="13531"/>
                </a:lnTo>
                <a:lnTo>
                  <a:pt x="1274" y="13557"/>
                </a:lnTo>
                <a:lnTo>
                  <a:pt x="3290" y="13557"/>
                </a:lnTo>
                <a:lnTo>
                  <a:pt x="3529" y="13531"/>
                </a:lnTo>
                <a:lnTo>
                  <a:pt x="3768" y="13451"/>
                </a:lnTo>
                <a:lnTo>
                  <a:pt x="4007" y="13345"/>
                </a:lnTo>
                <a:lnTo>
                  <a:pt x="4192" y="13186"/>
                </a:lnTo>
                <a:lnTo>
                  <a:pt x="4352" y="13000"/>
                </a:lnTo>
                <a:lnTo>
                  <a:pt x="4458" y="12788"/>
                </a:lnTo>
                <a:lnTo>
                  <a:pt x="4537" y="12549"/>
                </a:lnTo>
                <a:lnTo>
                  <a:pt x="4564" y="12284"/>
                </a:lnTo>
                <a:lnTo>
                  <a:pt x="4564" y="7243"/>
                </a:lnTo>
                <a:lnTo>
                  <a:pt x="4537" y="7058"/>
                </a:lnTo>
                <a:lnTo>
                  <a:pt x="4484" y="6898"/>
                </a:lnTo>
                <a:lnTo>
                  <a:pt x="4405" y="6739"/>
                </a:lnTo>
                <a:lnTo>
                  <a:pt x="4272" y="6607"/>
                </a:lnTo>
                <a:lnTo>
                  <a:pt x="4086" y="6447"/>
                </a:lnTo>
                <a:lnTo>
                  <a:pt x="3980" y="6394"/>
                </a:lnTo>
                <a:lnTo>
                  <a:pt x="3874" y="6368"/>
                </a:lnTo>
                <a:lnTo>
                  <a:pt x="3874" y="3874"/>
                </a:lnTo>
                <a:lnTo>
                  <a:pt x="3848" y="3741"/>
                </a:lnTo>
                <a:lnTo>
                  <a:pt x="3821" y="3635"/>
                </a:lnTo>
                <a:lnTo>
                  <a:pt x="3768" y="3529"/>
                </a:lnTo>
                <a:lnTo>
                  <a:pt x="3688" y="3423"/>
                </a:lnTo>
                <a:lnTo>
                  <a:pt x="3582" y="3343"/>
                </a:lnTo>
                <a:lnTo>
                  <a:pt x="3476" y="3290"/>
                </a:lnTo>
                <a:lnTo>
                  <a:pt x="3476" y="2415"/>
                </a:lnTo>
                <a:lnTo>
                  <a:pt x="3450" y="2335"/>
                </a:lnTo>
                <a:lnTo>
                  <a:pt x="3397" y="2256"/>
                </a:lnTo>
                <a:lnTo>
                  <a:pt x="3317" y="2203"/>
                </a:lnTo>
                <a:lnTo>
                  <a:pt x="3237" y="2176"/>
                </a:lnTo>
                <a:lnTo>
                  <a:pt x="3131" y="2203"/>
                </a:lnTo>
                <a:lnTo>
                  <a:pt x="3052" y="2256"/>
                </a:lnTo>
                <a:lnTo>
                  <a:pt x="2999" y="2335"/>
                </a:lnTo>
                <a:lnTo>
                  <a:pt x="2999" y="2415"/>
                </a:lnTo>
                <a:lnTo>
                  <a:pt x="2999" y="3237"/>
                </a:lnTo>
                <a:lnTo>
                  <a:pt x="1566" y="3237"/>
                </a:lnTo>
                <a:lnTo>
                  <a:pt x="1566" y="1433"/>
                </a:lnTo>
                <a:lnTo>
                  <a:pt x="2999" y="664"/>
                </a:lnTo>
                <a:lnTo>
                  <a:pt x="2999" y="1327"/>
                </a:lnTo>
                <a:lnTo>
                  <a:pt x="2999" y="1407"/>
                </a:lnTo>
                <a:lnTo>
                  <a:pt x="3052" y="1486"/>
                </a:lnTo>
                <a:lnTo>
                  <a:pt x="3131" y="1539"/>
                </a:lnTo>
                <a:lnTo>
                  <a:pt x="3237" y="1566"/>
                </a:lnTo>
                <a:lnTo>
                  <a:pt x="3317" y="1539"/>
                </a:lnTo>
                <a:lnTo>
                  <a:pt x="3397" y="1486"/>
                </a:lnTo>
                <a:lnTo>
                  <a:pt x="3450" y="1407"/>
                </a:lnTo>
                <a:lnTo>
                  <a:pt x="3476" y="1327"/>
                </a:lnTo>
                <a:lnTo>
                  <a:pt x="3476" y="239"/>
                </a:lnTo>
                <a:lnTo>
                  <a:pt x="3450" y="160"/>
                </a:lnTo>
                <a:lnTo>
                  <a:pt x="3397" y="80"/>
                </a:lnTo>
                <a:lnTo>
                  <a:pt x="3317" y="27"/>
                </a:lnTo>
                <a:lnTo>
                  <a:pt x="3237" y="1"/>
                </a:lnTo>
                <a:close/>
                <a:moveTo>
                  <a:pt x="11143" y="452"/>
                </a:moveTo>
                <a:lnTo>
                  <a:pt x="10666" y="478"/>
                </a:lnTo>
                <a:lnTo>
                  <a:pt x="10188" y="531"/>
                </a:lnTo>
                <a:lnTo>
                  <a:pt x="9737" y="664"/>
                </a:lnTo>
                <a:lnTo>
                  <a:pt x="9286" y="797"/>
                </a:lnTo>
                <a:lnTo>
                  <a:pt x="8862" y="982"/>
                </a:lnTo>
                <a:lnTo>
                  <a:pt x="8464" y="1195"/>
                </a:lnTo>
                <a:lnTo>
                  <a:pt x="8092" y="1460"/>
                </a:lnTo>
                <a:lnTo>
                  <a:pt x="7747" y="1752"/>
                </a:lnTo>
                <a:lnTo>
                  <a:pt x="7429" y="2070"/>
                </a:lnTo>
                <a:lnTo>
                  <a:pt x="7111" y="2415"/>
                </a:lnTo>
                <a:lnTo>
                  <a:pt x="6845" y="2786"/>
                </a:lnTo>
                <a:lnTo>
                  <a:pt x="6607" y="3184"/>
                </a:lnTo>
                <a:lnTo>
                  <a:pt x="6421" y="3609"/>
                </a:lnTo>
                <a:lnTo>
                  <a:pt x="6262" y="4060"/>
                </a:lnTo>
                <a:lnTo>
                  <a:pt x="6156" y="4511"/>
                </a:lnTo>
                <a:lnTo>
                  <a:pt x="6076" y="4988"/>
                </a:lnTo>
                <a:lnTo>
                  <a:pt x="6076" y="5068"/>
                </a:lnTo>
                <a:lnTo>
                  <a:pt x="6129" y="5147"/>
                </a:lnTo>
                <a:lnTo>
                  <a:pt x="6182" y="5227"/>
                </a:lnTo>
                <a:lnTo>
                  <a:pt x="6288" y="5254"/>
                </a:lnTo>
                <a:lnTo>
                  <a:pt x="6394" y="5254"/>
                </a:lnTo>
                <a:lnTo>
                  <a:pt x="6474" y="5200"/>
                </a:lnTo>
                <a:lnTo>
                  <a:pt x="6527" y="5121"/>
                </a:lnTo>
                <a:lnTo>
                  <a:pt x="6554" y="5041"/>
                </a:lnTo>
                <a:lnTo>
                  <a:pt x="6633" y="4617"/>
                </a:lnTo>
                <a:lnTo>
                  <a:pt x="6739" y="4192"/>
                </a:lnTo>
                <a:lnTo>
                  <a:pt x="6872" y="3794"/>
                </a:lnTo>
                <a:lnTo>
                  <a:pt x="7058" y="3423"/>
                </a:lnTo>
                <a:lnTo>
                  <a:pt x="7270" y="3052"/>
                </a:lnTo>
                <a:lnTo>
                  <a:pt x="7509" y="2707"/>
                </a:lnTo>
                <a:lnTo>
                  <a:pt x="7774" y="2415"/>
                </a:lnTo>
                <a:lnTo>
                  <a:pt x="8066" y="2123"/>
                </a:lnTo>
                <a:lnTo>
                  <a:pt x="8384" y="1858"/>
                </a:lnTo>
                <a:lnTo>
                  <a:pt x="8729" y="1619"/>
                </a:lnTo>
                <a:lnTo>
                  <a:pt x="9100" y="1433"/>
                </a:lnTo>
                <a:lnTo>
                  <a:pt x="9472" y="1248"/>
                </a:lnTo>
                <a:lnTo>
                  <a:pt x="9870" y="1115"/>
                </a:lnTo>
                <a:lnTo>
                  <a:pt x="10268" y="1035"/>
                </a:lnTo>
                <a:lnTo>
                  <a:pt x="10692" y="956"/>
                </a:lnTo>
                <a:lnTo>
                  <a:pt x="11621" y="956"/>
                </a:lnTo>
                <a:lnTo>
                  <a:pt x="12072" y="1035"/>
                </a:lnTo>
                <a:lnTo>
                  <a:pt x="12523" y="1141"/>
                </a:lnTo>
                <a:lnTo>
                  <a:pt x="12947" y="1301"/>
                </a:lnTo>
                <a:lnTo>
                  <a:pt x="13345" y="1513"/>
                </a:lnTo>
                <a:lnTo>
                  <a:pt x="13717" y="1725"/>
                </a:lnTo>
                <a:lnTo>
                  <a:pt x="14088" y="1990"/>
                </a:lnTo>
                <a:lnTo>
                  <a:pt x="14406" y="2282"/>
                </a:lnTo>
                <a:lnTo>
                  <a:pt x="14698" y="2627"/>
                </a:lnTo>
                <a:lnTo>
                  <a:pt x="14963" y="2972"/>
                </a:lnTo>
                <a:lnTo>
                  <a:pt x="15202" y="3370"/>
                </a:lnTo>
                <a:lnTo>
                  <a:pt x="15388" y="3768"/>
                </a:lnTo>
                <a:lnTo>
                  <a:pt x="15547" y="4192"/>
                </a:lnTo>
                <a:lnTo>
                  <a:pt x="15653" y="4617"/>
                </a:lnTo>
                <a:lnTo>
                  <a:pt x="15733" y="5094"/>
                </a:lnTo>
                <a:lnTo>
                  <a:pt x="15759" y="5572"/>
                </a:lnTo>
                <a:lnTo>
                  <a:pt x="15733" y="6023"/>
                </a:lnTo>
                <a:lnTo>
                  <a:pt x="15653" y="6500"/>
                </a:lnTo>
                <a:lnTo>
                  <a:pt x="15547" y="6951"/>
                </a:lnTo>
                <a:lnTo>
                  <a:pt x="15388" y="7376"/>
                </a:lnTo>
                <a:lnTo>
                  <a:pt x="15202" y="7774"/>
                </a:lnTo>
                <a:lnTo>
                  <a:pt x="14963" y="8145"/>
                </a:lnTo>
                <a:lnTo>
                  <a:pt x="14698" y="8490"/>
                </a:lnTo>
                <a:lnTo>
                  <a:pt x="14406" y="8835"/>
                </a:lnTo>
                <a:lnTo>
                  <a:pt x="13000" y="8835"/>
                </a:lnTo>
                <a:lnTo>
                  <a:pt x="13292" y="8623"/>
                </a:lnTo>
                <a:lnTo>
                  <a:pt x="13584" y="8411"/>
                </a:lnTo>
                <a:lnTo>
                  <a:pt x="13823" y="8198"/>
                </a:lnTo>
                <a:lnTo>
                  <a:pt x="14035" y="7960"/>
                </a:lnTo>
                <a:lnTo>
                  <a:pt x="14221" y="7694"/>
                </a:lnTo>
                <a:lnTo>
                  <a:pt x="14406" y="7402"/>
                </a:lnTo>
                <a:lnTo>
                  <a:pt x="14566" y="7111"/>
                </a:lnTo>
                <a:lnTo>
                  <a:pt x="14672" y="6792"/>
                </a:lnTo>
                <a:lnTo>
                  <a:pt x="14778" y="6474"/>
                </a:lnTo>
                <a:lnTo>
                  <a:pt x="14857" y="6156"/>
                </a:lnTo>
                <a:lnTo>
                  <a:pt x="14831" y="6049"/>
                </a:lnTo>
                <a:lnTo>
                  <a:pt x="14804" y="5970"/>
                </a:lnTo>
                <a:lnTo>
                  <a:pt x="14725" y="5890"/>
                </a:lnTo>
                <a:lnTo>
                  <a:pt x="14645" y="5864"/>
                </a:lnTo>
                <a:lnTo>
                  <a:pt x="14539" y="5864"/>
                </a:lnTo>
                <a:lnTo>
                  <a:pt x="14459" y="5917"/>
                </a:lnTo>
                <a:lnTo>
                  <a:pt x="14406" y="5970"/>
                </a:lnTo>
                <a:lnTo>
                  <a:pt x="14380" y="6076"/>
                </a:lnTo>
                <a:lnTo>
                  <a:pt x="14300" y="6368"/>
                </a:lnTo>
                <a:lnTo>
                  <a:pt x="14221" y="6633"/>
                </a:lnTo>
                <a:lnTo>
                  <a:pt x="14115" y="6898"/>
                </a:lnTo>
                <a:lnTo>
                  <a:pt x="13982" y="7164"/>
                </a:lnTo>
                <a:lnTo>
                  <a:pt x="13823" y="7402"/>
                </a:lnTo>
                <a:lnTo>
                  <a:pt x="13664" y="7641"/>
                </a:lnTo>
                <a:lnTo>
                  <a:pt x="13478" y="7853"/>
                </a:lnTo>
                <a:lnTo>
                  <a:pt x="13266" y="8039"/>
                </a:lnTo>
                <a:lnTo>
                  <a:pt x="13027" y="8225"/>
                </a:lnTo>
                <a:lnTo>
                  <a:pt x="12788" y="8384"/>
                </a:lnTo>
                <a:lnTo>
                  <a:pt x="12549" y="8517"/>
                </a:lnTo>
                <a:lnTo>
                  <a:pt x="12284" y="8623"/>
                </a:lnTo>
                <a:lnTo>
                  <a:pt x="12019" y="8702"/>
                </a:lnTo>
                <a:lnTo>
                  <a:pt x="11753" y="8782"/>
                </a:lnTo>
                <a:lnTo>
                  <a:pt x="11462" y="8809"/>
                </a:lnTo>
                <a:lnTo>
                  <a:pt x="11170" y="8835"/>
                </a:lnTo>
                <a:lnTo>
                  <a:pt x="10851" y="8809"/>
                </a:lnTo>
                <a:lnTo>
                  <a:pt x="10533" y="8755"/>
                </a:lnTo>
                <a:lnTo>
                  <a:pt x="10215" y="8702"/>
                </a:lnTo>
                <a:lnTo>
                  <a:pt x="9896" y="8596"/>
                </a:lnTo>
                <a:lnTo>
                  <a:pt x="9605" y="8437"/>
                </a:lnTo>
                <a:lnTo>
                  <a:pt x="9339" y="8278"/>
                </a:lnTo>
                <a:lnTo>
                  <a:pt x="9074" y="8092"/>
                </a:lnTo>
                <a:lnTo>
                  <a:pt x="8835" y="7880"/>
                </a:lnTo>
                <a:lnTo>
                  <a:pt x="8623" y="7641"/>
                </a:lnTo>
                <a:lnTo>
                  <a:pt x="8437" y="7376"/>
                </a:lnTo>
                <a:lnTo>
                  <a:pt x="8278" y="7111"/>
                </a:lnTo>
                <a:lnTo>
                  <a:pt x="8119" y="6819"/>
                </a:lnTo>
                <a:lnTo>
                  <a:pt x="8013" y="6527"/>
                </a:lnTo>
                <a:lnTo>
                  <a:pt x="7933" y="6209"/>
                </a:lnTo>
                <a:lnTo>
                  <a:pt x="7880" y="5890"/>
                </a:lnTo>
                <a:lnTo>
                  <a:pt x="7880" y="5572"/>
                </a:lnTo>
                <a:lnTo>
                  <a:pt x="7880" y="5227"/>
                </a:lnTo>
                <a:lnTo>
                  <a:pt x="7933" y="4909"/>
                </a:lnTo>
                <a:lnTo>
                  <a:pt x="8013" y="4590"/>
                </a:lnTo>
                <a:lnTo>
                  <a:pt x="8119" y="4298"/>
                </a:lnTo>
                <a:lnTo>
                  <a:pt x="8278" y="4007"/>
                </a:lnTo>
                <a:lnTo>
                  <a:pt x="8437" y="3741"/>
                </a:lnTo>
                <a:lnTo>
                  <a:pt x="8623" y="3476"/>
                </a:lnTo>
                <a:lnTo>
                  <a:pt x="8835" y="3237"/>
                </a:lnTo>
                <a:lnTo>
                  <a:pt x="9074" y="3025"/>
                </a:lnTo>
                <a:lnTo>
                  <a:pt x="9313" y="2839"/>
                </a:lnTo>
                <a:lnTo>
                  <a:pt x="9578" y="2680"/>
                </a:lnTo>
                <a:lnTo>
                  <a:pt x="9870" y="2548"/>
                </a:lnTo>
                <a:lnTo>
                  <a:pt x="10162" y="2441"/>
                </a:lnTo>
                <a:lnTo>
                  <a:pt x="10480" y="2362"/>
                </a:lnTo>
                <a:lnTo>
                  <a:pt x="10798" y="2309"/>
                </a:lnTo>
                <a:lnTo>
                  <a:pt x="11143" y="2282"/>
                </a:lnTo>
                <a:lnTo>
                  <a:pt x="11435" y="2309"/>
                </a:lnTo>
                <a:lnTo>
                  <a:pt x="11727" y="2335"/>
                </a:lnTo>
                <a:lnTo>
                  <a:pt x="12019" y="2415"/>
                </a:lnTo>
                <a:lnTo>
                  <a:pt x="12284" y="2494"/>
                </a:lnTo>
                <a:lnTo>
                  <a:pt x="12549" y="2601"/>
                </a:lnTo>
                <a:lnTo>
                  <a:pt x="12815" y="2733"/>
                </a:lnTo>
                <a:lnTo>
                  <a:pt x="13027" y="2892"/>
                </a:lnTo>
                <a:lnTo>
                  <a:pt x="13266" y="3078"/>
                </a:lnTo>
                <a:lnTo>
                  <a:pt x="13478" y="3264"/>
                </a:lnTo>
                <a:lnTo>
                  <a:pt x="13664" y="3476"/>
                </a:lnTo>
                <a:lnTo>
                  <a:pt x="13823" y="3715"/>
                </a:lnTo>
                <a:lnTo>
                  <a:pt x="13982" y="3954"/>
                </a:lnTo>
                <a:lnTo>
                  <a:pt x="14115" y="4219"/>
                </a:lnTo>
                <a:lnTo>
                  <a:pt x="14221" y="4484"/>
                </a:lnTo>
                <a:lnTo>
                  <a:pt x="14300" y="4749"/>
                </a:lnTo>
                <a:lnTo>
                  <a:pt x="14380" y="5041"/>
                </a:lnTo>
                <a:lnTo>
                  <a:pt x="14406" y="5147"/>
                </a:lnTo>
                <a:lnTo>
                  <a:pt x="14459" y="5200"/>
                </a:lnTo>
                <a:lnTo>
                  <a:pt x="14539" y="5254"/>
                </a:lnTo>
                <a:lnTo>
                  <a:pt x="14645" y="5254"/>
                </a:lnTo>
                <a:lnTo>
                  <a:pt x="14725" y="5227"/>
                </a:lnTo>
                <a:lnTo>
                  <a:pt x="14804" y="5147"/>
                </a:lnTo>
                <a:lnTo>
                  <a:pt x="14831" y="5068"/>
                </a:lnTo>
                <a:lnTo>
                  <a:pt x="14857" y="4962"/>
                </a:lnTo>
                <a:lnTo>
                  <a:pt x="14778" y="4643"/>
                </a:lnTo>
                <a:lnTo>
                  <a:pt x="14672" y="4325"/>
                </a:lnTo>
                <a:lnTo>
                  <a:pt x="14566" y="4007"/>
                </a:lnTo>
                <a:lnTo>
                  <a:pt x="14406" y="3715"/>
                </a:lnTo>
                <a:lnTo>
                  <a:pt x="14221" y="3423"/>
                </a:lnTo>
                <a:lnTo>
                  <a:pt x="14035" y="3158"/>
                </a:lnTo>
                <a:lnTo>
                  <a:pt x="13823" y="2919"/>
                </a:lnTo>
                <a:lnTo>
                  <a:pt x="13584" y="2707"/>
                </a:lnTo>
                <a:lnTo>
                  <a:pt x="13319" y="2494"/>
                </a:lnTo>
                <a:lnTo>
                  <a:pt x="13053" y="2335"/>
                </a:lnTo>
                <a:lnTo>
                  <a:pt x="12762" y="2176"/>
                </a:lnTo>
                <a:lnTo>
                  <a:pt x="12470" y="2043"/>
                </a:lnTo>
                <a:lnTo>
                  <a:pt x="12151" y="1937"/>
                </a:lnTo>
                <a:lnTo>
                  <a:pt x="11833" y="1858"/>
                </a:lnTo>
                <a:lnTo>
                  <a:pt x="11488" y="1831"/>
                </a:lnTo>
                <a:lnTo>
                  <a:pt x="11143" y="1805"/>
                </a:lnTo>
                <a:lnTo>
                  <a:pt x="10745" y="1831"/>
                </a:lnTo>
                <a:lnTo>
                  <a:pt x="10374" y="1884"/>
                </a:lnTo>
                <a:lnTo>
                  <a:pt x="10029" y="1964"/>
                </a:lnTo>
                <a:lnTo>
                  <a:pt x="9684" y="2097"/>
                </a:lnTo>
                <a:lnTo>
                  <a:pt x="9339" y="2256"/>
                </a:lnTo>
                <a:lnTo>
                  <a:pt x="9047" y="2441"/>
                </a:lnTo>
                <a:lnTo>
                  <a:pt x="8756" y="2654"/>
                </a:lnTo>
                <a:lnTo>
                  <a:pt x="8490" y="2892"/>
                </a:lnTo>
                <a:lnTo>
                  <a:pt x="8251" y="3158"/>
                </a:lnTo>
                <a:lnTo>
                  <a:pt x="8039" y="3450"/>
                </a:lnTo>
                <a:lnTo>
                  <a:pt x="7827" y="3768"/>
                </a:lnTo>
                <a:lnTo>
                  <a:pt x="7668" y="4086"/>
                </a:lnTo>
                <a:lnTo>
                  <a:pt x="7562" y="4431"/>
                </a:lnTo>
                <a:lnTo>
                  <a:pt x="7456" y="4803"/>
                </a:lnTo>
                <a:lnTo>
                  <a:pt x="7403" y="5174"/>
                </a:lnTo>
                <a:lnTo>
                  <a:pt x="7376" y="5572"/>
                </a:lnTo>
                <a:lnTo>
                  <a:pt x="7403" y="5943"/>
                </a:lnTo>
                <a:lnTo>
                  <a:pt x="7456" y="6315"/>
                </a:lnTo>
                <a:lnTo>
                  <a:pt x="7562" y="6686"/>
                </a:lnTo>
                <a:lnTo>
                  <a:pt x="7668" y="7031"/>
                </a:lnTo>
                <a:lnTo>
                  <a:pt x="7827" y="7349"/>
                </a:lnTo>
                <a:lnTo>
                  <a:pt x="8039" y="7668"/>
                </a:lnTo>
                <a:lnTo>
                  <a:pt x="8251" y="7960"/>
                </a:lnTo>
                <a:lnTo>
                  <a:pt x="8490" y="8225"/>
                </a:lnTo>
                <a:lnTo>
                  <a:pt x="8676" y="8384"/>
                </a:lnTo>
                <a:lnTo>
                  <a:pt x="8862" y="8543"/>
                </a:lnTo>
                <a:lnTo>
                  <a:pt x="9074" y="8702"/>
                </a:lnTo>
                <a:lnTo>
                  <a:pt x="9286" y="8835"/>
                </a:lnTo>
                <a:lnTo>
                  <a:pt x="7880" y="8835"/>
                </a:lnTo>
                <a:lnTo>
                  <a:pt x="7615" y="8543"/>
                </a:lnTo>
                <a:lnTo>
                  <a:pt x="7403" y="8251"/>
                </a:lnTo>
                <a:lnTo>
                  <a:pt x="7190" y="7933"/>
                </a:lnTo>
                <a:lnTo>
                  <a:pt x="7005" y="7615"/>
                </a:lnTo>
                <a:lnTo>
                  <a:pt x="6845" y="7243"/>
                </a:lnTo>
                <a:lnTo>
                  <a:pt x="6713" y="6872"/>
                </a:lnTo>
                <a:lnTo>
                  <a:pt x="6607" y="6474"/>
                </a:lnTo>
                <a:lnTo>
                  <a:pt x="6554" y="6076"/>
                </a:lnTo>
                <a:lnTo>
                  <a:pt x="6527" y="5996"/>
                </a:lnTo>
                <a:lnTo>
                  <a:pt x="6474" y="5917"/>
                </a:lnTo>
                <a:lnTo>
                  <a:pt x="6394" y="5864"/>
                </a:lnTo>
                <a:lnTo>
                  <a:pt x="6288" y="5864"/>
                </a:lnTo>
                <a:lnTo>
                  <a:pt x="6182" y="5890"/>
                </a:lnTo>
                <a:lnTo>
                  <a:pt x="6129" y="5970"/>
                </a:lnTo>
                <a:lnTo>
                  <a:pt x="6076" y="6049"/>
                </a:lnTo>
                <a:lnTo>
                  <a:pt x="6076" y="6129"/>
                </a:lnTo>
                <a:lnTo>
                  <a:pt x="6129" y="6580"/>
                </a:lnTo>
                <a:lnTo>
                  <a:pt x="6235" y="7004"/>
                </a:lnTo>
                <a:lnTo>
                  <a:pt x="6394" y="7429"/>
                </a:lnTo>
                <a:lnTo>
                  <a:pt x="6554" y="7827"/>
                </a:lnTo>
                <a:lnTo>
                  <a:pt x="6713" y="8119"/>
                </a:lnTo>
                <a:lnTo>
                  <a:pt x="6898" y="8411"/>
                </a:lnTo>
                <a:lnTo>
                  <a:pt x="7084" y="8676"/>
                </a:lnTo>
                <a:lnTo>
                  <a:pt x="7296" y="8915"/>
                </a:lnTo>
                <a:lnTo>
                  <a:pt x="7111" y="9047"/>
                </a:lnTo>
                <a:lnTo>
                  <a:pt x="6925" y="9180"/>
                </a:lnTo>
                <a:lnTo>
                  <a:pt x="6766" y="9366"/>
                </a:lnTo>
                <a:lnTo>
                  <a:pt x="6660" y="9578"/>
                </a:lnTo>
                <a:lnTo>
                  <a:pt x="6580" y="9790"/>
                </a:lnTo>
                <a:lnTo>
                  <a:pt x="6554" y="10029"/>
                </a:lnTo>
                <a:lnTo>
                  <a:pt x="6554" y="10506"/>
                </a:lnTo>
                <a:lnTo>
                  <a:pt x="5890" y="10506"/>
                </a:lnTo>
                <a:lnTo>
                  <a:pt x="5784" y="10533"/>
                </a:lnTo>
                <a:lnTo>
                  <a:pt x="5705" y="10586"/>
                </a:lnTo>
                <a:lnTo>
                  <a:pt x="5652" y="10666"/>
                </a:lnTo>
                <a:lnTo>
                  <a:pt x="5625" y="10745"/>
                </a:lnTo>
                <a:lnTo>
                  <a:pt x="5625" y="12178"/>
                </a:lnTo>
                <a:lnTo>
                  <a:pt x="5652" y="12470"/>
                </a:lnTo>
                <a:lnTo>
                  <a:pt x="5758" y="12708"/>
                </a:lnTo>
                <a:lnTo>
                  <a:pt x="5864" y="12947"/>
                </a:lnTo>
                <a:lnTo>
                  <a:pt x="6050" y="13159"/>
                </a:lnTo>
                <a:lnTo>
                  <a:pt x="6235" y="13319"/>
                </a:lnTo>
                <a:lnTo>
                  <a:pt x="6474" y="13451"/>
                </a:lnTo>
                <a:lnTo>
                  <a:pt x="6739" y="13531"/>
                </a:lnTo>
                <a:lnTo>
                  <a:pt x="7005" y="13557"/>
                </a:lnTo>
                <a:lnTo>
                  <a:pt x="15255" y="13557"/>
                </a:lnTo>
                <a:lnTo>
                  <a:pt x="15547" y="13531"/>
                </a:lnTo>
                <a:lnTo>
                  <a:pt x="15812" y="13451"/>
                </a:lnTo>
                <a:lnTo>
                  <a:pt x="16025" y="13319"/>
                </a:lnTo>
                <a:lnTo>
                  <a:pt x="16237" y="13159"/>
                </a:lnTo>
                <a:lnTo>
                  <a:pt x="16396" y="12947"/>
                </a:lnTo>
                <a:lnTo>
                  <a:pt x="16529" y="12708"/>
                </a:lnTo>
                <a:lnTo>
                  <a:pt x="16608" y="12470"/>
                </a:lnTo>
                <a:lnTo>
                  <a:pt x="16635" y="12178"/>
                </a:lnTo>
                <a:lnTo>
                  <a:pt x="16635" y="10745"/>
                </a:lnTo>
                <a:lnTo>
                  <a:pt x="16635" y="10666"/>
                </a:lnTo>
                <a:lnTo>
                  <a:pt x="16582" y="10586"/>
                </a:lnTo>
                <a:lnTo>
                  <a:pt x="16502" y="10533"/>
                </a:lnTo>
                <a:lnTo>
                  <a:pt x="16396" y="10506"/>
                </a:lnTo>
                <a:lnTo>
                  <a:pt x="15706" y="10506"/>
                </a:lnTo>
                <a:lnTo>
                  <a:pt x="15706" y="10029"/>
                </a:lnTo>
                <a:lnTo>
                  <a:pt x="15680" y="9790"/>
                </a:lnTo>
                <a:lnTo>
                  <a:pt x="15627" y="9578"/>
                </a:lnTo>
                <a:lnTo>
                  <a:pt x="15521" y="9366"/>
                </a:lnTo>
                <a:lnTo>
                  <a:pt x="15361" y="9180"/>
                </a:lnTo>
                <a:lnTo>
                  <a:pt x="15176" y="9047"/>
                </a:lnTo>
                <a:lnTo>
                  <a:pt x="14963" y="8915"/>
                </a:lnTo>
                <a:lnTo>
                  <a:pt x="15229" y="8623"/>
                </a:lnTo>
                <a:lnTo>
                  <a:pt x="15468" y="8278"/>
                </a:lnTo>
                <a:lnTo>
                  <a:pt x="15653" y="7933"/>
                </a:lnTo>
                <a:lnTo>
                  <a:pt x="15839" y="7562"/>
                </a:lnTo>
                <a:lnTo>
                  <a:pt x="15998" y="7084"/>
                </a:lnTo>
                <a:lnTo>
                  <a:pt x="16131" y="6607"/>
                </a:lnTo>
                <a:lnTo>
                  <a:pt x="16210" y="6076"/>
                </a:lnTo>
                <a:lnTo>
                  <a:pt x="16237" y="5572"/>
                </a:lnTo>
                <a:lnTo>
                  <a:pt x="16210" y="5041"/>
                </a:lnTo>
                <a:lnTo>
                  <a:pt x="16131" y="4537"/>
                </a:lnTo>
                <a:lnTo>
                  <a:pt x="16025" y="4033"/>
                </a:lnTo>
                <a:lnTo>
                  <a:pt x="15839" y="3582"/>
                </a:lnTo>
                <a:lnTo>
                  <a:pt x="15627" y="3131"/>
                </a:lnTo>
                <a:lnTo>
                  <a:pt x="15361" y="2707"/>
                </a:lnTo>
                <a:lnTo>
                  <a:pt x="15070" y="2309"/>
                </a:lnTo>
                <a:lnTo>
                  <a:pt x="14751" y="1937"/>
                </a:lnTo>
                <a:lnTo>
                  <a:pt x="14380" y="1619"/>
                </a:lnTo>
                <a:lnTo>
                  <a:pt x="13982" y="1327"/>
                </a:lnTo>
                <a:lnTo>
                  <a:pt x="13584" y="1062"/>
                </a:lnTo>
                <a:lnTo>
                  <a:pt x="13133" y="850"/>
                </a:lnTo>
                <a:lnTo>
                  <a:pt x="12655" y="690"/>
                </a:lnTo>
                <a:lnTo>
                  <a:pt x="12178" y="558"/>
                </a:lnTo>
                <a:lnTo>
                  <a:pt x="11674" y="478"/>
                </a:lnTo>
                <a:lnTo>
                  <a:pt x="11143" y="45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6" name="Google Shape;1906;p38"/>
          <p:cNvSpPr/>
          <p:nvPr/>
        </p:nvSpPr>
        <p:spPr>
          <a:xfrm>
            <a:off x="4906333" y="3990920"/>
            <a:ext cx="316938" cy="310861"/>
          </a:xfrm>
          <a:custGeom>
            <a:avLst/>
            <a:gdLst/>
            <a:ahLst/>
            <a:cxnLst/>
            <a:rect l="l" t="t" r="r" b="b"/>
            <a:pathLst>
              <a:path w="16635" h="16316" extrusionOk="0">
                <a:moveTo>
                  <a:pt x="4007" y="504"/>
                </a:moveTo>
                <a:lnTo>
                  <a:pt x="4113" y="584"/>
                </a:lnTo>
                <a:lnTo>
                  <a:pt x="4166" y="663"/>
                </a:lnTo>
                <a:lnTo>
                  <a:pt x="4193" y="770"/>
                </a:lnTo>
                <a:lnTo>
                  <a:pt x="4166" y="876"/>
                </a:lnTo>
                <a:lnTo>
                  <a:pt x="4113" y="955"/>
                </a:lnTo>
                <a:lnTo>
                  <a:pt x="4007" y="1035"/>
                </a:lnTo>
                <a:lnTo>
                  <a:pt x="3901" y="1061"/>
                </a:lnTo>
                <a:lnTo>
                  <a:pt x="1195" y="1061"/>
                </a:lnTo>
                <a:lnTo>
                  <a:pt x="1089" y="1035"/>
                </a:lnTo>
                <a:lnTo>
                  <a:pt x="983" y="955"/>
                </a:lnTo>
                <a:lnTo>
                  <a:pt x="930" y="876"/>
                </a:lnTo>
                <a:lnTo>
                  <a:pt x="903" y="770"/>
                </a:lnTo>
                <a:lnTo>
                  <a:pt x="930" y="663"/>
                </a:lnTo>
                <a:lnTo>
                  <a:pt x="983" y="584"/>
                </a:lnTo>
                <a:lnTo>
                  <a:pt x="1089" y="504"/>
                </a:lnTo>
                <a:close/>
                <a:moveTo>
                  <a:pt x="3662" y="1539"/>
                </a:moveTo>
                <a:lnTo>
                  <a:pt x="3662" y="2627"/>
                </a:lnTo>
                <a:lnTo>
                  <a:pt x="1434" y="2627"/>
                </a:lnTo>
                <a:lnTo>
                  <a:pt x="1434" y="1539"/>
                </a:lnTo>
                <a:close/>
                <a:moveTo>
                  <a:pt x="3662" y="3104"/>
                </a:moveTo>
                <a:lnTo>
                  <a:pt x="3662" y="3980"/>
                </a:lnTo>
                <a:lnTo>
                  <a:pt x="1434" y="3980"/>
                </a:lnTo>
                <a:lnTo>
                  <a:pt x="1434" y="3104"/>
                </a:lnTo>
                <a:close/>
                <a:moveTo>
                  <a:pt x="9446" y="4696"/>
                </a:moveTo>
                <a:lnTo>
                  <a:pt x="9684" y="4722"/>
                </a:lnTo>
                <a:lnTo>
                  <a:pt x="9870" y="4802"/>
                </a:lnTo>
                <a:lnTo>
                  <a:pt x="10056" y="4908"/>
                </a:lnTo>
                <a:lnTo>
                  <a:pt x="10215" y="5041"/>
                </a:lnTo>
                <a:lnTo>
                  <a:pt x="10268" y="5094"/>
                </a:lnTo>
                <a:lnTo>
                  <a:pt x="10321" y="5120"/>
                </a:lnTo>
                <a:lnTo>
                  <a:pt x="10454" y="5120"/>
                </a:lnTo>
                <a:lnTo>
                  <a:pt x="10639" y="5094"/>
                </a:lnTo>
                <a:lnTo>
                  <a:pt x="10825" y="5120"/>
                </a:lnTo>
                <a:lnTo>
                  <a:pt x="11011" y="5147"/>
                </a:lnTo>
                <a:lnTo>
                  <a:pt x="11170" y="5226"/>
                </a:lnTo>
                <a:lnTo>
                  <a:pt x="11276" y="5306"/>
                </a:lnTo>
                <a:lnTo>
                  <a:pt x="11382" y="5386"/>
                </a:lnTo>
                <a:lnTo>
                  <a:pt x="11462" y="5465"/>
                </a:lnTo>
                <a:lnTo>
                  <a:pt x="11541" y="5571"/>
                </a:lnTo>
                <a:lnTo>
                  <a:pt x="11621" y="5651"/>
                </a:lnTo>
                <a:lnTo>
                  <a:pt x="11701" y="5677"/>
                </a:lnTo>
                <a:lnTo>
                  <a:pt x="11780" y="5677"/>
                </a:lnTo>
                <a:lnTo>
                  <a:pt x="11886" y="5651"/>
                </a:lnTo>
                <a:lnTo>
                  <a:pt x="12125" y="5571"/>
                </a:lnTo>
                <a:lnTo>
                  <a:pt x="12364" y="5545"/>
                </a:lnTo>
                <a:lnTo>
                  <a:pt x="12576" y="5545"/>
                </a:lnTo>
                <a:lnTo>
                  <a:pt x="12762" y="5624"/>
                </a:lnTo>
                <a:lnTo>
                  <a:pt x="12947" y="5704"/>
                </a:lnTo>
                <a:lnTo>
                  <a:pt x="13107" y="5837"/>
                </a:lnTo>
                <a:lnTo>
                  <a:pt x="13213" y="5969"/>
                </a:lnTo>
                <a:lnTo>
                  <a:pt x="13292" y="6102"/>
                </a:lnTo>
                <a:lnTo>
                  <a:pt x="13372" y="6261"/>
                </a:lnTo>
                <a:lnTo>
                  <a:pt x="13398" y="6447"/>
                </a:lnTo>
                <a:lnTo>
                  <a:pt x="6899" y="6447"/>
                </a:lnTo>
                <a:lnTo>
                  <a:pt x="6925" y="6314"/>
                </a:lnTo>
                <a:lnTo>
                  <a:pt x="7005" y="6182"/>
                </a:lnTo>
                <a:lnTo>
                  <a:pt x="7084" y="6049"/>
                </a:lnTo>
                <a:lnTo>
                  <a:pt x="7164" y="5943"/>
                </a:lnTo>
                <a:lnTo>
                  <a:pt x="7323" y="5837"/>
                </a:lnTo>
                <a:lnTo>
                  <a:pt x="7509" y="5731"/>
                </a:lnTo>
                <a:lnTo>
                  <a:pt x="7695" y="5677"/>
                </a:lnTo>
                <a:lnTo>
                  <a:pt x="7907" y="5651"/>
                </a:lnTo>
                <a:lnTo>
                  <a:pt x="8146" y="5677"/>
                </a:lnTo>
                <a:lnTo>
                  <a:pt x="8252" y="5677"/>
                </a:lnTo>
                <a:lnTo>
                  <a:pt x="8331" y="5651"/>
                </a:lnTo>
                <a:lnTo>
                  <a:pt x="8411" y="5598"/>
                </a:lnTo>
                <a:lnTo>
                  <a:pt x="8437" y="5492"/>
                </a:lnTo>
                <a:lnTo>
                  <a:pt x="8490" y="5333"/>
                </a:lnTo>
                <a:lnTo>
                  <a:pt x="8570" y="5173"/>
                </a:lnTo>
                <a:lnTo>
                  <a:pt x="8676" y="5041"/>
                </a:lnTo>
                <a:lnTo>
                  <a:pt x="8809" y="4935"/>
                </a:lnTo>
                <a:lnTo>
                  <a:pt x="8941" y="4829"/>
                </a:lnTo>
                <a:lnTo>
                  <a:pt x="9101" y="4775"/>
                </a:lnTo>
                <a:lnTo>
                  <a:pt x="9286" y="4722"/>
                </a:lnTo>
                <a:lnTo>
                  <a:pt x="9446" y="4696"/>
                </a:lnTo>
                <a:close/>
                <a:moveTo>
                  <a:pt x="3662" y="4484"/>
                </a:moveTo>
                <a:lnTo>
                  <a:pt x="3662" y="5810"/>
                </a:lnTo>
                <a:lnTo>
                  <a:pt x="3689" y="5916"/>
                </a:lnTo>
                <a:lnTo>
                  <a:pt x="3768" y="5996"/>
                </a:lnTo>
                <a:lnTo>
                  <a:pt x="3954" y="6155"/>
                </a:lnTo>
                <a:lnTo>
                  <a:pt x="4113" y="6314"/>
                </a:lnTo>
                <a:lnTo>
                  <a:pt x="4272" y="6500"/>
                </a:lnTo>
                <a:lnTo>
                  <a:pt x="4378" y="6686"/>
                </a:lnTo>
                <a:lnTo>
                  <a:pt x="4484" y="6898"/>
                </a:lnTo>
                <a:lnTo>
                  <a:pt x="4538" y="7110"/>
                </a:lnTo>
                <a:lnTo>
                  <a:pt x="4591" y="7322"/>
                </a:lnTo>
                <a:lnTo>
                  <a:pt x="4591" y="7561"/>
                </a:lnTo>
                <a:lnTo>
                  <a:pt x="4591" y="8437"/>
                </a:lnTo>
                <a:lnTo>
                  <a:pt x="505" y="8437"/>
                </a:lnTo>
                <a:lnTo>
                  <a:pt x="505" y="7561"/>
                </a:lnTo>
                <a:lnTo>
                  <a:pt x="505" y="7322"/>
                </a:lnTo>
                <a:lnTo>
                  <a:pt x="558" y="7110"/>
                </a:lnTo>
                <a:lnTo>
                  <a:pt x="611" y="6898"/>
                </a:lnTo>
                <a:lnTo>
                  <a:pt x="717" y="6686"/>
                </a:lnTo>
                <a:lnTo>
                  <a:pt x="823" y="6500"/>
                </a:lnTo>
                <a:lnTo>
                  <a:pt x="983" y="6314"/>
                </a:lnTo>
                <a:lnTo>
                  <a:pt x="1142" y="6155"/>
                </a:lnTo>
                <a:lnTo>
                  <a:pt x="1327" y="5996"/>
                </a:lnTo>
                <a:lnTo>
                  <a:pt x="1407" y="5916"/>
                </a:lnTo>
                <a:lnTo>
                  <a:pt x="1434" y="5863"/>
                </a:lnTo>
                <a:lnTo>
                  <a:pt x="1434" y="5810"/>
                </a:lnTo>
                <a:lnTo>
                  <a:pt x="1434" y="4484"/>
                </a:lnTo>
                <a:close/>
                <a:moveTo>
                  <a:pt x="2548" y="10028"/>
                </a:moveTo>
                <a:lnTo>
                  <a:pt x="2707" y="10055"/>
                </a:lnTo>
                <a:lnTo>
                  <a:pt x="2866" y="10081"/>
                </a:lnTo>
                <a:lnTo>
                  <a:pt x="3025" y="10161"/>
                </a:lnTo>
                <a:lnTo>
                  <a:pt x="3131" y="10267"/>
                </a:lnTo>
                <a:lnTo>
                  <a:pt x="3238" y="10400"/>
                </a:lnTo>
                <a:lnTo>
                  <a:pt x="3317" y="10532"/>
                </a:lnTo>
                <a:lnTo>
                  <a:pt x="3370" y="10692"/>
                </a:lnTo>
                <a:lnTo>
                  <a:pt x="3397" y="10851"/>
                </a:lnTo>
                <a:lnTo>
                  <a:pt x="3370" y="11036"/>
                </a:lnTo>
                <a:lnTo>
                  <a:pt x="3317" y="11196"/>
                </a:lnTo>
                <a:lnTo>
                  <a:pt x="3238" y="11328"/>
                </a:lnTo>
                <a:lnTo>
                  <a:pt x="3131" y="11461"/>
                </a:lnTo>
                <a:lnTo>
                  <a:pt x="3025" y="11567"/>
                </a:lnTo>
                <a:lnTo>
                  <a:pt x="2866" y="11620"/>
                </a:lnTo>
                <a:lnTo>
                  <a:pt x="2707" y="11673"/>
                </a:lnTo>
                <a:lnTo>
                  <a:pt x="2548" y="11700"/>
                </a:lnTo>
                <a:lnTo>
                  <a:pt x="2389" y="11673"/>
                </a:lnTo>
                <a:lnTo>
                  <a:pt x="2229" y="11620"/>
                </a:lnTo>
                <a:lnTo>
                  <a:pt x="2070" y="11567"/>
                </a:lnTo>
                <a:lnTo>
                  <a:pt x="1964" y="11461"/>
                </a:lnTo>
                <a:lnTo>
                  <a:pt x="1858" y="11328"/>
                </a:lnTo>
                <a:lnTo>
                  <a:pt x="1778" y="11196"/>
                </a:lnTo>
                <a:lnTo>
                  <a:pt x="1725" y="11036"/>
                </a:lnTo>
                <a:lnTo>
                  <a:pt x="1725" y="10851"/>
                </a:lnTo>
                <a:lnTo>
                  <a:pt x="1725" y="10692"/>
                </a:lnTo>
                <a:lnTo>
                  <a:pt x="1778" y="10532"/>
                </a:lnTo>
                <a:lnTo>
                  <a:pt x="1858" y="10400"/>
                </a:lnTo>
                <a:lnTo>
                  <a:pt x="1964" y="10267"/>
                </a:lnTo>
                <a:lnTo>
                  <a:pt x="2070" y="10161"/>
                </a:lnTo>
                <a:lnTo>
                  <a:pt x="2229" y="10081"/>
                </a:lnTo>
                <a:lnTo>
                  <a:pt x="2389" y="10055"/>
                </a:lnTo>
                <a:lnTo>
                  <a:pt x="2548" y="10028"/>
                </a:lnTo>
                <a:close/>
                <a:moveTo>
                  <a:pt x="2548" y="9551"/>
                </a:moveTo>
                <a:lnTo>
                  <a:pt x="2283" y="9577"/>
                </a:lnTo>
                <a:lnTo>
                  <a:pt x="2044" y="9630"/>
                </a:lnTo>
                <a:lnTo>
                  <a:pt x="1805" y="9763"/>
                </a:lnTo>
                <a:lnTo>
                  <a:pt x="1619" y="9922"/>
                </a:lnTo>
                <a:lnTo>
                  <a:pt x="1460" y="10134"/>
                </a:lnTo>
                <a:lnTo>
                  <a:pt x="1327" y="10347"/>
                </a:lnTo>
                <a:lnTo>
                  <a:pt x="1248" y="10585"/>
                </a:lnTo>
                <a:lnTo>
                  <a:pt x="1221" y="10851"/>
                </a:lnTo>
                <a:lnTo>
                  <a:pt x="1248" y="11116"/>
                </a:lnTo>
                <a:lnTo>
                  <a:pt x="1327" y="11381"/>
                </a:lnTo>
                <a:lnTo>
                  <a:pt x="1460" y="11594"/>
                </a:lnTo>
                <a:lnTo>
                  <a:pt x="1619" y="11806"/>
                </a:lnTo>
                <a:lnTo>
                  <a:pt x="1805" y="11965"/>
                </a:lnTo>
                <a:lnTo>
                  <a:pt x="2044" y="12071"/>
                </a:lnTo>
                <a:lnTo>
                  <a:pt x="2283" y="12151"/>
                </a:lnTo>
                <a:lnTo>
                  <a:pt x="2548" y="12177"/>
                </a:lnTo>
                <a:lnTo>
                  <a:pt x="2813" y="12151"/>
                </a:lnTo>
                <a:lnTo>
                  <a:pt x="3052" y="12071"/>
                </a:lnTo>
                <a:lnTo>
                  <a:pt x="3291" y="11965"/>
                </a:lnTo>
                <a:lnTo>
                  <a:pt x="3476" y="11806"/>
                </a:lnTo>
                <a:lnTo>
                  <a:pt x="3636" y="11594"/>
                </a:lnTo>
                <a:lnTo>
                  <a:pt x="3768" y="11381"/>
                </a:lnTo>
                <a:lnTo>
                  <a:pt x="3848" y="11116"/>
                </a:lnTo>
                <a:lnTo>
                  <a:pt x="3874" y="10851"/>
                </a:lnTo>
                <a:lnTo>
                  <a:pt x="3848" y="10585"/>
                </a:lnTo>
                <a:lnTo>
                  <a:pt x="3768" y="10347"/>
                </a:lnTo>
                <a:lnTo>
                  <a:pt x="3636" y="10134"/>
                </a:lnTo>
                <a:lnTo>
                  <a:pt x="3476" y="9922"/>
                </a:lnTo>
                <a:lnTo>
                  <a:pt x="3291" y="9763"/>
                </a:lnTo>
                <a:lnTo>
                  <a:pt x="3052" y="9630"/>
                </a:lnTo>
                <a:lnTo>
                  <a:pt x="2813" y="9577"/>
                </a:lnTo>
                <a:lnTo>
                  <a:pt x="2548" y="9551"/>
                </a:lnTo>
                <a:close/>
                <a:moveTo>
                  <a:pt x="1195" y="0"/>
                </a:moveTo>
                <a:lnTo>
                  <a:pt x="1036" y="27"/>
                </a:lnTo>
                <a:lnTo>
                  <a:pt x="903" y="53"/>
                </a:lnTo>
                <a:lnTo>
                  <a:pt x="770" y="133"/>
                </a:lnTo>
                <a:lnTo>
                  <a:pt x="638" y="239"/>
                </a:lnTo>
                <a:lnTo>
                  <a:pt x="558" y="345"/>
                </a:lnTo>
                <a:lnTo>
                  <a:pt x="479" y="478"/>
                </a:lnTo>
                <a:lnTo>
                  <a:pt x="452" y="610"/>
                </a:lnTo>
                <a:lnTo>
                  <a:pt x="425" y="770"/>
                </a:lnTo>
                <a:lnTo>
                  <a:pt x="452" y="929"/>
                </a:lnTo>
                <a:lnTo>
                  <a:pt x="479" y="1061"/>
                </a:lnTo>
                <a:lnTo>
                  <a:pt x="558" y="1194"/>
                </a:lnTo>
                <a:lnTo>
                  <a:pt x="638" y="1300"/>
                </a:lnTo>
                <a:lnTo>
                  <a:pt x="797" y="1433"/>
                </a:lnTo>
                <a:lnTo>
                  <a:pt x="956" y="1486"/>
                </a:lnTo>
                <a:lnTo>
                  <a:pt x="956" y="5677"/>
                </a:lnTo>
                <a:lnTo>
                  <a:pt x="744" y="5837"/>
                </a:lnTo>
                <a:lnTo>
                  <a:pt x="585" y="6022"/>
                </a:lnTo>
                <a:lnTo>
                  <a:pt x="425" y="6235"/>
                </a:lnTo>
                <a:lnTo>
                  <a:pt x="293" y="6473"/>
                </a:lnTo>
                <a:lnTo>
                  <a:pt x="160" y="6712"/>
                </a:lnTo>
                <a:lnTo>
                  <a:pt x="81" y="6977"/>
                </a:lnTo>
                <a:lnTo>
                  <a:pt x="28" y="7269"/>
                </a:lnTo>
                <a:lnTo>
                  <a:pt x="1" y="7561"/>
                </a:lnTo>
                <a:lnTo>
                  <a:pt x="1" y="12177"/>
                </a:lnTo>
                <a:lnTo>
                  <a:pt x="28" y="12283"/>
                </a:lnTo>
                <a:lnTo>
                  <a:pt x="81" y="12363"/>
                </a:lnTo>
                <a:lnTo>
                  <a:pt x="160" y="12416"/>
                </a:lnTo>
                <a:lnTo>
                  <a:pt x="240" y="12443"/>
                </a:lnTo>
                <a:lnTo>
                  <a:pt x="346" y="12416"/>
                </a:lnTo>
                <a:lnTo>
                  <a:pt x="425" y="12363"/>
                </a:lnTo>
                <a:lnTo>
                  <a:pt x="479" y="12283"/>
                </a:lnTo>
                <a:lnTo>
                  <a:pt x="505" y="12177"/>
                </a:lnTo>
                <a:lnTo>
                  <a:pt x="505" y="8941"/>
                </a:lnTo>
                <a:lnTo>
                  <a:pt x="4591" y="8941"/>
                </a:lnTo>
                <a:lnTo>
                  <a:pt x="4591" y="9471"/>
                </a:lnTo>
                <a:lnTo>
                  <a:pt x="4617" y="9577"/>
                </a:lnTo>
                <a:lnTo>
                  <a:pt x="4670" y="9657"/>
                </a:lnTo>
                <a:lnTo>
                  <a:pt x="4750" y="9710"/>
                </a:lnTo>
                <a:lnTo>
                  <a:pt x="4935" y="9710"/>
                </a:lnTo>
                <a:lnTo>
                  <a:pt x="5015" y="9657"/>
                </a:lnTo>
                <a:lnTo>
                  <a:pt x="5068" y="9577"/>
                </a:lnTo>
                <a:lnTo>
                  <a:pt x="5095" y="9471"/>
                </a:lnTo>
                <a:lnTo>
                  <a:pt x="5095" y="7561"/>
                </a:lnTo>
                <a:lnTo>
                  <a:pt x="5068" y="7269"/>
                </a:lnTo>
                <a:lnTo>
                  <a:pt x="5015" y="6977"/>
                </a:lnTo>
                <a:lnTo>
                  <a:pt x="4935" y="6712"/>
                </a:lnTo>
                <a:lnTo>
                  <a:pt x="4803" y="6473"/>
                </a:lnTo>
                <a:lnTo>
                  <a:pt x="4670" y="6235"/>
                </a:lnTo>
                <a:lnTo>
                  <a:pt x="4511" y="6022"/>
                </a:lnTo>
                <a:lnTo>
                  <a:pt x="4352" y="5837"/>
                </a:lnTo>
                <a:lnTo>
                  <a:pt x="4140" y="5677"/>
                </a:lnTo>
                <a:lnTo>
                  <a:pt x="4140" y="1486"/>
                </a:lnTo>
                <a:lnTo>
                  <a:pt x="4299" y="1433"/>
                </a:lnTo>
                <a:lnTo>
                  <a:pt x="4458" y="1300"/>
                </a:lnTo>
                <a:lnTo>
                  <a:pt x="4538" y="1194"/>
                </a:lnTo>
                <a:lnTo>
                  <a:pt x="4617" y="1061"/>
                </a:lnTo>
                <a:lnTo>
                  <a:pt x="4644" y="929"/>
                </a:lnTo>
                <a:lnTo>
                  <a:pt x="4670" y="770"/>
                </a:lnTo>
                <a:lnTo>
                  <a:pt x="4644" y="610"/>
                </a:lnTo>
                <a:lnTo>
                  <a:pt x="4617" y="478"/>
                </a:lnTo>
                <a:lnTo>
                  <a:pt x="4538" y="345"/>
                </a:lnTo>
                <a:lnTo>
                  <a:pt x="4458" y="239"/>
                </a:lnTo>
                <a:lnTo>
                  <a:pt x="4325" y="133"/>
                </a:lnTo>
                <a:lnTo>
                  <a:pt x="4193" y="53"/>
                </a:lnTo>
                <a:lnTo>
                  <a:pt x="4060" y="27"/>
                </a:lnTo>
                <a:lnTo>
                  <a:pt x="3901" y="0"/>
                </a:lnTo>
                <a:close/>
                <a:moveTo>
                  <a:pt x="7880" y="8649"/>
                </a:moveTo>
                <a:lnTo>
                  <a:pt x="7801" y="8675"/>
                </a:lnTo>
                <a:lnTo>
                  <a:pt x="7721" y="8728"/>
                </a:lnTo>
                <a:lnTo>
                  <a:pt x="7668" y="8808"/>
                </a:lnTo>
                <a:lnTo>
                  <a:pt x="7641" y="8888"/>
                </a:lnTo>
                <a:lnTo>
                  <a:pt x="7641" y="12920"/>
                </a:lnTo>
                <a:lnTo>
                  <a:pt x="7668" y="13026"/>
                </a:lnTo>
                <a:lnTo>
                  <a:pt x="7721" y="13106"/>
                </a:lnTo>
                <a:lnTo>
                  <a:pt x="7801" y="13159"/>
                </a:lnTo>
                <a:lnTo>
                  <a:pt x="7880" y="13185"/>
                </a:lnTo>
                <a:lnTo>
                  <a:pt x="7986" y="13159"/>
                </a:lnTo>
                <a:lnTo>
                  <a:pt x="8066" y="13106"/>
                </a:lnTo>
                <a:lnTo>
                  <a:pt x="8119" y="13026"/>
                </a:lnTo>
                <a:lnTo>
                  <a:pt x="8119" y="12920"/>
                </a:lnTo>
                <a:lnTo>
                  <a:pt x="8119" y="8888"/>
                </a:lnTo>
                <a:lnTo>
                  <a:pt x="8119" y="8808"/>
                </a:lnTo>
                <a:lnTo>
                  <a:pt x="8066" y="8728"/>
                </a:lnTo>
                <a:lnTo>
                  <a:pt x="7986" y="8675"/>
                </a:lnTo>
                <a:lnTo>
                  <a:pt x="7880" y="8649"/>
                </a:lnTo>
                <a:close/>
                <a:moveTo>
                  <a:pt x="9392" y="8649"/>
                </a:moveTo>
                <a:lnTo>
                  <a:pt x="9286" y="8675"/>
                </a:lnTo>
                <a:lnTo>
                  <a:pt x="9207" y="8728"/>
                </a:lnTo>
                <a:lnTo>
                  <a:pt x="9154" y="8808"/>
                </a:lnTo>
                <a:lnTo>
                  <a:pt x="9154" y="8888"/>
                </a:lnTo>
                <a:lnTo>
                  <a:pt x="9154" y="12920"/>
                </a:lnTo>
                <a:lnTo>
                  <a:pt x="9154" y="13026"/>
                </a:lnTo>
                <a:lnTo>
                  <a:pt x="9207" y="13106"/>
                </a:lnTo>
                <a:lnTo>
                  <a:pt x="9286" y="13159"/>
                </a:lnTo>
                <a:lnTo>
                  <a:pt x="9392" y="13185"/>
                </a:lnTo>
                <a:lnTo>
                  <a:pt x="9472" y="13159"/>
                </a:lnTo>
                <a:lnTo>
                  <a:pt x="9552" y="13106"/>
                </a:lnTo>
                <a:lnTo>
                  <a:pt x="9605" y="13026"/>
                </a:lnTo>
                <a:lnTo>
                  <a:pt x="9631" y="12920"/>
                </a:lnTo>
                <a:lnTo>
                  <a:pt x="9631" y="8888"/>
                </a:lnTo>
                <a:lnTo>
                  <a:pt x="9605" y="8808"/>
                </a:lnTo>
                <a:lnTo>
                  <a:pt x="9552" y="8728"/>
                </a:lnTo>
                <a:lnTo>
                  <a:pt x="9472" y="8675"/>
                </a:lnTo>
                <a:lnTo>
                  <a:pt x="9392" y="8649"/>
                </a:lnTo>
                <a:close/>
                <a:moveTo>
                  <a:pt x="10878" y="8649"/>
                </a:moveTo>
                <a:lnTo>
                  <a:pt x="10799" y="8675"/>
                </a:lnTo>
                <a:lnTo>
                  <a:pt x="10719" y="8728"/>
                </a:lnTo>
                <a:lnTo>
                  <a:pt x="10666" y="8808"/>
                </a:lnTo>
                <a:lnTo>
                  <a:pt x="10639" y="8888"/>
                </a:lnTo>
                <a:lnTo>
                  <a:pt x="10639" y="12920"/>
                </a:lnTo>
                <a:lnTo>
                  <a:pt x="10666" y="13026"/>
                </a:lnTo>
                <a:lnTo>
                  <a:pt x="10719" y="13106"/>
                </a:lnTo>
                <a:lnTo>
                  <a:pt x="10799" y="13159"/>
                </a:lnTo>
                <a:lnTo>
                  <a:pt x="10878" y="13185"/>
                </a:lnTo>
                <a:lnTo>
                  <a:pt x="10984" y="13159"/>
                </a:lnTo>
                <a:lnTo>
                  <a:pt x="11064" y="13106"/>
                </a:lnTo>
                <a:lnTo>
                  <a:pt x="11117" y="13026"/>
                </a:lnTo>
                <a:lnTo>
                  <a:pt x="11117" y="12920"/>
                </a:lnTo>
                <a:lnTo>
                  <a:pt x="11117" y="8888"/>
                </a:lnTo>
                <a:lnTo>
                  <a:pt x="11117" y="8808"/>
                </a:lnTo>
                <a:lnTo>
                  <a:pt x="11064" y="8728"/>
                </a:lnTo>
                <a:lnTo>
                  <a:pt x="10984" y="8675"/>
                </a:lnTo>
                <a:lnTo>
                  <a:pt x="10878" y="8649"/>
                </a:lnTo>
                <a:close/>
                <a:moveTo>
                  <a:pt x="12390" y="8649"/>
                </a:moveTo>
                <a:lnTo>
                  <a:pt x="12284" y="8675"/>
                </a:lnTo>
                <a:lnTo>
                  <a:pt x="12205" y="8728"/>
                </a:lnTo>
                <a:lnTo>
                  <a:pt x="12152" y="8808"/>
                </a:lnTo>
                <a:lnTo>
                  <a:pt x="12152" y="8888"/>
                </a:lnTo>
                <a:lnTo>
                  <a:pt x="12152" y="12920"/>
                </a:lnTo>
                <a:lnTo>
                  <a:pt x="12152" y="13026"/>
                </a:lnTo>
                <a:lnTo>
                  <a:pt x="12205" y="13106"/>
                </a:lnTo>
                <a:lnTo>
                  <a:pt x="12284" y="13159"/>
                </a:lnTo>
                <a:lnTo>
                  <a:pt x="12390" y="13185"/>
                </a:lnTo>
                <a:lnTo>
                  <a:pt x="12470" y="13159"/>
                </a:lnTo>
                <a:lnTo>
                  <a:pt x="12549" y="13106"/>
                </a:lnTo>
                <a:lnTo>
                  <a:pt x="12603" y="13026"/>
                </a:lnTo>
                <a:lnTo>
                  <a:pt x="12629" y="12920"/>
                </a:lnTo>
                <a:lnTo>
                  <a:pt x="12629" y="8888"/>
                </a:lnTo>
                <a:lnTo>
                  <a:pt x="12603" y="8808"/>
                </a:lnTo>
                <a:lnTo>
                  <a:pt x="12549" y="8728"/>
                </a:lnTo>
                <a:lnTo>
                  <a:pt x="12470" y="8675"/>
                </a:lnTo>
                <a:lnTo>
                  <a:pt x="12390" y="8649"/>
                </a:lnTo>
                <a:close/>
                <a:moveTo>
                  <a:pt x="1460" y="12734"/>
                </a:moveTo>
                <a:lnTo>
                  <a:pt x="1381" y="12761"/>
                </a:lnTo>
                <a:lnTo>
                  <a:pt x="1301" y="12814"/>
                </a:lnTo>
                <a:lnTo>
                  <a:pt x="1248" y="12894"/>
                </a:lnTo>
                <a:lnTo>
                  <a:pt x="1221" y="12973"/>
                </a:lnTo>
                <a:lnTo>
                  <a:pt x="1248" y="13079"/>
                </a:lnTo>
                <a:lnTo>
                  <a:pt x="1301" y="13159"/>
                </a:lnTo>
                <a:lnTo>
                  <a:pt x="1381" y="13212"/>
                </a:lnTo>
                <a:lnTo>
                  <a:pt x="1460" y="13238"/>
                </a:lnTo>
                <a:lnTo>
                  <a:pt x="3636" y="13238"/>
                </a:lnTo>
                <a:lnTo>
                  <a:pt x="3715" y="13212"/>
                </a:lnTo>
                <a:lnTo>
                  <a:pt x="3795" y="13159"/>
                </a:lnTo>
                <a:lnTo>
                  <a:pt x="3848" y="13079"/>
                </a:lnTo>
                <a:lnTo>
                  <a:pt x="3874" y="12973"/>
                </a:lnTo>
                <a:lnTo>
                  <a:pt x="3848" y="12894"/>
                </a:lnTo>
                <a:lnTo>
                  <a:pt x="3795" y="12814"/>
                </a:lnTo>
                <a:lnTo>
                  <a:pt x="3715" y="12761"/>
                </a:lnTo>
                <a:lnTo>
                  <a:pt x="3636" y="12734"/>
                </a:lnTo>
                <a:close/>
                <a:moveTo>
                  <a:pt x="13398" y="6924"/>
                </a:moveTo>
                <a:lnTo>
                  <a:pt x="13398" y="10320"/>
                </a:lnTo>
                <a:lnTo>
                  <a:pt x="13425" y="10400"/>
                </a:lnTo>
                <a:lnTo>
                  <a:pt x="13478" y="10479"/>
                </a:lnTo>
                <a:lnTo>
                  <a:pt x="13558" y="10532"/>
                </a:lnTo>
                <a:lnTo>
                  <a:pt x="13664" y="10559"/>
                </a:lnTo>
                <a:lnTo>
                  <a:pt x="13743" y="10532"/>
                </a:lnTo>
                <a:lnTo>
                  <a:pt x="13823" y="10479"/>
                </a:lnTo>
                <a:lnTo>
                  <a:pt x="13876" y="10400"/>
                </a:lnTo>
                <a:lnTo>
                  <a:pt x="13902" y="10320"/>
                </a:lnTo>
                <a:lnTo>
                  <a:pt x="13902" y="9392"/>
                </a:lnTo>
                <a:lnTo>
                  <a:pt x="14937" y="9392"/>
                </a:lnTo>
                <a:lnTo>
                  <a:pt x="15043" y="9471"/>
                </a:lnTo>
                <a:lnTo>
                  <a:pt x="15096" y="9551"/>
                </a:lnTo>
                <a:lnTo>
                  <a:pt x="15123" y="9657"/>
                </a:lnTo>
                <a:lnTo>
                  <a:pt x="15123" y="12151"/>
                </a:lnTo>
                <a:lnTo>
                  <a:pt x="15096" y="12283"/>
                </a:lnTo>
                <a:lnTo>
                  <a:pt x="15043" y="12363"/>
                </a:lnTo>
                <a:lnTo>
                  <a:pt x="14937" y="12416"/>
                </a:lnTo>
                <a:lnTo>
                  <a:pt x="14831" y="12443"/>
                </a:lnTo>
                <a:lnTo>
                  <a:pt x="13902" y="12443"/>
                </a:lnTo>
                <a:lnTo>
                  <a:pt x="13902" y="11408"/>
                </a:lnTo>
                <a:lnTo>
                  <a:pt x="13876" y="11328"/>
                </a:lnTo>
                <a:lnTo>
                  <a:pt x="13823" y="11249"/>
                </a:lnTo>
                <a:lnTo>
                  <a:pt x="13743" y="11196"/>
                </a:lnTo>
                <a:lnTo>
                  <a:pt x="13664" y="11169"/>
                </a:lnTo>
                <a:lnTo>
                  <a:pt x="13558" y="11196"/>
                </a:lnTo>
                <a:lnTo>
                  <a:pt x="13478" y="11249"/>
                </a:lnTo>
                <a:lnTo>
                  <a:pt x="13425" y="11328"/>
                </a:lnTo>
                <a:lnTo>
                  <a:pt x="13398" y="11408"/>
                </a:lnTo>
                <a:lnTo>
                  <a:pt x="13398" y="14193"/>
                </a:lnTo>
                <a:lnTo>
                  <a:pt x="6872" y="14193"/>
                </a:lnTo>
                <a:lnTo>
                  <a:pt x="6872" y="6924"/>
                </a:lnTo>
                <a:close/>
                <a:moveTo>
                  <a:pt x="4591" y="14326"/>
                </a:moveTo>
                <a:lnTo>
                  <a:pt x="4591" y="15202"/>
                </a:lnTo>
                <a:lnTo>
                  <a:pt x="4591" y="15334"/>
                </a:lnTo>
                <a:lnTo>
                  <a:pt x="4564" y="15467"/>
                </a:lnTo>
                <a:lnTo>
                  <a:pt x="4484" y="15573"/>
                </a:lnTo>
                <a:lnTo>
                  <a:pt x="4405" y="15653"/>
                </a:lnTo>
                <a:lnTo>
                  <a:pt x="4325" y="15732"/>
                </a:lnTo>
                <a:lnTo>
                  <a:pt x="4219" y="15785"/>
                </a:lnTo>
                <a:lnTo>
                  <a:pt x="4113" y="15812"/>
                </a:lnTo>
                <a:lnTo>
                  <a:pt x="3980" y="15838"/>
                </a:lnTo>
                <a:lnTo>
                  <a:pt x="1115" y="15838"/>
                </a:lnTo>
                <a:lnTo>
                  <a:pt x="1009" y="15812"/>
                </a:lnTo>
                <a:lnTo>
                  <a:pt x="876" y="15785"/>
                </a:lnTo>
                <a:lnTo>
                  <a:pt x="770" y="15732"/>
                </a:lnTo>
                <a:lnTo>
                  <a:pt x="691" y="15653"/>
                </a:lnTo>
                <a:lnTo>
                  <a:pt x="611" y="15573"/>
                </a:lnTo>
                <a:lnTo>
                  <a:pt x="532" y="15467"/>
                </a:lnTo>
                <a:lnTo>
                  <a:pt x="505" y="15334"/>
                </a:lnTo>
                <a:lnTo>
                  <a:pt x="505" y="15202"/>
                </a:lnTo>
                <a:lnTo>
                  <a:pt x="505" y="14326"/>
                </a:lnTo>
                <a:close/>
                <a:moveTo>
                  <a:pt x="13398" y="14671"/>
                </a:moveTo>
                <a:lnTo>
                  <a:pt x="13398" y="15042"/>
                </a:lnTo>
                <a:lnTo>
                  <a:pt x="13398" y="15202"/>
                </a:lnTo>
                <a:lnTo>
                  <a:pt x="13345" y="15334"/>
                </a:lnTo>
                <a:lnTo>
                  <a:pt x="13266" y="15493"/>
                </a:lnTo>
                <a:lnTo>
                  <a:pt x="13160" y="15600"/>
                </a:lnTo>
                <a:lnTo>
                  <a:pt x="13054" y="15706"/>
                </a:lnTo>
                <a:lnTo>
                  <a:pt x="12921" y="15785"/>
                </a:lnTo>
                <a:lnTo>
                  <a:pt x="12762" y="15812"/>
                </a:lnTo>
                <a:lnTo>
                  <a:pt x="12603" y="15838"/>
                </a:lnTo>
                <a:lnTo>
                  <a:pt x="7668" y="15838"/>
                </a:lnTo>
                <a:lnTo>
                  <a:pt x="7509" y="15812"/>
                </a:lnTo>
                <a:lnTo>
                  <a:pt x="7350" y="15785"/>
                </a:lnTo>
                <a:lnTo>
                  <a:pt x="7217" y="15706"/>
                </a:lnTo>
                <a:lnTo>
                  <a:pt x="7111" y="15600"/>
                </a:lnTo>
                <a:lnTo>
                  <a:pt x="7005" y="15493"/>
                </a:lnTo>
                <a:lnTo>
                  <a:pt x="6925" y="15334"/>
                </a:lnTo>
                <a:lnTo>
                  <a:pt x="6872" y="15202"/>
                </a:lnTo>
                <a:lnTo>
                  <a:pt x="6872" y="15042"/>
                </a:lnTo>
                <a:lnTo>
                  <a:pt x="6872" y="14671"/>
                </a:lnTo>
                <a:close/>
                <a:moveTo>
                  <a:pt x="4750" y="10347"/>
                </a:moveTo>
                <a:lnTo>
                  <a:pt x="4670" y="10400"/>
                </a:lnTo>
                <a:lnTo>
                  <a:pt x="4617" y="10479"/>
                </a:lnTo>
                <a:lnTo>
                  <a:pt x="4591" y="10585"/>
                </a:lnTo>
                <a:lnTo>
                  <a:pt x="4591" y="13849"/>
                </a:lnTo>
                <a:lnTo>
                  <a:pt x="505" y="13849"/>
                </a:lnTo>
                <a:lnTo>
                  <a:pt x="505" y="13291"/>
                </a:lnTo>
                <a:lnTo>
                  <a:pt x="479" y="13185"/>
                </a:lnTo>
                <a:lnTo>
                  <a:pt x="425" y="13106"/>
                </a:lnTo>
                <a:lnTo>
                  <a:pt x="346" y="13079"/>
                </a:lnTo>
                <a:lnTo>
                  <a:pt x="240" y="13053"/>
                </a:lnTo>
                <a:lnTo>
                  <a:pt x="160" y="13079"/>
                </a:lnTo>
                <a:lnTo>
                  <a:pt x="81" y="13106"/>
                </a:lnTo>
                <a:lnTo>
                  <a:pt x="28" y="13185"/>
                </a:lnTo>
                <a:lnTo>
                  <a:pt x="1" y="13291"/>
                </a:lnTo>
                <a:lnTo>
                  <a:pt x="1" y="15202"/>
                </a:lnTo>
                <a:lnTo>
                  <a:pt x="28" y="15440"/>
                </a:lnTo>
                <a:lnTo>
                  <a:pt x="107" y="15653"/>
                </a:lnTo>
                <a:lnTo>
                  <a:pt x="187" y="15838"/>
                </a:lnTo>
                <a:lnTo>
                  <a:pt x="346" y="15997"/>
                </a:lnTo>
                <a:lnTo>
                  <a:pt x="505" y="16130"/>
                </a:lnTo>
                <a:lnTo>
                  <a:pt x="691" y="16236"/>
                </a:lnTo>
                <a:lnTo>
                  <a:pt x="903" y="16289"/>
                </a:lnTo>
                <a:lnTo>
                  <a:pt x="1115" y="16316"/>
                </a:lnTo>
                <a:lnTo>
                  <a:pt x="3980" y="16316"/>
                </a:lnTo>
                <a:lnTo>
                  <a:pt x="4193" y="16289"/>
                </a:lnTo>
                <a:lnTo>
                  <a:pt x="4405" y="16236"/>
                </a:lnTo>
                <a:lnTo>
                  <a:pt x="4591" y="16130"/>
                </a:lnTo>
                <a:lnTo>
                  <a:pt x="4750" y="15997"/>
                </a:lnTo>
                <a:lnTo>
                  <a:pt x="4909" y="15838"/>
                </a:lnTo>
                <a:lnTo>
                  <a:pt x="4989" y="15653"/>
                </a:lnTo>
                <a:lnTo>
                  <a:pt x="5068" y="15440"/>
                </a:lnTo>
                <a:lnTo>
                  <a:pt x="5095" y="15202"/>
                </a:lnTo>
                <a:lnTo>
                  <a:pt x="5095" y="10585"/>
                </a:lnTo>
                <a:lnTo>
                  <a:pt x="5068" y="10479"/>
                </a:lnTo>
                <a:lnTo>
                  <a:pt x="5015" y="10400"/>
                </a:lnTo>
                <a:lnTo>
                  <a:pt x="4935" y="10347"/>
                </a:lnTo>
                <a:close/>
                <a:moveTo>
                  <a:pt x="9446" y="4218"/>
                </a:moveTo>
                <a:lnTo>
                  <a:pt x="9180" y="4245"/>
                </a:lnTo>
                <a:lnTo>
                  <a:pt x="8941" y="4298"/>
                </a:lnTo>
                <a:lnTo>
                  <a:pt x="8729" y="4404"/>
                </a:lnTo>
                <a:lnTo>
                  <a:pt x="8517" y="4537"/>
                </a:lnTo>
                <a:lnTo>
                  <a:pt x="8358" y="4669"/>
                </a:lnTo>
                <a:lnTo>
                  <a:pt x="8225" y="4829"/>
                </a:lnTo>
                <a:lnTo>
                  <a:pt x="8119" y="4988"/>
                </a:lnTo>
                <a:lnTo>
                  <a:pt x="8039" y="5173"/>
                </a:lnTo>
                <a:lnTo>
                  <a:pt x="7907" y="5173"/>
                </a:lnTo>
                <a:lnTo>
                  <a:pt x="7588" y="5200"/>
                </a:lnTo>
                <a:lnTo>
                  <a:pt x="7297" y="5280"/>
                </a:lnTo>
                <a:lnTo>
                  <a:pt x="7058" y="5412"/>
                </a:lnTo>
                <a:lnTo>
                  <a:pt x="6819" y="5598"/>
                </a:lnTo>
                <a:lnTo>
                  <a:pt x="6633" y="5837"/>
                </a:lnTo>
                <a:lnTo>
                  <a:pt x="6501" y="6102"/>
                </a:lnTo>
                <a:lnTo>
                  <a:pt x="6395" y="6367"/>
                </a:lnTo>
                <a:lnTo>
                  <a:pt x="6368" y="6686"/>
                </a:lnTo>
                <a:lnTo>
                  <a:pt x="6368" y="15042"/>
                </a:lnTo>
                <a:lnTo>
                  <a:pt x="6395" y="15308"/>
                </a:lnTo>
                <a:lnTo>
                  <a:pt x="6474" y="15546"/>
                </a:lnTo>
                <a:lnTo>
                  <a:pt x="6607" y="15759"/>
                </a:lnTo>
                <a:lnTo>
                  <a:pt x="6766" y="15944"/>
                </a:lnTo>
                <a:lnTo>
                  <a:pt x="6952" y="16104"/>
                </a:lnTo>
                <a:lnTo>
                  <a:pt x="7164" y="16210"/>
                </a:lnTo>
                <a:lnTo>
                  <a:pt x="7403" y="16289"/>
                </a:lnTo>
                <a:lnTo>
                  <a:pt x="7668" y="16316"/>
                </a:lnTo>
                <a:lnTo>
                  <a:pt x="12603" y="16316"/>
                </a:lnTo>
                <a:lnTo>
                  <a:pt x="12868" y="16289"/>
                </a:lnTo>
                <a:lnTo>
                  <a:pt x="13107" y="16210"/>
                </a:lnTo>
                <a:lnTo>
                  <a:pt x="13319" y="16104"/>
                </a:lnTo>
                <a:lnTo>
                  <a:pt x="13505" y="15944"/>
                </a:lnTo>
                <a:lnTo>
                  <a:pt x="13664" y="15759"/>
                </a:lnTo>
                <a:lnTo>
                  <a:pt x="13796" y="15546"/>
                </a:lnTo>
                <a:lnTo>
                  <a:pt x="13876" y="15308"/>
                </a:lnTo>
                <a:lnTo>
                  <a:pt x="13902" y="15042"/>
                </a:lnTo>
                <a:lnTo>
                  <a:pt x="13902" y="13981"/>
                </a:lnTo>
                <a:lnTo>
                  <a:pt x="14831" y="13981"/>
                </a:lnTo>
                <a:lnTo>
                  <a:pt x="15017" y="13955"/>
                </a:lnTo>
                <a:lnTo>
                  <a:pt x="15202" y="13928"/>
                </a:lnTo>
                <a:lnTo>
                  <a:pt x="15362" y="13902"/>
                </a:lnTo>
                <a:lnTo>
                  <a:pt x="15547" y="13822"/>
                </a:lnTo>
                <a:lnTo>
                  <a:pt x="15706" y="13742"/>
                </a:lnTo>
                <a:lnTo>
                  <a:pt x="15839" y="13663"/>
                </a:lnTo>
                <a:lnTo>
                  <a:pt x="15972" y="13557"/>
                </a:lnTo>
                <a:lnTo>
                  <a:pt x="16104" y="13451"/>
                </a:lnTo>
                <a:lnTo>
                  <a:pt x="16237" y="13318"/>
                </a:lnTo>
                <a:lnTo>
                  <a:pt x="16343" y="13185"/>
                </a:lnTo>
                <a:lnTo>
                  <a:pt x="16423" y="13026"/>
                </a:lnTo>
                <a:lnTo>
                  <a:pt x="16502" y="12867"/>
                </a:lnTo>
                <a:lnTo>
                  <a:pt x="16555" y="12708"/>
                </a:lnTo>
                <a:lnTo>
                  <a:pt x="16608" y="12522"/>
                </a:lnTo>
                <a:lnTo>
                  <a:pt x="16635" y="12336"/>
                </a:lnTo>
                <a:lnTo>
                  <a:pt x="16635" y="12151"/>
                </a:lnTo>
                <a:lnTo>
                  <a:pt x="16635" y="11461"/>
                </a:lnTo>
                <a:lnTo>
                  <a:pt x="16635" y="11355"/>
                </a:lnTo>
                <a:lnTo>
                  <a:pt x="16582" y="11302"/>
                </a:lnTo>
                <a:lnTo>
                  <a:pt x="16502" y="11249"/>
                </a:lnTo>
                <a:lnTo>
                  <a:pt x="16396" y="11222"/>
                </a:lnTo>
                <a:lnTo>
                  <a:pt x="16317" y="11249"/>
                </a:lnTo>
                <a:lnTo>
                  <a:pt x="16237" y="11302"/>
                </a:lnTo>
                <a:lnTo>
                  <a:pt x="16184" y="11355"/>
                </a:lnTo>
                <a:lnTo>
                  <a:pt x="16157" y="11461"/>
                </a:lnTo>
                <a:lnTo>
                  <a:pt x="16157" y="12151"/>
                </a:lnTo>
                <a:lnTo>
                  <a:pt x="16131" y="12416"/>
                </a:lnTo>
                <a:lnTo>
                  <a:pt x="16051" y="12681"/>
                </a:lnTo>
                <a:lnTo>
                  <a:pt x="15919" y="12894"/>
                </a:lnTo>
                <a:lnTo>
                  <a:pt x="15760" y="13106"/>
                </a:lnTo>
                <a:lnTo>
                  <a:pt x="15574" y="13265"/>
                </a:lnTo>
                <a:lnTo>
                  <a:pt x="15335" y="13371"/>
                </a:lnTo>
                <a:lnTo>
                  <a:pt x="15096" y="13451"/>
                </a:lnTo>
                <a:lnTo>
                  <a:pt x="14831" y="13477"/>
                </a:lnTo>
                <a:lnTo>
                  <a:pt x="13902" y="13477"/>
                </a:lnTo>
                <a:lnTo>
                  <a:pt x="13902" y="12920"/>
                </a:lnTo>
                <a:lnTo>
                  <a:pt x="14990" y="12920"/>
                </a:lnTo>
                <a:lnTo>
                  <a:pt x="15123" y="12867"/>
                </a:lnTo>
                <a:lnTo>
                  <a:pt x="15255" y="12787"/>
                </a:lnTo>
                <a:lnTo>
                  <a:pt x="15388" y="12708"/>
                </a:lnTo>
                <a:lnTo>
                  <a:pt x="15468" y="12602"/>
                </a:lnTo>
                <a:lnTo>
                  <a:pt x="15547" y="12469"/>
                </a:lnTo>
                <a:lnTo>
                  <a:pt x="15574" y="12310"/>
                </a:lnTo>
                <a:lnTo>
                  <a:pt x="15600" y="12151"/>
                </a:lnTo>
                <a:lnTo>
                  <a:pt x="15600" y="9657"/>
                </a:lnTo>
                <a:lnTo>
                  <a:pt x="15574" y="9498"/>
                </a:lnTo>
                <a:lnTo>
                  <a:pt x="15547" y="9365"/>
                </a:lnTo>
                <a:lnTo>
                  <a:pt x="15468" y="9232"/>
                </a:lnTo>
                <a:lnTo>
                  <a:pt x="15388" y="9126"/>
                </a:lnTo>
                <a:lnTo>
                  <a:pt x="15255" y="9020"/>
                </a:lnTo>
                <a:lnTo>
                  <a:pt x="15123" y="8941"/>
                </a:lnTo>
                <a:lnTo>
                  <a:pt x="14990" y="8914"/>
                </a:lnTo>
                <a:lnTo>
                  <a:pt x="14831" y="8888"/>
                </a:lnTo>
                <a:lnTo>
                  <a:pt x="13902" y="8888"/>
                </a:lnTo>
                <a:lnTo>
                  <a:pt x="13902" y="8330"/>
                </a:lnTo>
                <a:lnTo>
                  <a:pt x="14831" y="8330"/>
                </a:lnTo>
                <a:lnTo>
                  <a:pt x="15096" y="8357"/>
                </a:lnTo>
                <a:lnTo>
                  <a:pt x="15335" y="8437"/>
                </a:lnTo>
                <a:lnTo>
                  <a:pt x="15574" y="8569"/>
                </a:lnTo>
                <a:lnTo>
                  <a:pt x="15760" y="8728"/>
                </a:lnTo>
                <a:lnTo>
                  <a:pt x="15919" y="8914"/>
                </a:lnTo>
                <a:lnTo>
                  <a:pt x="16051" y="9153"/>
                </a:lnTo>
                <a:lnTo>
                  <a:pt x="16131" y="9392"/>
                </a:lnTo>
                <a:lnTo>
                  <a:pt x="16157" y="9657"/>
                </a:lnTo>
                <a:lnTo>
                  <a:pt x="16157" y="10347"/>
                </a:lnTo>
                <a:lnTo>
                  <a:pt x="16184" y="10453"/>
                </a:lnTo>
                <a:lnTo>
                  <a:pt x="16237" y="10532"/>
                </a:lnTo>
                <a:lnTo>
                  <a:pt x="16317" y="10585"/>
                </a:lnTo>
                <a:lnTo>
                  <a:pt x="16396" y="10612"/>
                </a:lnTo>
                <a:lnTo>
                  <a:pt x="16502" y="10585"/>
                </a:lnTo>
                <a:lnTo>
                  <a:pt x="16582" y="10532"/>
                </a:lnTo>
                <a:lnTo>
                  <a:pt x="16635" y="10453"/>
                </a:lnTo>
                <a:lnTo>
                  <a:pt x="16635" y="10347"/>
                </a:lnTo>
                <a:lnTo>
                  <a:pt x="16635" y="9657"/>
                </a:lnTo>
                <a:lnTo>
                  <a:pt x="16635" y="9471"/>
                </a:lnTo>
                <a:lnTo>
                  <a:pt x="16608" y="9285"/>
                </a:lnTo>
                <a:lnTo>
                  <a:pt x="16555" y="9126"/>
                </a:lnTo>
                <a:lnTo>
                  <a:pt x="16502" y="8967"/>
                </a:lnTo>
                <a:lnTo>
                  <a:pt x="16423" y="8808"/>
                </a:lnTo>
                <a:lnTo>
                  <a:pt x="16343" y="8649"/>
                </a:lnTo>
                <a:lnTo>
                  <a:pt x="16237" y="8516"/>
                </a:lnTo>
                <a:lnTo>
                  <a:pt x="16104" y="8383"/>
                </a:lnTo>
                <a:lnTo>
                  <a:pt x="15972" y="8251"/>
                </a:lnTo>
                <a:lnTo>
                  <a:pt x="15839" y="8145"/>
                </a:lnTo>
                <a:lnTo>
                  <a:pt x="15706" y="8065"/>
                </a:lnTo>
                <a:lnTo>
                  <a:pt x="15547" y="7986"/>
                </a:lnTo>
                <a:lnTo>
                  <a:pt x="15362" y="7932"/>
                </a:lnTo>
                <a:lnTo>
                  <a:pt x="15202" y="7879"/>
                </a:lnTo>
                <a:lnTo>
                  <a:pt x="15017" y="7853"/>
                </a:lnTo>
                <a:lnTo>
                  <a:pt x="13902" y="7853"/>
                </a:lnTo>
                <a:lnTo>
                  <a:pt x="13902" y="6686"/>
                </a:lnTo>
                <a:lnTo>
                  <a:pt x="13876" y="6341"/>
                </a:lnTo>
                <a:lnTo>
                  <a:pt x="13849" y="6182"/>
                </a:lnTo>
                <a:lnTo>
                  <a:pt x="13796" y="6049"/>
                </a:lnTo>
                <a:lnTo>
                  <a:pt x="13743" y="5890"/>
                </a:lnTo>
                <a:lnTo>
                  <a:pt x="13664" y="5757"/>
                </a:lnTo>
                <a:lnTo>
                  <a:pt x="13558" y="5624"/>
                </a:lnTo>
                <a:lnTo>
                  <a:pt x="13451" y="5492"/>
                </a:lnTo>
                <a:lnTo>
                  <a:pt x="13213" y="5306"/>
                </a:lnTo>
                <a:lnTo>
                  <a:pt x="12974" y="5173"/>
                </a:lnTo>
                <a:lnTo>
                  <a:pt x="12682" y="5067"/>
                </a:lnTo>
                <a:lnTo>
                  <a:pt x="12364" y="5041"/>
                </a:lnTo>
                <a:lnTo>
                  <a:pt x="12098" y="5067"/>
                </a:lnTo>
                <a:lnTo>
                  <a:pt x="11833" y="5147"/>
                </a:lnTo>
                <a:lnTo>
                  <a:pt x="11621" y="4961"/>
                </a:lnTo>
                <a:lnTo>
                  <a:pt x="11409" y="4802"/>
                </a:lnTo>
                <a:lnTo>
                  <a:pt x="11223" y="4722"/>
                </a:lnTo>
                <a:lnTo>
                  <a:pt x="11064" y="4669"/>
                </a:lnTo>
                <a:lnTo>
                  <a:pt x="10878" y="4616"/>
                </a:lnTo>
                <a:lnTo>
                  <a:pt x="10480" y="4616"/>
                </a:lnTo>
                <a:lnTo>
                  <a:pt x="10294" y="4457"/>
                </a:lnTo>
                <a:lnTo>
                  <a:pt x="10082" y="4351"/>
                </a:lnTo>
                <a:lnTo>
                  <a:pt x="9923" y="4298"/>
                </a:lnTo>
                <a:lnTo>
                  <a:pt x="9764" y="4245"/>
                </a:lnTo>
                <a:lnTo>
                  <a:pt x="9605" y="421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34C627-F72E-2387-3402-05AE31904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Automation Systems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8E34F6-618E-E1A5-A7CE-0158337AF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24" y="2618420"/>
            <a:ext cx="6834208" cy="9520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78CFE2-E638-654A-C887-393840A2A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24" y="3729404"/>
            <a:ext cx="6834208" cy="6840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5D83BF-6496-AD71-9AF7-45EE4D24B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121" y="2449247"/>
            <a:ext cx="524245" cy="542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EC8971-AF07-A219-51A4-C6BC36643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121" y="3612614"/>
            <a:ext cx="377871" cy="4331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7A2801-491D-6954-41EC-A9FA074F7FAC}"/>
              </a:ext>
            </a:extLst>
          </p:cNvPr>
          <p:cNvSpPr txBox="1"/>
          <p:nvPr/>
        </p:nvSpPr>
        <p:spPr>
          <a:xfrm>
            <a:off x="1333992" y="1308655"/>
            <a:ext cx="56164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The objective of this task </a:t>
            </a:r>
            <a:r>
              <a:rPr lang="en-US" dirty="0"/>
              <a:t>is to search for the design parts of automation systems for different experimental facilities through TDR &amp;CDR then find ways to develop them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6BCFBC-911A-843F-92E2-D27C1E5DE2DE}"/>
              </a:ext>
            </a:extLst>
          </p:cNvPr>
          <p:cNvSpPr txBox="1"/>
          <p:nvPr/>
        </p:nvSpPr>
        <p:spPr>
          <a:xfrm>
            <a:off x="1403330" y="2746060"/>
            <a:ext cx="5114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 the design phase</a:t>
            </a:r>
            <a:r>
              <a:rPr lang="en-US" dirty="0"/>
              <a:t>, distributed control system (DCS) is designed and engineered based on the project requirements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AC451E-32D9-16C7-1374-F3386224B011}"/>
              </a:ext>
            </a:extLst>
          </p:cNvPr>
          <p:cNvSpPr txBox="1"/>
          <p:nvPr/>
        </p:nvSpPr>
        <p:spPr>
          <a:xfrm>
            <a:off x="1403330" y="3822547"/>
            <a:ext cx="6203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includes selecting appropriate hardware and software, designing the control strategy, and creating the wiring and network diagrams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5">
          <a:extLst>
            <a:ext uri="{FF2B5EF4-FFF2-40B4-BE49-F238E27FC236}">
              <a16:creationId xmlns:a16="http://schemas.microsoft.com/office/drawing/2014/main" id="{AA7CEA93-2679-C3EB-E47B-F1D11179D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6" name="Google Shape;1856;p38">
            <a:extLst>
              <a:ext uri="{FF2B5EF4-FFF2-40B4-BE49-F238E27FC236}">
                <a16:creationId xmlns:a16="http://schemas.microsoft.com/office/drawing/2014/main" id="{56CF121C-63DD-CC6B-8F05-D019477A2E43}"/>
              </a:ext>
            </a:extLst>
          </p:cNvPr>
          <p:cNvGrpSpPr/>
          <p:nvPr/>
        </p:nvGrpSpPr>
        <p:grpSpPr>
          <a:xfrm>
            <a:off x="839160" y="901338"/>
            <a:ext cx="6948335" cy="1354541"/>
            <a:chOff x="893260" y="1007503"/>
            <a:chExt cx="3362507" cy="603437"/>
          </a:xfrm>
        </p:grpSpPr>
        <p:sp>
          <p:nvSpPr>
            <p:cNvPr id="1857" name="Google Shape;1857;p38">
              <a:extLst>
                <a:ext uri="{FF2B5EF4-FFF2-40B4-BE49-F238E27FC236}">
                  <a16:creationId xmlns:a16="http://schemas.microsoft.com/office/drawing/2014/main" id="{12354F81-2A1C-B342-6EBE-1AE397C5162E}"/>
                </a:ext>
              </a:extLst>
            </p:cNvPr>
            <p:cNvSpPr/>
            <p:nvPr/>
          </p:nvSpPr>
          <p:spPr>
            <a:xfrm flipH="1">
              <a:off x="988167" y="1137240"/>
              <a:ext cx="3267600" cy="473700"/>
            </a:xfrm>
            <a:prstGeom prst="roundRect">
              <a:avLst>
                <a:gd name="adj" fmla="val 28799"/>
              </a:avLst>
            </a:prstGeom>
            <a:solidFill>
              <a:schemeClr val="lt1"/>
            </a:solidFill>
            <a:ln>
              <a:noFill/>
            </a:ln>
            <a:effectLst>
              <a:outerShdw dist="95250" dir="2100000" algn="bl" rotWithShape="0">
                <a:srgbClr val="CDD9E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58" name="Google Shape;1858;p38">
              <a:extLst>
                <a:ext uri="{FF2B5EF4-FFF2-40B4-BE49-F238E27FC236}">
                  <a16:creationId xmlns:a16="http://schemas.microsoft.com/office/drawing/2014/main" id="{7C72710C-881B-6FEC-3CD5-92595C8133CD}"/>
                </a:ext>
              </a:extLst>
            </p:cNvPr>
            <p:cNvSpPr/>
            <p:nvPr/>
          </p:nvSpPr>
          <p:spPr>
            <a:xfrm>
              <a:off x="893260" y="1007503"/>
              <a:ext cx="306066" cy="26423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dist="57150" dir="3000000" algn="bl" rotWithShape="0">
                <a:schemeClr val="accent5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59" name="Google Shape;1859;p38">
            <a:extLst>
              <a:ext uri="{FF2B5EF4-FFF2-40B4-BE49-F238E27FC236}">
                <a16:creationId xmlns:a16="http://schemas.microsoft.com/office/drawing/2014/main" id="{AED97D09-7D52-A56B-0831-7844B573D4E2}"/>
              </a:ext>
            </a:extLst>
          </p:cNvPr>
          <p:cNvSpPr/>
          <p:nvPr/>
        </p:nvSpPr>
        <p:spPr>
          <a:xfrm>
            <a:off x="1471620" y="1151750"/>
            <a:ext cx="2706600" cy="4737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2" name="Google Shape;1872;p38">
            <a:extLst>
              <a:ext uri="{FF2B5EF4-FFF2-40B4-BE49-F238E27FC236}">
                <a16:creationId xmlns:a16="http://schemas.microsoft.com/office/drawing/2014/main" id="{CE4BEA89-EA3F-5589-F52D-891AF76F6C8D}"/>
              </a:ext>
            </a:extLst>
          </p:cNvPr>
          <p:cNvSpPr/>
          <p:nvPr/>
        </p:nvSpPr>
        <p:spPr>
          <a:xfrm>
            <a:off x="1471620" y="3209150"/>
            <a:ext cx="2706600" cy="4737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8" name="Google Shape;1888;p38">
            <a:extLst>
              <a:ext uri="{FF2B5EF4-FFF2-40B4-BE49-F238E27FC236}">
                <a16:creationId xmlns:a16="http://schemas.microsoft.com/office/drawing/2014/main" id="{279D5884-4354-C8D0-5E3E-7DD686AD647D}"/>
              </a:ext>
            </a:extLst>
          </p:cNvPr>
          <p:cNvSpPr/>
          <p:nvPr/>
        </p:nvSpPr>
        <p:spPr>
          <a:xfrm>
            <a:off x="1356505" y="2246255"/>
            <a:ext cx="2936829" cy="4737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0" name="Google Shape;1900;p38">
            <a:extLst>
              <a:ext uri="{FF2B5EF4-FFF2-40B4-BE49-F238E27FC236}">
                <a16:creationId xmlns:a16="http://schemas.microsoft.com/office/drawing/2014/main" id="{DFAE2539-ADBF-BE17-1FE9-1D489B2647A8}"/>
              </a:ext>
            </a:extLst>
          </p:cNvPr>
          <p:cNvSpPr/>
          <p:nvPr/>
        </p:nvSpPr>
        <p:spPr>
          <a:xfrm>
            <a:off x="886783" y="3305120"/>
            <a:ext cx="316938" cy="310861"/>
          </a:xfrm>
          <a:custGeom>
            <a:avLst/>
            <a:gdLst/>
            <a:ahLst/>
            <a:cxnLst/>
            <a:rect l="l" t="t" r="r" b="b"/>
            <a:pathLst>
              <a:path w="16635" h="16316" extrusionOk="0">
                <a:moveTo>
                  <a:pt x="4617" y="478"/>
                </a:moveTo>
                <a:lnTo>
                  <a:pt x="4617" y="1114"/>
                </a:lnTo>
                <a:lnTo>
                  <a:pt x="1911" y="1114"/>
                </a:lnTo>
                <a:lnTo>
                  <a:pt x="1911" y="478"/>
                </a:lnTo>
                <a:close/>
                <a:moveTo>
                  <a:pt x="4219" y="1618"/>
                </a:moveTo>
                <a:lnTo>
                  <a:pt x="4219" y="2733"/>
                </a:lnTo>
                <a:lnTo>
                  <a:pt x="2335" y="4086"/>
                </a:lnTo>
                <a:lnTo>
                  <a:pt x="2335" y="1618"/>
                </a:lnTo>
                <a:close/>
                <a:moveTo>
                  <a:pt x="8729" y="5996"/>
                </a:moveTo>
                <a:lnTo>
                  <a:pt x="8729" y="6394"/>
                </a:lnTo>
                <a:lnTo>
                  <a:pt x="7933" y="6394"/>
                </a:lnTo>
                <a:lnTo>
                  <a:pt x="7933" y="5996"/>
                </a:lnTo>
                <a:close/>
                <a:moveTo>
                  <a:pt x="8331" y="478"/>
                </a:moveTo>
                <a:lnTo>
                  <a:pt x="8437" y="504"/>
                </a:lnTo>
                <a:lnTo>
                  <a:pt x="8543" y="531"/>
                </a:lnTo>
                <a:lnTo>
                  <a:pt x="8649" y="584"/>
                </a:lnTo>
                <a:lnTo>
                  <a:pt x="8729" y="637"/>
                </a:lnTo>
                <a:lnTo>
                  <a:pt x="15865" y="5810"/>
                </a:lnTo>
                <a:lnTo>
                  <a:pt x="15971" y="5916"/>
                </a:lnTo>
                <a:lnTo>
                  <a:pt x="16051" y="6022"/>
                </a:lnTo>
                <a:lnTo>
                  <a:pt x="16104" y="6128"/>
                </a:lnTo>
                <a:lnTo>
                  <a:pt x="16157" y="6261"/>
                </a:lnTo>
                <a:lnTo>
                  <a:pt x="16157" y="6394"/>
                </a:lnTo>
                <a:lnTo>
                  <a:pt x="16131" y="6526"/>
                </a:lnTo>
                <a:lnTo>
                  <a:pt x="16104" y="6659"/>
                </a:lnTo>
                <a:lnTo>
                  <a:pt x="16024" y="6765"/>
                </a:lnTo>
                <a:lnTo>
                  <a:pt x="15945" y="6871"/>
                </a:lnTo>
                <a:lnTo>
                  <a:pt x="15839" y="6951"/>
                </a:lnTo>
                <a:lnTo>
                  <a:pt x="15706" y="7004"/>
                </a:lnTo>
                <a:lnTo>
                  <a:pt x="15573" y="7030"/>
                </a:lnTo>
                <a:lnTo>
                  <a:pt x="15441" y="7057"/>
                </a:lnTo>
                <a:lnTo>
                  <a:pt x="15308" y="7030"/>
                </a:lnTo>
                <a:lnTo>
                  <a:pt x="15202" y="6977"/>
                </a:lnTo>
                <a:lnTo>
                  <a:pt x="15069" y="6898"/>
                </a:lnTo>
                <a:lnTo>
                  <a:pt x="8623" y="2229"/>
                </a:lnTo>
                <a:lnTo>
                  <a:pt x="8464" y="2149"/>
                </a:lnTo>
                <a:lnTo>
                  <a:pt x="8331" y="2123"/>
                </a:lnTo>
                <a:lnTo>
                  <a:pt x="8172" y="2149"/>
                </a:lnTo>
                <a:lnTo>
                  <a:pt x="8039" y="2229"/>
                </a:lnTo>
                <a:lnTo>
                  <a:pt x="1566" y="6924"/>
                </a:lnTo>
                <a:lnTo>
                  <a:pt x="1460" y="6977"/>
                </a:lnTo>
                <a:lnTo>
                  <a:pt x="1327" y="7030"/>
                </a:lnTo>
                <a:lnTo>
                  <a:pt x="1194" y="7057"/>
                </a:lnTo>
                <a:lnTo>
                  <a:pt x="1062" y="7030"/>
                </a:lnTo>
                <a:lnTo>
                  <a:pt x="929" y="7004"/>
                </a:lnTo>
                <a:lnTo>
                  <a:pt x="823" y="6951"/>
                </a:lnTo>
                <a:lnTo>
                  <a:pt x="717" y="6871"/>
                </a:lnTo>
                <a:lnTo>
                  <a:pt x="611" y="6765"/>
                </a:lnTo>
                <a:lnTo>
                  <a:pt x="558" y="6659"/>
                </a:lnTo>
                <a:lnTo>
                  <a:pt x="505" y="6526"/>
                </a:lnTo>
                <a:lnTo>
                  <a:pt x="505" y="6394"/>
                </a:lnTo>
                <a:lnTo>
                  <a:pt x="505" y="6261"/>
                </a:lnTo>
                <a:lnTo>
                  <a:pt x="531" y="6128"/>
                </a:lnTo>
                <a:lnTo>
                  <a:pt x="584" y="6022"/>
                </a:lnTo>
                <a:lnTo>
                  <a:pt x="664" y="5916"/>
                </a:lnTo>
                <a:lnTo>
                  <a:pt x="770" y="5810"/>
                </a:lnTo>
                <a:lnTo>
                  <a:pt x="7933" y="610"/>
                </a:lnTo>
                <a:lnTo>
                  <a:pt x="8013" y="557"/>
                </a:lnTo>
                <a:lnTo>
                  <a:pt x="8119" y="531"/>
                </a:lnTo>
                <a:lnTo>
                  <a:pt x="8225" y="504"/>
                </a:lnTo>
                <a:lnTo>
                  <a:pt x="8331" y="478"/>
                </a:lnTo>
                <a:close/>
                <a:moveTo>
                  <a:pt x="9498" y="6898"/>
                </a:moveTo>
                <a:lnTo>
                  <a:pt x="10400" y="7853"/>
                </a:lnTo>
                <a:lnTo>
                  <a:pt x="10400" y="8410"/>
                </a:lnTo>
                <a:lnTo>
                  <a:pt x="6262" y="8410"/>
                </a:lnTo>
                <a:lnTo>
                  <a:pt x="6262" y="6898"/>
                </a:lnTo>
                <a:close/>
                <a:moveTo>
                  <a:pt x="4829" y="9922"/>
                </a:moveTo>
                <a:lnTo>
                  <a:pt x="5041" y="9949"/>
                </a:lnTo>
                <a:lnTo>
                  <a:pt x="5227" y="9975"/>
                </a:lnTo>
                <a:lnTo>
                  <a:pt x="5413" y="10055"/>
                </a:lnTo>
                <a:lnTo>
                  <a:pt x="5572" y="10134"/>
                </a:lnTo>
                <a:lnTo>
                  <a:pt x="5731" y="10241"/>
                </a:lnTo>
                <a:lnTo>
                  <a:pt x="5864" y="10400"/>
                </a:lnTo>
                <a:lnTo>
                  <a:pt x="5996" y="10532"/>
                </a:lnTo>
                <a:lnTo>
                  <a:pt x="6076" y="10718"/>
                </a:lnTo>
                <a:lnTo>
                  <a:pt x="6129" y="10771"/>
                </a:lnTo>
                <a:lnTo>
                  <a:pt x="6182" y="10824"/>
                </a:lnTo>
                <a:lnTo>
                  <a:pt x="6235" y="10851"/>
                </a:lnTo>
                <a:lnTo>
                  <a:pt x="7429" y="10851"/>
                </a:lnTo>
                <a:lnTo>
                  <a:pt x="7429" y="11726"/>
                </a:lnTo>
                <a:lnTo>
                  <a:pt x="6288" y="11726"/>
                </a:lnTo>
                <a:lnTo>
                  <a:pt x="6235" y="11753"/>
                </a:lnTo>
                <a:lnTo>
                  <a:pt x="6155" y="11779"/>
                </a:lnTo>
                <a:lnTo>
                  <a:pt x="6102" y="11832"/>
                </a:lnTo>
                <a:lnTo>
                  <a:pt x="6076" y="11885"/>
                </a:lnTo>
                <a:lnTo>
                  <a:pt x="5970" y="12045"/>
                </a:lnTo>
                <a:lnTo>
                  <a:pt x="5864" y="12204"/>
                </a:lnTo>
                <a:lnTo>
                  <a:pt x="5731" y="12336"/>
                </a:lnTo>
                <a:lnTo>
                  <a:pt x="5572" y="12443"/>
                </a:lnTo>
                <a:lnTo>
                  <a:pt x="5413" y="12549"/>
                </a:lnTo>
                <a:lnTo>
                  <a:pt x="5227" y="12602"/>
                </a:lnTo>
                <a:lnTo>
                  <a:pt x="5041" y="12655"/>
                </a:lnTo>
                <a:lnTo>
                  <a:pt x="4829" y="12681"/>
                </a:lnTo>
                <a:lnTo>
                  <a:pt x="4617" y="12655"/>
                </a:lnTo>
                <a:lnTo>
                  <a:pt x="4431" y="12602"/>
                </a:lnTo>
                <a:lnTo>
                  <a:pt x="4219" y="12522"/>
                </a:lnTo>
                <a:lnTo>
                  <a:pt x="4060" y="12443"/>
                </a:lnTo>
                <a:lnTo>
                  <a:pt x="3874" y="12283"/>
                </a:lnTo>
                <a:lnTo>
                  <a:pt x="3741" y="12124"/>
                </a:lnTo>
                <a:lnTo>
                  <a:pt x="4511" y="12124"/>
                </a:lnTo>
                <a:lnTo>
                  <a:pt x="4564" y="12098"/>
                </a:lnTo>
                <a:lnTo>
                  <a:pt x="4643" y="12018"/>
                </a:lnTo>
                <a:lnTo>
                  <a:pt x="5068" y="11434"/>
                </a:lnTo>
                <a:lnTo>
                  <a:pt x="5094" y="11355"/>
                </a:lnTo>
                <a:lnTo>
                  <a:pt x="5121" y="11302"/>
                </a:lnTo>
                <a:lnTo>
                  <a:pt x="5094" y="11222"/>
                </a:lnTo>
                <a:lnTo>
                  <a:pt x="5068" y="11143"/>
                </a:lnTo>
                <a:lnTo>
                  <a:pt x="4643" y="10559"/>
                </a:lnTo>
                <a:lnTo>
                  <a:pt x="4537" y="10479"/>
                </a:lnTo>
                <a:lnTo>
                  <a:pt x="4431" y="10453"/>
                </a:lnTo>
                <a:lnTo>
                  <a:pt x="3741" y="10453"/>
                </a:lnTo>
                <a:lnTo>
                  <a:pt x="3874" y="10294"/>
                </a:lnTo>
                <a:lnTo>
                  <a:pt x="4060" y="10161"/>
                </a:lnTo>
                <a:lnTo>
                  <a:pt x="4219" y="10055"/>
                </a:lnTo>
                <a:lnTo>
                  <a:pt x="4431" y="9975"/>
                </a:lnTo>
                <a:lnTo>
                  <a:pt x="4617" y="9949"/>
                </a:lnTo>
                <a:lnTo>
                  <a:pt x="4829" y="9922"/>
                </a:lnTo>
                <a:close/>
                <a:moveTo>
                  <a:pt x="11806" y="9922"/>
                </a:moveTo>
                <a:lnTo>
                  <a:pt x="12018" y="9949"/>
                </a:lnTo>
                <a:lnTo>
                  <a:pt x="12231" y="9975"/>
                </a:lnTo>
                <a:lnTo>
                  <a:pt x="12416" y="10055"/>
                </a:lnTo>
                <a:lnTo>
                  <a:pt x="12602" y="10161"/>
                </a:lnTo>
                <a:lnTo>
                  <a:pt x="12761" y="10294"/>
                </a:lnTo>
                <a:lnTo>
                  <a:pt x="12920" y="10453"/>
                </a:lnTo>
                <a:lnTo>
                  <a:pt x="12204" y="10453"/>
                </a:lnTo>
                <a:lnTo>
                  <a:pt x="12151" y="10479"/>
                </a:lnTo>
                <a:lnTo>
                  <a:pt x="12098" y="10506"/>
                </a:lnTo>
                <a:lnTo>
                  <a:pt x="12018" y="10585"/>
                </a:lnTo>
                <a:lnTo>
                  <a:pt x="11594" y="11143"/>
                </a:lnTo>
                <a:lnTo>
                  <a:pt x="11541" y="11222"/>
                </a:lnTo>
                <a:lnTo>
                  <a:pt x="11541" y="11302"/>
                </a:lnTo>
                <a:lnTo>
                  <a:pt x="11541" y="11381"/>
                </a:lnTo>
                <a:lnTo>
                  <a:pt x="11594" y="11434"/>
                </a:lnTo>
                <a:lnTo>
                  <a:pt x="12018" y="12018"/>
                </a:lnTo>
                <a:lnTo>
                  <a:pt x="12098" y="12098"/>
                </a:lnTo>
                <a:lnTo>
                  <a:pt x="12204" y="12124"/>
                </a:lnTo>
                <a:lnTo>
                  <a:pt x="12920" y="12124"/>
                </a:lnTo>
                <a:lnTo>
                  <a:pt x="12761" y="12283"/>
                </a:lnTo>
                <a:lnTo>
                  <a:pt x="12602" y="12443"/>
                </a:lnTo>
                <a:lnTo>
                  <a:pt x="12416" y="12522"/>
                </a:lnTo>
                <a:lnTo>
                  <a:pt x="12231" y="12602"/>
                </a:lnTo>
                <a:lnTo>
                  <a:pt x="12018" y="12655"/>
                </a:lnTo>
                <a:lnTo>
                  <a:pt x="11806" y="12681"/>
                </a:lnTo>
                <a:lnTo>
                  <a:pt x="11621" y="12655"/>
                </a:lnTo>
                <a:lnTo>
                  <a:pt x="11435" y="12602"/>
                </a:lnTo>
                <a:lnTo>
                  <a:pt x="11249" y="12549"/>
                </a:lnTo>
                <a:lnTo>
                  <a:pt x="11090" y="12443"/>
                </a:lnTo>
                <a:lnTo>
                  <a:pt x="10931" y="12336"/>
                </a:lnTo>
                <a:lnTo>
                  <a:pt x="10772" y="12204"/>
                </a:lnTo>
                <a:lnTo>
                  <a:pt x="10665" y="12045"/>
                </a:lnTo>
                <a:lnTo>
                  <a:pt x="10559" y="11885"/>
                </a:lnTo>
                <a:lnTo>
                  <a:pt x="10533" y="11806"/>
                </a:lnTo>
                <a:lnTo>
                  <a:pt x="10480" y="11779"/>
                </a:lnTo>
                <a:lnTo>
                  <a:pt x="10427" y="11753"/>
                </a:lnTo>
                <a:lnTo>
                  <a:pt x="10347" y="11726"/>
                </a:lnTo>
                <a:lnTo>
                  <a:pt x="9206" y="11726"/>
                </a:lnTo>
                <a:lnTo>
                  <a:pt x="9206" y="10851"/>
                </a:lnTo>
                <a:lnTo>
                  <a:pt x="10427" y="10851"/>
                </a:lnTo>
                <a:lnTo>
                  <a:pt x="10480" y="10824"/>
                </a:lnTo>
                <a:lnTo>
                  <a:pt x="10533" y="10771"/>
                </a:lnTo>
                <a:lnTo>
                  <a:pt x="10586" y="10692"/>
                </a:lnTo>
                <a:lnTo>
                  <a:pt x="10665" y="10532"/>
                </a:lnTo>
                <a:lnTo>
                  <a:pt x="10798" y="10373"/>
                </a:lnTo>
                <a:lnTo>
                  <a:pt x="10931" y="10241"/>
                </a:lnTo>
                <a:lnTo>
                  <a:pt x="11090" y="10134"/>
                </a:lnTo>
                <a:lnTo>
                  <a:pt x="11249" y="10055"/>
                </a:lnTo>
                <a:lnTo>
                  <a:pt x="11435" y="9975"/>
                </a:lnTo>
                <a:lnTo>
                  <a:pt x="11621" y="9949"/>
                </a:lnTo>
                <a:lnTo>
                  <a:pt x="11806" y="9922"/>
                </a:lnTo>
                <a:close/>
                <a:moveTo>
                  <a:pt x="1778" y="0"/>
                </a:moveTo>
                <a:lnTo>
                  <a:pt x="1698" y="27"/>
                </a:lnTo>
                <a:lnTo>
                  <a:pt x="1619" y="80"/>
                </a:lnTo>
                <a:lnTo>
                  <a:pt x="1566" y="133"/>
                </a:lnTo>
                <a:lnTo>
                  <a:pt x="1513" y="186"/>
                </a:lnTo>
                <a:lnTo>
                  <a:pt x="1460" y="265"/>
                </a:lnTo>
                <a:lnTo>
                  <a:pt x="1433" y="345"/>
                </a:lnTo>
                <a:lnTo>
                  <a:pt x="1433" y="425"/>
                </a:lnTo>
                <a:lnTo>
                  <a:pt x="1433" y="1167"/>
                </a:lnTo>
                <a:lnTo>
                  <a:pt x="1433" y="1274"/>
                </a:lnTo>
                <a:lnTo>
                  <a:pt x="1460" y="1353"/>
                </a:lnTo>
                <a:lnTo>
                  <a:pt x="1513" y="1406"/>
                </a:lnTo>
                <a:lnTo>
                  <a:pt x="1566" y="1486"/>
                </a:lnTo>
                <a:lnTo>
                  <a:pt x="1698" y="1565"/>
                </a:lnTo>
                <a:lnTo>
                  <a:pt x="1778" y="1592"/>
                </a:lnTo>
                <a:lnTo>
                  <a:pt x="1858" y="1618"/>
                </a:lnTo>
                <a:lnTo>
                  <a:pt x="1858" y="4431"/>
                </a:lnTo>
                <a:lnTo>
                  <a:pt x="478" y="5439"/>
                </a:lnTo>
                <a:lnTo>
                  <a:pt x="319" y="5598"/>
                </a:lnTo>
                <a:lnTo>
                  <a:pt x="186" y="5757"/>
                </a:lnTo>
                <a:lnTo>
                  <a:pt x="80" y="5969"/>
                </a:lnTo>
                <a:lnTo>
                  <a:pt x="27" y="6182"/>
                </a:lnTo>
                <a:lnTo>
                  <a:pt x="1" y="6420"/>
                </a:lnTo>
                <a:lnTo>
                  <a:pt x="27" y="6633"/>
                </a:lnTo>
                <a:lnTo>
                  <a:pt x="107" y="6845"/>
                </a:lnTo>
                <a:lnTo>
                  <a:pt x="239" y="7057"/>
                </a:lnTo>
                <a:lnTo>
                  <a:pt x="372" y="7216"/>
                </a:lnTo>
                <a:lnTo>
                  <a:pt x="558" y="7375"/>
                </a:lnTo>
                <a:lnTo>
                  <a:pt x="770" y="7455"/>
                </a:lnTo>
                <a:lnTo>
                  <a:pt x="982" y="7508"/>
                </a:lnTo>
                <a:lnTo>
                  <a:pt x="1221" y="7535"/>
                </a:lnTo>
                <a:lnTo>
                  <a:pt x="1433" y="7508"/>
                </a:lnTo>
                <a:lnTo>
                  <a:pt x="1645" y="7428"/>
                </a:lnTo>
                <a:lnTo>
                  <a:pt x="1858" y="7322"/>
                </a:lnTo>
                <a:lnTo>
                  <a:pt x="1858" y="13689"/>
                </a:lnTo>
                <a:lnTo>
                  <a:pt x="1858" y="13769"/>
                </a:lnTo>
                <a:lnTo>
                  <a:pt x="1911" y="13849"/>
                </a:lnTo>
                <a:lnTo>
                  <a:pt x="1990" y="13902"/>
                </a:lnTo>
                <a:lnTo>
                  <a:pt x="2096" y="13928"/>
                </a:lnTo>
                <a:lnTo>
                  <a:pt x="2176" y="13902"/>
                </a:lnTo>
                <a:lnTo>
                  <a:pt x="2256" y="13849"/>
                </a:lnTo>
                <a:lnTo>
                  <a:pt x="2309" y="13769"/>
                </a:lnTo>
                <a:lnTo>
                  <a:pt x="2335" y="13689"/>
                </a:lnTo>
                <a:lnTo>
                  <a:pt x="2335" y="6951"/>
                </a:lnTo>
                <a:lnTo>
                  <a:pt x="8304" y="2627"/>
                </a:lnTo>
                <a:lnTo>
                  <a:pt x="8357" y="2627"/>
                </a:lnTo>
                <a:lnTo>
                  <a:pt x="14300" y="6951"/>
                </a:lnTo>
                <a:lnTo>
                  <a:pt x="14300" y="8092"/>
                </a:lnTo>
                <a:lnTo>
                  <a:pt x="14327" y="8198"/>
                </a:lnTo>
                <a:lnTo>
                  <a:pt x="14380" y="8277"/>
                </a:lnTo>
                <a:lnTo>
                  <a:pt x="14459" y="8330"/>
                </a:lnTo>
                <a:lnTo>
                  <a:pt x="14645" y="8330"/>
                </a:lnTo>
                <a:lnTo>
                  <a:pt x="14724" y="8277"/>
                </a:lnTo>
                <a:lnTo>
                  <a:pt x="14778" y="8198"/>
                </a:lnTo>
                <a:lnTo>
                  <a:pt x="14804" y="8092"/>
                </a:lnTo>
                <a:lnTo>
                  <a:pt x="14804" y="7322"/>
                </a:lnTo>
                <a:lnTo>
                  <a:pt x="14990" y="7428"/>
                </a:lnTo>
                <a:lnTo>
                  <a:pt x="15229" y="7508"/>
                </a:lnTo>
                <a:lnTo>
                  <a:pt x="15441" y="7535"/>
                </a:lnTo>
                <a:lnTo>
                  <a:pt x="15653" y="7508"/>
                </a:lnTo>
                <a:lnTo>
                  <a:pt x="15892" y="7455"/>
                </a:lnTo>
                <a:lnTo>
                  <a:pt x="16078" y="7349"/>
                </a:lnTo>
                <a:lnTo>
                  <a:pt x="16263" y="7216"/>
                </a:lnTo>
                <a:lnTo>
                  <a:pt x="16422" y="7057"/>
                </a:lnTo>
                <a:lnTo>
                  <a:pt x="16529" y="6845"/>
                </a:lnTo>
                <a:lnTo>
                  <a:pt x="16608" y="6633"/>
                </a:lnTo>
                <a:lnTo>
                  <a:pt x="16635" y="6420"/>
                </a:lnTo>
                <a:lnTo>
                  <a:pt x="16635" y="6182"/>
                </a:lnTo>
                <a:lnTo>
                  <a:pt x="16582" y="5969"/>
                </a:lnTo>
                <a:lnTo>
                  <a:pt x="16475" y="5757"/>
                </a:lnTo>
                <a:lnTo>
                  <a:pt x="16343" y="5598"/>
                </a:lnTo>
                <a:lnTo>
                  <a:pt x="16157" y="5439"/>
                </a:lnTo>
                <a:lnTo>
                  <a:pt x="9021" y="239"/>
                </a:lnTo>
                <a:lnTo>
                  <a:pt x="8861" y="133"/>
                </a:lnTo>
                <a:lnTo>
                  <a:pt x="8702" y="53"/>
                </a:lnTo>
                <a:lnTo>
                  <a:pt x="8517" y="27"/>
                </a:lnTo>
                <a:lnTo>
                  <a:pt x="8331" y="0"/>
                </a:lnTo>
                <a:lnTo>
                  <a:pt x="8145" y="27"/>
                </a:lnTo>
                <a:lnTo>
                  <a:pt x="7986" y="53"/>
                </a:lnTo>
                <a:lnTo>
                  <a:pt x="7800" y="133"/>
                </a:lnTo>
                <a:lnTo>
                  <a:pt x="7641" y="212"/>
                </a:lnTo>
                <a:lnTo>
                  <a:pt x="4696" y="2361"/>
                </a:lnTo>
                <a:lnTo>
                  <a:pt x="4696" y="1618"/>
                </a:lnTo>
                <a:lnTo>
                  <a:pt x="4776" y="1592"/>
                </a:lnTo>
                <a:lnTo>
                  <a:pt x="4855" y="1565"/>
                </a:lnTo>
                <a:lnTo>
                  <a:pt x="4988" y="1486"/>
                </a:lnTo>
                <a:lnTo>
                  <a:pt x="5041" y="1406"/>
                </a:lnTo>
                <a:lnTo>
                  <a:pt x="5094" y="1353"/>
                </a:lnTo>
                <a:lnTo>
                  <a:pt x="5094" y="1274"/>
                </a:lnTo>
                <a:lnTo>
                  <a:pt x="5121" y="1167"/>
                </a:lnTo>
                <a:lnTo>
                  <a:pt x="5121" y="425"/>
                </a:lnTo>
                <a:lnTo>
                  <a:pt x="5094" y="345"/>
                </a:lnTo>
                <a:lnTo>
                  <a:pt x="5094" y="265"/>
                </a:lnTo>
                <a:lnTo>
                  <a:pt x="5041" y="186"/>
                </a:lnTo>
                <a:lnTo>
                  <a:pt x="4988" y="133"/>
                </a:lnTo>
                <a:lnTo>
                  <a:pt x="4935" y="80"/>
                </a:lnTo>
                <a:lnTo>
                  <a:pt x="4855" y="27"/>
                </a:lnTo>
                <a:lnTo>
                  <a:pt x="4776" y="0"/>
                </a:lnTo>
                <a:close/>
                <a:moveTo>
                  <a:pt x="7588" y="5518"/>
                </a:moveTo>
                <a:lnTo>
                  <a:pt x="7508" y="5571"/>
                </a:lnTo>
                <a:lnTo>
                  <a:pt x="7455" y="5651"/>
                </a:lnTo>
                <a:lnTo>
                  <a:pt x="7429" y="5757"/>
                </a:lnTo>
                <a:lnTo>
                  <a:pt x="7429" y="6394"/>
                </a:lnTo>
                <a:lnTo>
                  <a:pt x="5996" y="6394"/>
                </a:lnTo>
                <a:lnTo>
                  <a:pt x="5917" y="6420"/>
                </a:lnTo>
                <a:lnTo>
                  <a:pt x="5837" y="6473"/>
                </a:lnTo>
                <a:lnTo>
                  <a:pt x="5784" y="6553"/>
                </a:lnTo>
                <a:lnTo>
                  <a:pt x="5758" y="6633"/>
                </a:lnTo>
                <a:lnTo>
                  <a:pt x="5758" y="8649"/>
                </a:lnTo>
                <a:lnTo>
                  <a:pt x="5784" y="8728"/>
                </a:lnTo>
                <a:lnTo>
                  <a:pt x="5837" y="8808"/>
                </a:lnTo>
                <a:lnTo>
                  <a:pt x="5917" y="8861"/>
                </a:lnTo>
                <a:lnTo>
                  <a:pt x="5996" y="8888"/>
                </a:lnTo>
                <a:lnTo>
                  <a:pt x="7429" y="8888"/>
                </a:lnTo>
                <a:lnTo>
                  <a:pt x="7429" y="10373"/>
                </a:lnTo>
                <a:lnTo>
                  <a:pt x="6447" y="10373"/>
                </a:lnTo>
                <a:lnTo>
                  <a:pt x="6315" y="10188"/>
                </a:lnTo>
                <a:lnTo>
                  <a:pt x="6182" y="10002"/>
                </a:lnTo>
                <a:lnTo>
                  <a:pt x="6023" y="9869"/>
                </a:lnTo>
                <a:lnTo>
                  <a:pt x="5837" y="9736"/>
                </a:lnTo>
                <a:lnTo>
                  <a:pt x="5598" y="9604"/>
                </a:lnTo>
                <a:lnTo>
                  <a:pt x="5360" y="9498"/>
                </a:lnTo>
                <a:lnTo>
                  <a:pt x="5094" y="9445"/>
                </a:lnTo>
                <a:lnTo>
                  <a:pt x="4537" y="9445"/>
                </a:lnTo>
                <a:lnTo>
                  <a:pt x="4272" y="9524"/>
                </a:lnTo>
                <a:lnTo>
                  <a:pt x="4033" y="9630"/>
                </a:lnTo>
                <a:lnTo>
                  <a:pt x="3794" y="9763"/>
                </a:lnTo>
                <a:lnTo>
                  <a:pt x="3582" y="9922"/>
                </a:lnTo>
                <a:lnTo>
                  <a:pt x="3370" y="10134"/>
                </a:lnTo>
                <a:lnTo>
                  <a:pt x="3237" y="10347"/>
                </a:lnTo>
                <a:lnTo>
                  <a:pt x="3105" y="10612"/>
                </a:lnTo>
                <a:lnTo>
                  <a:pt x="3078" y="10718"/>
                </a:lnTo>
                <a:lnTo>
                  <a:pt x="3105" y="10798"/>
                </a:lnTo>
                <a:lnTo>
                  <a:pt x="3158" y="10877"/>
                </a:lnTo>
                <a:lnTo>
                  <a:pt x="3237" y="10930"/>
                </a:lnTo>
                <a:lnTo>
                  <a:pt x="3317" y="10957"/>
                </a:lnTo>
                <a:lnTo>
                  <a:pt x="4325" y="10957"/>
                </a:lnTo>
                <a:lnTo>
                  <a:pt x="4564" y="11302"/>
                </a:lnTo>
                <a:lnTo>
                  <a:pt x="4325" y="11647"/>
                </a:lnTo>
                <a:lnTo>
                  <a:pt x="3237" y="11647"/>
                </a:lnTo>
                <a:lnTo>
                  <a:pt x="3158" y="11700"/>
                </a:lnTo>
                <a:lnTo>
                  <a:pt x="3105" y="11779"/>
                </a:lnTo>
                <a:lnTo>
                  <a:pt x="3078" y="11885"/>
                </a:lnTo>
                <a:lnTo>
                  <a:pt x="3105" y="11965"/>
                </a:lnTo>
                <a:lnTo>
                  <a:pt x="3211" y="12230"/>
                </a:lnTo>
                <a:lnTo>
                  <a:pt x="3370" y="12443"/>
                </a:lnTo>
                <a:lnTo>
                  <a:pt x="3556" y="12655"/>
                </a:lnTo>
                <a:lnTo>
                  <a:pt x="3794" y="12840"/>
                </a:lnTo>
                <a:lnTo>
                  <a:pt x="4033" y="12973"/>
                </a:lnTo>
                <a:lnTo>
                  <a:pt x="4272" y="13079"/>
                </a:lnTo>
                <a:lnTo>
                  <a:pt x="4537" y="13132"/>
                </a:lnTo>
                <a:lnTo>
                  <a:pt x="4829" y="13159"/>
                </a:lnTo>
                <a:lnTo>
                  <a:pt x="5094" y="13132"/>
                </a:lnTo>
                <a:lnTo>
                  <a:pt x="5360" y="13079"/>
                </a:lnTo>
                <a:lnTo>
                  <a:pt x="5598" y="13000"/>
                </a:lnTo>
                <a:lnTo>
                  <a:pt x="5837" y="12867"/>
                </a:lnTo>
                <a:lnTo>
                  <a:pt x="6023" y="12734"/>
                </a:lnTo>
                <a:lnTo>
                  <a:pt x="6182" y="12575"/>
                </a:lnTo>
                <a:lnTo>
                  <a:pt x="6315" y="12416"/>
                </a:lnTo>
                <a:lnTo>
                  <a:pt x="6447" y="12230"/>
                </a:lnTo>
                <a:lnTo>
                  <a:pt x="7429" y="12230"/>
                </a:lnTo>
                <a:lnTo>
                  <a:pt x="7429" y="13000"/>
                </a:lnTo>
                <a:lnTo>
                  <a:pt x="7455" y="13106"/>
                </a:lnTo>
                <a:lnTo>
                  <a:pt x="7508" y="13185"/>
                </a:lnTo>
                <a:lnTo>
                  <a:pt x="7588" y="13238"/>
                </a:lnTo>
                <a:lnTo>
                  <a:pt x="7668" y="13265"/>
                </a:lnTo>
                <a:lnTo>
                  <a:pt x="7774" y="13238"/>
                </a:lnTo>
                <a:lnTo>
                  <a:pt x="7853" y="13185"/>
                </a:lnTo>
                <a:lnTo>
                  <a:pt x="7906" y="13106"/>
                </a:lnTo>
                <a:lnTo>
                  <a:pt x="7933" y="13000"/>
                </a:lnTo>
                <a:lnTo>
                  <a:pt x="7933" y="8888"/>
                </a:lnTo>
                <a:lnTo>
                  <a:pt x="8729" y="8888"/>
                </a:lnTo>
                <a:lnTo>
                  <a:pt x="8729" y="14751"/>
                </a:lnTo>
                <a:lnTo>
                  <a:pt x="7933" y="14751"/>
                </a:lnTo>
                <a:lnTo>
                  <a:pt x="7933" y="14114"/>
                </a:lnTo>
                <a:lnTo>
                  <a:pt x="7906" y="14008"/>
                </a:lnTo>
                <a:lnTo>
                  <a:pt x="7853" y="13928"/>
                </a:lnTo>
                <a:lnTo>
                  <a:pt x="7774" y="13902"/>
                </a:lnTo>
                <a:lnTo>
                  <a:pt x="7668" y="13875"/>
                </a:lnTo>
                <a:lnTo>
                  <a:pt x="7588" y="13902"/>
                </a:lnTo>
                <a:lnTo>
                  <a:pt x="7508" y="13928"/>
                </a:lnTo>
                <a:lnTo>
                  <a:pt x="7455" y="14008"/>
                </a:lnTo>
                <a:lnTo>
                  <a:pt x="7429" y="14114"/>
                </a:lnTo>
                <a:lnTo>
                  <a:pt x="7429" y="14989"/>
                </a:lnTo>
                <a:lnTo>
                  <a:pt x="7455" y="15095"/>
                </a:lnTo>
                <a:lnTo>
                  <a:pt x="7508" y="15175"/>
                </a:lnTo>
                <a:lnTo>
                  <a:pt x="7588" y="15228"/>
                </a:lnTo>
                <a:lnTo>
                  <a:pt x="9074" y="15228"/>
                </a:lnTo>
                <a:lnTo>
                  <a:pt x="9153" y="15175"/>
                </a:lnTo>
                <a:lnTo>
                  <a:pt x="9206" y="15095"/>
                </a:lnTo>
                <a:lnTo>
                  <a:pt x="9206" y="14989"/>
                </a:lnTo>
                <a:lnTo>
                  <a:pt x="9206" y="12230"/>
                </a:lnTo>
                <a:lnTo>
                  <a:pt x="10214" y="12230"/>
                </a:lnTo>
                <a:lnTo>
                  <a:pt x="10321" y="12416"/>
                </a:lnTo>
                <a:lnTo>
                  <a:pt x="10480" y="12575"/>
                </a:lnTo>
                <a:lnTo>
                  <a:pt x="10639" y="12734"/>
                </a:lnTo>
                <a:lnTo>
                  <a:pt x="10825" y="12867"/>
                </a:lnTo>
                <a:lnTo>
                  <a:pt x="11037" y="13000"/>
                </a:lnTo>
                <a:lnTo>
                  <a:pt x="11276" y="13079"/>
                </a:lnTo>
                <a:lnTo>
                  <a:pt x="11541" y="13132"/>
                </a:lnTo>
                <a:lnTo>
                  <a:pt x="11806" y="13159"/>
                </a:lnTo>
                <a:lnTo>
                  <a:pt x="12098" y="13132"/>
                </a:lnTo>
                <a:lnTo>
                  <a:pt x="12363" y="13079"/>
                </a:lnTo>
                <a:lnTo>
                  <a:pt x="12629" y="12973"/>
                </a:lnTo>
                <a:lnTo>
                  <a:pt x="12867" y="12840"/>
                </a:lnTo>
                <a:lnTo>
                  <a:pt x="13080" y="12655"/>
                </a:lnTo>
                <a:lnTo>
                  <a:pt x="13265" y="12469"/>
                </a:lnTo>
                <a:lnTo>
                  <a:pt x="13425" y="12230"/>
                </a:lnTo>
                <a:lnTo>
                  <a:pt x="13557" y="11992"/>
                </a:lnTo>
                <a:lnTo>
                  <a:pt x="13557" y="11885"/>
                </a:lnTo>
                <a:lnTo>
                  <a:pt x="13557" y="11779"/>
                </a:lnTo>
                <a:lnTo>
                  <a:pt x="13504" y="11700"/>
                </a:lnTo>
                <a:lnTo>
                  <a:pt x="13425" y="11647"/>
                </a:lnTo>
                <a:lnTo>
                  <a:pt x="12337" y="11647"/>
                </a:lnTo>
                <a:lnTo>
                  <a:pt x="12072" y="11302"/>
                </a:lnTo>
                <a:lnTo>
                  <a:pt x="12337" y="10957"/>
                </a:lnTo>
                <a:lnTo>
                  <a:pt x="13318" y="10957"/>
                </a:lnTo>
                <a:lnTo>
                  <a:pt x="13425" y="10930"/>
                </a:lnTo>
                <a:lnTo>
                  <a:pt x="13504" y="10877"/>
                </a:lnTo>
                <a:lnTo>
                  <a:pt x="13557" y="10798"/>
                </a:lnTo>
                <a:lnTo>
                  <a:pt x="13557" y="10718"/>
                </a:lnTo>
                <a:lnTo>
                  <a:pt x="13557" y="10612"/>
                </a:lnTo>
                <a:lnTo>
                  <a:pt x="13425" y="10373"/>
                </a:lnTo>
                <a:lnTo>
                  <a:pt x="13265" y="10134"/>
                </a:lnTo>
                <a:lnTo>
                  <a:pt x="13080" y="9922"/>
                </a:lnTo>
                <a:lnTo>
                  <a:pt x="12867" y="9763"/>
                </a:lnTo>
                <a:lnTo>
                  <a:pt x="12629" y="9630"/>
                </a:lnTo>
                <a:lnTo>
                  <a:pt x="12363" y="9524"/>
                </a:lnTo>
                <a:lnTo>
                  <a:pt x="12098" y="9445"/>
                </a:lnTo>
                <a:lnTo>
                  <a:pt x="11541" y="9445"/>
                </a:lnTo>
                <a:lnTo>
                  <a:pt x="11276" y="9498"/>
                </a:lnTo>
                <a:lnTo>
                  <a:pt x="11037" y="9604"/>
                </a:lnTo>
                <a:lnTo>
                  <a:pt x="10825" y="9736"/>
                </a:lnTo>
                <a:lnTo>
                  <a:pt x="10639" y="9869"/>
                </a:lnTo>
                <a:lnTo>
                  <a:pt x="10480" y="10002"/>
                </a:lnTo>
                <a:lnTo>
                  <a:pt x="10321" y="10188"/>
                </a:lnTo>
                <a:lnTo>
                  <a:pt x="10214" y="10373"/>
                </a:lnTo>
                <a:lnTo>
                  <a:pt x="9206" y="10373"/>
                </a:lnTo>
                <a:lnTo>
                  <a:pt x="9206" y="8888"/>
                </a:lnTo>
                <a:lnTo>
                  <a:pt x="10639" y="8888"/>
                </a:lnTo>
                <a:lnTo>
                  <a:pt x="10745" y="8861"/>
                </a:lnTo>
                <a:lnTo>
                  <a:pt x="10825" y="8808"/>
                </a:lnTo>
                <a:lnTo>
                  <a:pt x="10878" y="8728"/>
                </a:lnTo>
                <a:lnTo>
                  <a:pt x="10878" y="8649"/>
                </a:lnTo>
                <a:lnTo>
                  <a:pt x="10878" y="7747"/>
                </a:lnTo>
                <a:lnTo>
                  <a:pt x="10878" y="7667"/>
                </a:lnTo>
                <a:lnTo>
                  <a:pt x="10825" y="7588"/>
                </a:lnTo>
                <a:lnTo>
                  <a:pt x="9817" y="6500"/>
                </a:lnTo>
                <a:lnTo>
                  <a:pt x="9710" y="6420"/>
                </a:lnTo>
                <a:lnTo>
                  <a:pt x="9604" y="6394"/>
                </a:lnTo>
                <a:lnTo>
                  <a:pt x="9206" y="6394"/>
                </a:lnTo>
                <a:lnTo>
                  <a:pt x="9206" y="5757"/>
                </a:lnTo>
                <a:lnTo>
                  <a:pt x="9206" y="5651"/>
                </a:lnTo>
                <a:lnTo>
                  <a:pt x="9153" y="5571"/>
                </a:lnTo>
                <a:lnTo>
                  <a:pt x="9074" y="5518"/>
                </a:lnTo>
                <a:close/>
                <a:moveTo>
                  <a:pt x="14459" y="8967"/>
                </a:moveTo>
                <a:lnTo>
                  <a:pt x="14380" y="9020"/>
                </a:lnTo>
                <a:lnTo>
                  <a:pt x="14327" y="9100"/>
                </a:lnTo>
                <a:lnTo>
                  <a:pt x="14300" y="9206"/>
                </a:lnTo>
                <a:lnTo>
                  <a:pt x="14300" y="15838"/>
                </a:lnTo>
                <a:lnTo>
                  <a:pt x="2335" y="15838"/>
                </a:lnTo>
                <a:lnTo>
                  <a:pt x="2335" y="14777"/>
                </a:lnTo>
                <a:lnTo>
                  <a:pt x="2309" y="14698"/>
                </a:lnTo>
                <a:lnTo>
                  <a:pt x="2256" y="14618"/>
                </a:lnTo>
                <a:lnTo>
                  <a:pt x="2176" y="14565"/>
                </a:lnTo>
                <a:lnTo>
                  <a:pt x="2096" y="14538"/>
                </a:lnTo>
                <a:lnTo>
                  <a:pt x="1990" y="14565"/>
                </a:lnTo>
                <a:lnTo>
                  <a:pt x="1911" y="14618"/>
                </a:lnTo>
                <a:lnTo>
                  <a:pt x="1858" y="14698"/>
                </a:lnTo>
                <a:lnTo>
                  <a:pt x="1858" y="14777"/>
                </a:lnTo>
                <a:lnTo>
                  <a:pt x="1858" y="15891"/>
                </a:lnTo>
                <a:lnTo>
                  <a:pt x="1858" y="15971"/>
                </a:lnTo>
                <a:lnTo>
                  <a:pt x="1884" y="16051"/>
                </a:lnTo>
                <a:lnTo>
                  <a:pt x="1911" y="16130"/>
                </a:lnTo>
                <a:lnTo>
                  <a:pt x="1964" y="16210"/>
                </a:lnTo>
                <a:lnTo>
                  <a:pt x="2043" y="16263"/>
                </a:lnTo>
                <a:lnTo>
                  <a:pt x="2123" y="16289"/>
                </a:lnTo>
                <a:lnTo>
                  <a:pt x="2203" y="16316"/>
                </a:lnTo>
                <a:lnTo>
                  <a:pt x="14459" y="16316"/>
                </a:lnTo>
                <a:lnTo>
                  <a:pt x="14539" y="16289"/>
                </a:lnTo>
                <a:lnTo>
                  <a:pt x="14618" y="16263"/>
                </a:lnTo>
                <a:lnTo>
                  <a:pt x="14671" y="16210"/>
                </a:lnTo>
                <a:lnTo>
                  <a:pt x="14724" y="16130"/>
                </a:lnTo>
                <a:lnTo>
                  <a:pt x="14778" y="16051"/>
                </a:lnTo>
                <a:lnTo>
                  <a:pt x="14804" y="15971"/>
                </a:lnTo>
                <a:lnTo>
                  <a:pt x="14804" y="15891"/>
                </a:lnTo>
                <a:lnTo>
                  <a:pt x="14804" y="9206"/>
                </a:lnTo>
                <a:lnTo>
                  <a:pt x="14778" y="9100"/>
                </a:lnTo>
                <a:lnTo>
                  <a:pt x="14724" y="9020"/>
                </a:lnTo>
                <a:lnTo>
                  <a:pt x="14645" y="896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38">
            <a:extLst>
              <a:ext uri="{FF2B5EF4-FFF2-40B4-BE49-F238E27FC236}">
                <a16:creationId xmlns:a16="http://schemas.microsoft.com/office/drawing/2014/main" id="{5B40DB5D-CC53-9621-8C55-12C04EE8376D}"/>
              </a:ext>
            </a:extLst>
          </p:cNvPr>
          <p:cNvSpPr/>
          <p:nvPr/>
        </p:nvSpPr>
        <p:spPr>
          <a:xfrm>
            <a:off x="886783" y="4000265"/>
            <a:ext cx="316938" cy="292170"/>
          </a:xfrm>
          <a:custGeom>
            <a:avLst/>
            <a:gdLst/>
            <a:ahLst/>
            <a:cxnLst/>
            <a:rect l="l" t="t" r="r" b="b"/>
            <a:pathLst>
              <a:path w="16635" h="15335" extrusionOk="0">
                <a:moveTo>
                  <a:pt x="8331" y="849"/>
                </a:moveTo>
                <a:lnTo>
                  <a:pt x="8225" y="876"/>
                </a:lnTo>
                <a:lnTo>
                  <a:pt x="8145" y="929"/>
                </a:lnTo>
                <a:lnTo>
                  <a:pt x="8118" y="1008"/>
                </a:lnTo>
                <a:lnTo>
                  <a:pt x="8092" y="1114"/>
                </a:lnTo>
                <a:lnTo>
                  <a:pt x="8092" y="2043"/>
                </a:lnTo>
                <a:lnTo>
                  <a:pt x="8118" y="2149"/>
                </a:lnTo>
                <a:lnTo>
                  <a:pt x="8198" y="2229"/>
                </a:lnTo>
                <a:lnTo>
                  <a:pt x="8543" y="2521"/>
                </a:lnTo>
                <a:lnTo>
                  <a:pt x="8623" y="2574"/>
                </a:lnTo>
                <a:lnTo>
                  <a:pt x="8729" y="2574"/>
                </a:lnTo>
                <a:lnTo>
                  <a:pt x="8808" y="2547"/>
                </a:lnTo>
                <a:lnTo>
                  <a:pt x="8888" y="2494"/>
                </a:lnTo>
                <a:lnTo>
                  <a:pt x="8941" y="2388"/>
                </a:lnTo>
                <a:lnTo>
                  <a:pt x="8941" y="2308"/>
                </a:lnTo>
                <a:lnTo>
                  <a:pt x="8914" y="2229"/>
                </a:lnTo>
                <a:lnTo>
                  <a:pt x="8861" y="2149"/>
                </a:lnTo>
                <a:lnTo>
                  <a:pt x="8569" y="1910"/>
                </a:lnTo>
                <a:lnTo>
                  <a:pt x="8569" y="1114"/>
                </a:lnTo>
                <a:lnTo>
                  <a:pt x="8543" y="1008"/>
                </a:lnTo>
                <a:lnTo>
                  <a:pt x="8490" y="929"/>
                </a:lnTo>
                <a:lnTo>
                  <a:pt x="8437" y="876"/>
                </a:lnTo>
                <a:lnTo>
                  <a:pt x="8331" y="849"/>
                </a:lnTo>
                <a:close/>
                <a:moveTo>
                  <a:pt x="8331" y="478"/>
                </a:moveTo>
                <a:lnTo>
                  <a:pt x="8490" y="504"/>
                </a:lnTo>
                <a:lnTo>
                  <a:pt x="8649" y="504"/>
                </a:lnTo>
                <a:lnTo>
                  <a:pt x="8941" y="610"/>
                </a:lnTo>
                <a:lnTo>
                  <a:pt x="9206" y="743"/>
                </a:lnTo>
                <a:lnTo>
                  <a:pt x="9418" y="929"/>
                </a:lnTo>
                <a:lnTo>
                  <a:pt x="9578" y="1114"/>
                </a:lnTo>
                <a:lnTo>
                  <a:pt x="9710" y="1327"/>
                </a:lnTo>
                <a:lnTo>
                  <a:pt x="9790" y="1539"/>
                </a:lnTo>
                <a:lnTo>
                  <a:pt x="9869" y="1778"/>
                </a:lnTo>
                <a:lnTo>
                  <a:pt x="9816" y="1778"/>
                </a:lnTo>
                <a:lnTo>
                  <a:pt x="9710" y="1804"/>
                </a:lnTo>
                <a:lnTo>
                  <a:pt x="9631" y="1857"/>
                </a:lnTo>
                <a:lnTo>
                  <a:pt x="9578" y="1937"/>
                </a:lnTo>
                <a:lnTo>
                  <a:pt x="9578" y="2043"/>
                </a:lnTo>
                <a:lnTo>
                  <a:pt x="9578" y="2123"/>
                </a:lnTo>
                <a:lnTo>
                  <a:pt x="9631" y="2202"/>
                </a:lnTo>
                <a:lnTo>
                  <a:pt x="9710" y="2255"/>
                </a:lnTo>
                <a:lnTo>
                  <a:pt x="9816" y="2282"/>
                </a:lnTo>
                <a:lnTo>
                  <a:pt x="9869" y="2282"/>
                </a:lnTo>
                <a:lnTo>
                  <a:pt x="9790" y="2521"/>
                </a:lnTo>
                <a:lnTo>
                  <a:pt x="9710" y="2733"/>
                </a:lnTo>
                <a:lnTo>
                  <a:pt x="9578" y="2945"/>
                </a:lnTo>
                <a:lnTo>
                  <a:pt x="9418" y="3131"/>
                </a:lnTo>
                <a:lnTo>
                  <a:pt x="9233" y="3290"/>
                </a:lnTo>
                <a:lnTo>
                  <a:pt x="9047" y="3396"/>
                </a:lnTo>
                <a:lnTo>
                  <a:pt x="8808" y="3502"/>
                </a:lnTo>
                <a:lnTo>
                  <a:pt x="8569" y="3555"/>
                </a:lnTo>
                <a:lnTo>
                  <a:pt x="8569" y="3502"/>
                </a:lnTo>
                <a:lnTo>
                  <a:pt x="8543" y="3423"/>
                </a:lnTo>
                <a:lnTo>
                  <a:pt x="8490" y="3343"/>
                </a:lnTo>
                <a:lnTo>
                  <a:pt x="8437" y="3290"/>
                </a:lnTo>
                <a:lnTo>
                  <a:pt x="8331" y="3263"/>
                </a:lnTo>
                <a:lnTo>
                  <a:pt x="8225" y="3290"/>
                </a:lnTo>
                <a:lnTo>
                  <a:pt x="8145" y="3343"/>
                </a:lnTo>
                <a:lnTo>
                  <a:pt x="8118" y="3423"/>
                </a:lnTo>
                <a:lnTo>
                  <a:pt x="8092" y="3502"/>
                </a:lnTo>
                <a:lnTo>
                  <a:pt x="8092" y="3555"/>
                </a:lnTo>
                <a:lnTo>
                  <a:pt x="7853" y="3502"/>
                </a:lnTo>
                <a:lnTo>
                  <a:pt x="7614" y="3396"/>
                </a:lnTo>
                <a:lnTo>
                  <a:pt x="7429" y="3290"/>
                </a:lnTo>
                <a:lnTo>
                  <a:pt x="7243" y="3131"/>
                </a:lnTo>
                <a:lnTo>
                  <a:pt x="7084" y="2945"/>
                </a:lnTo>
                <a:lnTo>
                  <a:pt x="6951" y="2733"/>
                </a:lnTo>
                <a:lnTo>
                  <a:pt x="6872" y="2521"/>
                </a:lnTo>
                <a:lnTo>
                  <a:pt x="6792" y="2282"/>
                </a:lnTo>
                <a:lnTo>
                  <a:pt x="6845" y="2282"/>
                </a:lnTo>
                <a:lnTo>
                  <a:pt x="6951" y="2255"/>
                </a:lnTo>
                <a:lnTo>
                  <a:pt x="7031" y="2202"/>
                </a:lnTo>
                <a:lnTo>
                  <a:pt x="7084" y="2123"/>
                </a:lnTo>
                <a:lnTo>
                  <a:pt x="7084" y="2043"/>
                </a:lnTo>
                <a:lnTo>
                  <a:pt x="7084" y="1937"/>
                </a:lnTo>
                <a:lnTo>
                  <a:pt x="7031" y="1857"/>
                </a:lnTo>
                <a:lnTo>
                  <a:pt x="6951" y="1804"/>
                </a:lnTo>
                <a:lnTo>
                  <a:pt x="6845" y="1778"/>
                </a:lnTo>
                <a:lnTo>
                  <a:pt x="6792" y="1778"/>
                </a:lnTo>
                <a:lnTo>
                  <a:pt x="6872" y="1539"/>
                </a:lnTo>
                <a:lnTo>
                  <a:pt x="6951" y="1327"/>
                </a:lnTo>
                <a:lnTo>
                  <a:pt x="7084" y="1114"/>
                </a:lnTo>
                <a:lnTo>
                  <a:pt x="7243" y="929"/>
                </a:lnTo>
                <a:lnTo>
                  <a:pt x="7455" y="743"/>
                </a:lnTo>
                <a:lnTo>
                  <a:pt x="7721" y="610"/>
                </a:lnTo>
                <a:lnTo>
                  <a:pt x="8012" y="504"/>
                </a:lnTo>
                <a:lnTo>
                  <a:pt x="8172" y="504"/>
                </a:lnTo>
                <a:lnTo>
                  <a:pt x="8331" y="478"/>
                </a:lnTo>
                <a:close/>
                <a:moveTo>
                  <a:pt x="8118" y="0"/>
                </a:moveTo>
                <a:lnTo>
                  <a:pt x="7933" y="27"/>
                </a:lnTo>
                <a:lnTo>
                  <a:pt x="7721" y="80"/>
                </a:lnTo>
                <a:lnTo>
                  <a:pt x="7535" y="159"/>
                </a:lnTo>
                <a:lnTo>
                  <a:pt x="7349" y="239"/>
                </a:lnTo>
                <a:lnTo>
                  <a:pt x="7190" y="345"/>
                </a:lnTo>
                <a:lnTo>
                  <a:pt x="7031" y="451"/>
                </a:lnTo>
                <a:lnTo>
                  <a:pt x="6898" y="584"/>
                </a:lnTo>
                <a:lnTo>
                  <a:pt x="6765" y="743"/>
                </a:lnTo>
                <a:lnTo>
                  <a:pt x="6633" y="902"/>
                </a:lnTo>
                <a:lnTo>
                  <a:pt x="6553" y="1061"/>
                </a:lnTo>
                <a:lnTo>
                  <a:pt x="6447" y="1247"/>
                </a:lnTo>
                <a:lnTo>
                  <a:pt x="6394" y="1433"/>
                </a:lnTo>
                <a:lnTo>
                  <a:pt x="6341" y="1619"/>
                </a:lnTo>
                <a:lnTo>
                  <a:pt x="6314" y="1831"/>
                </a:lnTo>
                <a:lnTo>
                  <a:pt x="6288" y="2043"/>
                </a:lnTo>
                <a:lnTo>
                  <a:pt x="6314" y="2229"/>
                </a:lnTo>
                <a:lnTo>
                  <a:pt x="6341" y="2441"/>
                </a:lnTo>
                <a:lnTo>
                  <a:pt x="6394" y="2627"/>
                </a:lnTo>
                <a:lnTo>
                  <a:pt x="6447" y="2812"/>
                </a:lnTo>
                <a:lnTo>
                  <a:pt x="6553" y="2998"/>
                </a:lnTo>
                <a:lnTo>
                  <a:pt x="6633" y="3157"/>
                </a:lnTo>
                <a:lnTo>
                  <a:pt x="6765" y="3316"/>
                </a:lnTo>
                <a:lnTo>
                  <a:pt x="6898" y="3476"/>
                </a:lnTo>
                <a:lnTo>
                  <a:pt x="7031" y="3608"/>
                </a:lnTo>
                <a:lnTo>
                  <a:pt x="7190" y="3714"/>
                </a:lnTo>
                <a:lnTo>
                  <a:pt x="7349" y="3820"/>
                </a:lnTo>
                <a:lnTo>
                  <a:pt x="7535" y="3900"/>
                </a:lnTo>
                <a:lnTo>
                  <a:pt x="7721" y="3980"/>
                </a:lnTo>
                <a:lnTo>
                  <a:pt x="7933" y="4033"/>
                </a:lnTo>
                <a:lnTo>
                  <a:pt x="8118" y="4059"/>
                </a:lnTo>
                <a:lnTo>
                  <a:pt x="8543" y="4059"/>
                </a:lnTo>
                <a:lnTo>
                  <a:pt x="8729" y="4033"/>
                </a:lnTo>
                <a:lnTo>
                  <a:pt x="8941" y="3980"/>
                </a:lnTo>
                <a:lnTo>
                  <a:pt x="9127" y="3900"/>
                </a:lnTo>
                <a:lnTo>
                  <a:pt x="9312" y="3820"/>
                </a:lnTo>
                <a:lnTo>
                  <a:pt x="9472" y="3714"/>
                </a:lnTo>
                <a:lnTo>
                  <a:pt x="9631" y="3608"/>
                </a:lnTo>
                <a:lnTo>
                  <a:pt x="9763" y="3476"/>
                </a:lnTo>
                <a:lnTo>
                  <a:pt x="9896" y="3316"/>
                </a:lnTo>
                <a:lnTo>
                  <a:pt x="10029" y="3157"/>
                </a:lnTo>
                <a:lnTo>
                  <a:pt x="10108" y="2998"/>
                </a:lnTo>
                <a:lnTo>
                  <a:pt x="10214" y="2812"/>
                </a:lnTo>
                <a:lnTo>
                  <a:pt x="10267" y="2627"/>
                </a:lnTo>
                <a:lnTo>
                  <a:pt x="10320" y="2441"/>
                </a:lnTo>
                <a:lnTo>
                  <a:pt x="10347" y="2229"/>
                </a:lnTo>
                <a:lnTo>
                  <a:pt x="10374" y="2043"/>
                </a:lnTo>
                <a:lnTo>
                  <a:pt x="10347" y="1831"/>
                </a:lnTo>
                <a:lnTo>
                  <a:pt x="10320" y="1619"/>
                </a:lnTo>
                <a:lnTo>
                  <a:pt x="10267" y="1433"/>
                </a:lnTo>
                <a:lnTo>
                  <a:pt x="10214" y="1247"/>
                </a:lnTo>
                <a:lnTo>
                  <a:pt x="10108" y="1061"/>
                </a:lnTo>
                <a:lnTo>
                  <a:pt x="10029" y="902"/>
                </a:lnTo>
                <a:lnTo>
                  <a:pt x="9896" y="743"/>
                </a:lnTo>
                <a:lnTo>
                  <a:pt x="9763" y="584"/>
                </a:lnTo>
                <a:lnTo>
                  <a:pt x="9631" y="451"/>
                </a:lnTo>
                <a:lnTo>
                  <a:pt x="9472" y="345"/>
                </a:lnTo>
                <a:lnTo>
                  <a:pt x="9312" y="239"/>
                </a:lnTo>
                <a:lnTo>
                  <a:pt x="9127" y="159"/>
                </a:lnTo>
                <a:lnTo>
                  <a:pt x="8941" y="80"/>
                </a:lnTo>
                <a:lnTo>
                  <a:pt x="8729" y="27"/>
                </a:lnTo>
                <a:lnTo>
                  <a:pt x="8543" y="0"/>
                </a:lnTo>
                <a:close/>
                <a:moveTo>
                  <a:pt x="5068" y="6102"/>
                </a:moveTo>
                <a:lnTo>
                  <a:pt x="5227" y="6129"/>
                </a:lnTo>
                <a:lnTo>
                  <a:pt x="5386" y="6182"/>
                </a:lnTo>
                <a:lnTo>
                  <a:pt x="5519" y="6261"/>
                </a:lnTo>
                <a:lnTo>
                  <a:pt x="5651" y="6367"/>
                </a:lnTo>
                <a:lnTo>
                  <a:pt x="5757" y="6473"/>
                </a:lnTo>
                <a:lnTo>
                  <a:pt x="5837" y="6633"/>
                </a:lnTo>
                <a:lnTo>
                  <a:pt x="5890" y="6765"/>
                </a:lnTo>
                <a:lnTo>
                  <a:pt x="5890" y="6951"/>
                </a:lnTo>
                <a:lnTo>
                  <a:pt x="5890" y="10479"/>
                </a:lnTo>
                <a:lnTo>
                  <a:pt x="3502" y="10479"/>
                </a:lnTo>
                <a:lnTo>
                  <a:pt x="3502" y="9869"/>
                </a:lnTo>
                <a:lnTo>
                  <a:pt x="3502" y="9684"/>
                </a:lnTo>
                <a:lnTo>
                  <a:pt x="3476" y="9498"/>
                </a:lnTo>
                <a:lnTo>
                  <a:pt x="3449" y="9339"/>
                </a:lnTo>
                <a:lnTo>
                  <a:pt x="3370" y="9179"/>
                </a:lnTo>
                <a:lnTo>
                  <a:pt x="3317" y="9020"/>
                </a:lnTo>
                <a:lnTo>
                  <a:pt x="3211" y="8888"/>
                </a:lnTo>
                <a:lnTo>
                  <a:pt x="3104" y="8755"/>
                </a:lnTo>
                <a:lnTo>
                  <a:pt x="2998" y="8622"/>
                </a:lnTo>
                <a:lnTo>
                  <a:pt x="2786" y="8437"/>
                </a:lnTo>
                <a:lnTo>
                  <a:pt x="2547" y="8304"/>
                </a:lnTo>
                <a:lnTo>
                  <a:pt x="2282" y="8198"/>
                </a:lnTo>
                <a:lnTo>
                  <a:pt x="2017" y="8118"/>
                </a:lnTo>
                <a:lnTo>
                  <a:pt x="2017" y="6951"/>
                </a:lnTo>
                <a:lnTo>
                  <a:pt x="2017" y="6765"/>
                </a:lnTo>
                <a:lnTo>
                  <a:pt x="2070" y="6633"/>
                </a:lnTo>
                <a:lnTo>
                  <a:pt x="2149" y="6473"/>
                </a:lnTo>
                <a:lnTo>
                  <a:pt x="2255" y="6367"/>
                </a:lnTo>
                <a:lnTo>
                  <a:pt x="2362" y="6261"/>
                </a:lnTo>
                <a:lnTo>
                  <a:pt x="2521" y="6182"/>
                </a:lnTo>
                <a:lnTo>
                  <a:pt x="2680" y="6129"/>
                </a:lnTo>
                <a:lnTo>
                  <a:pt x="2839" y="6102"/>
                </a:lnTo>
                <a:close/>
                <a:moveTo>
                  <a:pt x="13822" y="6102"/>
                </a:moveTo>
                <a:lnTo>
                  <a:pt x="13982" y="6129"/>
                </a:lnTo>
                <a:lnTo>
                  <a:pt x="14141" y="6182"/>
                </a:lnTo>
                <a:lnTo>
                  <a:pt x="14300" y="6261"/>
                </a:lnTo>
                <a:lnTo>
                  <a:pt x="14406" y="6367"/>
                </a:lnTo>
                <a:lnTo>
                  <a:pt x="14512" y="6473"/>
                </a:lnTo>
                <a:lnTo>
                  <a:pt x="14592" y="6633"/>
                </a:lnTo>
                <a:lnTo>
                  <a:pt x="14645" y="6765"/>
                </a:lnTo>
                <a:lnTo>
                  <a:pt x="14645" y="6951"/>
                </a:lnTo>
                <a:lnTo>
                  <a:pt x="14645" y="8118"/>
                </a:lnTo>
                <a:lnTo>
                  <a:pt x="14379" y="8198"/>
                </a:lnTo>
                <a:lnTo>
                  <a:pt x="14114" y="8304"/>
                </a:lnTo>
                <a:lnTo>
                  <a:pt x="13875" y="8437"/>
                </a:lnTo>
                <a:lnTo>
                  <a:pt x="13663" y="8622"/>
                </a:lnTo>
                <a:lnTo>
                  <a:pt x="13557" y="8755"/>
                </a:lnTo>
                <a:lnTo>
                  <a:pt x="13451" y="8888"/>
                </a:lnTo>
                <a:lnTo>
                  <a:pt x="13345" y="9020"/>
                </a:lnTo>
                <a:lnTo>
                  <a:pt x="13292" y="9179"/>
                </a:lnTo>
                <a:lnTo>
                  <a:pt x="13212" y="9339"/>
                </a:lnTo>
                <a:lnTo>
                  <a:pt x="13186" y="9498"/>
                </a:lnTo>
                <a:lnTo>
                  <a:pt x="13159" y="9684"/>
                </a:lnTo>
                <a:lnTo>
                  <a:pt x="13133" y="9869"/>
                </a:lnTo>
                <a:lnTo>
                  <a:pt x="13133" y="10479"/>
                </a:lnTo>
                <a:lnTo>
                  <a:pt x="10771" y="10479"/>
                </a:lnTo>
                <a:lnTo>
                  <a:pt x="10771" y="8835"/>
                </a:lnTo>
                <a:lnTo>
                  <a:pt x="10745" y="8755"/>
                </a:lnTo>
                <a:lnTo>
                  <a:pt x="10692" y="8675"/>
                </a:lnTo>
                <a:lnTo>
                  <a:pt x="10612" y="8622"/>
                </a:lnTo>
                <a:lnTo>
                  <a:pt x="10506" y="8596"/>
                </a:lnTo>
                <a:lnTo>
                  <a:pt x="10427" y="8622"/>
                </a:lnTo>
                <a:lnTo>
                  <a:pt x="10347" y="8675"/>
                </a:lnTo>
                <a:lnTo>
                  <a:pt x="10294" y="8755"/>
                </a:lnTo>
                <a:lnTo>
                  <a:pt x="10267" y="8835"/>
                </a:lnTo>
                <a:lnTo>
                  <a:pt x="10267" y="10479"/>
                </a:lnTo>
                <a:lnTo>
                  <a:pt x="6394" y="10479"/>
                </a:lnTo>
                <a:lnTo>
                  <a:pt x="6394" y="6951"/>
                </a:lnTo>
                <a:lnTo>
                  <a:pt x="6394" y="6765"/>
                </a:lnTo>
                <a:lnTo>
                  <a:pt x="6447" y="6633"/>
                </a:lnTo>
                <a:lnTo>
                  <a:pt x="6527" y="6473"/>
                </a:lnTo>
                <a:lnTo>
                  <a:pt x="6633" y="6367"/>
                </a:lnTo>
                <a:lnTo>
                  <a:pt x="6739" y="6261"/>
                </a:lnTo>
                <a:lnTo>
                  <a:pt x="6898" y="6182"/>
                </a:lnTo>
                <a:lnTo>
                  <a:pt x="7057" y="6129"/>
                </a:lnTo>
                <a:lnTo>
                  <a:pt x="7216" y="6102"/>
                </a:lnTo>
                <a:lnTo>
                  <a:pt x="9445" y="6102"/>
                </a:lnTo>
                <a:lnTo>
                  <a:pt x="9604" y="6129"/>
                </a:lnTo>
                <a:lnTo>
                  <a:pt x="9763" y="6182"/>
                </a:lnTo>
                <a:lnTo>
                  <a:pt x="9923" y="6261"/>
                </a:lnTo>
                <a:lnTo>
                  <a:pt x="10029" y="6367"/>
                </a:lnTo>
                <a:lnTo>
                  <a:pt x="10135" y="6473"/>
                </a:lnTo>
                <a:lnTo>
                  <a:pt x="10214" y="6633"/>
                </a:lnTo>
                <a:lnTo>
                  <a:pt x="10267" y="6765"/>
                </a:lnTo>
                <a:lnTo>
                  <a:pt x="10267" y="6951"/>
                </a:lnTo>
                <a:lnTo>
                  <a:pt x="10267" y="7720"/>
                </a:lnTo>
                <a:lnTo>
                  <a:pt x="10294" y="7826"/>
                </a:lnTo>
                <a:lnTo>
                  <a:pt x="10347" y="7906"/>
                </a:lnTo>
                <a:lnTo>
                  <a:pt x="10427" y="7959"/>
                </a:lnTo>
                <a:lnTo>
                  <a:pt x="10506" y="7986"/>
                </a:lnTo>
                <a:lnTo>
                  <a:pt x="10612" y="7959"/>
                </a:lnTo>
                <a:lnTo>
                  <a:pt x="10692" y="7906"/>
                </a:lnTo>
                <a:lnTo>
                  <a:pt x="10745" y="7826"/>
                </a:lnTo>
                <a:lnTo>
                  <a:pt x="10771" y="7720"/>
                </a:lnTo>
                <a:lnTo>
                  <a:pt x="10771" y="6951"/>
                </a:lnTo>
                <a:lnTo>
                  <a:pt x="10771" y="6765"/>
                </a:lnTo>
                <a:lnTo>
                  <a:pt x="10825" y="6633"/>
                </a:lnTo>
                <a:lnTo>
                  <a:pt x="10904" y="6473"/>
                </a:lnTo>
                <a:lnTo>
                  <a:pt x="11010" y="6367"/>
                </a:lnTo>
                <a:lnTo>
                  <a:pt x="11116" y="6261"/>
                </a:lnTo>
                <a:lnTo>
                  <a:pt x="11276" y="6182"/>
                </a:lnTo>
                <a:lnTo>
                  <a:pt x="11435" y="6129"/>
                </a:lnTo>
                <a:lnTo>
                  <a:pt x="11594" y="6102"/>
                </a:lnTo>
                <a:close/>
                <a:moveTo>
                  <a:pt x="1751" y="8596"/>
                </a:moveTo>
                <a:lnTo>
                  <a:pt x="2017" y="8622"/>
                </a:lnTo>
                <a:lnTo>
                  <a:pt x="2255" y="8702"/>
                </a:lnTo>
                <a:lnTo>
                  <a:pt x="2468" y="8808"/>
                </a:lnTo>
                <a:lnTo>
                  <a:pt x="2653" y="8967"/>
                </a:lnTo>
                <a:lnTo>
                  <a:pt x="2813" y="9153"/>
                </a:lnTo>
                <a:lnTo>
                  <a:pt x="2919" y="9365"/>
                </a:lnTo>
                <a:lnTo>
                  <a:pt x="2998" y="9604"/>
                </a:lnTo>
                <a:lnTo>
                  <a:pt x="3025" y="9869"/>
                </a:lnTo>
                <a:lnTo>
                  <a:pt x="3025" y="12443"/>
                </a:lnTo>
                <a:lnTo>
                  <a:pt x="2017" y="12443"/>
                </a:lnTo>
                <a:lnTo>
                  <a:pt x="2017" y="11355"/>
                </a:lnTo>
                <a:lnTo>
                  <a:pt x="1990" y="11275"/>
                </a:lnTo>
                <a:lnTo>
                  <a:pt x="1937" y="11196"/>
                </a:lnTo>
                <a:lnTo>
                  <a:pt x="1858" y="11143"/>
                </a:lnTo>
                <a:lnTo>
                  <a:pt x="1751" y="11116"/>
                </a:lnTo>
                <a:lnTo>
                  <a:pt x="1513" y="11090"/>
                </a:lnTo>
                <a:lnTo>
                  <a:pt x="1274" y="11010"/>
                </a:lnTo>
                <a:lnTo>
                  <a:pt x="1062" y="10904"/>
                </a:lnTo>
                <a:lnTo>
                  <a:pt x="876" y="10745"/>
                </a:lnTo>
                <a:lnTo>
                  <a:pt x="717" y="10559"/>
                </a:lnTo>
                <a:lnTo>
                  <a:pt x="611" y="10347"/>
                </a:lnTo>
                <a:lnTo>
                  <a:pt x="531" y="10108"/>
                </a:lnTo>
                <a:lnTo>
                  <a:pt x="505" y="9869"/>
                </a:lnTo>
                <a:lnTo>
                  <a:pt x="531" y="9604"/>
                </a:lnTo>
                <a:lnTo>
                  <a:pt x="611" y="9365"/>
                </a:lnTo>
                <a:lnTo>
                  <a:pt x="717" y="9153"/>
                </a:lnTo>
                <a:lnTo>
                  <a:pt x="876" y="8967"/>
                </a:lnTo>
                <a:lnTo>
                  <a:pt x="1062" y="8808"/>
                </a:lnTo>
                <a:lnTo>
                  <a:pt x="1274" y="8702"/>
                </a:lnTo>
                <a:lnTo>
                  <a:pt x="1513" y="8622"/>
                </a:lnTo>
                <a:lnTo>
                  <a:pt x="1751" y="8596"/>
                </a:lnTo>
                <a:close/>
                <a:moveTo>
                  <a:pt x="14910" y="8596"/>
                </a:moveTo>
                <a:lnTo>
                  <a:pt x="15149" y="8622"/>
                </a:lnTo>
                <a:lnTo>
                  <a:pt x="15388" y="8702"/>
                </a:lnTo>
                <a:lnTo>
                  <a:pt x="15600" y="8808"/>
                </a:lnTo>
                <a:lnTo>
                  <a:pt x="15786" y="8967"/>
                </a:lnTo>
                <a:lnTo>
                  <a:pt x="15945" y="9153"/>
                </a:lnTo>
                <a:lnTo>
                  <a:pt x="16051" y="9365"/>
                </a:lnTo>
                <a:lnTo>
                  <a:pt x="16130" y="9604"/>
                </a:lnTo>
                <a:lnTo>
                  <a:pt x="16157" y="9869"/>
                </a:lnTo>
                <a:lnTo>
                  <a:pt x="16130" y="10108"/>
                </a:lnTo>
                <a:lnTo>
                  <a:pt x="16051" y="10347"/>
                </a:lnTo>
                <a:lnTo>
                  <a:pt x="15945" y="10559"/>
                </a:lnTo>
                <a:lnTo>
                  <a:pt x="15786" y="10745"/>
                </a:lnTo>
                <a:lnTo>
                  <a:pt x="15600" y="10904"/>
                </a:lnTo>
                <a:lnTo>
                  <a:pt x="15388" y="11010"/>
                </a:lnTo>
                <a:lnTo>
                  <a:pt x="15149" y="11090"/>
                </a:lnTo>
                <a:lnTo>
                  <a:pt x="14910" y="11116"/>
                </a:lnTo>
                <a:lnTo>
                  <a:pt x="14804" y="11143"/>
                </a:lnTo>
                <a:lnTo>
                  <a:pt x="14724" y="11196"/>
                </a:lnTo>
                <a:lnTo>
                  <a:pt x="14671" y="11275"/>
                </a:lnTo>
                <a:lnTo>
                  <a:pt x="14645" y="11355"/>
                </a:lnTo>
                <a:lnTo>
                  <a:pt x="14645" y="12443"/>
                </a:lnTo>
                <a:lnTo>
                  <a:pt x="13637" y="12443"/>
                </a:lnTo>
                <a:lnTo>
                  <a:pt x="13637" y="9869"/>
                </a:lnTo>
                <a:lnTo>
                  <a:pt x="13663" y="9604"/>
                </a:lnTo>
                <a:lnTo>
                  <a:pt x="13743" y="9365"/>
                </a:lnTo>
                <a:lnTo>
                  <a:pt x="13849" y="9153"/>
                </a:lnTo>
                <a:lnTo>
                  <a:pt x="14008" y="8967"/>
                </a:lnTo>
                <a:lnTo>
                  <a:pt x="14194" y="8808"/>
                </a:lnTo>
                <a:lnTo>
                  <a:pt x="14406" y="8702"/>
                </a:lnTo>
                <a:lnTo>
                  <a:pt x="14645" y="8622"/>
                </a:lnTo>
                <a:lnTo>
                  <a:pt x="14910" y="8596"/>
                </a:lnTo>
                <a:close/>
                <a:moveTo>
                  <a:pt x="13133" y="10983"/>
                </a:moveTo>
                <a:lnTo>
                  <a:pt x="13133" y="12443"/>
                </a:lnTo>
                <a:lnTo>
                  <a:pt x="6580" y="12443"/>
                </a:lnTo>
                <a:lnTo>
                  <a:pt x="6500" y="12496"/>
                </a:lnTo>
                <a:lnTo>
                  <a:pt x="6447" y="12575"/>
                </a:lnTo>
                <a:lnTo>
                  <a:pt x="6421" y="12681"/>
                </a:lnTo>
                <a:lnTo>
                  <a:pt x="6447" y="12761"/>
                </a:lnTo>
                <a:lnTo>
                  <a:pt x="6500" y="12841"/>
                </a:lnTo>
                <a:lnTo>
                  <a:pt x="6580" y="12894"/>
                </a:lnTo>
                <a:lnTo>
                  <a:pt x="6686" y="12920"/>
                </a:lnTo>
                <a:lnTo>
                  <a:pt x="14645" y="12920"/>
                </a:lnTo>
                <a:lnTo>
                  <a:pt x="14645" y="13345"/>
                </a:lnTo>
                <a:lnTo>
                  <a:pt x="14645" y="13451"/>
                </a:lnTo>
                <a:lnTo>
                  <a:pt x="14618" y="13530"/>
                </a:lnTo>
                <a:lnTo>
                  <a:pt x="14565" y="13610"/>
                </a:lnTo>
                <a:lnTo>
                  <a:pt x="14512" y="13689"/>
                </a:lnTo>
                <a:lnTo>
                  <a:pt x="14433" y="13743"/>
                </a:lnTo>
                <a:lnTo>
                  <a:pt x="14353" y="13796"/>
                </a:lnTo>
                <a:lnTo>
                  <a:pt x="14273" y="13822"/>
                </a:lnTo>
                <a:lnTo>
                  <a:pt x="2388" y="13822"/>
                </a:lnTo>
                <a:lnTo>
                  <a:pt x="2282" y="13796"/>
                </a:lnTo>
                <a:lnTo>
                  <a:pt x="2202" y="13743"/>
                </a:lnTo>
                <a:lnTo>
                  <a:pt x="2149" y="13689"/>
                </a:lnTo>
                <a:lnTo>
                  <a:pt x="2096" y="13610"/>
                </a:lnTo>
                <a:lnTo>
                  <a:pt x="2043" y="13530"/>
                </a:lnTo>
                <a:lnTo>
                  <a:pt x="2017" y="13451"/>
                </a:lnTo>
                <a:lnTo>
                  <a:pt x="2017" y="13345"/>
                </a:lnTo>
                <a:lnTo>
                  <a:pt x="2017" y="12920"/>
                </a:lnTo>
                <a:lnTo>
                  <a:pt x="5572" y="12920"/>
                </a:lnTo>
                <a:lnTo>
                  <a:pt x="5678" y="12894"/>
                </a:lnTo>
                <a:lnTo>
                  <a:pt x="5731" y="12841"/>
                </a:lnTo>
                <a:lnTo>
                  <a:pt x="5784" y="12761"/>
                </a:lnTo>
                <a:lnTo>
                  <a:pt x="5810" y="12681"/>
                </a:lnTo>
                <a:lnTo>
                  <a:pt x="5784" y="12575"/>
                </a:lnTo>
                <a:lnTo>
                  <a:pt x="5731" y="12496"/>
                </a:lnTo>
                <a:lnTo>
                  <a:pt x="5678" y="12443"/>
                </a:lnTo>
                <a:lnTo>
                  <a:pt x="3502" y="12443"/>
                </a:lnTo>
                <a:lnTo>
                  <a:pt x="3502" y="10983"/>
                </a:lnTo>
                <a:close/>
                <a:moveTo>
                  <a:pt x="4272" y="14300"/>
                </a:moveTo>
                <a:lnTo>
                  <a:pt x="4272" y="14751"/>
                </a:lnTo>
                <a:lnTo>
                  <a:pt x="4245" y="14804"/>
                </a:lnTo>
                <a:lnTo>
                  <a:pt x="4192" y="14830"/>
                </a:lnTo>
                <a:lnTo>
                  <a:pt x="2813" y="14830"/>
                </a:lnTo>
                <a:lnTo>
                  <a:pt x="2733" y="14804"/>
                </a:lnTo>
                <a:lnTo>
                  <a:pt x="2733" y="14751"/>
                </a:lnTo>
                <a:lnTo>
                  <a:pt x="2733" y="14300"/>
                </a:lnTo>
                <a:close/>
                <a:moveTo>
                  <a:pt x="13928" y="14300"/>
                </a:moveTo>
                <a:lnTo>
                  <a:pt x="13928" y="14751"/>
                </a:lnTo>
                <a:lnTo>
                  <a:pt x="13902" y="14804"/>
                </a:lnTo>
                <a:lnTo>
                  <a:pt x="13849" y="14830"/>
                </a:lnTo>
                <a:lnTo>
                  <a:pt x="12469" y="14830"/>
                </a:lnTo>
                <a:lnTo>
                  <a:pt x="12416" y="14804"/>
                </a:lnTo>
                <a:lnTo>
                  <a:pt x="12390" y="14751"/>
                </a:lnTo>
                <a:lnTo>
                  <a:pt x="12390" y="14300"/>
                </a:lnTo>
                <a:close/>
                <a:moveTo>
                  <a:pt x="2839" y="5624"/>
                </a:moveTo>
                <a:lnTo>
                  <a:pt x="2574" y="5651"/>
                </a:lnTo>
                <a:lnTo>
                  <a:pt x="2335" y="5731"/>
                </a:lnTo>
                <a:lnTo>
                  <a:pt x="2096" y="5863"/>
                </a:lnTo>
                <a:lnTo>
                  <a:pt x="1911" y="6022"/>
                </a:lnTo>
                <a:lnTo>
                  <a:pt x="1751" y="6208"/>
                </a:lnTo>
                <a:lnTo>
                  <a:pt x="1619" y="6420"/>
                </a:lnTo>
                <a:lnTo>
                  <a:pt x="1539" y="6686"/>
                </a:lnTo>
                <a:lnTo>
                  <a:pt x="1513" y="6951"/>
                </a:lnTo>
                <a:lnTo>
                  <a:pt x="1513" y="8118"/>
                </a:lnTo>
                <a:lnTo>
                  <a:pt x="1247" y="8198"/>
                </a:lnTo>
                <a:lnTo>
                  <a:pt x="982" y="8304"/>
                </a:lnTo>
                <a:lnTo>
                  <a:pt x="743" y="8437"/>
                </a:lnTo>
                <a:lnTo>
                  <a:pt x="531" y="8622"/>
                </a:lnTo>
                <a:lnTo>
                  <a:pt x="425" y="8755"/>
                </a:lnTo>
                <a:lnTo>
                  <a:pt x="319" y="8888"/>
                </a:lnTo>
                <a:lnTo>
                  <a:pt x="213" y="9020"/>
                </a:lnTo>
                <a:lnTo>
                  <a:pt x="160" y="9179"/>
                </a:lnTo>
                <a:lnTo>
                  <a:pt x="80" y="9339"/>
                </a:lnTo>
                <a:lnTo>
                  <a:pt x="54" y="9498"/>
                </a:lnTo>
                <a:lnTo>
                  <a:pt x="27" y="9684"/>
                </a:lnTo>
                <a:lnTo>
                  <a:pt x="0" y="9869"/>
                </a:lnTo>
                <a:lnTo>
                  <a:pt x="27" y="10028"/>
                </a:lnTo>
                <a:lnTo>
                  <a:pt x="54" y="10214"/>
                </a:lnTo>
                <a:lnTo>
                  <a:pt x="80" y="10373"/>
                </a:lnTo>
                <a:lnTo>
                  <a:pt x="160" y="10532"/>
                </a:lnTo>
                <a:lnTo>
                  <a:pt x="213" y="10692"/>
                </a:lnTo>
                <a:lnTo>
                  <a:pt x="319" y="10851"/>
                </a:lnTo>
                <a:lnTo>
                  <a:pt x="425" y="10983"/>
                </a:lnTo>
                <a:lnTo>
                  <a:pt x="531" y="11090"/>
                </a:lnTo>
                <a:lnTo>
                  <a:pt x="743" y="11275"/>
                </a:lnTo>
                <a:lnTo>
                  <a:pt x="982" y="11434"/>
                </a:lnTo>
                <a:lnTo>
                  <a:pt x="1247" y="11541"/>
                </a:lnTo>
                <a:lnTo>
                  <a:pt x="1513" y="11594"/>
                </a:lnTo>
                <a:lnTo>
                  <a:pt x="1513" y="12681"/>
                </a:lnTo>
                <a:lnTo>
                  <a:pt x="1513" y="13345"/>
                </a:lnTo>
                <a:lnTo>
                  <a:pt x="1539" y="13557"/>
                </a:lnTo>
                <a:lnTo>
                  <a:pt x="1592" y="13716"/>
                </a:lnTo>
                <a:lnTo>
                  <a:pt x="1672" y="13875"/>
                </a:lnTo>
                <a:lnTo>
                  <a:pt x="1804" y="14034"/>
                </a:lnTo>
                <a:lnTo>
                  <a:pt x="1884" y="14114"/>
                </a:lnTo>
                <a:lnTo>
                  <a:pt x="1990" y="14194"/>
                </a:lnTo>
                <a:lnTo>
                  <a:pt x="2123" y="14247"/>
                </a:lnTo>
                <a:lnTo>
                  <a:pt x="2229" y="14273"/>
                </a:lnTo>
                <a:lnTo>
                  <a:pt x="2229" y="14751"/>
                </a:lnTo>
                <a:lnTo>
                  <a:pt x="2255" y="14857"/>
                </a:lnTo>
                <a:lnTo>
                  <a:pt x="2282" y="14963"/>
                </a:lnTo>
                <a:lnTo>
                  <a:pt x="2335" y="15069"/>
                </a:lnTo>
                <a:lnTo>
                  <a:pt x="2388" y="15149"/>
                </a:lnTo>
                <a:lnTo>
                  <a:pt x="2494" y="15228"/>
                </a:lnTo>
                <a:lnTo>
                  <a:pt x="2574" y="15281"/>
                </a:lnTo>
                <a:lnTo>
                  <a:pt x="2680" y="15308"/>
                </a:lnTo>
                <a:lnTo>
                  <a:pt x="2813" y="15334"/>
                </a:lnTo>
                <a:lnTo>
                  <a:pt x="4192" y="15334"/>
                </a:lnTo>
                <a:lnTo>
                  <a:pt x="4298" y="15308"/>
                </a:lnTo>
                <a:lnTo>
                  <a:pt x="4404" y="15281"/>
                </a:lnTo>
                <a:lnTo>
                  <a:pt x="4510" y="15228"/>
                </a:lnTo>
                <a:lnTo>
                  <a:pt x="4590" y="15149"/>
                </a:lnTo>
                <a:lnTo>
                  <a:pt x="4670" y="15069"/>
                </a:lnTo>
                <a:lnTo>
                  <a:pt x="4723" y="14963"/>
                </a:lnTo>
                <a:lnTo>
                  <a:pt x="4749" y="14857"/>
                </a:lnTo>
                <a:lnTo>
                  <a:pt x="4749" y="14751"/>
                </a:lnTo>
                <a:lnTo>
                  <a:pt x="4749" y="14300"/>
                </a:lnTo>
                <a:lnTo>
                  <a:pt x="11912" y="14300"/>
                </a:lnTo>
                <a:lnTo>
                  <a:pt x="11912" y="14751"/>
                </a:lnTo>
                <a:lnTo>
                  <a:pt x="11912" y="14857"/>
                </a:lnTo>
                <a:lnTo>
                  <a:pt x="11939" y="14963"/>
                </a:lnTo>
                <a:lnTo>
                  <a:pt x="11992" y="15069"/>
                </a:lnTo>
                <a:lnTo>
                  <a:pt x="12071" y="15149"/>
                </a:lnTo>
                <a:lnTo>
                  <a:pt x="12151" y="15228"/>
                </a:lnTo>
                <a:lnTo>
                  <a:pt x="12257" y="15281"/>
                </a:lnTo>
                <a:lnTo>
                  <a:pt x="12363" y="15308"/>
                </a:lnTo>
                <a:lnTo>
                  <a:pt x="12469" y="15334"/>
                </a:lnTo>
                <a:lnTo>
                  <a:pt x="13849" y="15334"/>
                </a:lnTo>
                <a:lnTo>
                  <a:pt x="13982" y="15308"/>
                </a:lnTo>
                <a:lnTo>
                  <a:pt x="14088" y="15281"/>
                </a:lnTo>
                <a:lnTo>
                  <a:pt x="14167" y="15228"/>
                </a:lnTo>
                <a:lnTo>
                  <a:pt x="14247" y="15149"/>
                </a:lnTo>
                <a:lnTo>
                  <a:pt x="14326" y="15069"/>
                </a:lnTo>
                <a:lnTo>
                  <a:pt x="14379" y="14963"/>
                </a:lnTo>
                <a:lnTo>
                  <a:pt x="14406" y="14857"/>
                </a:lnTo>
                <a:lnTo>
                  <a:pt x="14433" y="14751"/>
                </a:lnTo>
                <a:lnTo>
                  <a:pt x="14433" y="14273"/>
                </a:lnTo>
                <a:lnTo>
                  <a:pt x="14539" y="14247"/>
                </a:lnTo>
                <a:lnTo>
                  <a:pt x="14671" y="14194"/>
                </a:lnTo>
                <a:lnTo>
                  <a:pt x="14777" y="14114"/>
                </a:lnTo>
                <a:lnTo>
                  <a:pt x="14857" y="14034"/>
                </a:lnTo>
                <a:lnTo>
                  <a:pt x="14963" y="13875"/>
                </a:lnTo>
                <a:lnTo>
                  <a:pt x="15069" y="13716"/>
                </a:lnTo>
                <a:lnTo>
                  <a:pt x="15122" y="13557"/>
                </a:lnTo>
                <a:lnTo>
                  <a:pt x="15149" y="13345"/>
                </a:lnTo>
                <a:lnTo>
                  <a:pt x="15149" y="12681"/>
                </a:lnTo>
                <a:lnTo>
                  <a:pt x="15149" y="11594"/>
                </a:lnTo>
                <a:lnTo>
                  <a:pt x="15414" y="11541"/>
                </a:lnTo>
                <a:lnTo>
                  <a:pt x="15679" y="11434"/>
                </a:lnTo>
                <a:lnTo>
                  <a:pt x="15918" y="11275"/>
                </a:lnTo>
                <a:lnTo>
                  <a:pt x="16130" y="11090"/>
                </a:lnTo>
                <a:lnTo>
                  <a:pt x="16237" y="10983"/>
                </a:lnTo>
                <a:lnTo>
                  <a:pt x="16343" y="10851"/>
                </a:lnTo>
                <a:lnTo>
                  <a:pt x="16449" y="10692"/>
                </a:lnTo>
                <a:lnTo>
                  <a:pt x="16502" y="10532"/>
                </a:lnTo>
                <a:lnTo>
                  <a:pt x="16581" y="10373"/>
                </a:lnTo>
                <a:lnTo>
                  <a:pt x="16608" y="10214"/>
                </a:lnTo>
                <a:lnTo>
                  <a:pt x="16634" y="10028"/>
                </a:lnTo>
                <a:lnTo>
                  <a:pt x="16634" y="9869"/>
                </a:lnTo>
                <a:lnTo>
                  <a:pt x="16634" y="9684"/>
                </a:lnTo>
                <a:lnTo>
                  <a:pt x="16608" y="9498"/>
                </a:lnTo>
                <a:lnTo>
                  <a:pt x="16581" y="9339"/>
                </a:lnTo>
                <a:lnTo>
                  <a:pt x="16502" y="9179"/>
                </a:lnTo>
                <a:lnTo>
                  <a:pt x="16449" y="9020"/>
                </a:lnTo>
                <a:lnTo>
                  <a:pt x="16343" y="8888"/>
                </a:lnTo>
                <a:lnTo>
                  <a:pt x="16237" y="8755"/>
                </a:lnTo>
                <a:lnTo>
                  <a:pt x="16130" y="8622"/>
                </a:lnTo>
                <a:lnTo>
                  <a:pt x="15918" y="8437"/>
                </a:lnTo>
                <a:lnTo>
                  <a:pt x="15679" y="8304"/>
                </a:lnTo>
                <a:lnTo>
                  <a:pt x="15414" y="8198"/>
                </a:lnTo>
                <a:lnTo>
                  <a:pt x="15149" y="8118"/>
                </a:lnTo>
                <a:lnTo>
                  <a:pt x="15149" y="6951"/>
                </a:lnTo>
                <a:lnTo>
                  <a:pt x="15122" y="6686"/>
                </a:lnTo>
                <a:lnTo>
                  <a:pt x="15043" y="6420"/>
                </a:lnTo>
                <a:lnTo>
                  <a:pt x="14910" y="6208"/>
                </a:lnTo>
                <a:lnTo>
                  <a:pt x="14751" y="6022"/>
                </a:lnTo>
                <a:lnTo>
                  <a:pt x="14565" y="5863"/>
                </a:lnTo>
                <a:lnTo>
                  <a:pt x="14326" y="5731"/>
                </a:lnTo>
                <a:lnTo>
                  <a:pt x="14088" y="5651"/>
                </a:lnTo>
                <a:lnTo>
                  <a:pt x="13822" y="5624"/>
                </a:lnTo>
                <a:lnTo>
                  <a:pt x="11594" y="5624"/>
                </a:lnTo>
                <a:lnTo>
                  <a:pt x="11329" y="5651"/>
                </a:lnTo>
                <a:lnTo>
                  <a:pt x="11090" y="5731"/>
                </a:lnTo>
                <a:lnTo>
                  <a:pt x="10851" y="5863"/>
                </a:lnTo>
                <a:lnTo>
                  <a:pt x="10665" y="6022"/>
                </a:lnTo>
                <a:lnTo>
                  <a:pt x="10506" y="6182"/>
                </a:lnTo>
                <a:lnTo>
                  <a:pt x="10374" y="6022"/>
                </a:lnTo>
                <a:lnTo>
                  <a:pt x="10188" y="5863"/>
                </a:lnTo>
                <a:lnTo>
                  <a:pt x="9949" y="5731"/>
                </a:lnTo>
                <a:lnTo>
                  <a:pt x="9710" y="5651"/>
                </a:lnTo>
                <a:lnTo>
                  <a:pt x="9445" y="5624"/>
                </a:lnTo>
                <a:lnTo>
                  <a:pt x="7216" y="5624"/>
                </a:lnTo>
                <a:lnTo>
                  <a:pt x="6951" y="5651"/>
                </a:lnTo>
                <a:lnTo>
                  <a:pt x="6712" y="5731"/>
                </a:lnTo>
                <a:lnTo>
                  <a:pt x="6474" y="5863"/>
                </a:lnTo>
                <a:lnTo>
                  <a:pt x="6288" y="6022"/>
                </a:lnTo>
                <a:lnTo>
                  <a:pt x="6129" y="6182"/>
                </a:lnTo>
                <a:lnTo>
                  <a:pt x="5996" y="6022"/>
                </a:lnTo>
                <a:lnTo>
                  <a:pt x="5810" y="5863"/>
                </a:lnTo>
                <a:lnTo>
                  <a:pt x="5572" y="5731"/>
                </a:lnTo>
                <a:lnTo>
                  <a:pt x="5333" y="5651"/>
                </a:lnTo>
                <a:lnTo>
                  <a:pt x="5068" y="562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38">
            <a:extLst>
              <a:ext uri="{FF2B5EF4-FFF2-40B4-BE49-F238E27FC236}">
                <a16:creationId xmlns:a16="http://schemas.microsoft.com/office/drawing/2014/main" id="{0ECE4C7E-8F0D-082A-F138-4E048783577E}"/>
              </a:ext>
            </a:extLst>
          </p:cNvPr>
          <p:cNvSpPr/>
          <p:nvPr/>
        </p:nvSpPr>
        <p:spPr>
          <a:xfrm>
            <a:off x="890809" y="2294618"/>
            <a:ext cx="308841" cy="316919"/>
          </a:xfrm>
          <a:custGeom>
            <a:avLst/>
            <a:gdLst/>
            <a:ahLst/>
            <a:cxnLst/>
            <a:rect l="l" t="t" r="r" b="b"/>
            <a:pathLst>
              <a:path w="16210" h="16634" extrusionOk="0">
                <a:moveTo>
                  <a:pt x="14061" y="504"/>
                </a:moveTo>
                <a:lnTo>
                  <a:pt x="14167" y="531"/>
                </a:lnTo>
                <a:lnTo>
                  <a:pt x="14273" y="584"/>
                </a:lnTo>
                <a:lnTo>
                  <a:pt x="14353" y="663"/>
                </a:lnTo>
                <a:lnTo>
                  <a:pt x="14406" y="743"/>
                </a:lnTo>
                <a:lnTo>
                  <a:pt x="14485" y="849"/>
                </a:lnTo>
                <a:lnTo>
                  <a:pt x="14512" y="955"/>
                </a:lnTo>
                <a:lnTo>
                  <a:pt x="14512" y="1088"/>
                </a:lnTo>
                <a:lnTo>
                  <a:pt x="14512" y="3051"/>
                </a:lnTo>
                <a:lnTo>
                  <a:pt x="13345" y="3051"/>
                </a:lnTo>
                <a:lnTo>
                  <a:pt x="13345" y="1088"/>
                </a:lnTo>
                <a:lnTo>
                  <a:pt x="13371" y="955"/>
                </a:lnTo>
                <a:lnTo>
                  <a:pt x="13398" y="849"/>
                </a:lnTo>
                <a:lnTo>
                  <a:pt x="13451" y="743"/>
                </a:lnTo>
                <a:lnTo>
                  <a:pt x="13530" y="663"/>
                </a:lnTo>
                <a:lnTo>
                  <a:pt x="13610" y="584"/>
                </a:lnTo>
                <a:lnTo>
                  <a:pt x="13716" y="531"/>
                </a:lnTo>
                <a:lnTo>
                  <a:pt x="13822" y="504"/>
                </a:lnTo>
                <a:close/>
                <a:moveTo>
                  <a:pt x="8861" y="2308"/>
                </a:moveTo>
                <a:lnTo>
                  <a:pt x="8861" y="4616"/>
                </a:lnTo>
                <a:lnTo>
                  <a:pt x="4165" y="4616"/>
                </a:lnTo>
                <a:lnTo>
                  <a:pt x="4165" y="2308"/>
                </a:lnTo>
                <a:close/>
                <a:moveTo>
                  <a:pt x="3927" y="1831"/>
                </a:moveTo>
                <a:lnTo>
                  <a:pt x="3821" y="1857"/>
                </a:lnTo>
                <a:lnTo>
                  <a:pt x="3741" y="1910"/>
                </a:lnTo>
                <a:lnTo>
                  <a:pt x="3688" y="1990"/>
                </a:lnTo>
                <a:lnTo>
                  <a:pt x="3661" y="2069"/>
                </a:lnTo>
                <a:lnTo>
                  <a:pt x="3661" y="4855"/>
                </a:lnTo>
                <a:lnTo>
                  <a:pt x="3688" y="4961"/>
                </a:lnTo>
                <a:lnTo>
                  <a:pt x="3741" y="5041"/>
                </a:lnTo>
                <a:lnTo>
                  <a:pt x="3821" y="5094"/>
                </a:lnTo>
                <a:lnTo>
                  <a:pt x="9180" y="5094"/>
                </a:lnTo>
                <a:lnTo>
                  <a:pt x="9259" y="5041"/>
                </a:lnTo>
                <a:lnTo>
                  <a:pt x="9312" y="4961"/>
                </a:lnTo>
                <a:lnTo>
                  <a:pt x="9339" y="4855"/>
                </a:lnTo>
                <a:lnTo>
                  <a:pt x="9339" y="2069"/>
                </a:lnTo>
                <a:lnTo>
                  <a:pt x="9312" y="1990"/>
                </a:lnTo>
                <a:lnTo>
                  <a:pt x="9259" y="1910"/>
                </a:lnTo>
                <a:lnTo>
                  <a:pt x="9180" y="1857"/>
                </a:lnTo>
                <a:lnTo>
                  <a:pt x="9100" y="1831"/>
                </a:lnTo>
                <a:close/>
                <a:moveTo>
                  <a:pt x="8835" y="7481"/>
                </a:moveTo>
                <a:lnTo>
                  <a:pt x="8729" y="7508"/>
                </a:lnTo>
                <a:lnTo>
                  <a:pt x="8649" y="7561"/>
                </a:lnTo>
                <a:lnTo>
                  <a:pt x="8596" y="7640"/>
                </a:lnTo>
                <a:lnTo>
                  <a:pt x="8596" y="7720"/>
                </a:lnTo>
                <a:lnTo>
                  <a:pt x="8596" y="7826"/>
                </a:lnTo>
                <a:lnTo>
                  <a:pt x="8649" y="7906"/>
                </a:lnTo>
                <a:lnTo>
                  <a:pt x="8729" y="7959"/>
                </a:lnTo>
                <a:lnTo>
                  <a:pt x="8835" y="7985"/>
                </a:lnTo>
                <a:lnTo>
                  <a:pt x="9180" y="7985"/>
                </a:lnTo>
                <a:lnTo>
                  <a:pt x="9286" y="7959"/>
                </a:lnTo>
                <a:lnTo>
                  <a:pt x="9365" y="7906"/>
                </a:lnTo>
                <a:lnTo>
                  <a:pt x="9418" y="7826"/>
                </a:lnTo>
                <a:lnTo>
                  <a:pt x="9445" y="7720"/>
                </a:lnTo>
                <a:lnTo>
                  <a:pt x="9418" y="7640"/>
                </a:lnTo>
                <a:lnTo>
                  <a:pt x="9365" y="7561"/>
                </a:lnTo>
                <a:lnTo>
                  <a:pt x="9286" y="7508"/>
                </a:lnTo>
                <a:lnTo>
                  <a:pt x="9180" y="7481"/>
                </a:lnTo>
                <a:close/>
                <a:moveTo>
                  <a:pt x="10771" y="6845"/>
                </a:moveTo>
                <a:lnTo>
                  <a:pt x="10904" y="6871"/>
                </a:lnTo>
                <a:lnTo>
                  <a:pt x="11010" y="6924"/>
                </a:lnTo>
                <a:lnTo>
                  <a:pt x="11063" y="7030"/>
                </a:lnTo>
                <a:lnTo>
                  <a:pt x="11090" y="7136"/>
                </a:lnTo>
                <a:lnTo>
                  <a:pt x="11090" y="8330"/>
                </a:lnTo>
                <a:lnTo>
                  <a:pt x="11063" y="8436"/>
                </a:lnTo>
                <a:lnTo>
                  <a:pt x="11010" y="8542"/>
                </a:lnTo>
                <a:lnTo>
                  <a:pt x="10904" y="8596"/>
                </a:lnTo>
                <a:lnTo>
                  <a:pt x="10771" y="8622"/>
                </a:lnTo>
                <a:lnTo>
                  <a:pt x="8225" y="8622"/>
                </a:lnTo>
                <a:lnTo>
                  <a:pt x="8118" y="8596"/>
                </a:lnTo>
                <a:lnTo>
                  <a:pt x="8012" y="8542"/>
                </a:lnTo>
                <a:lnTo>
                  <a:pt x="7959" y="8436"/>
                </a:lnTo>
                <a:lnTo>
                  <a:pt x="7933" y="8330"/>
                </a:lnTo>
                <a:lnTo>
                  <a:pt x="7933" y="7136"/>
                </a:lnTo>
                <a:lnTo>
                  <a:pt x="7959" y="7030"/>
                </a:lnTo>
                <a:lnTo>
                  <a:pt x="8012" y="6924"/>
                </a:lnTo>
                <a:lnTo>
                  <a:pt x="8118" y="6871"/>
                </a:lnTo>
                <a:lnTo>
                  <a:pt x="8225" y="6845"/>
                </a:lnTo>
                <a:close/>
                <a:moveTo>
                  <a:pt x="4484" y="10161"/>
                </a:moveTo>
                <a:lnTo>
                  <a:pt x="4378" y="10187"/>
                </a:lnTo>
                <a:lnTo>
                  <a:pt x="4325" y="10240"/>
                </a:lnTo>
                <a:lnTo>
                  <a:pt x="4272" y="10293"/>
                </a:lnTo>
                <a:lnTo>
                  <a:pt x="4245" y="10400"/>
                </a:lnTo>
                <a:lnTo>
                  <a:pt x="4272" y="10506"/>
                </a:lnTo>
                <a:lnTo>
                  <a:pt x="4325" y="10585"/>
                </a:lnTo>
                <a:lnTo>
                  <a:pt x="4378" y="10612"/>
                </a:lnTo>
                <a:lnTo>
                  <a:pt x="4484" y="10638"/>
                </a:lnTo>
                <a:lnTo>
                  <a:pt x="8516" y="10638"/>
                </a:lnTo>
                <a:lnTo>
                  <a:pt x="8622" y="10612"/>
                </a:lnTo>
                <a:lnTo>
                  <a:pt x="8702" y="10585"/>
                </a:lnTo>
                <a:lnTo>
                  <a:pt x="8755" y="10506"/>
                </a:lnTo>
                <a:lnTo>
                  <a:pt x="8782" y="10400"/>
                </a:lnTo>
                <a:lnTo>
                  <a:pt x="8755" y="10293"/>
                </a:lnTo>
                <a:lnTo>
                  <a:pt x="8702" y="10240"/>
                </a:lnTo>
                <a:lnTo>
                  <a:pt x="8622" y="10187"/>
                </a:lnTo>
                <a:lnTo>
                  <a:pt x="8516" y="10161"/>
                </a:lnTo>
                <a:close/>
                <a:moveTo>
                  <a:pt x="4484" y="11249"/>
                </a:moveTo>
                <a:lnTo>
                  <a:pt x="4378" y="11275"/>
                </a:lnTo>
                <a:lnTo>
                  <a:pt x="4325" y="11328"/>
                </a:lnTo>
                <a:lnTo>
                  <a:pt x="4272" y="11408"/>
                </a:lnTo>
                <a:lnTo>
                  <a:pt x="4245" y="11514"/>
                </a:lnTo>
                <a:lnTo>
                  <a:pt x="4272" y="11593"/>
                </a:lnTo>
                <a:lnTo>
                  <a:pt x="4325" y="11673"/>
                </a:lnTo>
                <a:lnTo>
                  <a:pt x="4378" y="11726"/>
                </a:lnTo>
                <a:lnTo>
                  <a:pt x="4484" y="11753"/>
                </a:lnTo>
                <a:lnTo>
                  <a:pt x="8516" y="11753"/>
                </a:lnTo>
                <a:lnTo>
                  <a:pt x="8622" y="11726"/>
                </a:lnTo>
                <a:lnTo>
                  <a:pt x="8702" y="11673"/>
                </a:lnTo>
                <a:lnTo>
                  <a:pt x="8755" y="11593"/>
                </a:lnTo>
                <a:lnTo>
                  <a:pt x="8782" y="11514"/>
                </a:lnTo>
                <a:lnTo>
                  <a:pt x="8755" y="11408"/>
                </a:lnTo>
                <a:lnTo>
                  <a:pt x="8702" y="11328"/>
                </a:lnTo>
                <a:lnTo>
                  <a:pt x="8622" y="11275"/>
                </a:lnTo>
                <a:lnTo>
                  <a:pt x="8516" y="11249"/>
                </a:lnTo>
                <a:close/>
                <a:moveTo>
                  <a:pt x="14512" y="3528"/>
                </a:moveTo>
                <a:lnTo>
                  <a:pt x="14512" y="11806"/>
                </a:lnTo>
                <a:lnTo>
                  <a:pt x="13345" y="11806"/>
                </a:lnTo>
                <a:lnTo>
                  <a:pt x="13345" y="3528"/>
                </a:lnTo>
                <a:close/>
                <a:moveTo>
                  <a:pt x="4484" y="12363"/>
                </a:moveTo>
                <a:lnTo>
                  <a:pt x="4378" y="12389"/>
                </a:lnTo>
                <a:lnTo>
                  <a:pt x="4325" y="12442"/>
                </a:lnTo>
                <a:lnTo>
                  <a:pt x="4272" y="12522"/>
                </a:lnTo>
                <a:lnTo>
                  <a:pt x="4245" y="12602"/>
                </a:lnTo>
                <a:lnTo>
                  <a:pt x="4272" y="12708"/>
                </a:lnTo>
                <a:lnTo>
                  <a:pt x="4325" y="12787"/>
                </a:lnTo>
                <a:lnTo>
                  <a:pt x="4378" y="12840"/>
                </a:lnTo>
                <a:lnTo>
                  <a:pt x="7508" y="12840"/>
                </a:lnTo>
                <a:lnTo>
                  <a:pt x="7588" y="12787"/>
                </a:lnTo>
                <a:lnTo>
                  <a:pt x="7641" y="12708"/>
                </a:lnTo>
                <a:lnTo>
                  <a:pt x="7667" y="12602"/>
                </a:lnTo>
                <a:lnTo>
                  <a:pt x="7641" y="12522"/>
                </a:lnTo>
                <a:lnTo>
                  <a:pt x="7588" y="12442"/>
                </a:lnTo>
                <a:lnTo>
                  <a:pt x="7508" y="12389"/>
                </a:lnTo>
                <a:lnTo>
                  <a:pt x="7429" y="12363"/>
                </a:lnTo>
                <a:close/>
                <a:moveTo>
                  <a:pt x="14406" y="12283"/>
                </a:moveTo>
                <a:lnTo>
                  <a:pt x="13928" y="13583"/>
                </a:lnTo>
                <a:lnTo>
                  <a:pt x="13451" y="12283"/>
                </a:lnTo>
                <a:close/>
                <a:moveTo>
                  <a:pt x="1964" y="504"/>
                </a:moveTo>
                <a:lnTo>
                  <a:pt x="1964" y="14034"/>
                </a:lnTo>
                <a:lnTo>
                  <a:pt x="1168" y="14034"/>
                </a:lnTo>
                <a:lnTo>
                  <a:pt x="1035" y="14008"/>
                </a:lnTo>
                <a:lnTo>
                  <a:pt x="902" y="13981"/>
                </a:lnTo>
                <a:lnTo>
                  <a:pt x="796" y="13901"/>
                </a:lnTo>
                <a:lnTo>
                  <a:pt x="690" y="13822"/>
                </a:lnTo>
                <a:lnTo>
                  <a:pt x="611" y="13742"/>
                </a:lnTo>
                <a:lnTo>
                  <a:pt x="557" y="13610"/>
                </a:lnTo>
                <a:lnTo>
                  <a:pt x="504" y="13504"/>
                </a:lnTo>
                <a:lnTo>
                  <a:pt x="504" y="13371"/>
                </a:lnTo>
                <a:lnTo>
                  <a:pt x="849" y="13371"/>
                </a:lnTo>
                <a:lnTo>
                  <a:pt x="955" y="13344"/>
                </a:lnTo>
                <a:lnTo>
                  <a:pt x="1035" y="13291"/>
                </a:lnTo>
                <a:lnTo>
                  <a:pt x="1088" y="13212"/>
                </a:lnTo>
                <a:lnTo>
                  <a:pt x="1088" y="13106"/>
                </a:lnTo>
                <a:lnTo>
                  <a:pt x="1088" y="13026"/>
                </a:lnTo>
                <a:lnTo>
                  <a:pt x="1035" y="12946"/>
                </a:lnTo>
                <a:lnTo>
                  <a:pt x="955" y="12893"/>
                </a:lnTo>
                <a:lnTo>
                  <a:pt x="849" y="12867"/>
                </a:lnTo>
                <a:lnTo>
                  <a:pt x="504" y="12867"/>
                </a:lnTo>
                <a:lnTo>
                  <a:pt x="504" y="12283"/>
                </a:lnTo>
                <a:lnTo>
                  <a:pt x="955" y="12283"/>
                </a:lnTo>
                <a:lnTo>
                  <a:pt x="1035" y="12230"/>
                </a:lnTo>
                <a:lnTo>
                  <a:pt x="1088" y="12151"/>
                </a:lnTo>
                <a:lnTo>
                  <a:pt x="1088" y="12044"/>
                </a:lnTo>
                <a:lnTo>
                  <a:pt x="1088" y="11965"/>
                </a:lnTo>
                <a:lnTo>
                  <a:pt x="1035" y="11885"/>
                </a:lnTo>
                <a:lnTo>
                  <a:pt x="955" y="11832"/>
                </a:lnTo>
                <a:lnTo>
                  <a:pt x="849" y="11806"/>
                </a:lnTo>
                <a:lnTo>
                  <a:pt x="504" y="11806"/>
                </a:lnTo>
                <a:lnTo>
                  <a:pt x="504" y="11222"/>
                </a:lnTo>
                <a:lnTo>
                  <a:pt x="955" y="11222"/>
                </a:lnTo>
                <a:lnTo>
                  <a:pt x="1035" y="11169"/>
                </a:lnTo>
                <a:lnTo>
                  <a:pt x="1088" y="11089"/>
                </a:lnTo>
                <a:lnTo>
                  <a:pt x="1088" y="10983"/>
                </a:lnTo>
                <a:lnTo>
                  <a:pt x="1088" y="10904"/>
                </a:lnTo>
                <a:lnTo>
                  <a:pt x="1035" y="10824"/>
                </a:lnTo>
                <a:lnTo>
                  <a:pt x="955" y="10771"/>
                </a:lnTo>
                <a:lnTo>
                  <a:pt x="849" y="10744"/>
                </a:lnTo>
                <a:lnTo>
                  <a:pt x="504" y="10744"/>
                </a:lnTo>
                <a:lnTo>
                  <a:pt x="504" y="10161"/>
                </a:lnTo>
                <a:lnTo>
                  <a:pt x="849" y="10161"/>
                </a:lnTo>
                <a:lnTo>
                  <a:pt x="955" y="10134"/>
                </a:lnTo>
                <a:lnTo>
                  <a:pt x="1035" y="10081"/>
                </a:lnTo>
                <a:lnTo>
                  <a:pt x="1088" y="10028"/>
                </a:lnTo>
                <a:lnTo>
                  <a:pt x="1088" y="9922"/>
                </a:lnTo>
                <a:lnTo>
                  <a:pt x="1088" y="9816"/>
                </a:lnTo>
                <a:lnTo>
                  <a:pt x="1035" y="9763"/>
                </a:lnTo>
                <a:lnTo>
                  <a:pt x="955" y="9710"/>
                </a:lnTo>
                <a:lnTo>
                  <a:pt x="849" y="9683"/>
                </a:lnTo>
                <a:lnTo>
                  <a:pt x="504" y="9683"/>
                </a:lnTo>
                <a:lnTo>
                  <a:pt x="504" y="9100"/>
                </a:lnTo>
                <a:lnTo>
                  <a:pt x="849" y="9100"/>
                </a:lnTo>
                <a:lnTo>
                  <a:pt x="955" y="9073"/>
                </a:lnTo>
                <a:lnTo>
                  <a:pt x="1035" y="9020"/>
                </a:lnTo>
                <a:lnTo>
                  <a:pt x="1088" y="8940"/>
                </a:lnTo>
                <a:lnTo>
                  <a:pt x="1088" y="8861"/>
                </a:lnTo>
                <a:lnTo>
                  <a:pt x="1088" y="8755"/>
                </a:lnTo>
                <a:lnTo>
                  <a:pt x="1035" y="8675"/>
                </a:lnTo>
                <a:lnTo>
                  <a:pt x="955" y="8622"/>
                </a:lnTo>
                <a:lnTo>
                  <a:pt x="504" y="8622"/>
                </a:lnTo>
                <a:lnTo>
                  <a:pt x="504" y="8038"/>
                </a:lnTo>
                <a:lnTo>
                  <a:pt x="849" y="8038"/>
                </a:lnTo>
                <a:lnTo>
                  <a:pt x="955" y="8012"/>
                </a:lnTo>
                <a:lnTo>
                  <a:pt x="1035" y="7959"/>
                </a:lnTo>
                <a:lnTo>
                  <a:pt x="1088" y="7879"/>
                </a:lnTo>
                <a:lnTo>
                  <a:pt x="1088" y="7800"/>
                </a:lnTo>
                <a:lnTo>
                  <a:pt x="1088" y="7694"/>
                </a:lnTo>
                <a:lnTo>
                  <a:pt x="1035" y="7614"/>
                </a:lnTo>
                <a:lnTo>
                  <a:pt x="955" y="7561"/>
                </a:lnTo>
                <a:lnTo>
                  <a:pt x="504" y="7561"/>
                </a:lnTo>
                <a:lnTo>
                  <a:pt x="504" y="6977"/>
                </a:lnTo>
                <a:lnTo>
                  <a:pt x="849" y="6977"/>
                </a:lnTo>
                <a:lnTo>
                  <a:pt x="955" y="6951"/>
                </a:lnTo>
                <a:lnTo>
                  <a:pt x="1035" y="6898"/>
                </a:lnTo>
                <a:lnTo>
                  <a:pt x="1088" y="6818"/>
                </a:lnTo>
                <a:lnTo>
                  <a:pt x="1088" y="6738"/>
                </a:lnTo>
                <a:lnTo>
                  <a:pt x="1088" y="6632"/>
                </a:lnTo>
                <a:lnTo>
                  <a:pt x="1035" y="6553"/>
                </a:lnTo>
                <a:lnTo>
                  <a:pt x="955" y="6500"/>
                </a:lnTo>
                <a:lnTo>
                  <a:pt x="849" y="6473"/>
                </a:lnTo>
                <a:lnTo>
                  <a:pt x="504" y="6473"/>
                </a:lnTo>
                <a:lnTo>
                  <a:pt x="504" y="5916"/>
                </a:lnTo>
                <a:lnTo>
                  <a:pt x="849" y="5916"/>
                </a:lnTo>
                <a:lnTo>
                  <a:pt x="955" y="5890"/>
                </a:lnTo>
                <a:lnTo>
                  <a:pt x="1035" y="5836"/>
                </a:lnTo>
                <a:lnTo>
                  <a:pt x="1088" y="5757"/>
                </a:lnTo>
                <a:lnTo>
                  <a:pt x="1088" y="5651"/>
                </a:lnTo>
                <a:lnTo>
                  <a:pt x="1088" y="5571"/>
                </a:lnTo>
                <a:lnTo>
                  <a:pt x="1035" y="5492"/>
                </a:lnTo>
                <a:lnTo>
                  <a:pt x="955" y="5439"/>
                </a:lnTo>
                <a:lnTo>
                  <a:pt x="849" y="5412"/>
                </a:lnTo>
                <a:lnTo>
                  <a:pt x="504" y="5412"/>
                </a:lnTo>
                <a:lnTo>
                  <a:pt x="504" y="4828"/>
                </a:lnTo>
                <a:lnTo>
                  <a:pt x="955" y="4828"/>
                </a:lnTo>
                <a:lnTo>
                  <a:pt x="1035" y="4775"/>
                </a:lnTo>
                <a:lnTo>
                  <a:pt x="1088" y="4696"/>
                </a:lnTo>
                <a:lnTo>
                  <a:pt x="1088" y="4590"/>
                </a:lnTo>
                <a:lnTo>
                  <a:pt x="1088" y="4510"/>
                </a:lnTo>
                <a:lnTo>
                  <a:pt x="1035" y="4430"/>
                </a:lnTo>
                <a:lnTo>
                  <a:pt x="955" y="4377"/>
                </a:lnTo>
                <a:lnTo>
                  <a:pt x="849" y="4351"/>
                </a:lnTo>
                <a:lnTo>
                  <a:pt x="504" y="4351"/>
                </a:lnTo>
                <a:lnTo>
                  <a:pt x="504" y="3767"/>
                </a:lnTo>
                <a:lnTo>
                  <a:pt x="955" y="3767"/>
                </a:lnTo>
                <a:lnTo>
                  <a:pt x="1035" y="3714"/>
                </a:lnTo>
                <a:lnTo>
                  <a:pt x="1088" y="3635"/>
                </a:lnTo>
                <a:lnTo>
                  <a:pt x="1088" y="3528"/>
                </a:lnTo>
                <a:lnTo>
                  <a:pt x="1088" y="3449"/>
                </a:lnTo>
                <a:lnTo>
                  <a:pt x="1035" y="3369"/>
                </a:lnTo>
                <a:lnTo>
                  <a:pt x="955" y="3316"/>
                </a:lnTo>
                <a:lnTo>
                  <a:pt x="849" y="3290"/>
                </a:lnTo>
                <a:lnTo>
                  <a:pt x="504" y="3290"/>
                </a:lnTo>
                <a:lnTo>
                  <a:pt x="504" y="2706"/>
                </a:lnTo>
                <a:lnTo>
                  <a:pt x="849" y="2706"/>
                </a:lnTo>
                <a:lnTo>
                  <a:pt x="955" y="2679"/>
                </a:lnTo>
                <a:lnTo>
                  <a:pt x="1035" y="2626"/>
                </a:lnTo>
                <a:lnTo>
                  <a:pt x="1088" y="2573"/>
                </a:lnTo>
                <a:lnTo>
                  <a:pt x="1088" y="2467"/>
                </a:lnTo>
                <a:lnTo>
                  <a:pt x="1088" y="2361"/>
                </a:lnTo>
                <a:lnTo>
                  <a:pt x="1035" y="2282"/>
                </a:lnTo>
                <a:lnTo>
                  <a:pt x="955" y="2255"/>
                </a:lnTo>
                <a:lnTo>
                  <a:pt x="849" y="2228"/>
                </a:lnTo>
                <a:lnTo>
                  <a:pt x="504" y="2228"/>
                </a:lnTo>
                <a:lnTo>
                  <a:pt x="504" y="1645"/>
                </a:lnTo>
                <a:lnTo>
                  <a:pt x="849" y="1645"/>
                </a:lnTo>
                <a:lnTo>
                  <a:pt x="955" y="1618"/>
                </a:lnTo>
                <a:lnTo>
                  <a:pt x="1035" y="1565"/>
                </a:lnTo>
                <a:lnTo>
                  <a:pt x="1088" y="1486"/>
                </a:lnTo>
                <a:lnTo>
                  <a:pt x="1088" y="1406"/>
                </a:lnTo>
                <a:lnTo>
                  <a:pt x="1088" y="1300"/>
                </a:lnTo>
                <a:lnTo>
                  <a:pt x="1035" y="1220"/>
                </a:lnTo>
                <a:lnTo>
                  <a:pt x="955" y="1167"/>
                </a:lnTo>
                <a:lnTo>
                  <a:pt x="504" y="1167"/>
                </a:lnTo>
                <a:lnTo>
                  <a:pt x="504" y="1035"/>
                </a:lnTo>
                <a:lnTo>
                  <a:pt x="557" y="902"/>
                </a:lnTo>
                <a:lnTo>
                  <a:pt x="611" y="796"/>
                </a:lnTo>
                <a:lnTo>
                  <a:pt x="690" y="690"/>
                </a:lnTo>
                <a:lnTo>
                  <a:pt x="796" y="610"/>
                </a:lnTo>
                <a:lnTo>
                  <a:pt x="902" y="557"/>
                </a:lnTo>
                <a:lnTo>
                  <a:pt x="1035" y="504"/>
                </a:lnTo>
                <a:close/>
                <a:moveTo>
                  <a:pt x="10002" y="504"/>
                </a:moveTo>
                <a:lnTo>
                  <a:pt x="10135" y="557"/>
                </a:lnTo>
                <a:lnTo>
                  <a:pt x="10241" y="610"/>
                </a:lnTo>
                <a:lnTo>
                  <a:pt x="10347" y="690"/>
                </a:lnTo>
                <a:lnTo>
                  <a:pt x="10426" y="796"/>
                </a:lnTo>
                <a:lnTo>
                  <a:pt x="10480" y="902"/>
                </a:lnTo>
                <a:lnTo>
                  <a:pt x="10533" y="1035"/>
                </a:lnTo>
                <a:lnTo>
                  <a:pt x="10533" y="1167"/>
                </a:lnTo>
                <a:lnTo>
                  <a:pt x="10533" y="6341"/>
                </a:lnTo>
                <a:lnTo>
                  <a:pt x="8225" y="6341"/>
                </a:lnTo>
                <a:lnTo>
                  <a:pt x="8065" y="6367"/>
                </a:lnTo>
                <a:lnTo>
                  <a:pt x="7933" y="6420"/>
                </a:lnTo>
                <a:lnTo>
                  <a:pt x="7800" y="6473"/>
                </a:lnTo>
                <a:lnTo>
                  <a:pt x="7667" y="6579"/>
                </a:lnTo>
                <a:lnTo>
                  <a:pt x="7588" y="6712"/>
                </a:lnTo>
                <a:lnTo>
                  <a:pt x="7508" y="6845"/>
                </a:lnTo>
                <a:lnTo>
                  <a:pt x="7455" y="6977"/>
                </a:lnTo>
                <a:lnTo>
                  <a:pt x="7429" y="7136"/>
                </a:lnTo>
                <a:lnTo>
                  <a:pt x="7429" y="8330"/>
                </a:lnTo>
                <a:lnTo>
                  <a:pt x="7455" y="8489"/>
                </a:lnTo>
                <a:lnTo>
                  <a:pt x="7508" y="8622"/>
                </a:lnTo>
                <a:lnTo>
                  <a:pt x="7588" y="8755"/>
                </a:lnTo>
                <a:lnTo>
                  <a:pt x="7667" y="8887"/>
                </a:lnTo>
                <a:lnTo>
                  <a:pt x="7800" y="8967"/>
                </a:lnTo>
                <a:lnTo>
                  <a:pt x="7933" y="9047"/>
                </a:lnTo>
                <a:lnTo>
                  <a:pt x="8065" y="9100"/>
                </a:lnTo>
                <a:lnTo>
                  <a:pt x="10533" y="9100"/>
                </a:lnTo>
                <a:lnTo>
                  <a:pt x="10533" y="13344"/>
                </a:lnTo>
                <a:lnTo>
                  <a:pt x="10533" y="13477"/>
                </a:lnTo>
                <a:lnTo>
                  <a:pt x="10480" y="13610"/>
                </a:lnTo>
                <a:lnTo>
                  <a:pt x="10426" y="13716"/>
                </a:lnTo>
                <a:lnTo>
                  <a:pt x="10347" y="13822"/>
                </a:lnTo>
                <a:lnTo>
                  <a:pt x="10241" y="13901"/>
                </a:lnTo>
                <a:lnTo>
                  <a:pt x="10135" y="13981"/>
                </a:lnTo>
                <a:lnTo>
                  <a:pt x="10002" y="14008"/>
                </a:lnTo>
                <a:lnTo>
                  <a:pt x="9869" y="14034"/>
                </a:lnTo>
                <a:lnTo>
                  <a:pt x="2441" y="14034"/>
                </a:lnTo>
                <a:lnTo>
                  <a:pt x="2441" y="504"/>
                </a:lnTo>
                <a:close/>
                <a:moveTo>
                  <a:pt x="13928" y="0"/>
                </a:moveTo>
                <a:lnTo>
                  <a:pt x="13716" y="27"/>
                </a:lnTo>
                <a:lnTo>
                  <a:pt x="13530" y="80"/>
                </a:lnTo>
                <a:lnTo>
                  <a:pt x="13345" y="186"/>
                </a:lnTo>
                <a:lnTo>
                  <a:pt x="13186" y="318"/>
                </a:lnTo>
                <a:lnTo>
                  <a:pt x="13053" y="478"/>
                </a:lnTo>
                <a:lnTo>
                  <a:pt x="12947" y="663"/>
                </a:lnTo>
                <a:lnTo>
                  <a:pt x="12894" y="849"/>
                </a:lnTo>
                <a:lnTo>
                  <a:pt x="12867" y="1088"/>
                </a:lnTo>
                <a:lnTo>
                  <a:pt x="12867" y="12044"/>
                </a:lnTo>
                <a:lnTo>
                  <a:pt x="12894" y="12151"/>
                </a:lnTo>
                <a:lnTo>
                  <a:pt x="13716" y="14352"/>
                </a:lnTo>
                <a:lnTo>
                  <a:pt x="13769" y="14432"/>
                </a:lnTo>
                <a:lnTo>
                  <a:pt x="13822" y="14485"/>
                </a:lnTo>
                <a:lnTo>
                  <a:pt x="13928" y="14512"/>
                </a:lnTo>
                <a:lnTo>
                  <a:pt x="14008" y="14485"/>
                </a:lnTo>
                <a:lnTo>
                  <a:pt x="14114" y="14432"/>
                </a:lnTo>
                <a:lnTo>
                  <a:pt x="14167" y="14352"/>
                </a:lnTo>
                <a:lnTo>
                  <a:pt x="14990" y="12151"/>
                </a:lnTo>
                <a:lnTo>
                  <a:pt x="15016" y="12044"/>
                </a:lnTo>
                <a:lnTo>
                  <a:pt x="15016" y="3528"/>
                </a:lnTo>
                <a:lnTo>
                  <a:pt x="15334" y="3528"/>
                </a:lnTo>
                <a:lnTo>
                  <a:pt x="15494" y="3555"/>
                </a:lnTo>
                <a:lnTo>
                  <a:pt x="15600" y="3635"/>
                </a:lnTo>
                <a:lnTo>
                  <a:pt x="15706" y="3767"/>
                </a:lnTo>
                <a:lnTo>
                  <a:pt x="15732" y="3926"/>
                </a:lnTo>
                <a:lnTo>
                  <a:pt x="15732" y="7110"/>
                </a:lnTo>
                <a:lnTo>
                  <a:pt x="15732" y="7189"/>
                </a:lnTo>
                <a:lnTo>
                  <a:pt x="15785" y="7269"/>
                </a:lnTo>
                <a:lnTo>
                  <a:pt x="15865" y="7322"/>
                </a:lnTo>
                <a:lnTo>
                  <a:pt x="15971" y="7349"/>
                </a:lnTo>
                <a:lnTo>
                  <a:pt x="16051" y="7322"/>
                </a:lnTo>
                <a:lnTo>
                  <a:pt x="16130" y="7269"/>
                </a:lnTo>
                <a:lnTo>
                  <a:pt x="16183" y="7189"/>
                </a:lnTo>
                <a:lnTo>
                  <a:pt x="16210" y="7110"/>
                </a:lnTo>
                <a:lnTo>
                  <a:pt x="16210" y="3926"/>
                </a:lnTo>
                <a:lnTo>
                  <a:pt x="16183" y="3741"/>
                </a:lnTo>
                <a:lnTo>
                  <a:pt x="16130" y="3581"/>
                </a:lnTo>
                <a:lnTo>
                  <a:pt x="16051" y="3422"/>
                </a:lnTo>
                <a:lnTo>
                  <a:pt x="15945" y="3316"/>
                </a:lnTo>
                <a:lnTo>
                  <a:pt x="15838" y="3184"/>
                </a:lnTo>
                <a:lnTo>
                  <a:pt x="15679" y="3104"/>
                </a:lnTo>
                <a:lnTo>
                  <a:pt x="15520" y="3077"/>
                </a:lnTo>
                <a:lnTo>
                  <a:pt x="15334" y="3051"/>
                </a:lnTo>
                <a:lnTo>
                  <a:pt x="15016" y="3051"/>
                </a:lnTo>
                <a:lnTo>
                  <a:pt x="15016" y="1088"/>
                </a:lnTo>
                <a:lnTo>
                  <a:pt x="14990" y="849"/>
                </a:lnTo>
                <a:lnTo>
                  <a:pt x="14910" y="663"/>
                </a:lnTo>
                <a:lnTo>
                  <a:pt x="14830" y="478"/>
                </a:lnTo>
                <a:lnTo>
                  <a:pt x="14698" y="318"/>
                </a:lnTo>
                <a:lnTo>
                  <a:pt x="14539" y="186"/>
                </a:lnTo>
                <a:lnTo>
                  <a:pt x="14353" y="80"/>
                </a:lnTo>
                <a:lnTo>
                  <a:pt x="14141" y="27"/>
                </a:lnTo>
                <a:lnTo>
                  <a:pt x="13928" y="0"/>
                </a:lnTo>
                <a:close/>
                <a:moveTo>
                  <a:pt x="9631" y="14512"/>
                </a:moveTo>
                <a:lnTo>
                  <a:pt x="9631" y="16024"/>
                </a:lnTo>
                <a:lnTo>
                  <a:pt x="8543" y="15493"/>
                </a:lnTo>
                <a:lnTo>
                  <a:pt x="8437" y="15467"/>
                </a:lnTo>
                <a:lnTo>
                  <a:pt x="8331" y="15493"/>
                </a:lnTo>
                <a:lnTo>
                  <a:pt x="7269" y="16024"/>
                </a:lnTo>
                <a:lnTo>
                  <a:pt x="7269" y="14512"/>
                </a:lnTo>
                <a:close/>
                <a:moveTo>
                  <a:pt x="1168" y="0"/>
                </a:moveTo>
                <a:lnTo>
                  <a:pt x="929" y="27"/>
                </a:lnTo>
                <a:lnTo>
                  <a:pt x="717" y="106"/>
                </a:lnTo>
                <a:lnTo>
                  <a:pt x="531" y="212"/>
                </a:lnTo>
                <a:lnTo>
                  <a:pt x="345" y="345"/>
                </a:lnTo>
                <a:lnTo>
                  <a:pt x="213" y="531"/>
                </a:lnTo>
                <a:lnTo>
                  <a:pt x="106" y="716"/>
                </a:lnTo>
                <a:lnTo>
                  <a:pt x="27" y="929"/>
                </a:lnTo>
                <a:lnTo>
                  <a:pt x="0" y="1167"/>
                </a:lnTo>
                <a:lnTo>
                  <a:pt x="0" y="13344"/>
                </a:lnTo>
                <a:lnTo>
                  <a:pt x="27" y="13583"/>
                </a:lnTo>
                <a:lnTo>
                  <a:pt x="106" y="13795"/>
                </a:lnTo>
                <a:lnTo>
                  <a:pt x="213" y="14008"/>
                </a:lnTo>
                <a:lnTo>
                  <a:pt x="345" y="14167"/>
                </a:lnTo>
                <a:lnTo>
                  <a:pt x="531" y="14326"/>
                </a:lnTo>
                <a:lnTo>
                  <a:pt x="717" y="14432"/>
                </a:lnTo>
                <a:lnTo>
                  <a:pt x="929" y="14485"/>
                </a:lnTo>
                <a:lnTo>
                  <a:pt x="1168" y="14512"/>
                </a:lnTo>
                <a:lnTo>
                  <a:pt x="6792" y="14512"/>
                </a:lnTo>
                <a:lnTo>
                  <a:pt x="6792" y="16395"/>
                </a:lnTo>
                <a:lnTo>
                  <a:pt x="6792" y="16501"/>
                </a:lnTo>
                <a:lnTo>
                  <a:pt x="6845" y="16581"/>
                </a:lnTo>
                <a:lnTo>
                  <a:pt x="6925" y="16634"/>
                </a:lnTo>
                <a:lnTo>
                  <a:pt x="7084" y="16634"/>
                </a:lnTo>
                <a:lnTo>
                  <a:pt x="7163" y="16607"/>
                </a:lnTo>
                <a:lnTo>
                  <a:pt x="8437" y="15997"/>
                </a:lnTo>
                <a:lnTo>
                  <a:pt x="9763" y="16607"/>
                </a:lnTo>
                <a:lnTo>
                  <a:pt x="9843" y="16634"/>
                </a:lnTo>
                <a:lnTo>
                  <a:pt x="9949" y="16634"/>
                </a:lnTo>
                <a:lnTo>
                  <a:pt x="10029" y="16581"/>
                </a:lnTo>
                <a:lnTo>
                  <a:pt x="10082" y="16501"/>
                </a:lnTo>
                <a:lnTo>
                  <a:pt x="10108" y="16395"/>
                </a:lnTo>
                <a:lnTo>
                  <a:pt x="10108" y="14485"/>
                </a:lnTo>
                <a:lnTo>
                  <a:pt x="10267" y="14432"/>
                </a:lnTo>
                <a:lnTo>
                  <a:pt x="10426" y="14379"/>
                </a:lnTo>
                <a:lnTo>
                  <a:pt x="10559" y="14273"/>
                </a:lnTo>
                <a:lnTo>
                  <a:pt x="10692" y="14167"/>
                </a:lnTo>
                <a:lnTo>
                  <a:pt x="10824" y="14008"/>
                </a:lnTo>
                <a:lnTo>
                  <a:pt x="10931" y="13795"/>
                </a:lnTo>
                <a:lnTo>
                  <a:pt x="11010" y="13583"/>
                </a:lnTo>
                <a:lnTo>
                  <a:pt x="11010" y="13344"/>
                </a:lnTo>
                <a:lnTo>
                  <a:pt x="11010" y="9073"/>
                </a:lnTo>
                <a:lnTo>
                  <a:pt x="11196" y="8993"/>
                </a:lnTo>
                <a:lnTo>
                  <a:pt x="11355" y="8887"/>
                </a:lnTo>
                <a:lnTo>
                  <a:pt x="11435" y="8755"/>
                </a:lnTo>
                <a:lnTo>
                  <a:pt x="11514" y="8622"/>
                </a:lnTo>
                <a:lnTo>
                  <a:pt x="11567" y="8489"/>
                </a:lnTo>
                <a:lnTo>
                  <a:pt x="11567" y="8330"/>
                </a:lnTo>
                <a:lnTo>
                  <a:pt x="11567" y="7136"/>
                </a:lnTo>
                <a:lnTo>
                  <a:pt x="11567" y="6977"/>
                </a:lnTo>
                <a:lnTo>
                  <a:pt x="11514" y="6845"/>
                </a:lnTo>
                <a:lnTo>
                  <a:pt x="11435" y="6712"/>
                </a:lnTo>
                <a:lnTo>
                  <a:pt x="11355" y="6579"/>
                </a:lnTo>
                <a:lnTo>
                  <a:pt x="11196" y="6473"/>
                </a:lnTo>
                <a:lnTo>
                  <a:pt x="11010" y="6394"/>
                </a:lnTo>
                <a:lnTo>
                  <a:pt x="11010" y="1167"/>
                </a:lnTo>
                <a:lnTo>
                  <a:pt x="11010" y="929"/>
                </a:lnTo>
                <a:lnTo>
                  <a:pt x="10931" y="716"/>
                </a:lnTo>
                <a:lnTo>
                  <a:pt x="10824" y="531"/>
                </a:lnTo>
                <a:lnTo>
                  <a:pt x="10692" y="345"/>
                </a:lnTo>
                <a:lnTo>
                  <a:pt x="10506" y="212"/>
                </a:lnTo>
                <a:lnTo>
                  <a:pt x="10320" y="106"/>
                </a:lnTo>
                <a:lnTo>
                  <a:pt x="10108" y="2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5" name="Google Shape;1905;p38">
            <a:extLst>
              <a:ext uri="{FF2B5EF4-FFF2-40B4-BE49-F238E27FC236}">
                <a16:creationId xmlns:a16="http://schemas.microsoft.com/office/drawing/2014/main" id="{4AD5F02B-6AF4-7C10-7660-AD31D3B034D4}"/>
              </a:ext>
            </a:extLst>
          </p:cNvPr>
          <p:cNvSpPr/>
          <p:nvPr/>
        </p:nvSpPr>
        <p:spPr>
          <a:xfrm>
            <a:off x="4906333" y="3331393"/>
            <a:ext cx="316938" cy="258314"/>
          </a:xfrm>
          <a:custGeom>
            <a:avLst/>
            <a:gdLst/>
            <a:ahLst/>
            <a:cxnLst/>
            <a:rect l="l" t="t" r="r" b="b"/>
            <a:pathLst>
              <a:path w="16635" h="13558" extrusionOk="0">
                <a:moveTo>
                  <a:pt x="10268" y="3184"/>
                </a:moveTo>
                <a:lnTo>
                  <a:pt x="10188" y="3237"/>
                </a:lnTo>
                <a:lnTo>
                  <a:pt x="8888" y="4537"/>
                </a:lnTo>
                <a:lnTo>
                  <a:pt x="8835" y="4617"/>
                </a:lnTo>
                <a:lnTo>
                  <a:pt x="8809" y="4696"/>
                </a:lnTo>
                <a:lnTo>
                  <a:pt x="8835" y="4803"/>
                </a:lnTo>
                <a:lnTo>
                  <a:pt x="8888" y="4882"/>
                </a:lnTo>
                <a:lnTo>
                  <a:pt x="8968" y="4935"/>
                </a:lnTo>
                <a:lnTo>
                  <a:pt x="9074" y="4962"/>
                </a:lnTo>
                <a:lnTo>
                  <a:pt x="9153" y="4935"/>
                </a:lnTo>
                <a:lnTo>
                  <a:pt x="9233" y="4882"/>
                </a:lnTo>
                <a:lnTo>
                  <a:pt x="10533" y="3582"/>
                </a:lnTo>
                <a:lnTo>
                  <a:pt x="10586" y="3503"/>
                </a:lnTo>
                <a:lnTo>
                  <a:pt x="10613" y="3423"/>
                </a:lnTo>
                <a:lnTo>
                  <a:pt x="10586" y="3317"/>
                </a:lnTo>
                <a:lnTo>
                  <a:pt x="10533" y="3237"/>
                </a:lnTo>
                <a:lnTo>
                  <a:pt x="10453" y="3184"/>
                </a:lnTo>
                <a:close/>
                <a:moveTo>
                  <a:pt x="3290" y="3741"/>
                </a:moveTo>
                <a:lnTo>
                  <a:pt x="3344" y="3768"/>
                </a:lnTo>
                <a:lnTo>
                  <a:pt x="3370" y="3821"/>
                </a:lnTo>
                <a:lnTo>
                  <a:pt x="3370" y="3874"/>
                </a:lnTo>
                <a:lnTo>
                  <a:pt x="3370" y="6315"/>
                </a:lnTo>
                <a:lnTo>
                  <a:pt x="1195" y="6315"/>
                </a:lnTo>
                <a:lnTo>
                  <a:pt x="1195" y="3874"/>
                </a:lnTo>
                <a:lnTo>
                  <a:pt x="1195" y="3821"/>
                </a:lnTo>
                <a:lnTo>
                  <a:pt x="1221" y="3768"/>
                </a:lnTo>
                <a:lnTo>
                  <a:pt x="1274" y="3741"/>
                </a:lnTo>
                <a:close/>
                <a:moveTo>
                  <a:pt x="11939" y="3158"/>
                </a:moveTo>
                <a:lnTo>
                  <a:pt x="11833" y="3184"/>
                </a:lnTo>
                <a:lnTo>
                  <a:pt x="11753" y="3237"/>
                </a:lnTo>
                <a:lnTo>
                  <a:pt x="8888" y="6102"/>
                </a:lnTo>
                <a:lnTo>
                  <a:pt x="8835" y="6182"/>
                </a:lnTo>
                <a:lnTo>
                  <a:pt x="8809" y="6288"/>
                </a:lnTo>
                <a:lnTo>
                  <a:pt x="8835" y="6368"/>
                </a:lnTo>
                <a:lnTo>
                  <a:pt x="8888" y="6447"/>
                </a:lnTo>
                <a:lnTo>
                  <a:pt x="8968" y="6500"/>
                </a:lnTo>
                <a:lnTo>
                  <a:pt x="9047" y="6527"/>
                </a:lnTo>
                <a:lnTo>
                  <a:pt x="9153" y="6500"/>
                </a:lnTo>
                <a:lnTo>
                  <a:pt x="9233" y="6447"/>
                </a:lnTo>
                <a:lnTo>
                  <a:pt x="12098" y="3582"/>
                </a:lnTo>
                <a:lnTo>
                  <a:pt x="12151" y="3503"/>
                </a:lnTo>
                <a:lnTo>
                  <a:pt x="12178" y="3396"/>
                </a:lnTo>
                <a:lnTo>
                  <a:pt x="12151" y="3317"/>
                </a:lnTo>
                <a:lnTo>
                  <a:pt x="12098" y="3237"/>
                </a:lnTo>
                <a:lnTo>
                  <a:pt x="12019" y="3184"/>
                </a:lnTo>
                <a:lnTo>
                  <a:pt x="11939" y="3158"/>
                </a:lnTo>
                <a:close/>
                <a:moveTo>
                  <a:pt x="3715" y="6819"/>
                </a:moveTo>
                <a:lnTo>
                  <a:pt x="3795" y="6845"/>
                </a:lnTo>
                <a:lnTo>
                  <a:pt x="3874" y="6898"/>
                </a:lnTo>
                <a:lnTo>
                  <a:pt x="3927" y="6951"/>
                </a:lnTo>
                <a:lnTo>
                  <a:pt x="4007" y="7004"/>
                </a:lnTo>
                <a:lnTo>
                  <a:pt x="4033" y="7084"/>
                </a:lnTo>
                <a:lnTo>
                  <a:pt x="4060" y="7164"/>
                </a:lnTo>
                <a:lnTo>
                  <a:pt x="4060" y="7243"/>
                </a:lnTo>
                <a:lnTo>
                  <a:pt x="4060" y="7694"/>
                </a:lnTo>
                <a:lnTo>
                  <a:pt x="2839" y="7694"/>
                </a:lnTo>
                <a:lnTo>
                  <a:pt x="2733" y="7721"/>
                </a:lnTo>
                <a:lnTo>
                  <a:pt x="2654" y="7774"/>
                </a:lnTo>
                <a:lnTo>
                  <a:pt x="2601" y="7853"/>
                </a:lnTo>
                <a:lnTo>
                  <a:pt x="2601" y="7933"/>
                </a:lnTo>
                <a:lnTo>
                  <a:pt x="2601" y="8039"/>
                </a:lnTo>
                <a:lnTo>
                  <a:pt x="2654" y="8119"/>
                </a:lnTo>
                <a:lnTo>
                  <a:pt x="2733" y="8172"/>
                </a:lnTo>
                <a:lnTo>
                  <a:pt x="2839" y="8198"/>
                </a:lnTo>
                <a:lnTo>
                  <a:pt x="4060" y="8198"/>
                </a:lnTo>
                <a:lnTo>
                  <a:pt x="4060" y="9684"/>
                </a:lnTo>
                <a:lnTo>
                  <a:pt x="3423" y="9684"/>
                </a:lnTo>
                <a:lnTo>
                  <a:pt x="3344" y="9551"/>
                </a:lnTo>
                <a:lnTo>
                  <a:pt x="3264" y="9419"/>
                </a:lnTo>
                <a:lnTo>
                  <a:pt x="3158" y="9313"/>
                </a:lnTo>
                <a:lnTo>
                  <a:pt x="3025" y="9233"/>
                </a:lnTo>
                <a:lnTo>
                  <a:pt x="2866" y="9127"/>
                </a:lnTo>
                <a:lnTo>
                  <a:pt x="2680" y="9047"/>
                </a:lnTo>
                <a:lnTo>
                  <a:pt x="2495" y="9021"/>
                </a:lnTo>
                <a:lnTo>
                  <a:pt x="2282" y="8994"/>
                </a:lnTo>
                <a:lnTo>
                  <a:pt x="2070" y="9021"/>
                </a:lnTo>
                <a:lnTo>
                  <a:pt x="1884" y="9047"/>
                </a:lnTo>
                <a:lnTo>
                  <a:pt x="1699" y="9127"/>
                </a:lnTo>
                <a:lnTo>
                  <a:pt x="1540" y="9233"/>
                </a:lnTo>
                <a:lnTo>
                  <a:pt x="1407" y="9313"/>
                </a:lnTo>
                <a:lnTo>
                  <a:pt x="1301" y="9419"/>
                </a:lnTo>
                <a:lnTo>
                  <a:pt x="1221" y="9551"/>
                </a:lnTo>
                <a:lnTo>
                  <a:pt x="1142" y="9684"/>
                </a:lnTo>
                <a:lnTo>
                  <a:pt x="505" y="9684"/>
                </a:lnTo>
                <a:lnTo>
                  <a:pt x="505" y="8198"/>
                </a:lnTo>
                <a:lnTo>
                  <a:pt x="1725" y="8198"/>
                </a:lnTo>
                <a:lnTo>
                  <a:pt x="1831" y="8172"/>
                </a:lnTo>
                <a:lnTo>
                  <a:pt x="1911" y="8119"/>
                </a:lnTo>
                <a:lnTo>
                  <a:pt x="1964" y="8039"/>
                </a:lnTo>
                <a:lnTo>
                  <a:pt x="1964" y="7933"/>
                </a:lnTo>
                <a:lnTo>
                  <a:pt x="1964" y="7853"/>
                </a:lnTo>
                <a:lnTo>
                  <a:pt x="1911" y="7774"/>
                </a:lnTo>
                <a:lnTo>
                  <a:pt x="1831" y="7721"/>
                </a:lnTo>
                <a:lnTo>
                  <a:pt x="1725" y="7694"/>
                </a:lnTo>
                <a:lnTo>
                  <a:pt x="505" y="7694"/>
                </a:lnTo>
                <a:lnTo>
                  <a:pt x="505" y="7243"/>
                </a:lnTo>
                <a:lnTo>
                  <a:pt x="505" y="7164"/>
                </a:lnTo>
                <a:lnTo>
                  <a:pt x="531" y="7084"/>
                </a:lnTo>
                <a:lnTo>
                  <a:pt x="584" y="7004"/>
                </a:lnTo>
                <a:lnTo>
                  <a:pt x="638" y="6951"/>
                </a:lnTo>
                <a:lnTo>
                  <a:pt x="691" y="6898"/>
                </a:lnTo>
                <a:lnTo>
                  <a:pt x="770" y="6845"/>
                </a:lnTo>
                <a:lnTo>
                  <a:pt x="850" y="6819"/>
                </a:lnTo>
                <a:close/>
                <a:moveTo>
                  <a:pt x="14512" y="9313"/>
                </a:moveTo>
                <a:lnTo>
                  <a:pt x="14645" y="9339"/>
                </a:lnTo>
                <a:lnTo>
                  <a:pt x="14778" y="9366"/>
                </a:lnTo>
                <a:lnTo>
                  <a:pt x="14910" y="9445"/>
                </a:lnTo>
                <a:lnTo>
                  <a:pt x="15017" y="9525"/>
                </a:lnTo>
                <a:lnTo>
                  <a:pt x="15096" y="9631"/>
                </a:lnTo>
                <a:lnTo>
                  <a:pt x="15176" y="9764"/>
                </a:lnTo>
                <a:lnTo>
                  <a:pt x="15202" y="9896"/>
                </a:lnTo>
                <a:lnTo>
                  <a:pt x="15229" y="10029"/>
                </a:lnTo>
                <a:lnTo>
                  <a:pt x="15229" y="10506"/>
                </a:lnTo>
                <a:lnTo>
                  <a:pt x="7058" y="10506"/>
                </a:lnTo>
                <a:lnTo>
                  <a:pt x="7058" y="10029"/>
                </a:lnTo>
                <a:lnTo>
                  <a:pt x="7058" y="9896"/>
                </a:lnTo>
                <a:lnTo>
                  <a:pt x="7111" y="9764"/>
                </a:lnTo>
                <a:lnTo>
                  <a:pt x="7190" y="9631"/>
                </a:lnTo>
                <a:lnTo>
                  <a:pt x="7270" y="9525"/>
                </a:lnTo>
                <a:lnTo>
                  <a:pt x="7376" y="9445"/>
                </a:lnTo>
                <a:lnTo>
                  <a:pt x="7509" y="9366"/>
                </a:lnTo>
                <a:lnTo>
                  <a:pt x="7641" y="9339"/>
                </a:lnTo>
                <a:lnTo>
                  <a:pt x="7774" y="9313"/>
                </a:lnTo>
                <a:close/>
                <a:moveTo>
                  <a:pt x="2415" y="9498"/>
                </a:moveTo>
                <a:lnTo>
                  <a:pt x="2521" y="9525"/>
                </a:lnTo>
                <a:lnTo>
                  <a:pt x="2654" y="9578"/>
                </a:lnTo>
                <a:lnTo>
                  <a:pt x="2760" y="9631"/>
                </a:lnTo>
                <a:lnTo>
                  <a:pt x="2839" y="9711"/>
                </a:lnTo>
                <a:lnTo>
                  <a:pt x="2919" y="9790"/>
                </a:lnTo>
                <a:lnTo>
                  <a:pt x="2999" y="9896"/>
                </a:lnTo>
                <a:lnTo>
                  <a:pt x="3052" y="10002"/>
                </a:lnTo>
                <a:lnTo>
                  <a:pt x="3105" y="10082"/>
                </a:lnTo>
                <a:lnTo>
                  <a:pt x="3158" y="10135"/>
                </a:lnTo>
                <a:lnTo>
                  <a:pt x="3211" y="10162"/>
                </a:lnTo>
                <a:lnTo>
                  <a:pt x="4060" y="10162"/>
                </a:lnTo>
                <a:lnTo>
                  <a:pt x="4060" y="10613"/>
                </a:lnTo>
                <a:lnTo>
                  <a:pt x="3290" y="10613"/>
                </a:lnTo>
                <a:lnTo>
                  <a:pt x="3211" y="10639"/>
                </a:lnTo>
                <a:lnTo>
                  <a:pt x="3131" y="10666"/>
                </a:lnTo>
                <a:lnTo>
                  <a:pt x="3078" y="10719"/>
                </a:lnTo>
                <a:lnTo>
                  <a:pt x="3052" y="10798"/>
                </a:lnTo>
                <a:lnTo>
                  <a:pt x="2999" y="10904"/>
                </a:lnTo>
                <a:lnTo>
                  <a:pt x="2919" y="11010"/>
                </a:lnTo>
                <a:lnTo>
                  <a:pt x="2839" y="11090"/>
                </a:lnTo>
                <a:lnTo>
                  <a:pt x="2760" y="11170"/>
                </a:lnTo>
                <a:lnTo>
                  <a:pt x="2654" y="11223"/>
                </a:lnTo>
                <a:lnTo>
                  <a:pt x="2521" y="11276"/>
                </a:lnTo>
                <a:lnTo>
                  <a:pt x="2415" y="11302"/>
                </a:lnTo>
                <a:lnTo>
                  <a:pt x="2150" y="11302"/>
                </a:lnTo>
                <a:lnTo>
                  <a:pt x="2044" y="11276"/>
                </a:lnTo>
                <a:lnTo>
                  <a:pt x="1911" y="11223"/>
                </a:lnTo>
                <a:lnTo>
                  <a:pt x="1805" y="11170"/>
                </a:lnTo>
                <a:lnTo>
                  <a:pt x="1725" y="11090"/>
                </a:lnTo>
                <a:lnTo>
                  <a:pt x="1646" y="10984"/>
                </a:lnTo>
                <a:lnTo>
                  <a:pt x="1566" y="10904"/>
                </a:lnTo>
                <a:lnTo>
                  <a:pt x="1513" y="10772"/>
                </a:lnTo>
                <a:lnTo>
                  <a:pt x="1460" y="10719"/>
                </a:lnTo>
                <a:lnTo>
                  <a:pt x="1407" y="10666"/>
                </a:lnTo>
                <a:lnTo>
                  <a:pt x="1354" y="10639"/>
                </a:lnTo>
                <a:lnTo>
                  <a:pt x="1274" y="10613"/>
                </a:lnTo>
                <a:lnTo>
                  <a:pt x="505" y="10613"/>
                </a:lnTo>
                <a:lnTo>
                  <a:pt x="505" y="10162"/>
                </a:lnTo>
                <a:lnTo>
                  <a:pt x="1354" y="10162"/>
                </a:lnTo>
                <a:lnTo>
                  <a:pt x="1433" y="10108"/>
                </a:lnTo>
                <a:lnTo>
                  <a:pt x="1486" y="10055"/>
                </a:lnTo>
                <a:lnTo>
                  <a:pt x="1513" y="10002"/>
                </a:lnTo>
                <a:lnTo>
                  <a:pt x="1566" y="9896"/>
                </a:lnTo>
                <a:lnTo>
                  <a:pt x="1646" y="9790"/>
                </a:lnTo>
                <a:lnTo>
                  <a:pt x="1725" y="9711"/>
                </a:lnTo>
                <a:lnTo>
                  <a:pt x="1805" y="9631"/>
                </a:lnTo>
                <a:lnTo>
                  <a:pt x="1911" y="9578"/>
                </a:lnTo>
                <a:lnTo>
                  <a:pt x="2044" y="9525"/>
                </a:lnTo>
                <a:lnTo>
                  <a:pt x="2150" y="9498"/>
                </a:lnTo>
                <a:close/>
                <a:moveTo>
                  <a:pt x="12788" y="11010"/>
                </a:moveTo>
                <a:lnTo>
                  <a:pt x="12788" y="11355"/>
                </a:lnTo>
                <a:lnTo>
                  <a:pt x="12762" y="11461"/>
                </a:lnTo>
                <a:lnTo>
                  <a:pt x="12735" y="11568"/>
                </a:lnTo>
                <a:lnTo>
                  <a:pt x="12682" y="11647"/>
                </a:lnTo>
                <a:lnTo>
                  <a:pt x="12629" y="11727"/>
                </a:lnTo>
                <a:lnTo>
                  <a:pt x="12549" y="11806"/>
                </a:lnTo>
                <a:lnTo>
                  <a:pt x="12443" y="11859"/>
                </a:lnTo>
                <a:lnTo>
                  <a:pt x="12337" y="11886"/>
                </a:lnTo>
                <a:lnTo>
                  <a:pt x="12231" y="11912"/>
                </a:lnTo>
                <a:lnTo>
                  <a:pt x="10056" y="11912"/>
                </a:lnTo>
                <a:lnTo>
                  <a:pt x="9949" y="11886"/>
                </a:lnTo>
                <a:lnTo>
                  <a:pt x="9843" y="11859"/>
                </a:lnTo>
                <a:lnTo>
                  <a:pt x="9737" y="11806"/>
                </a:lnTo>
                <a:lnTo>
                  <a:pt x="9658" y="11727"/>
                </a:lnTo>
                <a:lnTo>
                  <a:pt x="9605" y="11647"/>
                </a:lnTo>
                <a:lnTo>
                  <a:pt x="9551" y="11568"/>
                </a:lnTo>
                <a:lnTo>
                  <a:pt x="9498" y="11461"/>
                </a:lnTo>
                <a:lnTo>
                  <a:pt x="9498" y="11355"/>
                </a:lnTo>
                <a:lnTo>
                  <a:pt x="9498" y="11010"/>
                </a:lnTo>
                <a:close/>
                <a:moveTo>
                  <a:pt x="4060" y="11117"/>
                </a:moveTo>
                <a:lnTo>
                  <a:pt x="4060" y="12284"/>
                </a:lnTo>
                <a:lnTo>
                  <a:pt x="4060" y="12443"/>
                </a:lnTo>
                <a:lnTo>
                  <a:pt x="4007" y="12602"/>
                </a:lnTo>
                <a:lnTo>
                  <a:pt x="3927" y="12735"/>
                </a:lnTo>
                <a:lnTo>
                  <a:pt x="3848" y="12841"/>
                </a:lnTo>
                <a:lnTo>
                  <a:pt x="3715" y="12947"/>
                </a:lnTo>
                <a:lnTo>
                  <a:pt x="3582" y="13027"/>
                </a:lnTo>
                <a:lnTo>
                  <a:pt x="3450" y="13053"/>
                </a:lnTo>
                <a:lnTo>
                  <a:pt x="3290" y="13080"/>
                </a:lnTo>
                <a:lnTo>
                  <a:pt x="1274" y="13080"/>
                </a:lnTo>
                <a:lnTo>
                  <a:pt x="1115" y="13053"/>
                </a:lnTo>
                <a:lnTo>
                  <a:pt x="982" y="13027"/>
                </a:lnTo>
                <a:lnTo>
                  <a:pt x="850" y="12947"/>
                </a:lnTo>
                <a:lnTo>
                  <a:pt x="717" y="12841"/>
                </a:lnTo>
                <a:lnTo>
                  <a:pt x="638" y="12735"/>
                </a:lnTo>
                <a:lnTo>
                  <a:pt x="558" y="12602"/>
                </a:lnTo>
                <a:lnTo>
                  <a:pt x="505" y="12443"/>
                </a:lnTo>
                <a:lnTo>
                  <a:pt x="505" y="12284"/>
                </a:lnTo>
                <a:lnTo>
                  <a:pt x="505" y="11117"/>
                </a:lnTo>
                <a:lnTo>
                  <a:pt x="1142" y="11117"/>
                </a:lnTo>
                <a:lnTo>
                  <a:pt x="1221" y="11249"/>
                </a:lnTo>
                <a:lnTo>
                  <a:pt x="1301" y="11355"/>
                </a:lnTo>
                <a:lnTo>
                  <a:pt x="1407" y="11461"/>
                </a:lnTo>
                <a:lnTo>
                  <a:pt x="1540" y="11568"/>
                </a:lnTo>
                <a:lnTo>
                  <a:pt x="1699" y="11674"/>
                </a:lnTo>
                <a:lnTo>
                  <a:pt x="1884" y="11727"/>
                </a:lnTo>
                <a:lnTo>
                  <a:pt x="2070" y="11780"/>
                </a:lnTo>
                <a:lnTo>
                  <a:pt x="2282" y="11806"/>
                </a:lnTo>
                <a:lnTo>
                  <a:pt x="2495" y="11780"/>
                </a:lnTo>
                <a:lnTo>
                  <a:pt x="2680" y="11727"/>
                </a:lnTo>
                <a:lnTo>
                  <a:pt x="2866" y="11674"/>
                </a:lnTo>
                <a:lnTo>
                  <a:pt x="3025" y="11568"/>
                </a:lnTo>
                <a:lnTo>
                  <a:pt x="3158" y="11461"/>
                </a:lnTo>
                <a:lnTo>
                  <a:pt x="3264" y="11355"/>
                </a:lnTo>
                <a:lnTo>
                  <a:pt x="3344" y="11249"/>
                </a:lnTo>
                <a:lnTo>
                  <a:pt x="3423" y="11117"/>
                </a:lnTo>
                <a:close/>
                <a:moveTo>
                  <a:pt x="16157" y="11010"/>
                </a:moveTo>
                <a:lnTo>
                  <a:pt x="16157" y="12178"/>
                </a:lnTo>
                <a:lnTo>
                  <a:pt x="16131" y="12363"/>
                </a:lnTo>
                <a:lnTo>
                  <a:pt x="16078" y="12523"/>
                </a:lnTo>
                <a:lnTo>
                  <a:pt x="15998" y="12682"/>
                </a:lnTo>
                <a:lnTo>
                  <a:pt x="15892" y="12814"/>
                </a:lnTo>
                <a:lnTo>
                  <a:pt x="15759" y="12921"/>
                </a:lnTo>
                <a:lnTo>
                  <a:pt x="15600" y="13000"/>
                </a:lnTo>
                <a:lnTo>
                  <a:pt x="15441" y="13053"/>
                </a:lnTo>
                <a:lnTo>
                  <a:pt x="15255" y="13080"/>
                </a:lnTo>
                <a:lnTo>
                  <a:pt x="7005" y="13080"/>
                </a:lnTo>
                <a:lnTo>
                  <a:pt x="6845" y="13053"/>
                </a:lnTo>
                <a:lnTo>
                  <a:pt x="6660" y="13000"/>
                </a:lnTo>
                <a:lnTo>
                  <a:pt x="6527" y="12921"/>
                </a:lnTo>
                <a:lnTo>
                  <a:pt x="6394" y="12814"/>
                </a:lnTo>
                <a:lnTo>
                  <a:pt x="6288" y="12682"/>
                </a:lnTo>
                <a:lnTo>
                  <a:pt x="6182" y="12523"/>
                </a:lnTo>
                <a:lnTo>
                  <a:pt x="6129" y="12363"/>
                </a:lnTo>
                <a:lnTo>
                  <a:pt x="6129" y="12178"/>
                </a:lnTo>
                <a:lnTo>
                  <a:pt x="6129" y="11010"/>
                </a:lnTo>
                <a:lnTo>
                  <a:pt x="9021" y="11010"/>
                </a:lnTo>
                <a:lnTo>
                  <a:pt x="9021" y="11355"/>
                </a:lnTo>
                <a:lnTo>
                  <a:pt x="9021" y="11568"/>
                </a:lnTo>
                <a:lnTo>
                  <a:pt x="9100" y="11753"/>
                </a:lnTo>
                <a:lnTo>
                  <a:pt x="9180" y="11939"/>
                </a:lnTo>
                <a:lnTo>
                  <a:pt x="9313" y="12072"/>
                </a:lnTo>
                <a:lnTo>
                  <a:pt x="9472" y="12204"/>
                </a:lnTo>
                <a:lnTo>
                  <a:pt x="9658" y="12310"/>
                </a:lnTo>
                <a:lnTo>
                  <a:pt x="9843" y="12363"/>
                </a:lnTo>
                <a:lnTo>
                  <a:pt x="10056" y="12390"/>
                </a:lnTo>
                <a:lnTo>
                  <a:pt x="12231" y="12390"/>
                </a:lnTo>
                <a:lnTo>
                  <a:pt x="12443" y="12363"/>
                </a:lnTo>
                <a:lnTo>
                  <a:pt x="12629" y="12310"/>
                </a:lnTo>
                <a:lnTo>
                  <a:pt x="12815" y="12204"/>
                </a:lnTo>
                <a:lnTo>
                  <a:pt x="12974" y="12072"/>
                </a:lnTo>
                <a:lnTo>
                  <a:pt x="13080" y="11939"/>
                </a:lnTo>
                <a:lnTo>
                  <a:pt x="13186" y="11753"/>
                </a:lnTo>
                <a:lnTo>
                  <a:pt x="13239" y="11568"/>
                </a:lnTo>
                <a:lnTo>
                  <a:pt x="13266" y="11355"/>
                </a:lnTo>
                <a:lnTo>
                  <a:pt x="13266" y="11010"/>
                </a:lnTo>
                <a:close/>
                <a:moveTo>
                  <a:pt x="3237" y="1"/>
                </a:moveTo>
                <a:lnTo>
                  <a:pt x="3184" y="27"/>
                </a:lnTo>
                <a:lnTo>
                  <a:pt x="3105" y="27"/>
                </a:lnTo>
                <a:lnTo>
                  <a:pt x="1221" y="1062"/>
                </a:lnTo>
                <a:lnTo>
                  <a:pt x="1168" y="1115"/>
                </a:lnTo>
                <a:lnTo>
                  <a:pt x="1115" y="1168"/>
                </a:lnTo>
                <a:lnTo>
                  <a:pt x="1089" y="1221"/>
                </a:lnTo>
                <a:lnTo>
                  <a:pt x="1089" y="1274"/>
                </a:lnTo>
                <a:lnTo>
                  <a:pt x="1089" y="3290"/>
                </a:lnTo>
                <a:lnTo>
                  <a:pt x="982" y="3343"/>
                </a:lnTo>
                <a:lnTo>
                  <a:pt x="876" y="3423"/>
                </a:lnTo>
                <a:lnTo>
                  <a:pt x="797" y="3529"/>
                </a:lnTo>
                <a:lnTo>
                  <a:pt x="744" y="3635"/>
                </a:lnTo>
                <a:lnTo>
                  <a:pt x="717" y="3741"/>
                </a:lnTo>
                <a:lnTo>
                  <a:pt x="691" y="3874"/>
                </a:lnTo>
                <a:lnTo>
                  <a:pt x="691" y="6368"/>
                </a:lnTo>
                <a:lnTo>
                  <a:pt x="584" y="6394"/>
                </a:lnTo>
                <a:lnTo>
                  <a:pt x="478" y="6447"/>
                </a:lnTo>
                <a:lnTo>
                  <a:pt x="293" y="6607"/>
                </a:lnTo>
                <a:lnTo>
                  <a:pt x="160" y="6739"/>
                </a:lnTo>
                <a:lnTo>
                  <a:pt x="80" y="6898"/>
                </a:lnTo>
                <a:lnTo>
                  <a:pt x="27" y="7058"/>
                </a:lnTo>
                <a:lnTo>
                  <a:pt x="1" y="7243"/>
                </a:lnTo>
                <a:lnTo>
                  <a:pt x="1" y="12284"/>
                </a:lnTo>
                <a:lnTo>
                  <a:pt x="27" y="12549"/>
                </a:lnTo>
                <a:lnTo>
                  <a:pt x="107" y="12788"/>
                </a:lnTo>
                <a:lnTo>
                  <a:pt x="240" y="13000"/>
                </a:lnTo>
                <a:lnTo>
                  <a:pt x="372" y="13186"/>
                </a:lnTo>
                <a:lnTo>
                  <a:pt x="584" y="13345"/>
                </a:lnTo>
                <a:lnTo>
                  <a:pt x="797" y="13451"/>
                </a:lnTo>
                <a:lnTo>
                  <a:pt x="1035" y="13531"/>
                </a:lnTo>
                <a:lnTo>
                  <a:pt x="1274" y="13557"/>
                </a:lnTo>
                <a:lnTo>
                  <a:pt x="3290" y="13557"/>
                </a:lnTo>
                <a:lnTo>
                  <a:pt x="3529" y="13531"/>
                </a:lnTo>
                <a:lnTo>
                  <a:pt x="3768" y="13451"/>
                </a:lnTo>
                <a:lnTo>
                  <a:pt x="4007" y="13345"/>
                </a:lnTo>
                <a:lnTo>
                  <a:pt x="4192" y="13186"/>
                </a:lnTo>
                <a:lnTo>
                  <a:pt x="4352" y="13000"/>
                </a:lnTo>
                <a:lnTo>
                  <a:pt x="4458" y="12788"/>
                </a:lnTo>
                <a:lnTo>
                  <a:pt x="4537" y="12549"/>
                </a:lnTo>
                <a:lnTo>
                  <a:pt x="4564" y="12284"/>
                </a:lnTo>
                <a:lnTo>
                  <a:pt x="4564" y="7243"/>
                </a:lnTo>
                <a:lnTo>
                  <a:pt x="4537" y="7058"/>
                </a:lnTo>
                <a:lnTo>
                  <a:pt x="4484" y="6898"/>
                </a:lnTo>
                <a:lnTo>
                  <a:pt x="4405" y="6739"/>
                </a:lnTo>
                <a:lnTo>
                  <a:pt x="4272" y="6607"/>
                </a:lnTo>
                <a:lnTo>
                  <a:pt x="4086" y="6447"/>
                </a:lnTo>
                <a:lnTo>
                  <a:pt x="3980" y="6394"/>
                </a:lnTo>
                <a:lnTo>
                  <a:pt x="3874" y="6368"/>
                </a:lnTo>
                <a:lnTo>
                  <a:pt x="3874" y="3874"/>
                </a:lnTo>
                <a:lnTo>
                  <a:pt x="3848" y="3741"/>
                </a:lnTo>
                <a:lnTo>
                  <a:pt x="3821" y="3635"/>
                </a:lnTo>
                <a:lnTo>
                  <a:pt x="3768" y="3529"/>
                </a:lnTo>
                <a:lnTo>
                  <a:pt x="3688" y="3423"/>
                </a:lnTo>
                <a:lnTo>
                  <a:pt x="3582" y="3343"/>
                </a:lnTo>
                <a:lnTo>
                  <a:pt x="3476" y="3290"/>
                </a:lnTo>
                <a:lnTo>
                  <a:pt x="3476" y="2415"/>
                </a:lnTo>
                <a:lnTo>
                  <a:pt x="3450" y="2335"/>
                </a:lnTo>
                <a:lnTo>
                  <a:pt x="3397" y="2256"/>
                </a:lnTo>
                <a:lnTo>
                  <a:pt x="3317" y="2203"/>
                </a:lnTo>
                <a:lnTo>
                  <a:pt x="3237" y="2176"/>
                </a:lnTo>
                <a:lnTo>
                  <a:pt x="3131" y="2203"/>
                </a:lnTo>
                <a:lnTo>
                  <a:pt x="3052" y="2256"/>
                </a:lnTo>
                <a:lnTo>
                  <a:pt x="2999" y="2335"/>
                </a:lnTo>
                <a:lnTo>
                  <a:pt x="2999" y="2415"/>
                </a:lnTo>
                <a:lnTo>
                  <a:pt x="2999" y="3237"/>
                </a:lnTo>
                <a:lnTo>
                  <a:pt x="1566" y="3237"/>
                </a:lnTo>
                <a:lnTo>
                  <a:pt x="1566" y="1433"/>
                </a:lnTo>
                <a:lnTo>
                  <a:pt x="2999" y="664"/>
                </a:lnTo>
                <a:lnTo>
                  <a:pt x="2999" y="1327"/>
                </a:lnTo>
                <a:lnTo>
                  <a:pt x="2999" y="1407"/>
                </a:lnTo>
                <a:lnTo>
                  <a:pt x="3052" y="1486"/>
                </a:lnTo>
                <a:lnTo>
                  <a:pt x="3131" y="1539"/>
                </a:lnTo>
                <a:lnTo>
                  <a:pt x="3237" y="1566"/>
                </a:lnTo>
                <a:lnTo>
                  <a:pt x="3317" y="1539"/>
                </a:lnTo>
                <a:lnTo>
                  <a:pt x="3397" y="1486"/>
                </a:lnTo>
                <a:lnTo>
                  <a:pt x="3450" y="1407"/>
                </a:lnTo>
                <a:lnTo>
                  <a:pt x="3476" y="1327"/>
                </a:lnTo>
                <a:lnTo>
                  <a:pt x="3476" y="239"/>
                </a:lnTo>
                <a:lnTo>
                  <a:pt x="3450" y="160"/>
                </a:lnTo>
                <a:lnTo>
                  <a:pt x="3397" y="80"/>
                </a:lnTo>
                <a:lnTo>
                  <a:pt x="3317" y="27"/>
                </a:lnTo>
                <a:lnTo>
                  <a:pt x="3237" y="1"/>
                </a:lnTo>
                <a:close/>
                <a:moveTo>
                  <a:pt x="11143" y="452"/>
                </a:moveTo>
                <a:lnTo>
                  <a:pt x="10666" y="478"/>
                </a:lnTo>
                <a:lnTo>
                  <a:pt x="10188" y="531"/>
                </a:lnTo>
                <a:lnTo>
                  <a:pt x="9737" y="664"/>
                </a:lnTo>
                <a:lnTo>
                  <a:pt x="9286" y="797"/>
                </a:lnTo>
                <a:lnTo>
                  <a:pt x="8862" y="982"/>
                </a:lnTo>
                <a:lnTo>
                  <a:pt x="8464" y="1195"/>
                </a:lnTo>
                <a:lnTo>
                  <a:pt x="8092" y="1460"/>
                </a:lnTo>
                <a:lnTo>
                  <a:pt x="7747" y="1752"/>
                </a:lnTo>
                <a:lnTo>
                  <a:pt x="7429" y="2070"/>
                </a:lnTo>
                <a:lnTo>
                  <a:pt x="7111" y="2415"/>
                </a:lnTo>
                <a:lnTo>
                  <a:pt x="6845" y="2786"/>
                </a:lnTo>
                <a:lnTo>
                  <a:pt x="6607" y="3184"/>
                </a:lnTo>
                <a:lnTo>
                  <a:pt x="6421" y="3609"/>
                </a:lnTo>
                <a:lnTo>
                  <a:pt x="6262" y="4060"/>
                </a:lnTo>
                <a:lnTo>
                  <a:pt x="6156" y="4511"/>
                </a:lnTo>
                <a:lnTo>
                  <a:pt x="6076" y="4988"/>
                </a:lnTo>
                <a:lnTo>
                  <a:pt x="6076" y="5068"/>
                </a:lnTo>
                <a:lnTo>
                  <a:pt x="6129" y="5147"/>
                </a:lnTo>
                <a:lnTo>
                  <a:pt x="6182" y="5227"/>
                </a:lnTo>
                <a:lnTo>
                  <a:pt x="6288" y="5254"/>
                </a:lnTo>
                <a:lnTo>
                  <a:pt x="6394" y="5254"/>
                </a:lnTo>
                <a:lnTo>
                  <a:pt x="6474" y="5200"/>
                </a:lnTo>
                <a:lnTo>
                  <a:pt x="6527" y="5121"/>
                </a:lnTo>
                <a:lnTo>
                  <a:pt x="6554" y="5041"/>
                </a:lnTo>
                <a:lnTo>
                  <a:pt x="6633" y="4617"/>
                </a:lnTo>
                <a:lnTo>
                  <a:pt x="6739" y="4192"/>
                </a:lnTo>
                <a:lnTo>
                  <a:pt x="6872" y="3794"/>
                </a:lnTo>
                <a:lnTo>
                  <a:pt x="7058" y="3423"/>
                </a:lnTo>
                <a:lnTo>
                  <a:pt x="7270" y="3052"/>
                </a:lnTo>
                <a:lnTo>
                  <a:pt x="7509" y="2707"/>
                </a:lnTo>
                <a:lnTo>
                  <a:pt x="7774" y="2415"/>
                </a:lnTo>
                <a:lnTo>
                  <a:pt x="8066" y="2123"/>
                </a:lnTo>
                <a:lnTo>
                  <a:pt x="8384" y="1858"/>
                </a:lnTo>
                <a:lnTo>
                  <a:pt x="8729" y="1619"/>
                </a:lnTo>
                <a:lnTo>
                  <a:pt x="9100" y="1433"/>
                </a:lnTo>
                <a:lnTo>
                  <a:pt x="9472" y="1248"/>
                </a:lnTo>
                <a:lnTo>
                  <a:pt x="9870" y="1115"/>
                </a:lnTo>
                <a:lnTo>
                  <a:pt x="10268" y="1035"/>
                </a:lnTo>
                <a:lnTo>
                  <a:pt x="10692" y="956"/>
                </a:lnTo>
                <a:lnTo>
                  <a:pt x="11621" y="956"/>
                </a:lnTo>
                <a:lnTo>
                  <a:pt x="12072" y="1035"/>
                </a:lnTo>
                <a:lnTo>
                  <a:pt x="12523" y="1141"/>
                </a:lnTo>
                <a:lnTo>
                  <a:pt x="12947" y="1301"/>
                </a:lnTo>
                <a:lnTo>
                  <a:pt x="13345" y="1513"/>
                </a:lnTo>
                <a:lnTo>
                  <a:pt x="13717" y="1725"/>
                </a:lnTo>
                <a:lnTo>
                  <a:pt x="14088" y="1990"/>
                </a:lnTo>
                <a:lnTo>
                  <a:pt x="14406" y="2282"/>
                </a:lnTo>
                <a:lnTo>
                  <a:pt x="14698" y="2627"/>
                </a:lnTo>
                <a:lnTo>
                  <a:pt x="14963" y="2972"/>
                </a:lnTo>
                <a:lnTo>
                  <a:pt x="15202" y="3370"/>
                </a:lnTo>
                <a:lnTo>
                  <a:pt x="15388" y="3768"/>
                </a:lnTo>
                <a:lnTo>
                  <a:pt x="15547" y="4192"/>
                </a:lnTo>
                <a:lnTo>
                  <a:pt x="15653" y="4617"/>
                </a:lnTo>
                <a:lnTo>
                  <a:pt x="15733" y="5094"/>
                </a:lnTo>
                <a:lnTo>
                  <a:pt x="15759" y="5572"/>
                </a:lnTo>
                <a:lnTo>
                  <a:pt x="15733" y="6023"/>
                </a:lnTo>
                <a:lnTo>
                  <a:pt x="15653" y="6500"/>
                </a:lnTo>
                <a:lnTo>
                  <a:pt x="15547" y="6951"/>
                </a:lnTo>
                <a:lnTo>
                  <a:pt x="15388" y="7376"/>
                </a:lnTo>
                <a:lnTo>
                  <a:pt x="15202" y="7774"/>
                </a:lnTo>
                <a:lnTo>
                  <a:pt x="14963" y="8145"/>
                </a:lnTo>
                <a:lnTo>
                  <a:pt x="14698" y="8490"/>
                </a:lnTo>
                <a:lnTo>
                  <a:pt x="14406" y="8835"/>
                </a:lnTo>
                <a:lnTo>
                  <a:pt x="13000" y="8835"/>
                </a:lnTo>
                <a:lnTo>
                  <a:pt x="13292" y="8623"/>
                </a:lnTo>
                <a:lnTo>
                  <a:pt x="13584" y="8411"/>
                </a:lnTo>
                <a:lnTo>
                  <a:pt x="13823" y="8198"/>
                </a:lnTo>
                <a:lnTo>
                  <a:pt x="14035" y="7960"/>
                </a:lnTo>
                <a:lnTo>
                  <a:pt x="14221" y="7694"/>
                </a:lnTo>
                <a:lnTo>
                  <a:pt x="14406" y="7402"/>
                </a:lnTo>
                <a:lnTo>
                  <a:pt x="14566" y="7111"/>
                </a:lnTo>
                <a:lnTo>
                  <a:pt x="14672" y="6792"/>
                </a:lnTo>
                <a:lnTo>
                  <a:pt x="14778" y="6474"/>
                </a:lnTo>
                <a:lnTo>
                  <a:pt x="14857" y="6156"/>
                </a:lnTo>
                <a:lnTo>
                  <a:pt x="14831" y="6049"/>
                </a:lnTo>
                <a:lnTo>
                  <a:pt x="14804" y="5970"/>
                </a:lnTo>
                <a:lnTo>
                  <a:pt x="14725" y="5890"/>
                </a:lnTo>
                <a:lnTo>
                  <a:pt x="14645" y="5864"/>
                </a:lnTo>
                <a:lnTo>
                  <a:pt x="14539" y="5864"/>
                </a:lnTo>
                <a:lnTo>
                  <a:pt x="14459" y="5917"/>
                </a:lnTo>
                <a:lnTo>
                  <a:pt x="14406" y="5970"/>
                </a:lnTo>
                <a:lnTo>
                  <a:pt x="14380" y="6076"/>
                </a:lnTo>
                <a:lnTo>
                  <a:pt x="14300" y="6368"/>
                </a:lnTo>
                <a:lnTo>
                  <a:pt x="14221" y="6633"/>
                </a:lnTo>
                <a:lnTo>
                  <a:pt x="14115" y="6898"/>
                </a:lnTo>
                <a:lnTo>
                  <a:pt x="13982" y="7164"/>
                </a:lnTo>
                <a:lnTo>
                  <a:pt x="13823" y="7402"/>
                </a:lnTo>
                <a:lnTo>
                  <a:pt x="13664" y="7641"/>
                </a:lnTo>
                <a:lnTo>
                  <a:pt x="13478" y="7853"/>
                </a:lnTo>
                <a:lnTo>
                  <a:pt x="13266" y="8039"/>
                </a:lnTo>
                <a:lnTo>
                  <a:pt x="13027" y="8225"/>
                </a:lnTo>
                <a:lnTo>
                  <a:pt x="12788" y="8384"/>
                </a:lnTo>
                <a:lnTo>
                  <a:pt x="12549" y="8517"/>
                </a:lnTo>
                <a:lnTo>
                  <a:pt x="12284" y="8623"/>
                </a:lnTo>
                <a:lnTo>
                  <a:pt x="12019" y="8702"/>
                </a:lnTo>
                <a:lnTo>
                  <a:pt x="11753" y="8782"/>
                </a:lnTo>
                <a:lnTo>
                  <a:pt x="11462" y="8809"/>
                </a:lnTo>
                <a:lnTo>
                  <a:pt x="11170" y="8835"/>
                </a:lnTo>
                <a:lnTo>
                  <a:pt x="10851" y="8809"/>
                </a:lnTo>
                <a:lnTo>
                  <a:pt x="10533" y="8755"/>
                </a:lnTo>
                <a:lnTo>
                  <a:pt x="10215" y="8702"/>
                </a:lnTo>
                <a:lnTo>
                  <a:pt x="9896" y="8596"/>
                </a:lnTo>
                <a:lnTo>
                  <a:pt x="9605" y="8437"/>
                </a:lnTo>
                <a:lnTo>
                  <a:pt x="9339" y="8278"/>
                </a:lnTo>
                <a:lnTo>
                  <a:pt x="9074" y="8092"/>
                </a:lnTo>
                <a:lnTo>
                  <a:pt x="8835" y="7880"/>
                </a:lnTo>
                <a:lnTo>
                  <a:pt x="8623" y="7641"/>
                </a:lnTo>
                <a:lnTo>
                  <a:pt x="8437" y="7376"/>
                </a:lnTo>
                <a:lnTo>
                  <a:pt x="8278" y="7111"/>
                </a:lnTo>
                <a:lnTo>
                  <a:pt x="8119" y="6819"/>
                </a:lnTo>
                <a:lnTo>
                  <a:pt x="8013" y="6527"/>
                </a:lnTo>
                <a:lnTo>
                  <a:pt x="7933" y="6209"/>
                </a:lnTo>
                <a:lnTo>
                  <a:pt x="7880" y="5890"/>
                </a:lnTo>
                <a:lnTo>
                  <a:pt x="7880" y="5572"/>
                </a:lnTo>
                <a:lnTo>
                  <a:pt x="7880" y="5227"/>
                </a:lnTo>
                <a:lnTo>
                  <a:pt x="7933" y="4909"/>
                </a:lnTo>
                <a:lnTo>
                  <a:pt x="8013" y="4590"/>
                </a:lnTo>
                <a:lnTo>
                  <a:pt x="8119" y="4298"/>
                </a:lnTo>
                <a:lnTo>
                  <a:pt x="8278" y="4007"/>
                </a:lnTo>
                <a:lnTo>
                  <a:pt x="8437" y="3741"/>
                </a:lnTo>
                <a:lnTo>
                  <a:pt x="8623" y="3476"/>
                </a:lnTo>
                <a:lnTo>
                  <a:pt x="8835" y="3237"/>
                </a:lnTo>
                <a:lnTo>
                  <a:pt x="9074" y="3025"/>
                </a:lnTo>
                <a:lnTo>
                  <a:pt x="9313" y="2839"/>
                </a:lnTo>
                <a:lnTo>
                  <a:pt x="9578" y="2680"/>
                </a:lnTo>
                <a:lnTo>
                  <a:pt x="9870" y="2548"/>
                </a:lnTo>
                <a:lnTo>
                  <a:pt x="10162" y="2441"/>
                </a:lnTo>
                <a:lnTo>
                  <a:pt x="10480" y="2362"/>
                </a:lnTo>
                <a:lnTo>
                  <a:pt x="10798" y="2309"/>
                </a:lnTo>
                <a:lnTo>
                  <a:pt x="11143" y="2282"/>
                </a:lnTo>
                <a:lnTo>
                  <a:pt x="11435" y="2309"/>
                </a:lnTo>
                <a:lnTo>
                  <a:pt x="11727" y="2335"/>
                </a:lnTo>
                <a:lnTo>
                  <a:pt x="12019" y="2415"/>
                </a:lnTo>
                <a:lnTo>
                  <a:pt x="12284" y="2494"/>
                </a:lnTo>
                <a:lnTo>
                  <a:pt x="12549" y="2601"/>
                </a:lnTo>
                <a:lnTo>
                  <a:pt x="12815" y="2733"/>
                </a:lnTo>
                <a:lnTo>
                  <a:pt x="13027" y="2892"/>
                </a:lnTo>
                <a:lnTo>
                  <a:pt x="13266" y="3078"/>
                </a:lnTo>
                <a:lnTo>
                  <a:pt x="13478" y="3264"/>
                </a:lnTo>
                <a:lnTo>
                  <a:pt x="13664" y="3476"/>
                </a:lnTo>
                <a:lnTo>
                  <a:pt x="13823" y="3715"/>
                </a:lnTo>
                <a:lnTo>
                  <a:pt x="13982" y="3954"/>
                </a:lnTo>
                <a:lnTo>
                  <a:pt x="14115" y="4219"/>
                </a:lnTo>
                <a:lnTo>
                  <a:pt x="14221" y="4484"/>
                </a:lnTo>
                <a:lnTo>
                  <a:pt x="14300" y="4749"/>
                </a:lnTo>
                <a:lnTo>
                  <a:pt x="14380" y="5041"/>
                </a:lnTo>
                <a:lnTo>
                  <a:pt x="14406" y="5147"/>
                </a:lnTo>
                <a:lnTo>
                  <a:pt x="14459" y="5200"/>
                </a:lnTo>
                <a:lnTo>
                  <a:pt x="14539" y="5254"/>
                </a:lnTo>
                <a:lnTo>
                  <a:pt x="14645" y="5254"/>
                </a:lnTo>
                <a:lnTo>
                  <a:pt x="14725" y="5227"/>
                </a:lnTo>
                <a:lnTo>
                  <a:pt x="14804" y="5147"/>
                </a:lnTo>
                <a:lnTo>
                  <a:pt x="14831" y="5068"/>
                </a:lnTo>
                <a:lnTo>
                  <a:pt x="14857" y="4962"/>
                </a:lnTo>
                <a:lnTo>
                  <a:pt x="14778" y="4643"/>
                </a:lnTo>
                <a:lnTo>
                  <a:pt x="14672" y="4325"/>
                </a:lnTo>
                <a:lnTo>
                  <a:pt x="14566" y="4007"/>
                </a:lnTo>
                <a:lnTo>
                  <a:pt x="14406" y="3715"/>
                </a:lnTo>
                <a:lnTo>
                  <a:pt x="14221" y="3423"/>
                </a:lnTo>
                <a:lnTo>
                  <a:pt x="14035" y="3158"/>
                </a:lnTo>
                <a:lnTo>
                  <a:pt x="13823" y="2919"/>
                </a:lnTo>
                <a:lnTo>
                  <a:pt x="13584" y="2707"/>
                </a:lnTo>
                <a:lnTo>
                  <a:pt x="13319" y="2494"/>
                </a:lnTo>
                <a:lnTo>
                  <a:pt x="13053" y="2335"/>
                </a:lnTo>
                <a:lnTo>
                  <a:pt x="12762" y="2176"/>
                </a:lnTo>
                <a:lnTo>
                  <a:pt x="12470" y="2043"/>
                </a:lnTo>
                <a:lnTo>
                  <a:pt x="12151" y="1937"/>
                </a:lnTo>
                <a:lnTo>
                  <a:pt x="11833" y="1858"/>
                </a:lnTo>
                <a:lnTo>
                  <a:pt x="11488" y="1831"/>
                </a:lnTo>
                <a:lnTo>
                  <a:pt x="11143" y="1805"/>
                </a:lnTo>
                <a:lnTo>
                  <a:pt x="10745" y="1831"/>
                </a:lnTo>
                <a:lnTo>
                  <a:pt x="10374" y="1884"/>
                </a:lnTo>
                <a:lnTo>
                  <a:pt x="10029" y="1964"/>
                </a:lnTo>
                <a:lnTo>
                  <a:pt x="9684" y="2097"/>
                </a:lnTo>
                <a:lnTo>
                  <a:pt x="9339" y="2256"/>
                </a:lnTo>
                <a:lnTo>
                  <a:pt x="9047" y="2441"/>
                </a:lnTo>
                <a:lnTo>
                  <a:pt x="8756" y="2654"/>
                </a:lnTo>
                <a:lnTo>
                  <a:pt x="8490" y="2892"/>
                </a:lnTo>
                <a:lnTo>
                  <a:pt x="8251" y="3158"/>
                </a:lnTo>
                <a:lnTo>
                  <a:pt x="8039" y="3450"/>
                </a:lnTo>
                <a:lnTo>
                  <a:pt x="7827" y="3768"/>
                </a:lnTo>
                <a:lnTo>
                  <a:pt x="7668" y="4086"/>
                </a:lnTo>
                <a:lnTo>
                  <a:pt x="7562" y="4431"/>
                </a:lnTo>
                <a:lnTo>
                  <a:pt x="7456" y="4803"/>
                </a:lnTo>
                <a:lnTo>
                  <a:pt x="7403" y="5174"/>
                </a:lnTo>
                <a:lnTo>
                  <a:pt x="7376" y="5572"/>
                </a:lnTo>
                <a:lnTo>
                  <a:pt x="7403" y="5943"/>
                </a:lnTo>
                <a:lnTo>
                  <a:pt x="7456" y="6315"/>
                </a:lnTo>
                <a:lnTo>
                  <a:pt x="7562" y="6686"/>
                </a:lnTo>
                <a:lnTo>
                  <a:pt x="7668" y="7031"/>
                </a:lnTo>
                <a:lnTo>
                  <a:pt x="7827" y="7349"/>
                </a:lnTo>
                <a:lnTo>
                  <a:pt x="8039" y="7668"/>
                </a:lnTo>
                <a:lnTo>
                  <a:pt x="8251" y="7960"/>
                </a:lnTo>
                <a:lnTo>
                  <a:pt x="8490" y="8225"/>
                </a:lnTo>
                <a:lnTo>
                  <a:pt x="8676" y="8384"/>
                </a:lnTo>
                <a:lnTo>
                  <a:pt x="8862" y="8543"/>
                </a:lnTo>
                <a:lnTo>
                  <a:pt x="9074" y="8702"/>
                </a:lnTo>
                <a:lnTo>
                  <a:pt x="9286" y="8835"/>
                </a:lnTo>
                <a:lnTo>
                  <a:pt x="7880" y="8835"/>
                </a:lnTo>
                <a:lnTo>
                  <a:pt x="7615" y="8543"/>
                </a:lnTo>
                <a:lnTo>
                  <a:pt x="7403" y="8251"/>
                </a:lnTo>
                <a:lnTo>
                  <a:pt x="7190" y="7933"/>
                </a:lnTo>
                <a:lnTo>
                  <a:pt x="7005" y="7615"/>
                </a:lnTo>
                <a:lnTo>
                  <a:pt x="6845" y="7243"/>
                </a:lnTo>
                <a:lnTo>
                  <a:pt x="6713" y="6872"/>
                </a:lnTo>
                <a:lnTo>
                  <a:pt x="6607" y="6474"/>
                </a:lnTo>
                <a:lnTo>
                  <a:pt x="6554" y="6076"/>
                </a:lnTo>
                <a:lnTo>
                  <a:pt x="6527" y="5996"/>
                </a:lnTo>
                <a:lnTo>
                  <a:pt x="6474" y="5917"/>
                </a:lnTo>
                <a:lnTo>
                  <a:pt x="6394" y="5864"/>
                </a:lnTo>
                <a:lnTo>
                  <a:pt x="6288" y="5864"/>
                </a:lnTo>
                <a:lnTo>
                  <a:pt x="6182" y="5890"/>
                </a:lnTo>
                <a:lnTo>
                  <a:pt x="6129" y="5970"/>
                </a:lnTo>
                <a:lnTo>
                  <a:pt x="6076" y="6049"/>
                </a:lnTo>
                <a:lnTo>
                  <a:pt x="6076" y="6129"/>
                </a:lnTo>
                <a:lnTo>
                  <a:pt x="6129" y="6580"/>
                </a:lnTo>
                <a:lnTo>
                  <a:pt x="6235" y="7004"/>
                </a:lnTo>
                <a:lnTo>
                  <a:pt x="6394" y="7429"/>
                </a:lnTo>
                <a:lnTo>
                  <a:pt x="6554" y="7827"/>
                </a:lnTo>
                <a:lnTo>
                  <a:pt x="6713" y="8119"/>
                </a:lnTo>
                <a:lnTo>
                  <a:pt x="6898" y="8411"/>
                </a:lnTo>
                <a:lnTo>
                  <a:pt x="7084" y="8676"/>
                </a:lnTo>
                <a:lnTo>
                  <a:pt x="7296" y="8915"/>
                </a:lnTo>
                <a:lnTo>
                  <a:pt x="7111" y="9047"/>
                </a:lnTo>
                <a:lnTo>
                  <a:pt x="6925" y="9180"/>
                </a:lnTo>
                <a:lnTo>
                  <a:pt x="6766" y="9366"/>
                </a:lnTo>
                <a:lnTo>
                  <a:pt x="6660" y="9578"/>
                </a:lnTo>
                <a:lnTo>
                  <a:pt x="6580" y="9790"/>
                </a:lnTo>
                <a:lnTo>
                  <a:pt x="6554" y="10029"/>
                </a:lnTo>
                <a:lnTo>
                  <a:pt x="6554" y="10506"/>
                </a:lnTo>
                <a:lnTo>
                  <a:pt x="5890" y="10506"/>
                </a:lnTo>
                <a:lnTo>
                  <a:pt x="5784" y="10533"/>
                </a:lnTo>
                <a:lnTo>
                  <a:pt x="5705" y="10586"/>
                </a:lnTo>
                <a:lnTo>
                  <a:pt x="5652" y="10666"/>
                </a:lnTo>
                <a:lnTo>
                  <a:pt x="5625" y="10745"/>
                </a:lnTo>
                <a:lnTo>
                  <a:pt x="5625" y="12178"/>
                </a:lnTo>
                <a:lnTo>
                  <a:pt x="5652" y="12470"/>
                </a:lnTo>
                <a:lnTo>
                  <a:pt x="5758" y="12708"/>
                </a:lnTo>
                <a:lnTo>
                  <a:pt x="5864" y="12947"/>
                </a:lnTo>
                <a:lnTo>
                  <a:pt x="6050" y="13159"/>
                </a:lnTo>
                <a:lnTo>
                  <a:pt x="6235" y="13319"/>
                </a:lnTo>
                <a:lnTo>
                  <a:pt x="6474" y="13451"/>
                </a:lnTo>
                <a:lnTo>
                  <a:pt x="6739" y="13531"/>
                </a:lnTo>
                <a:lnTo>
                  <a:pt x="7005" y="13557"/>
                </a:lnTo>
                <a:lnTo>
                  <a:pt x="15255" y="13557"/>
                </a:lnTo>
                <a:lnTo>
                  <a:pt x="15547" y="13531"/>
                </a:lnTo>
                <a:lnTo>
                  <a:pt x="15812" y="13451"/>
                </a:lnTo>
                <a:lnTo>
                  <a:pt x="16025" y="13319"/>
                </a:lnTo>
                <a:lnTo>
                  <a:pt x="16237" y="13159"/>
                </a:lnTo>
                <a:lnTo>
                  <a:pt x="16396" y="12947"/>
                </a:lnTo>
                <a:lnTo>
                  <a:pt x="16529" y="12708"/>
                </a:lnTo>
                <a:lnTo>
                  <a:pt x="16608" y="12470"/>
                </a:lnTo>
                <a:lnTo>
                  <a:pt x="16635" y="12178"/>
                </a:lnTo>
                <a:lnTo>
                  <a:pt x="16635" y="10745"/>
                </a:lnTo>
                <a:lnTo>
                  <a:pt x="16635" y="10666"/>
                </a:lnTo>
                <a:lnTo>
                  <a:pt x="16582" y="10586"/>
                </a:lnTo>
                <a:lnTo>
                  <a:pt x="16502" y="10533"/>
                </a:lnTo>
                <a:lnTo>
                  <a:pt x="16396" y="10506"/>
                </a:lnTo>
                <a:lnTo>
                  <a:pt x="15706" y="10506"/>
                </a:lnTo>
                <a:lnTo>
                  <a:pt x="15706" y="10029"/>
                </a:lnTo>
                <a:lnTo>
                  <a:pt x="15680" y="9790"/>
                </a:lnTo>
                <a:lnTo>
                  <a:pt x="15627" y="9578"/>
                </a:lnTo>
                <a:lnTo>
                  <a:pt x="15521" y="9366"/>
                </a:lnTo>
                <a:lnTo>
                  <a:pt x="15361" y="9180"/>
                </a:lnTo>
                <a:lnTo>
                  <a:pt x="15176" y="9047"/>
                </a:lnTo>
                <a:lnTo>
                  <a:pt x="14963" y="8915"/>
                </a:lnTo>
                <a:lnTo>
                  <a:pt x="15229" y="8623"/>
                </a:lnTo>
                <a:lnTo>
                  <a:pt x="15468" y="8278"/>
                </a:lnTo>
                <a:lnTo>
                  <a:pt x="15653" y="7933"/>
                </a:lnTo>
                <a:lnTo>
                  <a:pt x="15839" y="7562"/>
                </a:lnTo>
                <a:lnTo>
                  <a:pt x="15998" y="7084"/>
                </a:lnTo>
                <a:lnTo>
                  <a:pt x="16131" y="6607"/>
                </a:lnTo>
                <a:lnTo>
                  <a:pt x="16210" y="6076"/>
                </a:lnTo>
                <a:lnTo>
                  <a:pt x="16237" y="5572"/>
                </a:lnTo>
                <a:lnTo>
                  <a:pt x="16210" y="5041"/>
                </a:lnTo>
                <a:lnTo>
                  <a:pt x="16131" y="4537"/>
                </a:lnTo>
                <a:lnTo>
                  <a:pt x="16025" y="4033"/>
                </a:lnTo>
                <a:lnTo>
                  <a:pt x="15839" y="3582"/>
                </a:lnTo>
                <a:lnTo>
                  <a:pt x="15627" y="3131"/>
                </a:lnTo>
                <a:lnTo>
                  <a:pt x="15361" y="2707"/>
                </a:lnTo>
                <a:lnTo>
                  <a:pt x="15070" y="2309"/>
                </a:lnTo>
                <a:lnTo>
                  <a:pt x="14751" y="1937"/>
                </a:lnTo>
                <a:lnTo>
                  <a:pt x="14380" y="1619"/>
                </a:lnTo>
                <a:lnTo>
                  <a:pt x="13982" y="1327"/>
                </a:lnTo>
                <a:lnTo>
                  <a:pt x="13584" y="1062"/>
                </a:lnTo>
                <a:lnTo>
                  <a:pt x="13133" y="850"/>
                </a:lnTo>
                <a:lnTo>
                  <a:pt x="12655" y="690"/>
                </a:lnTo>
                <a:lnTo>
                  <a:pt x="12178" y="558"/>
                </a:lnTo>
                <a:lnTo>
                  <a:pt x="11674" y="478"/>
                </a:lnTo>
                <a:lnTo>
                  <a:pt x="11143" y="45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6" name="Google Shape;1906;p38">
            <a:extLst>
              <a:ext uri="{FF2B5EF4-FFF2-40B4-BE49-F238E27FC236}">
                <a16:creationId xmlns:a16="http://schemas.microsoft.com/office/drawing/2014/main" id="{69402AAF-5E73-E89E-0A61-BB58B16D6BAC}"/>
              </a:ext>
            </a:extLst>
          </p:cNvPr>
          <p:cNvSpPr/>
          <p:nvPr/>
        </p:nvSpPr>
        <p:spPr>
          <a:xfrm>
            <a:off x="4906333" y="3990920"/>
            <a:ext cx="316938" cy="310861"/>
          </a:xfrm>
          <a:custGeom>
            <a:avLst/>
            <a:gdLst/>
            <a:ahLst/>
            <a:cxnLst/>
            <a:rect l="l" t="t" r="r" b="b"/>
            <a:pathLst>
              <a:path w="16635" h="16316" extrusionOk="0">
                <a:moveTo>
                  <a:pt x="4007" y="504"/>
                </a:moveTo>
                <a:lnTo>
                  <a:pt x="4113" y="584"/>
                </a:lnTo>
                <a:lnTo>
                  <a:pt x="4166" y="663"/>
                </a:lnTo>
                <a:lnTo>
                  <a:pt x="4193" y="770"/>
                </a:lnTo>
                <a:lnTo>
                  <a:pt x="4166" y="876"/>
                </a:lnTo>
                <a:lnTo>
                  <a:pt x="4113" y="955"/>
                </a:lnTo>
                <a:lnTo>
                  <a:pt x="4007" y="1035"/>
                </a:lnTo>
                <a:lnTo>
                  <a:pt x="3901" y="1061"/>
                </a:lnTo>
                <a:lnTo>
                  <a:pt x="1195" y="1061"/>
                </a:lnTo>
                <a:lnTo>
                  <a:pt x="1089" y="1035"/>
                </a:lnTo>
                <a:lnTo>
                  <a:pt x="983" y="955"/>
                </a:lnTo>
                <a:lnTo>
                  <a:pt x="930" y="876"/>
                </a:lnTo>
                <a:lnTo>
                  <a:pt x="903" y="770"/>
                </a:lnTo>
                <a:lnTo>
                  <a:pt x="930" y="663"/>
                </a:lnTo>
                <a:lnTo>
                  <a:pt x="983" y="584"/>
                </a:lnTo>
                <a:lnTo>
                  <a:pt x="1089" y="504"/>
                </a:lnTo>
                <a:close/>
                <a:moveTo>
                  <a:pt x="3662" y="1539"/>
                </a:moveTo>
                <a:lnTo>
                  <a:pt x="3662" y="2627"/>
                </a:lnTo>
                <a:lnTo>
                  <a:pt x="1434" y="2627"/>
                </a:lnTo>
                <a:lnTo>
                  <a:pt x="1434" y="1539"/>
                </a:lnTo>
                <a:close/>
                <a:moveTo>
                  <a:pt x="3662" y="3104"/>
                </a:moveTo>
                <a:lnTo>
                  <a:pt x="3662" y="3980"/>
                </a:lnTo>
                <a:lnTo>
                  <a:pt x="1434" y="3980"/>
                </a:lnTo>
                <a:lnTo>
                  <a:pt x="1434" y="3104"/>
                </a:lnTo>
                <a:close/>
                <a:moveTo>
                  <a:pt x="9446" y="4696"/>
                </a:moveTo>
                <a:lnTo>
                  <a:pt x="9684" y="4722"/>
                </a:lnTo>
                <a:lnTo>
                  <a:pt x="9870" y="4802"/>
                </a:lnTo>
                <a:lnTo>
                  <a:pt x="10056" y="4908"/>
                </a:lnTo>
                <a:lnTo>
                  <a:pt x="10215" y="5041"/>
                </a:lnTo>
                <a:lnTo>
                  <a:pt x="10268" y="5094"/>
                </a:lnTo>
                <a:lnTo>
                  <a:pt x="10321" y="5120"/>
                </a:lnTo>
                <a:lnTo>
                  <a:pt x="10454" y="5120"/>
                </a:lnTo>
                <a:lnTo>
                  <a:pt x="10639" y="5094"/>
                </a:lnTo>
                <a:lnTo>
                  <a:pt x="10825" y="5120"/>
                </a:lnTo>
                <a:lnTo>
                  <a:pt x="11011" y="5147"/>
                </a:lnTo>
                <a:lnTo>
                  <a:pt x="11170" y="5226"/>
                </a:lnTo>
                <a:lnTo>
                  <a:pt x="11276" y="5306"/>
                </a:lnTo>
                <a:lnTo>
                  <a:pt x="11382" y="5386"/>
                </a:lnTo>
                <a:lnTo>
                  <a:pt x="11462" y="5465"/>
                </a:lnTo>
                <a:lnTo>
                  <a:pt x="11541" y="5571"/>
                </a:lnTo>
                <a:lnTo>
                  <a:pt x="11621" y="5651"/>
                </a:lnTo>
                <a:lnTo>
                  <a:pt x="11701" y="5677"/>
                </a:lnTo>
                <a:lnTo>
                  <a:pt x="11780" y="5677"/>
                </a:lnTo>
                <a:lnTo>
                  <a:pt x="11886" y="5651"/>
                </a:lnTo>
                <a:lnTo>
                  <a:pt x="12125" y="5571"/>
                </a:lnTo>
                <a:lnTo>
                  <a:pt x="12364" y="5545"/>
                </a:lnTo>
                <a:lnTo>
                  <a:pt x="12576" y="5545"/>
                </a:lnTo>
                <a:lnTo>
                  <a:pt x="12762" y="5624"/>
                </a:lnTo>
                <a:lnTo>
                  <a:pt x="12947" y="5704"/>
                </a:lnTo>
                <a:lnTo>
                  <a:pt x="13107" y="5837"/>
                </a:lnTo>
                <a:lnTo>
                  <a:pt x="13213" y="5969"/>
                </a:lnTo>
                <a:lnTo>
                  <a:pt x="13292" y="6102"/>
                </a:lnTo>
                <a:lnTo>
                  <a:pt x="13372" y="6261"/>
                </a:lnTo>
                <a:lnTo>
                  <a:pt x="13398" y="6447"/>
                </a:lnTo>
                <a:lnTo>
                  <a:pt x="6899" y="6447"/>
                </a:lnTo>
                <a:lnTo>
                  <a:pt x="6925" y="6314"/>
                </a:lnTo>
                <a:lnTo>
                  <a:pt x="7005" y="6182"/>
                </a:lnTo>
                <a:lnTo>
                  <a:pt x="7084" y="6049"/>
                </a:lnTo>
                <a:lnTo>
                  <a:pt x="7164" y="5943"/>
                </a:lnTo>
                <a:lnTo>
                  <a:pt x="7323" y="5837"/>
                </a:lnTo>
                <a:lnTo>
                  <a:pt x="7509" y="5731"/>
                </a:lnTo>
                <a:lnTo>
                  <a:pt x="7695" y="5677"/>
                </a:lnTo>
                <a:lnTo>
                  <a:pt x="7907" y="5651"/>
                </a:lnTo>
                <a:lnTo>
                  <a:pt x="8146" y="5677"/>
                </a:lnTo>
                <a:lnTo>
                  <a:pt x="8252" y="5677"/>
                </a:lnTo>
                <a:lnTo>
                  <a:pt x="8331" y="5651"/>
                </a:lnTo>
                <a:lnTo>
                  <a:pt x="8411" y="5598"/>
                </a:lnTo>
                <a:lnTo>
                  <a:pt x="8437" y="5492"/>
                </a:lnTo>
                <a:lnTo>
                  <a:pt x="8490" y="5333"/>
                </a:lnTo>
                <a:lnTo>
                  <a:pt x="8570" y="5173"/>
                </a:lnTo>
                <a:lnTo>
                  <a:pt x="8676" y="5041"/>
                </a:lnTo>
                <a:lnTo>
                  <a:pt x="8809" y="4935"/>
                </a:lnTo>
                <a:lnTo>
                  <a:pt x="8941" y="4829"/>
                </a:lnTo>
                <a:lnTo>
                  <a:pt x="9101" y="4775"/>
                </a:lnTo>
                <a:lnTo>
                  <a:pt x="9286" y="4722"/>
                </a:lnTo>
                <a:lnTo>
                  <a:pt x="9446" y="4696"/>
                </a:lnTo>
                <a:close/>
                <a:moveTo>
                  <a:pt x="3662" y="4484"/>
                </a:moveTo>
                <a:lnTo>
                  <a:pt x="3662" y="5810"/>
                </a:lnTo>
                <a:lnTo>
                  <a:pt x="3689" y="5916"/>
                </a:lnTo>
                <a:lnTo>
                  <a:pt x="3768" y="5996"/>
                </a:lnTo>
                <a:lnTo>
                  <a:pt x="3954" y="6155"/>
                </a:lnTo>
                <a:lnTo>
                  <a:pt x="4113" y="6314"/>
                </a:lnTo>
                <a:lnTo>
                  <a:pt x="4272" y="6500"/>
                </a:lnTo>
                <a:lnTo>
                  <a:pt x="4378" y="6686"/>
                </a:lnTo>
                <a:lnTo>
                  <a:pt x="4484" y="6898"/>
                </a:lnTo>
                <a:lnTo>
                  <a:pt x="4538" y="7110"/>
                </a:lnTo>
                <a:lnTo>
                  <a:pt x="4591" y="7322"/>
                </a:lnTo>
                <a:lnTo>
                  <a:pt x="4591" y="7561"/>
                </a:lnTo>
                <a:lnTo>
                  <a:pt x="4591" y="8437"/>
                </a:lnTo>
                <a:lnTo>
                  <a:pt x="505" y="8437"/>
                </a:lnTo>
                <a:lnTo>
                  <a:pt x="505" y="7561"/>
                </a:lnTo>
                <a:lnTo>
                  <a:pt x="505" y="7322"/>
                </a:lnTo>
                <a:lnTo>
                  <a:pt x="558" y="7110"/>
                </a:lnTo>
                <a:lnTo>
                  <a:pt x="611" y="6898"/>
                </a:lnTo>
                <a:lnTo>
                  <a:pt x="717" y="6686"/>
                </a:lnTo>
                <a:lnTo>
                  <a:pt x="823" y="6500"/>
                </a:lnTo>
                <a:lnTo>
                  <a:pt x="983" y="6314"/>
                </a:lnTo>
                <a:lnTo>
                  <a:pt x="1142" y="6155"/>
                </a:lnTo>
                <a:lnTo>
                  <a:pt x="1327" y="5996"/>
                </a:lnTo>
                <a:lnTo>
                  <a:pt x="1407" y="5916"/>
                </a:lnTo>
                <a:lnTo>
                  <a:pt x="1434" y="5863"/>
                </a:lnTo>
                <a:lnTo>
                  <a:pt x="1434" y="5810"/>
                </a:lnTo>
                <a:lnTo>
                  <a:pt x="1434" y="4484"/>
                </a:lnTo>
                <a:close/>
                <a:moveTo>
                  <a:pt x="2548" y="10028"/>
                </a:moveTo>
                <a:lnTo>
                  <a:pt x="2707" y="10055"/>
                </a:lnTo>
                <a:lnTo>
                  <a:pt x="2866" y="10081"/>
                </a:lnTo>
                <a:lnTo>
                  <a:pt x="3025" y="10161"/>
                </a:lnTo>
                <a:lnTo>
                  <a:pt x="3131" y="10267"/>
                </a:lnTo>
                <a:lnTo>
                  <a:pt x="3238" y="10400"/>
                </a:lnTo>
                <a:lnTo>
                  <a:pt x="3317" y="10532"/>
                </a:lnTo>
                <a:lnTo>
                  <a:pt x="3370" y="10692"/>
                </a:lnTo>
                <a:lnTo>
                  <a:pt x="3397" y="10851"/>
                </a:lnTo>
                <a:lnTo>
                  <a:pt x="3370" y="11036"/>
                </a:lnTo>
                <a:lnTo>
                  <a:pt x="3317" y="11196"/>
                </a:lnTo>
                <a:lnTo>
                  <a:pt x="3238" y="11328"/>
                </a:lnTo>
                <a:lnTo>
                  <a:pt x="3131" y="11461"/>
                </a:lnTo>
                <a:lnTo>
                  <a:pt x="3025" y="11567"/>
                </a:lnTo>
                <a:lnTo>
                  <a:pt x="2866" y="11620"/>
                </a:lnTo>
                <a:lnTo>
                  <a:pt x="2707" y="11673"/>
                </a:lnTo>
                <a:lnTo>
                  <a:pt x="2548" y="11700"/>
                </a:lnTo>
                <a:lnTo>
                  <a:pt x="2389" y="11673"/>
                </a:lnTo>
                <a:lnTo>
                  <a:pt x="2229" y="11620"/>
                </a:lnTo>
                <a:lnTo>
                  <a:pt x="2070" y="11567"/>
                </a:lnTo>
                <a:lnTo>
                  <a:pt x="1964" y="11461"/>
                </a:lnTo>
                <a:lnTo>
                  <a:pt x="1858" y="11328"/>
                </a:lnTo>
                <a:lnTo>
                  <a:pt x="1778" y="11196"/>
                </a:lnTo>
                <a:lnTo>
                  <a:pt x="1725" y="11036"/>
                </a:lnTo>
                <a:lnTo>
                  <a:pt x="1725" y="10851"/>
                </a:lnTo>
                <a:lnTo>
                  <a:pt x="1725" y="10692"/>
                </a:lnTo>
                <a:lnTo>
                  <a:pt x="1778" y="10532"/>
                </a:lnTo>
                <a:lnTo>
                  <a:pt x="1858" y="10400"/>
                </a:lnTo>
                <a:lnTo>
                  <a:pt x="1964" y="10267"/>
                </a:lnTo>
                <a:lnTo>
                  <a:pt x="2070" y="10161"/>
                </a:lnTo>
                <a:lnTo>
                  <a:pt x="2229" y="10081"/>
                </a:lnTo>
                <a:lnTo>
                  <a:pt x="2389" y="10055"/>
                </a:lnTo>
                <a:lnTo>
                  <a:pt x="2548" y="10028"/>
                </a:lnTo>
                <a:close/>
                <a:moveTo>
                  <a:pt x="2548" y="9551"/>
                </a:moveTo>
                <a:lnTo>
                  <a:pt x="2283" y="9577"/>
                </a:lnTo>
                <a:lnTo>
                  <a:pt x="2044" y="9630"/>
                </a:lnTo>
                <a:lnTo>
                  <a:pt x="1805" y="9763"/>
                </a:lnTo>
                <a:lnTo>
                  <a:pt x="1619" y="9922"/>
                </a:lnTo>
                <a:lnTo>
                  <a:pt x="1460" y="10134"/>
                </a:lnTo>
                <a:lnTo>
                  <a:pt x="1327" y="10347"/>
                </a:lnTo>
                <a:lnTo>
                  <a:pt x="1248" y="10585"/>
                </a:lnTo>
                <a:lnTo>
                  <a:pt x="1221" y="10851"/>
                </a:lnTo>
                <a:lnTo>
                  <a:pt x="1248" y="11116"/>
                </a:lnTo>
                <a:lnTo>
                  <a:pt x="1327" y="11381"/>
                </a:lnTo>
                <a:lnTo>
                  <a:pt x="1460" y="11594"/>
                </a:lnTo>
                <a:lnTo>
                  <a:pt x="1619" y="11806"/>
                </a:lnTo>
                <a:lnTo>
                  <a:pt x="1805" y="11965"/>
                </a:lnTo>
                <a:lnTo>
                  <a:pt x="2044" y="12071"/>
                </a:lnTo>
                <a:lnTo>
                  <a:pt x="2283" y="12151"/>
                </a:lnTo>
                <a:lnTo>
                  <a:pt x="2548" y="12177"/>
                </a:lnTo>
                <a:lnTo>
                  <a:pt x="2813" y="12151"/>
                </a:lnTo>
                <a:lnTo>
                  <a:pt x="3052" y="12071"/>
                </a:lnTo>
                <a:lnTo>
                  <a:pt x="3291" y="11965"/>
                </a:lnTo>
                <a:lnTo>
                  <a:pt x="3476" y="11806"/>
                </a:lnTo>
                <a:lnTo>
                  <a:pt x="3636" y="11594"/>
                </a:lnTo>
                <a:lnTo>
                  <a:pt x="3768" y="11381"/>
                </a:lnTo>
                <a:lnTo>
                  <a:pt x="3848" y="11116"/>
                </a:lnTo>
                <a:lnTo>
                  <a:pt x="3874" y="10851"/>
                </a:lnTo>
                <a:lnTo>
                  <a:pt x="3848" y="10585"/>
                </a:lnTo>
                <a:lnTo>
                  <a:pt x="3768" y="10347"/>
                </a:lnTo>
                <a:lnTo>
                  <a:pt x="3636" y="10134"/>
                </a:lnTo>
                <a:lnTo>
                  <a:pt x="3476" y="9922"/>
                </a:lnTo>
                <a:lnTo>
                  <a:pt x="3291" y="9763"/>
                </a:lnTo>
                <a:lnTo>
                  <a:pt x="3052" y="9630"/>
                </a:lnTo>
                <a:lnTo>
                  <a:pt x="2813" y="9577"/>
                </a:lnTo>
                <a:lnTo>
                  <a:pt x="2548" y="9551"/>
                </a:lnTo>
                <a:close/>
                <a:moveTo>
                  <a:pt x="1195" y="0"/>
                </a:moveTo>
                <a:lnTo>
                  <a:pt x="1036" y="27"/>
                </a:lnTo>
                <a:lnTo>
                  <a:pt x="903" y="53"/>
                </a:lnTo>
                <a:lnTo>
                  <a:pt x="770" y="133"/>
                </a:lnTo>
                <a:lnTo>
                  <a:pt x="638" y="239"/>
                </a:lnTo>
                <a:lnTo>
                  <a:pt x="558" y="345"/>
                </a:lnTo>
                <a:lnTo>
                  <a:pt x="479" y="478"/>
                </a:lnTo>
                <a:lnTo>
                  <a:pt x="452" y="610"/>
                </a:lnTo>
                <a:lnTo>
                  <a:pt x="425" y="770"/>
                </a:lnTo>
                <a:lnTo>
                  <a:pt x="452" y="929"/>
                </a:lnTo>
                <a:lnTo>
                  <a:pt x="479" y="1061"/>
                </a:lnTo>
                <a:lnTo>
                  <a:pt x="558" y="1194"/>
                </a:lnTo>
                <a:lnTo>
                  <a:pt x="638" y="1300"/>
                </a:lnTo>
                <a:lnTo>
                  <a:pt x="797" y="1433"/>
                </a:lnTo>
                <a:lnTo>
                  <a:pt x="956" y="1486"/>
                </a:lnTo>
                <a:lnTo>
                  <a:pt x="956" y="5677"/>
                </a:lnTo>
                <a:lnTo>
                  <a:pt x="744" y="5837"/>
                </a:lnTo>
                <a:lnTo>
                  <a:pt x="585" y="6022"/>
                </a:lnTo>
                <a:lnTo>
                  <a:pt x="425" y="6235"/>
                </a:lnTo>
                <a:lnTo>
                  <a:pt x="293" y="6473"/>
                </a:lnTo>
                <a:lnTo>
                  <a:pt x="160" y="6712"/>
                </a:lnTo>
                <a:lnTo>
                  <a:pt x="81" y="6977"/>
                </a:lnTo>
                <a:lnTo>
                  <a:pt x="28" y="7269"/>
                </a:lnTo>
                <a:lnTo>
                  <a:pt x="1" y="7561"/>
                </a:lnTo>
                <a:lnTo>
                  <a:pt x="1" y="12177"/>
                </a:lnTo>
                <a:lnTo>
                  <a:pt x="28" y="12283"/>
                </a:lnTo>
                <a:lnTo>
                  <a:pt x="81" y="12363"/>
                </a:lnTo>
                <a:lnTo>
                  <a:pt x="160" y="12416"/>
                </a:lnTo>
                <a:lnTo>
                  <a:pt x="240" y="12443"/>
                </a:lnTo>
                <a:lnTo>
                  <a:pt x="346" y="12416"/>
                </a:lnTo>
                <a:lnTo>
                  <a:pt x="425" y="12363"/>
                </a:lnTo>
                <a:lnTo>
                  <a:pt x="479" y="12283"/>
                </a:lnTo>
                <a:lnTo>
                  <a:pt x="505" y="12177"/>
                </a:lnTo>
                <a:lnTo>
                  <a:pt x="505" y="8941"/>
                </a:lnTo>
                <a:lnTo>
                  <a:pt x="4591" y="8941"/>
                </a:lnTo>
                <a:lnTo>
                  <a:pt x="4591" y="9471"/>
                </a:lnTo>
                <a:lnTo>
                  <a:pt x="4617" y="9577"/>
                </a:lnTo>
                <a:lnTo>
                  <a:pt x="4670" y="9657"/>
                </a:lnTo>
                <a:lnTo>
                  <a:pt x="4750" y="9710"/>
                </a:lnTo>
                <a:lnTo>
                  <a:pt x="4935" y="9710"/>
                </a:lnTo>
                <a:lnTo>
                  <a:pt x="5015" y="9657"/>
                </a:lnTo>
                <a:lnTo>
                  <a:pt x="5068" y="9577"/>
                </a:lnTo>
                <a:lnTo>
                  <a:pt x="5095" y="9471"/>
                </a:lnTo>
                <a:lnTo>
                  <a:pt x="5095" y="7561"/>
                </a:lnTo>
                <a:lnTo>
                  <a:pt x="5068" y="7269"/>
                </a:lnTo>
                <a:lnTo>
                  <a:pt x="5015" y="6977"/>
                </a:lnTo>
                <a:lnTo>
                  <a:pt x="4935" y="6712"/>
                </a:lnTo>
                <a:lnTo>
                  <a:pt x="4803" y="6473"/>
                </a:lnTo>
                <a:lnTo>
                  <a:pt x="4670" y="6235"/>
                </a:lnTo>
                <a:lnTo>
                  <a:pt x="4511" y="6022"/>
                </a:lnTo>
                <a:lnTo>
                  <a:pt x="4352" y="5837"/>
                </a:lnTo>
                <a:lnTo>
                  <a:pt x="4140" y="5677"/>
                </a:lnTo>
                <a:lnTo>
                  <a:pt x="4140" y="1486"/>
                </a:lnTo>
                <a:lnTo>
                  <a:pt x="4299" y="1433"/>
                </a:lnTo>
                <a:lnTo>
                  <a:pt x="4458" y="1300"/>
                </a:lnTo>
                <a:lnTo>
                  <a:pt x="4538" y="1194"/>
                </a:lnTo>
                <a:lnTo>
                  <a:pt x="4617" y="1061"/>
                </a:lnTo>
                <a:lnTo>
                  <a:pt x="4644" y="929"/>
                </a:lnTo>
                <a:lnTo>
                  <a:pt x="4670" y="770"/>
                </a:lnTo>
                <a:lnTo>
                  <a:pt x="4644" y="610"/>
                </a:lnTo>
                <a:lnTo>
                  <a:pt x="4617" y="478"/>
                </a:lnTo>
                <a:lnTo>
                  <a:pt x="4538" y="345"/>
                </a:lnTo>
                <a:lnTo>
                  <a:pt x="4458" y="239"/>
                </a:lnTo>
                <a:lnTo>
                  <a:pt x="4325" y="133"/>
                </a:lnTo>
                <a:lnTo>
                  <a:pt x="4193" y="53"/>
                </a:lnTo>
                <a:lnTo>
                  <a:pt x="4060" y="27"/>
                </a:lnTo>
                <a:lnTo>
                  <a:pt x="3901" y="0"/>
                </a:lnTo>
                <a:close/>
                <a:moveTo>
                  <a:pt x="7880" y="8649"/>
                </a:moveTo>
                <a:lnTo>
                  <a:pt x="7801" y="8675"/>
                </a:lnTo>
                <a:lnTo>
                  <a:pt x="7721" y="8728"/>
                </a:lnTo>
                <a:lnTo>
                  <a:pt x="7668" y="8808"/>
                </a:lnTo>
                <a:lnTo>
                  <a:pt x="7641" y="8888"/>
                </a:lnTo>
                <a:lnTo>
                  <a:pt x="7641" y="12920"/>
                </a:lnTo>
                <a:lnTo>
                  <a:pt x="7668" y="13026"/>
                </a:lnTo>
                <a:lnTo>
                  <a:pt x="7721" y="13106"/>
                </a:lnTo>
                <a:lnTo>
                  <a:pt x="7801" y="13159"/>
                </a:lnTo>
                <a:lnTo>
                  <a:pt x="7880" y="13185"/>
                </a:lnTo>
                <a:lnTo>
                  <a:pt x="7986" y="13159"/>
                </a:lnTo>
                <a:lnTo>
                  <a:pt x="8066" y="13106"/>
                </a:lnTo>
                <a:lnTo>
                  <a:pt x="8119" y="13026"/>
                </a:lnTo>
                <a:lnTo>
                  <a:pt x="8119" y="12920"/>
                </a:lnTo>
                <a:lnTo>
                  <a:pt x="8119" y="8888"/>
                </a:lnTo>
                <a:lnTo>
                  <a:pt x="8119" y="8808"/>
                </a:lnTo>
                <a:lnTo>
                  <a:pt x="8066" y="8728"/>
                </a:lnTo>
                <a:lnTo>
                  <a:pt x="7986" y="8675"/>
                </a:lnTo>
                <a:lnTo>
                  <a:pt x="7880" y="8649"/>
                </a:lnTo>
                <a:close/>
                <a:moveTo>
                  <a:pt x="9392" y="8649"/>
                </a:moveTo>
                <a:lnTo>
                  <a:pt x="9286" y="8675"/>
                </a:lnTo>
                <a:lnTo>
                  <a:pt x="9207" y="8728"/>
                </a:lnTo>
                <a:lnTo>
                  <a:pt x="9154" y="8808"/>
                </a:lnTo>
                <a:lnTo>
                  <a:pt x="9154" y="8888"/>
                </a:lnTo>
                <a:lnTo>
                  <a:pt x="9154" y="12920"/>
                </a:lnTo>
                <a:lnTo>
                  <a:pt x="9154" y="13026"/>
                </a:lnTo>
                <a:lnTo>
                  <a:pt x="9207" y="13106"/>
                </a:lnTo>
                <a:lnTo>
                  <a:pt x="9286" y="13159"/>
                </a:lnTo>
                <a:lnTo>
                  <a:pt x="9392" y="13185"/>
                </a:lnTo>
                <a:lnTo>
                  <a:pt x="9472" y="13159"/>
                </a:lnTo>
                <a:lnTo>
                  <a:pt x="9552" y="13106"/>
                </a:lnTo>
                <a:lnTo>
                  <a:pt x="9605" y="13026"/>
                </a:lnTo>
                <a:lnTo>
                  <a:pt x="9631" y="12920"/>
                </a:lnTo>
                <a:lnTo>
                  <a:pt x="9631" y="8888"/>
                </a:lnTo>
                <a:lnTo>
                  <a:pt x="9605" y="8808"/>
                </a:lnTo>
                <a:lnTo>
                  <a:pt x="9552" y="8728"/>
                </a:lnTo>
                <a:lnTo>
                  <a:pt x="9472" y="8675"/>
                </a:lnTo>
                <a:lnTo>
                  <a:pt x="9392" y="8649"/>
                </a:lnTo>
                <a:close/>
                <a:moveTo>
                  <a:pt x="10878" y="8649"/>
                </a:moveTo>
                <a:lnTo>
                  <a:pt x="10799" y="8675"/>
                </a:lnTo>
                <a:lnTo>
                  <a:pt x="10719" y="8728"/>
                </a:lnTo>
                <a:lnTo>
                  <a:pt x="10666" y="8808"/>
                </a:lnTo>
                <a:lnTo>
                  <a:pt x="10639" y="8888"/>
                </a:lnTo>
                <a:lnTo>
                  <a:pt x="10639" y="12920"/>
                </a:lnTo>
                <a:lnTo>
                  <a:pt x="10666" y="13026"/>
                </a:lnTo>
                <a:lnTo>
                  <a:pt x="10719" y="13106"/>
                </a:lnTo>
                <a:lnTo>
                  <a:pt x="10799" y="13159"/>
                </a:lnTo>
                <a:lnTo>
                  <a:pt x="10878" y="13185"/>
                </a:lnTo>
                <a:lnTo>
                  <a:pt x="10984" y="13159"/>
                </a:lnTo>
                <a:lnTo>
                  <a:pt x="11064" y="13106"/>
                </a:lnTo>
                <a:lnTo>
                  <a:pt x="11117" y="13026"/>
                </a:lnTo>
                <a:lnTo>
                  <a:pt x="11117" y="12920"/>
                </a:lnTo>
                <a:lnTo>
                  <a:pt x="11117" y="8888"/>
                </a:lnTo>
                <a:lnTo>
                  <a:pt x="11117" y="8808"/>
                </a:lnTo>
                <a:lnTo>
                  <a:pt x="11064" y="8728"/>
                </a:lnTo>
                <a:lnTo>
                  <a:pt x="10984" y="8675"/>
                </a:lnTo>
                <a:lnTo>
                  <a:pt x="10878" y="8649"/>
                </a:lnTo>
                <a:close/>
                <a:moveTo>
                  <a:pt x="12390" y="8649"/>
                </a:moveTo>
                <a:lnTo>
                  <a:pt x="12284" y="8675"/>
                </a:lnTo>
                <a:lnTo>
                  <a:pt x="12205" y="8728"/>
                </a:lnTo>
                <a:lnTo>
                  <a:pt x="12152" y="8808"/>
                </a:lnTo>
                <a:lnTo>
                  <a:pt x="12152" y="8888"/>
                </a:lnTo>
                <a:lnTo>
                  <a:pt x="12152" y="12920"/>
                </a:lnTo>
                <a:lnTo>
                  <a:pt x="12152" y="13026"/>
                </a:lnTo>
                <a:lnTo>
                  <a:pt x="12205" y="13106"/>
                </a:lnTo>
                <a:lnTo>
                  <a:pt x="12284" y="13159"/>
                </a:lnTo>
                <a:lnTo>
                  <a:pt x="12390" y="13185"/>
                </a:lnTo>
                <a:lnTo>
                  <a:pt x="12470" y="13159"/>
                </a:lnTo>
                <a:lnTo>
                  <a:pt x="12549" y="13106"/>
                </a:lnTo>
                <a:lnTo>
                  <a:pt x="12603" y="13026"/>
                </a:lnTo>
                <a:lnTo>
                  <a:pt x="12629" y="12920"/>
                </a:lnTo>
                <a:lnTo>
                  <a:pt x="12629" y="8888"/>
                </a:lnTo>
                <a:lnTo>
                  <a:pt x="12603" y="8808"/>
                </a:lnTo>
                <a:lnTo>
                  <a:pt x="12549" y="8728"/>
                </a:lnTo>
                <a:lnTo>
                  <a:pt x="12470" y="8675"/>
                </a:lnTo>
                <a:lnTo>
                  <a:pt x="12390" y="8649"/>
                </a:lnTo>
                <a:close/>
                <a:moveTo>
                  <a:pt x="1460" y="12734"/>
                </a:moveTo>
                <a:lnTo>
                  <a:pt x="1381" y="12761"/>
                </a:lnTo>
                <a:lnTo>
                  <a:pt x="1301" y="12814"/>
                </a:lnTo>
                <a:lnTo>
                  <a:pt x="1248" y="12894"/>
                </a:lnTo>
                <a:lnTo>
                  <a:pt x="1221" y="12973"/>
                </a:lnTo>
                <a:lnTo>
                  <a:pt x="1248" y="13079"/>
                </a:lnTo>
                <a:lnTo>
                  <a:pt x="1301" y="13159"/>
                </a:lnTo>
                <a:lnTo>
                  <a:pt x="1381" y="13212"/>
                </a:lnTo>
                <a:lnTo>
                  <a:pt x="1460" y="13238"/>
                </a:lnTo>
                <a:lnTo>
                  <a:pt x="3636" y="13238"/>
                </a:lnTo>
                <a:lnTo>
                  <a:pt x="3715" y="13212"/>
                </a:lnTo>
                <a:lnTo>
                  <a:pt x="3795" y="13159"/>
                </a:lnTo>
                <a:lnTo>
                  <a:pt x="3848" y="13079"/>
                </a:lnTo>
                <a:lnTo>
                  <a:pt x="3874" y="12973"/>
                </a:lnTo>
                <a:lnTo>
                  <a:pt x="3848" y="12894"/>
                </a:lnTo>
                <a:lnTo>
                  <a:pt x="3795" y="12814"/>
                </a:lnTo>
                <a:lnTo>
                  <a:pt x="3715" y="12761"/>
                </a:lnTo>
                <a:lnTo>
                  <a:pt x="3636" y="12734"/>
                </a:lnTo>
                <a:close/>
                <a:moveTo>
                  <a:pt x="13398" y="6924"/>
                </a:moveTo>
                <a:lnTo>
                  <a:pt x="13398" y="10320"/>
                </a:lnTo>
                <a:lnTo>
                  <a:pt x="13425" y="10400"/>
                </a:lnTo>
                <a:lnTo>
                  <a:pt x="13478" y="10479"/>
                </a:lnTo>
                <a:lnTo>
                  <a:pt x="13558" y="10532"/>
                </a:lnTo>
                <a:lnTo>
                  <a:pt x="13664" y="10559"/>
                </a:lnTo>
                <a:lnTo>
                  <a:pt x="13743" y="10532"/>
                </a:lnTo>
                <a:lnTo>
                  <a:pt x="13823" y="10479"/>
                </a:lnTo>
                <a:lnTo>
                  <a:pt x="13876" y="10400"/>
                </a:lnTo>
                <a:lnTo>
                  <a:pt x="13902" y="10320"/>
                </a:lnTo>
                <a:lnTo>
                  <a:pt x="13902" y="9392"/>
                </a:lnTo>
                <a:lnTo>
                  <a:pt x="14937" y="9392"/>
                </a:lnTo>
                <a:lnTo>
                  <a:pt x="15043" y="9471"/>
                </a:lnTo>
                <a:lnTo>
                  <a:pt x="15096" y="9551"/>
                </a:lnTo>
                <a:lnTo>
                  <a:pt x="15123" y="9657"/>
                </a:lnTo>
                <a:lnTo>
                  <a:pt x="15123" y="12151"/>
                </a:lnTo>
                <a:lnTo>
                  <a:pt x="15096" y="12283"/>
                </a:lnTo>
                <a:lnTo>
                  <a:pt x="15043" y="12363"/>
                </a:lnTo>
                <a:lnTo>
                  <a:pt x="14937" y="12416"/>
                </a:lnTo>
                <a:lnTo>
                  <a:pt x="14831" y="12443"/>
                </a:lnTo>
                <a:lnTo>
                  <a:pt x="13902" y="12443"/>
                </a:lnTo>
                <a:lnTo>
                  <a:pt x="13902" y="11408"/>
                </a:lnTo>
                <a:lnTo>
                  <a:pt x="13876" y="11328"/>
                </a:lnTo>
                <a:lnTo>
                  <a:pt x="13823" y="11249"/>
                </a:lnTo>
                <a:lnTo>
                  <a:pt x="13743" y="11196"/>
                </a:lnTo>
                <a:lnTo>
                  <a:pt x="13664" y="11169"/>
                </a:lnTo>
                <a:lnTo>
                  <a:pt x="13558" y="11196"/>
                </a:lnTo>
                <a:lnTo>
                  <a:pt x="13478" y="11249"/>
                </a:lnTo>
                <a:lnTo>
                  <a:pt x="13425" y="11328"/>
                </a:lnTo>
                <a:lnTo>
                  <a:pt x="13398" y="11408"/>
                </a:lnTo>
                <a:lnTo>
                  <a:pt x="13398" y="14193"/>
                </a:lnTo>
                <a:lnTo>
                  <a:pt x="6872" y="14193"/>
                </a:lnTo>
                <a:lnTo>
                  <a:pt x="6872" y="6924"/>
                </a:lnTo>
                <a:close/>
                <a:moveTo>
                  <a:pt x="4591" y="14326"/>
                </a:moveTo>
                <a:lnTo>
                  <a:pt x="4591" y="15202"/>
                </a:lnTo>
                <a:lnTo>
                  <a:pt x="4591" y="15334"/>
                </a:lnTo>
                <a:lnTo>
                  <a:pt x="4564" y="15467"/>
                </a:lnTo>
                <a:lnTo>
                  <a:pt x="4484" y="15573"/>
                </a:lnTo>
                <a:lnTo>
                  <a:pt x="4405" y="15653"/>
                </a:lnTo>
                <a:lnTo>
                  <a:pt x="4325" y="15732"/>
                </a:lnTo>
                <a:lnTo>
                  <a:pt x="4219" y="15785"/>
                </a:lnTo>
                <a:lnTo>
                  <a:pt x="4113" y="15812"/>
                </a:lnTo>
                <a:lnTo>
                  <a:pt x="3980" y="15838"/>
                </a:lnTo>
                <a:lnTo>
                  <a:pt x="1115" y="15838"/>
                </a:lnTo>
                <a:lnTo>
                  <a:pt x="1009" y="15812"/>
                </a:lnTo>
                <a:lnTo>
                  <a:pt x="876" y="15785"/>
                </a:lnTo>
                <a:lnTo>
                  <a:pt x="770" y="15732"/>
                </a:lnTo>
                <a:lnTo>
                  <a:pt x="691" y="15653"/>
                </a:lnTo>
                <a:lnTo>
                  <a:pt x="611" y="15573"/>
                </a:lnTo>
                <a:lnTo>
                  <a:pt x="532" y="15467"/>
                </a:lnTo>
                <a:lnTo>
                  <a:pt x="505" y="15334"/>
                </a:lnTo>
                <a:lnTo>
                  <a:pt x="505" y="15202"/>
                </a:lnTo>
                <a:lnTo>
                  <a:pt x="505" y="14326"/>
                </a:lnTo>
                <a:close/>
                <a:moveTo>
                  <a:pt x="13398" y="14671"/>
                </a:moveTo>
                <a:lnTo>
                  <a:pt x="13398" y="15042"/>
                </a:lnTo>
                <a:lnTo>
                  <a:pt x="13398" y="15202"/>
                </a:lnTo>
                <a:lnTo>
                  <a:pt x="13345" y="15334"/>
                </a:lnTo>
                <a:lnTo>
                  <a:pt x="13266" y="15493"/>
                </a:lnTo>
                <a:lnTo>
                  <a:pt x="13160" y="15600"/>
                </a:lnTo>
                <a:lnTo>
                  <a:pt x="13054" y="15706"/>
                </a:lnTo>
                <a:lnTo>
                  <a:pt x="12921" y="15785"/>
                </a:lnTo>
                <a:lnTo>
                  <a:pt x="12762" y="15812"/>
                </a:lnTo>
                <a:lnTo>
                  <a:pt x="12603" y="15838"/>
                </a:lnTo>
                <a:lnTo>
                  <a:pt x="7668" y="15838"/>
                </a:lnTo>
                <a:lnTo>
                  <a:pt x="7509" y="15812"/>
                </a:lnTo>
                <a:lnTo>
                  <a:pt x="7350" y="15785"/>
                </a:lnTo>
                <a:lnTo>
                  <a:pt x="7217" y="15706"/>
                </a:lnTo>
                <a:lnTo>
                  <a:pt x="7111" y="15600"/>
                </a:lnTo>
                <a:lnTo>
                  <a:pt x="7005" y="15493"/>
                </a:lnTo>
                <a:lnTo>
                  <a:pt x="6925" y="15334"/>
                </a:lnTo>
                <a:lnTo>
                  <a:pt x="6872" y="15202"/>
                </a:lnTo>
                <a:lnTo>
                  <a:pt x="6872" y="15042"/>
                </a:lnTo>
                <a:lnTo>
                  <a:pt x="6872" y="14671"/>
                </a:lnTo>
                <a:close/>
                <a:moveTo>
                  <a:pt x="4750" y="10347"/>
                </a:moveTo>
                <a:lnTo>
                  <a:pt x="4670" y="10400"/>
                </a:lnTo>
                <a:lnTo>
                  <a:pt x="4617" y="10479"/>
                </a:lnTo>
                <a:lnTo>
                  <a:pt x="4591" y="10585"/>
                </a:lnTo>
                <a:lnTo>
                  <a:pt x="4591" y="13849"/>
                </a:lnTo>
                <a:lnTo>
                  <a:pt x="505" y="13849"/>
                </a:lnTo>
                <a:lnTo>
                  <a:pt x="505" y="13291"/>
                </a:lnTo>
                <a:lnTo>
                  <a:pt x="479" y="13185"/>
                </a:lnTo>
                <a:lnTo>
                  <a:pt x="425" y="13106"/>
                </a:lnTo>
                <a:lnTo>
                  <a:pt x="346" y="13079"/>
                </a:lnTo>
                <a:lnTo>
                  <a:pt x="240" y="13053"/>
                </a:lnTo>
                <a:lnTo>
                  <a:pt x="160" y="13079"/>
                </a:lnTo>
                <a:lnTo>
                  <a:pt x="81" y="13106"/>
                </a:lnTo>
                <a:lnTo>
                  <a:pt x="28" y="13185"/>
                </a:lnTo>
                <a:lnTo>
                  <a:pt x="1" y="13291"/>
                </a:lnTo>
                <a:lnTo>
                  <a:pt x="1" y="15202"/>
                </a:lnTo>
                <a:lnTo>
                  <a:pt x="28" y="15440"/>
                </a:lnTo>
                <a:lnTo>
                  <a:pt x="107" y="15653"/>
                </a:lnTo>
                <a:lnTo>
                  <a:pt x="187" y="15838"/>
                </a:lnTo>
                <a:lnTo>
                  <a:pt x="346" y="15997"/>
                </a:lnTo>
                <a:lnTo>
                  <a:pt x="505" y="16130"/>
                </a:lnTo>
                <a:lnTo>
                  <a:pt x="691" y="16236"/>
                </a:lnTo>
                <a:lnTo>
                  <a:pt x="903" y="16289"/>
                </a:lnTo>
                <a:lnTo>
                  <a:pt x="1115" y="16316"/>
                </a:lnTo>
                <a:lnTo>
                  <a:pt x="3980" y="16316"/>
                </a:lnTo>
                <a:lnTo>
                  <a:pt x="4193" y="16289"/>
                </a:lnTo>
                <a:lnTo>
                  <a:pt x="4405" y="16236"/>
                </a:lnTo>
                <a:lnTo>
                  <a:pt x="4591" y="16130"/>
                </a:lnTo>
                <a:lnTo>
                  <a:pt x="4750" y="15997"/>
                </a:lnTo>
                <a:lnTo>
                  <a:pt x="4909" y="15838"/>
                </a:lnTo>
                <a:lnTo>
                  <a:pt x="4989" y="15653"/>
                </a:lnTo>
                <a:lnTo>
                  <a:pt x="5068" y="15440"/>
                </a:lnTo>
                <a:lnTo>
                  <a:pt x="5095" y="15202"/>
                </a:lnTo>
                <a:lnTo>
                  <a:pt x="5095" y="10585"/>
                </a:lnTo>
                <a:lnTo>
                  <a:pt x="5068" y="10479"/>
                </a:lnTo>
                <a:lnTo>
                  <a:pt x="5015" y="10400"/>
                </a:lnTo>
                <a:lnTo>
                  <a:pt x="4935" y="10347"/>
                </a:lnTo>
                <a:close/>
                <a:moveTo>
                  <a:pt x="9446" y="4218"/>
                </a:moveTo>
                <a:lnTo>
                  <a:pt x="9180" y="4245"/>
                </a:lnTo>
                <a:lnTo>
                  <a:pt x="8941" y="4298"/>
                </a:lnTo>
                <a:lnTo>
                  <a:pt x="8729" y="4404"/>
                </a:lnTo>
                <a:lnTo>
                  <a:pt x="8517" y="4537"/>
                </a:lnTo>
                <a:lnTo>
                  <a:pt x="8358" y="4669"/>
                </a:lnTo>
                <a:lnTo>
                  <a:pt x="8225" y="4829"/>
                </a:lnTo>
                <a:lnTo>
                  <a:pt x="8119" y="4988"/>
                </a:lnTo>
                <a:lnTo>
                  <a:pt x="8039" y="5173"/>
                </a:lnTo>
                <a:lnTo>
                  <a:pt x="7907" y="5173"/>
                </a:lnTo>
                <a:lnTo>
                  <a:pt x="7588" y="5200"/>
                </a:lnTo>
                <a:lnTo>
                  <a:pt x="7297" y="5280"/>
                </a:lnTo>
                <a:lnTo>
                  <a:pt x="7058" y="5412"/>
                </a:lnTo>
                <a:lnTo>
                  <a:pt x="6819" y="5598"/>
                </a:lnTo>
                <a:lnTo>
                  <a:pt x="6633" y="5837"/>
                </a:lnTo>
                <a:lnTo>
                  <a:pt x="6501" y="6102"/>
                </a:lnTo>
                <a:lnTo>
                  <a:pt x="6395" y="6367"/>
                </a:lnTo>
                <a:lnTo>
                  <a:pt x="6368" y="6686"/>
                </a:lnTo>
                <a:lnTo>
                  <a:pt x="6368" y="15042"/>
                </a:lnTo>
                <a:lnTo>
                  <a:pt x="6395" y="15308"/>
                </a:lnTo>
                <a:lnTo>
                  <a:pt x="6474" y="15546"/>
                </a:lnTo>
                <a:lnTo>
                  <a:pt x="6607" y="15759"/>
                </a:lnTo>
                <a:lnTo>
                  <a:pt x="6766" y="15944"/>
                </a:lnTo>
                <a:lnTo>
                  <a:pt x="6952" y="16104"/>
                </a:lnTo>
                <a:lnTo>
                  <a:pt x="7164" y="16210"/>
                </a:lnTo>
                <a:lnTo>
                  <a:pt x="7403" y="16289"/>
                </a:lnTo>
                <a:lnTo>
                  <a:pt x="7668" y="16316"/>
                </a:lnTo>
                <a:lnTo>
                  <a:pt x="12603" y="16316"/>
                </a:lnTo>
                <a:lnTo>
                  <a:pt x="12868" y="16289"/>
                </a:lnTo>
                <a:lnTo>
                  <a:pt x="13107" y="16210"/>
                </a:lnTo>
                <a:lnTo>
                  <a:pt x="13319" y="16104"/>
                </a:lnTo>
                <a:lnTo>
                  <a:pt x="13505" y="15944"/>
                </a:lnTo>
                <a:lnTo>
                  <a:pt x="13664" y="15759"/>
                </a:lnTo>
                <a:lnTo>
                  <a:pt x="13796" y="15546"/>
                </a:lnTo>
                <a:lnTo>
                  <a:pt x="13876" y="15308"/>
                </a:lnTo>
                <a:lnTo>
                  <a:pt x="13902" y="15042"/>
                </a:lnTo>
                <a:lnTo>
                  <a:pt x="13902" y="13981"/>
                </a:lnTo>
                <a:lnTo>
                  <a:pt x="14831" y="13981"/>
                </a:lnTo>
                <a:lnTo>
                  <a:pt x="15017" y="13955"/>
                </a:lnTo>
                <a:lnTo>
                  <a:pt x="15202" y="13928"/>
                </a:lnTo>
                <a:lnTo>
                  <a:pt x="15362" y="13902"/>
                </a:lnTo>
                <a:lnTo>
                  <a:pt x="15547" y="13822"/>
                </a:lnTo>
                <a:lnTo>
                  <a:pt x="15706" y="13742"/>
                </a:lnTo>
                <a:lnTo>
                  <a:pt x="15839" y="13663"/>
                </a:lnTo>
                <a:lnTo>
                  <a:pt x="15972" y="13557"/>
                </a:lnTo>
                <a:lnTo>
                  <a:pt x="16104" y="13451"/>
                </a:lnTo>
                <a:lnTo>
                  <a:pt x="16237" y="13318"/>
                </a:lnTo>
                <a:lnTo>
                  <a:pt x="16343" y="13185"/>
                </a:lnTo>
                <a:lnTo>
                  <a:pt x="16423" y="13026"/>
                </a:lnTo>
                <a:lnTo>
                  <a:pt x="16502" y="12867"/>
                </a:lnTo>
                <a:lnTo>
                  <a:pt x="16555" y="12708"/>
                </a:lnTo>
                <a:lnTo>
                  <a:pt x="16608" y="12522"/>
                </a:lnTo>
                <a:lnTo>
                  <a:pt x="16635" y="12336"/>
                </a:lnTo>
                <a:lnTo>
                  <a:pt x="16635" y="12151"/>
                </a:lnTo>
                <a:lnTo>
                  <a:pt x="16635" y="11461"/>
                </a:lnTo>
                <a:lnTo>
                  <a:pt x="16635" y="11355"/>
                </a:lnTo>
                <a:lnTo>
                  <a:pt x="16582" y="11302"/>
                </a:lnTo>
                <a:lnTo>
                  <a:pt x="16502" y="11249"/>
                </a:lnTo>
                <a:lnTo>
                  <a:pt x="16396" y="11222"/>
                </a:lnTo>
                <a:lnTo>
                  <a:pt x="16317" y="11249"/>
                </a:lnTo>
                <a:lnTo>
                  <a:pt x="16237" y="11302"/>
                </a:lnTo>
                <a:lnTo>
                  <a:pt x="16184" y="11355"/>
                </a:lnTo>
                <a:lnTo>
                  <a:pt x="16157" y="11461"/>
                </a:lnTo>
                <a:lnTo>
                  <a:pt x="16157" y="12151"/>
                </a:lnTo>
                <a:lnTo>
                  <a:pt x="16131" y="12416"/>
                </a:lnTo>
                <a:lnTo>
                  <a:pt x="16051" y="12681"/>
                </a:lnTo>
                <a:lnTo>
                  <a:pt x="15919" y="12894"/>
                </a:lnTo>
                <a:lnTo>
                  <a:pt x="15760" y="13106"/>
                </a:lnTo>
                <a:lnTo>
                  <a:pt x="15574" y="13265"/>
                </a:lnTo>
                <a:lnTo>
                  <a:pt x="15335" y="13371"/>
                </a:lnTo>
                <a:lnTo>
                  <a:pt x="15096" y="13451"/>
                </a:lnTo>
                <a:lnTo>
                  <a:pt x="14831" y="13477"/>
                </a:lnTo>
                <a:lnTo>
                  <a:pt x="13902" y="13477"/>
                </a:lnTo>
                <a:lnTo>
                  <a:pt x="13902" y="12920"/>
                </a:lnTo>
                <a:lnTo>
                  <a:pt x="14990" y="12920"/>
                </a:lnTo>
                <a:lnTo>
                  <a:pt x="15123" y="12867"/>
                </a:lnTo>
                <a:lnTo>
                  <a:pt x="15255" y="12787"/>
                </a:lnTo>
                <a:lnTo>
                  <a:pt x="15388" y="12708"/>
                </a:lnTo>
                <a:lnTo>
                  <a:pt x="15468" y="12602"/>
                </a:lnTo>
                <a:lnTo>
                  <a:pt x="15547" y="12469"/>
                </a:lnTo>
                <a:lnTo>
                  <a:pt x="15574" y="12310"/>
                </a:lnTo>
                <a:lnTo>
                  <a:pt x="15600" y="12151"/>
                </a:lnTo>
                <a:lnTo>
                  <a:pt x="15600" y="9657"/>
                </a:lnTo>
                <a:lnTo>
                  <a:pt x="15574" y="9498"/>
                </a:lnTo>
                <a:lnTo>
                  <a:pt x="15547" y="9365"/>
                </a:lnTo>
                <a:lnTo>
                  <a:pt x="15468" y="9232"/>
                </a:lnTo>
                <a:lnTo>
                  <a:pt x="15388" y="9126"/>
                </a:lnTo>
                <a:lnTo>
                  <a:pt x="15255" y="9020"/>
                </a:lnTo>
                <a:lnTo>
                  <a:pt x="15123" y="8941"/>
                </a:lnTo>
                <a:lnTo>
                  <a:pt x="14990" y="8914"/>
                </a:lnTo>
                <a:lnTo>
                  <a:pt x="14831" y="8888"/>
                </a:lnTo>
                <a:lnTo>
                  <a:pt x="13902" y="8888"/>
                </a:lnTo>
                <a:lnTo>
                  <a:pt x="13902" y="8330"/>
                </a:lnTo>
                <a:lnTo>
                  <a:pt x="14831" y="8330"/>
                </a:lnTo>
                <a:lnTo>
                  <a:pt x="15096" y="8357"/>
                </a:lnTo>
                <a:lnTo>
                  <a:pt x="15335" y="8437"/>
                </a:lnTo>
                <a:lnTo>
                  <a:pt x="15574" y="8569"/>
                </a:lnTo>
                <a:lnTo>
                  <a:pt x="15760" y="8728"/>
                </a:lnTo>
                <a:lnTo>
                  <a:pt x="15919" y="8914"/>
                </a:lnTo>
                <a:lnTo>
                  <a:pt x="16051" y="9153"/>
                </a:lnTo>
                <a:lnTo>
                  <a:pt x="16131" y="9392"/>
                </a:lnTo>
                <a:lnTo>
                  <a:pt x="16157" y="9657"/>
                </a:lnTo>
                <a:lnTo>
                  <a:pt x="16157" y="10347"/>
                </a:lnTo>
                <a:lnTo>
                  <a:pt x="16184" y="10453"/>
                </a:lnTo>
                <a:lnTo>
                  <a:pt x="16237" y="10532"/>
                </a:lnTo>
                <a:lnTo>
                  <a:pt x="16317" y="10585"/>
                </a:lnTo>
                <a:lnTo>
                  <a:pt x="16396" y="10612"/>
                </a:lnTo>
                <a:lnTo>
                  <a:pt x="16502" y="10585"/>
                </a:lnTo>
                <a:lnTo>
                  <a:pt x="16582" y="10532"/>
                </a:lnTo>
                <a:lnTo>
                  <a:pt x="16635" y="10453"/>
                </a:lnTo>
                <a:lnTo>
                  <a:pt x="16635" y="10347"/>
                </a:lnTo>
                <a:lnTo>
                  <a:pt x="16635" y="9657"/>
                </a:lnTo>
                <a:lnTo>
                  <a:pt x="16635" y="9471"/>
                </a:lnTo>
                <a:lnTo>
                  <a:pt x="16608" y="9285"/>
                </a:lnTo>
                <a:lnTo>
                  <a:pt x="16555" y="9126"/>
                </a:lnTo>
                <a:lnTo>
                  <a:pt x="16502" y="8967"/>
                </a:lnTo>
                <a:lnTo>
                  <a:pt x="16423" y="8808"/>
                </a:lnTo>
                <a:lnTo>
                  <a:pt x="16343" y="8649"/>
                </a:lnTo>
                <a:lnTo>
                  <a:pt x="16237" y="8516"/>
                </a:lnTo>
                <a:lnTo>
                  <a:pt x="16104" y="8383"/>
                </a:lnTo>
                <a:lnTo>
                  <a:pt x="15972" y="8251"/>
                </a:lnTo>
                <a:lnTo>
                  <a:pt x="15839" y="8145"/>
                </a:lnTo>
                <a:lnTo>
                  <a:pt x="15706" y="8065"/>
                </a:lnTo>
                <a:lnTo>
                  <a:pt x="15547" y="7986"/>
                </a:lnTo>
                <a:lnTo>
                  <a:pt x="15362" y="7932"/>
                </a:lnTo>
                <a:lnTo>
                  <a:pt x="15202" y="7879"/>
                </a:lnTo>
                <a:lnTo>
                  <a:pt x="15017" y="7853"/>
                </a:lnTo>
                <a:lnTo>
                  <a:pt x="13902" y="7853"/>
                </a:lnTo>
                <a:lnTo>
                  <a:pt x="13902" y="6686"/>
                </a:lnTo>
                <a:lnTo>
                  <a:pt x="13876" y="6341"/>
                </a:lnTo>
                <a:lnTo>
                  <a:pt x="13849" y="6182"/>
                </a:lnTo>
                <a:lnTo>
                  <a:pt x="13796" y="6049"/>
                </a:lnTo>
                <a:lnTo>
                  <a:pt x="13743" y="5890"/>
                </a:lnTo>
                <a:lnTo>
                  <a:pt x="13664" y="5757"/>
                </a:lnTo>
                <a:lnTo>
                  <a:pt x="13558" y="5624"/>
                </a:lnTo>
                <a:lnTo>
                  <a:pt x="13451" y="5492"/>
                </a:lnTo>
                <a:lnTo>
                  <a:pt x="13213" y="5306"/>
                </a:lnTo>
                <a:lnTo>
                  <a:pt x="12974" y="5173"/>
                </a:lnTo>
                <a:lnTo>
                  <a:pt x="12682" y="5067"/>
                </a:lnTo>
                <a:lnTo>
                  <a:pt x="12364" y="5041"/>
                </a:lnTo>
                <a:lnTo>
                  <a:pt x="12098" y="5067"/>
                </a:lnTo>
                <a:lnTo>
                  <a:pt x="11833" y="5147"/>
                </a:lnTo>
                <a:lnTo>
                  <a:pt x="11621" y="4961"/>
                </a:lnTo>
                <a:lnTo>
                  <a:pt x="11409" y="4802"/>
                </a:lnTo>
                <a:lnTo>
                  <a:pt x="11223" y="4722"/>
                </a:lnTo>
                <a:lnTo>
                  <a:pt x="11064" y="4669"/>
                </a:lnTo>
                <a:lnTo>
                  <a:pt x="10878" y="4616"/>
                </a:lnTo>
                <a:lnTo>
                  <a:pt x="10480" y="4616"/>
                </a:lnTo>
                <a:lnTo>
                  <a:pt x="10294" y="4457"/>
                </a:lnTo>
                <a:lnTo>
                  <a:pt x="10082" y="4351"/>
                </a:lnTo>
                <a:lnTo>
                  <a:pt x="9923" y="4298"/>
                </a:lnTo>
                <a:lnTo>
                  <a:pt x="9764" y="4245"/>
                </a:lnTo>
                <a:lnTo>
                  <a:pt x="9605" y="421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F6EC5D-526D-E491-B012-DA0C4FCF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Standards for designing of Automation Systems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B46C0C-5496-D5CE-25DF-66BC42355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24" y="2618420"/>
            <a:ext cx="6834208" cy="9520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4C583A-6B31-8E0E-D0C3-38EC8DE23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24" y="3729404"/>
            <a:ext cx="6834208" cy="6840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CA3955-BEB6-F9A0-A87F-15D6216B1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121" y="2449247"/>
            <a:ext cx="524245" cy="542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3C65EE-F247-8BFD-DCA7-3AD08BEA8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121" y="3612614"/>
            <a:ext cx="377871" cy="4331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A0E77A-19E1-1C77-08C2-E6566B1083BA}"/>
              </a:ext>
            </a:extLst>
          </p:cNvPr>
          <p:cNvSpPr txBox="1"/>
          <p:nvPr/>
        </p:nvSpPr>
        <p:spPr>
          <a:xfrm>
            <a:off x="1333992" y="1308655"/>
            <a:ext cx="56164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Control System Frameworks </a:t>
            </a:r>
            <a:r>
              <a:rPr lang="en-US" dirty="0"/>
              <a:t>Engineers working on control systems have access to control system toolkits, they provide essential functionalities for designing, building, and modifying control systems</a:t>
            </a:r>
            <a:endParaRPr lang="en-US" b="1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FA20DF-CF18-B54A-6FD2-68EB596D42D4}"/>
              </a:ext>
            </a:extLst>
          </p:cNvPr>
          <p:cNvSpPr txBox="1"/>
          <p:nvPr/>
        </p:nvSpPr>
        <p:spPr>
          <a:xfrm>
            <a:off x="1293948" y="2741091"/>
            <a:ext cx="6384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Hardware and networking </a:t>
            </a:r>
            <a:r>
              <a:rPr lang="en-US" dirty="0"/>
              <a:t>the control system architecture involves a mix of hardware, networking, and application software. The control system ensures remote control and monitoring of all devices and subsystems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9A48E8-E00A-F4FA-546B-B911B97CEC9D}"/>
              </a:ext>
            </a:extLst>
          </p:cNvPr>
          <p:cNvSpPr txBox="1"/>
          <p:nvPr/>
        </p:nvSpPr>
        <p:spPr>
          <a:xfrm>
            <a:off x="1403330" y="3822547"/>
            <a:ext cx="6203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Collaboration, standardization, and adaptability are critical for designing effective automation systems for accelerators</a:t>
            </a:r>
          </a:p>
        </p:txBody>
      </p:sp>
    </p:spTree>
    <p:extLst>
      <p:ext uri="{BB962C8B-B14F-4D97-AF65-F5344CB8AC3E}">
        <p14:creationId xmlns:p14="http://schemas.microsoft.com/office/powerpoint/2010/main" val="17316076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p33"/>
          <p:cNvSpPr txBox="1">
            <a:spLocks noGrp="1"/>
          </p:cNvSpPr>
          <p:nvPr>
            <p:ph type="title"/>
          </p:nvPr>
        </p:nvSpPr>
        <p:spPr>
          <a:xfrm>
            <a:off x="-2974855" y="486160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Example.1</a:t>
            </a:r>
            <a:br>
              <a:rPr lang="en" dirty="0"/>
            </a:br>
            <a:r>
              <a:rPr lang="en" dirty="0"/>
              <a:t>ATLAS</a:t>
            </a:r>
            <a:br>
              <a:rPr lang="en" dirty="0"/>
            </a:b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8EF2A0-A444-BFE4-2447-57629D8817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5467628" y="264098"/>
            <a:ext cx="3501483" cy="4170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9EBE5F-3D5D-0021-68D9-0BC395EFE00A}"/>
              </a:ext>
            </a:extLst>
          </p:cNvPr>
          <p:cNvCxnSpPr/>
          <p:nvPr/>
        </p:nvCxnSpPr>
        <p:spPr>
          <a:xfrm>
            <a:off x="5006340" y="1176540"/>
            <a:ext cx="4612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58FA0FA-241C-50B1-AB82-23944043F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340" y="2368275"/>
            <a:ext cx="621846" cy="237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E54AD7-42B0-90BE-83B4-46BA182D7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340" y="3307388"/>
            <a:ext cx="621846" cy="2377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1C6895-2C4E-1E3C-306E-DB57C02362FB}"/>
              </a:ext>
            </a:extLst>
          </p:cNvPr>
          <p:cNvSpPr txBox="1"/>
          <p:nvPr/>
        </p:nvSpPr>
        <p:spPr>
          <a:xfrm>
            <a:off x="1839425" y="486160"/>
            <a:ext cx="3166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b="1" dirty="0"/>
              <a:t>HLT( High Level Trigger)</a:t>
            </a:r>
          </a:p>
          <a:p>
            <a:pPr algn="ctr"/>
            <a:r>
              <a:rPr lang="en-US" dirty="0"/>
              <a:t>Uses calorimeter and muon detector information to select events at 75 </a:t>
            </a:r>
            <a:r>
              <a:rPr lang="en-US" dirty="0" err="1"/>
              <a:t>KHz</a:t>
            </a:r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92E956-2A29-4729-C251-6AA775403F08}"/>
              </a:ext>
            </a:extLst>
          </p:cNvPr>
          <p:cNvSpPr txBox="1"/>
          <p:nvPr/>
        </p:nvSpPr>
        <p:spPr>
          <a:xfrm>
            <a:off x="1761722" y="2039209"/>
            <a:ext cx="3322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LVL-2</a:t>
            </a:r>
          </a:p>
          <a:p>
            <a:pPr algn="ctr"/>
            <a:r>
              <a:rPr lang="en-US" dirty="0"/>
              <a:t>Provides additional rejection factor of 20-30 bringing the rate to 3 </a:t>
            </a:r>
            <a:r>
              <a:rPr lang="en-US" dirty="0" err="1"/>
              <a:t>KHz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FD6CFD-7955-A3D1-3D01-CB6897610A68}"/>
              </a:ext>
            </a:extLst>
          </p:cNvPr>
          <p:cNvSpPr txBox="1"/>
          <p:nvPr/>
        </p:nvSpPr>
        <p:spPr>
          <a:xfrm>
            <a:off x="1839426" y="2949216"/>
            <a:ext cx="3086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 (Event Filter Farm)</a:t>
            </a:r>
          </a:p>
          <a:p>
            <a:pPr algn="ctr"/>
            <a:r>
              <a:rPr lang="en-US" dirty="0"/>
              <a:t>Analyzes the entirety of each event data to achieve a further rate reduction to 200Hz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B600C8-1CC5-6699-E5D8-C6E90428EC3F}"/>
                  </a:ext>
                </a:extLst>
              </p14:cNvPr>
              <p14:cNvContentPartPr/>
              <p14:nvPr/>
            </p14:nvContentPartPr>
            <p14:xfrm>
              <a:off x="5713260" y="883980"/>
              <a:ext cx="720720" cy="823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B600C8-1CC5-6699-E5D8-C6E90428EC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07140" y="877860"/>
                <a:ext cx="732960" cy="835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4">
          <a:extLst>
            <a:ext uri="{FF2B5EF4-FFF2-40B4-BE49-F238E27FC236}">
              <a16:creationId xmlns:a16="http://schemas.microsoft.com/office/drawing/2014/main" id="{44DB073E-1341-034A-86A5-466611CC9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p33">
            <a:extLst>
              <a:ext uri="{FF2B5EF4-FFF2-40B4-BE49-F238E27FC236}">
                <a16:creationId xmlns:a16="http://schemas.microsoft.com/office/drawing/2014/main" id="{C85E5CDD-1697-ED7A-DE39-2EBD573727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590137" y="323110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Example.2</a:t>
            </a:r>
            <a:br>
              <a:rPr lang="en-US" dirty="0"/>
            </a:br>
            <a:r>
              <a:rPr lang="en-US" dirty="0"/>
              <a:t>SPD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C5B3B8-8B7C-4CCF-89E9-B169A0415D7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4099560" y="794020"/>
            <a:ext cx="4964650" cy="3336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E439E8-09DD-09CD-7AF7-0FE99F597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0" y="3178283"/>
            <a:ext cx="2377646" cy="4328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482CFB-2654-CD45-234F-EC16DF3EA4CA}"/>
              </a:ext>
            </a:extLst>
          </p:cNvPr>
          <p:cNvSpPr txBox="1"/>
          <p:nvPr/>
        </p:nvSpPr>
        <p:spPr>
          <a:xfrm>
            <a:off x="762000" y="3240821"/>
            <a:ext cx="1386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CF612B-7A41-9F67-E5BF-5118A72896FD}"/>
              </a:ext>
            </a:extLst>
          </p:cNvPr>
          <p:cNvSpPr txBox="1"/>
          <p:nvPr/>
        </p:nvSpPr>
        <p:spPr>
          <a:xfrm>
            <a:off x="-7414" y="3610816"/>
            <a:ext cx="4206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Includes measurement channels built into the front end electronics and DAQ of the detector part, I/O devices, and low and high voltage power supplies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C90A01-FD78-94F7-6524-3CBC6704F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2" y="1945402"/>
            <a:ext cx="2377646" cy="4328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ADD9A7-A076-1EF6-45A2-59CF7B190751}"/>
              </a:ext>
            </a:extLst>
          </p:cNvPr>
          <p:cNvSpPr txBox="1"/>
          <p:nvPr/>
        </p:nvSpPr>
        <p:spPr>
          <a:xfrm>
            <a:off x="741045" y="2000364"/>
            <a:ext cx="1428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Middle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CF4E42-AB2B-EB91-1DE4-CC2E9B1F0DC8}"/>
              </a:ext>
            </a:extLst>
          </p:cNvPr>
          <p:cNvSpPr txBox="1"/>
          <p:nvPr/>
        </p:nvSpPr>
        <p:spPr>
          <a:xfrm>
            <a:off x="0" y="2432567"/>
            <a:ext cx="3993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Represented by programmable logic controllers and integrated ready-made and custom-made subsystems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23FCE1-14DC-C260-6862-8DDDF8929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0" y="903686"/>
            <a:ext cx="2377646" cy="4328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C212EE-0143-E2FF-C909-46C563F8305A}"/>
              </a:ext>
            </a:extLst>
          </p:cNvPr>
          <p:cNvSpPr txBox="1"/>
          <p:nvPr/>
        </p:nvSpPr>
        <p:spPr>
          <a:xfrm>
            <a:off x="762000" y="966225"/>
            <a:ext cx="1407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5BC075-1354-00FD-8F8C-F5BEAD1D51C3}"/>
              </a:ext>
            </a:extLst>
          </p:cNvPr>
          <p:cNvSpPr txBox="1"/>
          <p:nvPr/>
        </p:nvSpPr>
        <p:spPr>
          <a:xfrm>
            <a:off x="-22860" y="133654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provide human-machine interface for operators, communicate with the external world(accelerators)</a:t>
            </a:r>
          </a:p>
        </p:txBody>
      </p:sp>
    </p:spTree>
    <p:extLst>
      <p:ext uri="{BB962C8B-B14F-4D97-AF65-F5344CB8AC3E}">
        <p14:creationId xmlns:p14="http://schemas.microsoft.com/office/powerpoint/2010/main" val="402519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94">
          <a:extLst>
            <a:ext uri="{FF2B5EF4-FFF2-40B4-BE49-F238E27FC236}">
              <a16:creationId xmlns:a16="http://schemas.microsoft.com/office/drawing/2014/main" id="{62BE7DA9-51C3-03EF-7275-90AEDAA58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p33">
            <a:extLst>
              <a:ext uri="{FF2B5EF4-FFF2-40B4-BE49-F238E27FC236}">
                <a16:creationId xmlns:a16="http://schemas.microsoft.com/office/drawing/2014/main" id="{A5AB4FA1-9C14-8BD1-132B-65EF5B1685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738635" y="516640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Example.2</a:t>
            </a:r>
            <a:br>
              <a:rPr lang="en" dirty="0"/>
            </a:br>
            <a:r>
              <a:rPr lang="en" dirty="0"/>
              <a:t>ALICE</a:t>
            </a:r>
            <a:br>
              <a:rPr lang="en" dirty="0"/>
            </a:b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29CA4-003F-9FB7-4D16-BFB602FF0A0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7162966" y="0"/>
            <a:ext cx="2872740" cy="2419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E9522A-332F-BFB1-B3C4-E9F2887C7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060" y="2571750"/>
            <a:ext cx="4221646" cy="2488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799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1" name="Google Shape;1801;p34"/>
          <p:cNvGrpSpPr/>
          <p:nvPr/>
        </p:nvGrpSpPr>
        <p:grpSpPr>
          <a:xfrm>
            <a:off x="4958025" y="1115950"/>
            <a:ext cx="3238500" cy="1662600"/>
            <a:chOff x="4958025" y="1072450"/>
            <a:chExt cx="3238500" cy="1662600"/>
          </a:xfrm>
        </p:grpSpPr>
        <p:sp>
          <p:nvSpPr>
            <p:cNvPr id="1802" name="Google Shape;1802;p34"/>
            <p:cNvSpPr/>
            <p:nvPr/>
          </p:nvSpPr>
          <p:spPr>
            <a:xfrm flipH="1">
              <a:off x="4958025" y="1148650"/>
              <a:ext cx="3238500" cy="1586400"/>
            </a:xfrm>
            <a:prstGeom prst="roundRect">
              <a:avLst>
                <a:gd name="adj" fmla="val 14027"/>
              </a:avLst>
            </a:prstGeom>
            <a:solidFill>
              <a:schemeClr val="lt1"/>
            </a:solidFill>
            <a:ln>
              <a:noFill/>
            </a:ln>
            <a:effectLst>
              <a:outerShdw dist="95250" dir="2100000" algn="bl" rotWithShape="0">
                <a:srgbClr val="CDD9E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4"/>
            <p:cNvSpPr/>
            <p:nvPr/>
          </p:nvSpPr>
          <p:spPr>
            <a:xfrm>
              <a:off x="6273975" y="1072450"/>
              <a:ext cx="606600" cy="606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dist="57150" dir="3000000" algn="bl" rotWithShape="0">
                <a:schemeClr val="accent5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7" name="Google Shape;1807;p34"/>
          <p:cNvGrpSpPr/>
          <p:nvPr/>
        </p:nvGrpSpPr>
        <p:grpSpPr>
          <a:xfrm>
            <a:off x="2840625" y="2933388"/>
            <a:ext cx="3238500" cy="1586400"/>
            <a:chOff x="1007850" y="2863150"/>
            <a:chExt cx="3238500" cy="1586400"/>
          </a:xfrm>
        </p:grpSpPr>
        <p:sp>
          <p:nvSpPr>
            <p:cNvPr id="1808" name="Google Shape;1808;p34"/>
            <p:cNvSpPr/>
            <p:nvPr/>
          </p:nvSpPr>
          <p:spPr>
            <a:xfrm flipH="1">
              <a:off x="1007850" y="2863150"/>
              <a:ext cx="3238500" cy="1586400"/>
            </a:xfrm>
            <a:prstGeom prst="roundRect">
              <a:avLst>
                <a:gd name="adj" fmla="val 15188"/>
              </a:avLst>
            </a:prstGeom>
            <a:solidFill>
              <a:schemeClr val="lt1"/>
            </a:solidFill>
            <a:ln>
              <a:noFill/>
            </a:ln>
            <a:effectLst>
              <a:outerShdw dist="95250" dir="2100000" algn="bl" rotWithShape="0">
                <a:srgbClr val="CDD9E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9" name="Google Shape;1809;p34"/>
            <p:cNvSpPr/>
            <p:nvPr/>
          </p:nvSpPr>
          <p:spPr>
            <a:xfrm>
              <a:off x="2273475" y="2863150"/>
              <a:ext cx="606600" cy="606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dist="57150" dir="3000000" algn="bl" rotWithShape="0">
                <a:schemeClr val="accent5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34"/>
          <p:cNvGrpSpPr/>
          <p:nvPr/>
        </p:nvGrpSpPr>
        <p:grpSpPr>
          <a:xfrm>
            <a:off x="957525" y="1072450"/>
            <a:ext cx="3238500" cy="1668000"/>
            <a:chOff x="957525" y="1072450"/>
            <a:chExt cx="3238500" cy="1668000"/>
          </a:xfrm>
        </p:grpSpPr>
        <p:sp>
          <p:nvSpPr>
            <p:cNvPr id="1811" name="Google Shape;1811;p34"/>
            <p:cNvSpPr/>
            <p:nvPr/>
          </p:nvSpPr>
          <p:spPr>
            <a:xfrm flipH="1">
              <a:off x="957525" y="1154050"/>
              <a:ext cx="3238500" cy="1586400"/>
            </a:xfrm>
            <a:prstGeom prst="roundRect">
              <a:avLst>
                <a:gd name="adj" fmla="val 13788"/>
              </a:avLst>
            </a:prstGeom>
            <a:solidFill>
              <a:schemeClr val="lt1"/>
            </a:solidFill>
            <a:ln>
              <a:noFill/>
            </a:ln>
            <a:effectLst>
              <a:outerShdw dist="95250" dir="2100000" algn="bl" rotWithShape="0">
                <a:srgbClr val="CDD9E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4"/>
            <p:cNvSpPr/>
            <p:nvPr/>
          </p:nvSpPr>
          <p:spPr>
            <a:xfrm>
              <a:off x="2273475" y="1072450"/>
              <a:ext cx="606600" cy="606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dist="57150" dir="3000000" algn="bl" rotWithShape="0">
                <a:schemeClr val="accent5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3" name="Google Shape;1813;p34"/>
          <p:cNvSpPr txBox="1">
            <a:spLocks noGrp="1"/>
          </p:cNvSpPr>
          <p:nvPr>
            <p:ph type="subTitle" idx="1"/>
          </p:nvPr>
        </p:nvSpPr>
        <p:spPr>
          <a:xfrm>
            <a:off x="907200" y="2002848"/>
            <a:ext cx="333915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 of artificial intelligence to optimize accelerator operations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improve machine performance</a:t>
            </a:r>
            <a:endParaRPr dirty="0"/>
          </a:p>
        </p:txBody>
      </p:sp>
      <p:sp>
        <p:nvSpPr>
          <p:cNvPr id="1815" name="Google Shape;1815;p34"/>
          <p:cNvSpPr txBox="1">
            <a:spLocks noGrp="1"/>
          </p:cNvSpPr>
          <p:nvPr>
            <p:ph type="subTitle" idx="4"/>
          </p:nvPr>
        </p:nvSpPr>
        <p:spPr>
          <a:xfrm>
            <a:off x="3117450" y="3716467"/>
            <a:ext cx="25842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High-Level Synthesis</a:t>
            </a:r>
            <a:endParaRPr dirty="0"/>
          </a:p>
        </p:txBody>
      </p:sp>
      <p:sp>
        <p:nvSpPr>
          <p:cNvPr id="1816" name="Google Shape;1816;p34"/>
          <p:cNvSpPr txBox="1">
            <a:spLocks noGrp="1"/>
          </p:cNvSpPr>
          <p:nvPr>
            <p:ph type="subTitle" idx="7"/>
          </p:nvPr>
        </p:nvSpPr>
        <p:spPr>
          <a:xfrm>
            <a:off x="5233136" y="1899029"/>
            <a:ext cx="25842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Energy efficiency and power management</a:t>
            </a:r>
            <a:endParaRPr dirty="0"/>
          </a:p>
        </p:txBody>
      </p:sp>
      <p:sp>
        <p:nvSpPr>
          <p:cNvPr id="1818" name="Google Shape;1818;p34"/>
          <p:cNvSpPr txBox="1">
            <a:spLocks noGrp="1"/>
          </p:cNvSpPr>
          <p:nvPr>
            <p:ph type="title" idx="3"/>
          </p:nvPr>
        </p:nvSpPr>
        <p:spPr>
          <a:xfrm>
            <a:off x="713225" y="539500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Suggestions and planning for Improving</a:t>
            </a:r>
            <a:endParaRPr dirty="0"/>
          </a:p>
        </p:txBody>
      </p:sp>
      <p:sp>
        <p:nvSpPr>
          <p:cNvPr id="1822" name="Google Shape;1822;p34"/>
          <p:cNvSpPr txBox="1">
            <a:spLocks noGrp="1"/>
          </p:cNvSpPr>
          <p:nvPr>
            <p:ph type="title" idx="2"/>
          </p:nvPr>
        </p:nvSpPr>
        <p:spPr>
          <a:xfrm>
            <a:off x="2312925" y="1261450"/>
            <a:ext cx="527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823" name="Google Shape;1823;p34"/>
          <p:cNvSpPr txBox="1">
            <a:spLocks noGrp="1"/>
          </p:cNvSpPr>
          <p:nvPr>
            <p:ph type="title" idx="9"/>
          </p:nvPr>
        </p:nvSpPr>
        <p:spPr>
          <a:xfrm>
            <a:off x="6313425" y="1261450"/>
            <a:ext cx="527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824" name="Google Shape;1824;p34"/>
          <p:cNvSpPr txBox="1">
            <a:spLocks noGrp="1"/>
          </p:cNvSpPr>
          <p:nvPr>
            <p:ph type="title" idx="6"/>
          </p:nvPr>
        </p:nvSpPr>
        <p:spPr>
          <a:xfrm>
            <a:off x="4145700" y="3122388"/>
            <a:ext cx="527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gust Daily Slides by Slidesgo">
  <a:themeElements>
    <a:clrScheme name="Simple Light">
      <a:dk1>
        <a:srgbClr val="000000"/>
      </a:dk1>
      <a:lt1>
        <a:srgbClr val="FFFFFF"/>
      </a:lt1>
      <a:dk2>
        <a:srgbClr val="D1DFF3"/>
      </a:dk2>
      <a:lt2>
        <a:srgbClr val="3E628D"/>
      </a:lt2>
      <a:accent1>
        <a:srgbClr val="59C3EA"/>
      </a:accent1>
      <a:accent2>
        <a:srgbClr val="7DA2D9"/>
      </a:accent2>
      <a:accent3>
        <a:srgbClr val="4684CE"/>
      </a:accent3>
      <a:accent4>
        <a:srgbClr val="6682A3"/>
      </a:accent4>
      <a:accent5>
        <a:srgbClr val="CDD9E1"/>
      </a:accent5>
      <a:accent6>
        <a:srgbClr val="E9EFF6"/>
      </a:accent6>
      <a:hlink>
        <a:srgbClr val="4040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371</Words>
  <Application>Microsoft Office PowerPoint</Application>
  <PresentationFormat>On-screen Show (16:9)</PresentationFormat>
  <Paragraphs>49</Paragraphs>
  <Slides>10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Fira Sans Condensed Medium</vt:lpstr>
      <vt:lpstr>Lato</vt:lpstr>
      <vt:lpstr>Fredoka One</vt:lpstr>
      <vt:lpstr>Open Sans</vt:lpstr>
      <vt:lpstr>Arial</vt:lpstr>
      <vt:lpstr>Concert One</vt:lpstr>
      <vt:lpstr>August Daily Slides by Slidesgo</vt:lpstr>
      <vt:lpstr>Design of Automation Systems for Experimental Facilities</vt:lpstr>
      <vt:lpstr>PowerPoint Presentation</vt:lpstr>
      <vt:lpstr>Life Cycles of Automated Systems (DCS)</vt:lpstr>
      <vt:lpstr>Design of Automation Systems</vt:lpstr>
      <vt:lpstr>Some Standards for designing of Automation Systems</vt:lpstr>
      <vt:lpstr>Example.1 ATLAS </vt:lpstr>
      <vt:lpstr>Example.2 SPD</vt:lpstr>
      <vt:lpstr>Example.2 ALICE </vt:lpstr>
      <vt:lpstr>Suggestions and planning for Improving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Automation Systems for Experimental Facilities</dc:title>
  <dc:creator>Blu-Ray</dc:creator>
  <cp:lastModifiedBy>nabaldin</cp:lastModifiedBy>
  <cp:revision>6</cp:revision>
  <dcterms:modified xsi:type="dcterms:W3CDTF">2024-03-05T09:15:19Z</dcterms:modified>
</cp:coreProperties>
</file>