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9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8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5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1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8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35365F-81EC-4DB2-9E07-A52EB6A69BF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CD1A6D5-EC58-42A8-9BA1-87F8C46A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0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My vision of the design process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Culicov</a:t>
            </a:r>
            <a:r>
              <a:rPr lang="en-US" dirty="0" smtClean="0"/>
              <a:t> </a:t>
            </a:r>
            <a:r>
              <a:rPr lang="en-US" dirty="0" err="1" smtClean="0"/>
              <a:t>Alexandru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</a:t>
            </a:r>
            <a:r>
              <a:rPr lang="en-US" dirty="0" err="1" smtClean="0"/>
              <a:t>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563" y="3587317"/>
            <a:ext cx="7206673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My name is </a:t>
            </a:r>
            <a:r>
              <a:rPr lang="en-GB" dirty="0" err="1" smtClean="0"/>
              <a:t>Alexand</a:t>
            </a:r>
            <a:r>
              <a:rPr lang="en-US" dirty="0" err="1" smtClean="0"/>
              <a:t>ru</a:t>
            </a:r>
            <a:r>
              <a:rPr lang="en-GB" dirty="0" smtClean="0"/>
              <a:t> </a:t>
            </a:r>
            <a:r>
              <a:rPr lang="en-GB" dirty="0" err="1"/>
              <a:t>C</a:t>
            </a:r>
            <a:r>
              <a:rPr lang="en-GB" dirty="0" err="1" smtClean="0"/>
              <a:t>ulicov</a:t>
            </a:r>
            <a:r>
              <a:rPr lang="en-GB" dirty="0" smtClean="0"/>
              <a:t>, I am a second-year student at the University of Timisoara, Romania. I am 19 years old, I was born and raised in Russia and applied to Romania to specialize in computer science.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477" y="2244049"/>
            <a:ext cx="3451924" cy="43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GB" dirty="0" smtClean="0"/>
              <a:t>y vision of the 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20" y="2493818"/>
            <a:ext cx="3419763" cy="4144963"/>
          </a:xfrm>
        </p:spPr>
        <p:txBody>
          <a:bodyPr>
            <a:normAutofit/>
          </a:bodyPr>
          <a:lstStyle/>
          <a:p>
            <a:r>
              <a:rPr lang="en-GB" dirty="0" smtClean="0"/>
              <a:t>As I understand it, our main task is to borrow the basic concepts from the ALICE control system, and create a base on the basis of which developers could create a unified system that is not fragmented into pieces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1026" name="Picture 2" descr="ALICE opens its new nerve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2270793"/>
            <a:ext cx="6944301" cy="39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6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1" y="230591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We need to use the following tools and approaches to create a unified system based on the ALICE control system:</a:t>
            </a:r>
            <a:endParaRPr lang="ru-RU" b="1" dirty="0" smtClean="0"/>
          </a:p>
          <a:p>
            <a:r>
              <a:rPr lang="en-GB" b="1" dirty="0" smtClean="0"/>
              <a:t>Design </a:t>
            </a:r>
            <a:r>
              <a:rPr lang="en-GB" b="1" dirty="0"/>
              <a:t>Methodology:</a:t>
            </a:r>
            <a:r>
              <a:rPr lang="en-GB" dirty="0"/>
              <a:t> Using Unified </a:t>
            </a:r>
            <a:r>
              <a:rPr lang="en-GB" dirty="0" err="1"/>
              <a:t>Modeling</a:t>
            </a:r>
            <a:r>
              <a:rPr lang="en-GB" dirty="0"/>
              <a:t> Language (UML) for </a:t>
            </a:r>
            <a:r>
              <a:rPr lang="en-GB" dirty="0" err="1"/>
              <a:t>modeling</a:t>
            </a:r>
            <a:r>
              <a:rPr lang="en-GB" dirty="0"/>
              <a:t>.</a:t>
            </a:r>
          </a:p>
          <a:p>
            <a:r>
              <a:rPr lang="en-GB" b="1" dirty="0"/>
              <a:t>Integrated Development Environments (IDEs):</a:t>
            </a:r>
            <a:r>
              <a:rPr lang="en-GB" dirty="0"/>
              <a:t> Using IDEs such as Eclipse with plugins for </a:t>
            </a:r>
            <a:r>
              <a:rPr lang="en-GB" dirty="0" err="1"/>
              <a:t>modeling</a:t>
            </a:r>
            <a:r>
              <a:rPr lang="en-GB" dirty="0"/>
              <a:t> and development.</a:t>
            </a:r>
          </a:p>
          <a:p>
            <a:r>
              <a:rPr lang="en-GB" b="1" dirty="0"/>
              <a:t>Version Control Systems:</a:t>
            </a:r>
            <a:r>
              <a:rPr lang="en-GB" dirty="0"/>
              <a:t> Using Git for code management and version control.</a:t>
            </a:r>
          </a:p>
          <a:p>
            <a:r>
              <a:rPr lang="en-GB" b="1" dirty="0"/>
              <a:t>Project Management Systems:</a:t>
            </a:r>
            <a:r>
              <a:rPr lang="en-GB" dirty="0"/>
              <a:t> Using JIRA or Trello for planning and tracking tasks.</a:t>
            </a:r>
          </a:p>
          <a:p>
            <a:r>
              <a:rPr lang="en-GB" b="1" dirty="0"/>
              <a:t>Documentation:</a:t>
            </a:r>
            <a:r>
              <a:rPr lang="en-GB" dirty="0"/>
              <a:t> Creating technical documentation using tools like Microsoft Visio or Confluence.</a:t>
            </a:r>
          </a:p>
          <a:p>
            <a:r>
              <a:rPr lang="en-GB" b="1" dirty="0"/>
              <a:t>Quality Control:</a:t>
            </a:r>
            <a:r>
              <a:rPr lang="en-GB" dirty="0"/>
              <a:t> Using automation testing tools like JUnit and Selenium, as well as continuous integration and deployment tools like Jenkins or </a:t>
            </a:r>
            <a:r>
              <a:rPr lang="en-GB" dirty="0" err="1"/>
              <a:t>GitLab</a:t>
            </a:r>
            <a:r>
              <a:rPr lang="en-GB" dirty="0"/>
              <a:t> 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4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6" y="2267527"/>
            <a:ext cx="6624781" cy="459047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 need to thoroughly gather the requirements of the ALICE system.</a:t>
            </a:r>
          </a:p>
          <a:p>
            <a:r>
              <a:rPr lang="en-GB" dirty="0"/>
              <a:t>We should </a:t>
            </a:r>
            <a:r>
              <a:rPr lang="en-GB" dirty="0" err="1"/>
              <a:t>analyze</a:t>
            </a:r>
            <a:r>
              <a:rPr lang="en-GB" dirty="0"/>
              <a:t> the components and interfaces of the ALICE system.</a:t>
            </a:r>
          </a:p>
          <a:p>
            <a:r>
              <a:rPr lang="en-GB" dirty="0"/>
              <a:t>We must identify common concepts for unifying the ALICE system.</a:t>
            </a:r>
          </a:p>
          <a:p>
            <a:r>
              <a:rPr lang="en-GB" dirty="0"/>
              <a:t>We need to develop a flexible, scalable architecture.</a:t>
            </a:r>
          </a:p>
          <a:p>
            <a:r>
              <a:rPr lang="en-GB" dirty="0"/>
              <a:t>We should develop reusable core modules.</a:t>
            </a:r>
          </a:p>
          <a:p>
            <a:r>
              <a:rPr lang="en-GB" dirty="0"/>
              <a:t>We need to define clear APIs and integration points.</a:t>
            </a:r>
          </a:p>
          <a:p>
            <a:r>
              <a:rPr lang="en-GB" dirty="0"/>
              <a:t>We must provide detailed guidelines for developers.</a:t>
            </a:r>
          </a:p>
          <a:p>
            <a:r>
              <a:rPr lang="en-GB" dirty="0"/>
              <a:t>We should thoroughly test the system for stability and compatibility.</a:t>
            </a:r>
          </a:p>
          <a:p>
            <a:r>
              <a:rPr lang="en-GB" dirty="0"/>
              <a:t>We need to gather and incorporate feedback for system improvement.</a:t>
            </a:r>
          </a:p>
          <a:p>
            <a:r>
              <a:rPr lang="en-GB" dirty="0"/>
              <a:t>We should deploy and facilitate the adoption of the system through training and support.</a:t>
            </a:r>
          </a:p>
          <a:p>
            <a:endParaRPr lang="en-US" dirty="0"/>
          </a:p>
        </p:txBody>
      </p:sp>
      <p:pic>
        <p:nvPicPr>
          <p:cNvPr id="2050" name="Picture 2" descr="https://www.caen.it/wp-content/uploads/2018/10/alice_c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2" y="2493818"/>
            <a:ext cx="4935060" cy="24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2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tasks: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255" y="2466109"/>
            <a:ext cx="5218546" cy="469207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Requirements Gathering (Person 1):</a:t>
            </a:r>
            <a:endParaRPr lang="en-GB" dirty="0"/>
          </a:p>
          <a:p>
            <a:pPr lvl="1"/>
            <a:r>
              <a:rPr lang="en-GB" dirty="0"/>
              <a:t>Thoroughly gather the requirements of the ALICE system.</a:t>
            </a:r>
          </a:p>
          <a:p>
            <a:r>
              <a:rPr lang="en-GB" b="1" dirty="0"/>
              <a:t>Component and Interface Analysis (Person 2):</a:t>
            </a:r>
            <a:endParaRPr lang="en-GB" dirty="0"/>
          </a:p>
          <a:p>
            <a:pPr lvl="1"/>
            <a:r>
              <a:rPr lang="en-GB" dirty="0" err="1"/>
              <a:t>Analyze</a:t>
            </a:r>
            <a:r>
              <a:rPr lang="en-GB" dirty="0"/>
              <a:t> the components and interfaces of the ALICE system.</a:t>
            </a:r>
          </a:p>
          <a:p>
            <a:r>
              <a:rPr lang="en-GB" b="1" dirty="0"/>
              <a:t>Identification of Common Concepts (Person 3):</a:t>
            </a:r>
            <a:endParaRPr lang="en-GB" dirty="0"/>
          </a:p>
          <a:p>
            <a:pPr lvl="1"/>
            <a:r>
              <a:rPr lang="en-GB" dirty="0"/>
              <a:t>Identify common concepts for unifying the ALICE system.</a:t>
            </a:r>
          </a:p>
          <a:p>
            <a:r>
              <a:rPr lang="en-GB" b="1" dirty="0"/>
              <a:t>Architecture Development (Person 4):</a:t>
            </a:r>
            <a:endParaRPr lang="en-GB" dirty="0"/>
          </a:p>
          <a:p>
            <a:pPr lvl="1"/>
            <a:r>
              <a:rPr lang="en-GB" dirty="0"/>
              <a:t>Develop a flexible, scalable architecture.</a:t>
            </a:r>
          </a:p>
          <a:p>
            <a:r>
              <a:rPr lang="en-GB" b="1" dirty="0"/>
              <a:t>Core Module Development (Person 1):</a:t>
            </a:r>
            <a:endParaRPr lang="en-GB" dirty="0"/>
          </a:p>
          <a:p>
            <a:pPr lvl="1"/>
            <a:r>
              <a:rPr lang="en-GB" dirty="0"/>
              <a:t>Develop reusable core modules.</a:t>
            </a:r>
          </a:p>
          <a:p>
            <a:r>
              <a:rPr lang="en-GB" b="1" dirty="0"/>
              <a:t>API and Integration Definition (Person 2):</a:t>
            </a:r>
            <a:endParaRPr lang="en-GB" dirty="0"/>
          </a:p>
          <a:p>
            <a:pPr lvl="1"/>
            <a:r>
              <a:rPr lang="en-GB" dirty="0"/>
              <a:t>Define clear APIs and integration points.</a:t>
            </a:r>
          </a:p>
          <a:p>
            <a:r>
              <a:rPr lang="en-GB" b="1" dirty="0"/>
              <a:t>Guidelines Provision (Person 3):</a:t>
            </a:r>
            <a:endParaRPr lang="en-GB" dirty="0"/>
          </a:p>
          <a:p>
            <a:pPr lvl="1"/>
            <a:r>
              <a:rPr lang="en-GB" dirty="0"/>
              <a:t>Provide detailed guidelines for developers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074" name="Picture 2" descr="Free photo group of people working out business plan in an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4800"/>
            <a:ext cx="4451928" cy="332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36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</TotalTime>
  <Words>442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My vision of the design process </vt:lpstr>
      <vt:lpstr>Who am i?</vt:lpstr>
      <vt:lpstr>My vision of the task:</vt:lpstr>
      <vt:lpstr>How we can do it?</vt:lpstr>
      <vt:lpstr>Planning:</vt:lpstr>
      <vt:lpstr>Splitting tasks: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vision of the design process</dc:title>
  <dc:creator>Danu Garbuz</dc:creator>
  <cp:lastModifiedBy>Danu Garbuz</cp:lastModifiedBy>
  <cp:revision>4</cp:revision>
  <dcterms:created xsi:type="dcterms:W3CDTF">2024-03-06T11:30:24Z</dcterms:created>
  <dcterms:modified xsi:type="dcterms:W3CDTF">2024-03-06T12:09:32Z</dcterms:modified>
</cp:coreProperties>
</file>