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106"/>
  </p:notesMasterIdLst>
  <p:sldIdLst>
    <p:sldId id="261" r:id="rId2"/>
    <p:sldId id="262" r:id="rId3"/>
    <p:sldId id="419" r:id="rId4"/>
    <p:sldId id="305" r:id="rId5"/>
    <p:sldId id="265" r:id="rId6"/>
    <p:sldId id="421" r:id="rId7"/>
    <p:sldId id="269" r:id="rId8"/>
    <p:sldId id="315" r:id="rId9"/>
    <p:sldId id="286" r:id="rId10"/>
    <p:sldId id="268" r:id="rId11"/>
    <p:sldId id="323" r:id="rId12"/>
    <p:sldId id="329" r:id="rId13"/>
    <p:sldId id="515" r:id="rId14"/>
    <p:sldId id="516" r:id="rId15"/>
    <p:sldId id="332" r:id="rId16"/>
    <p:sldId id="333" r:id="rId17"/>
    <p:sldId id="339" r:id="rId18"/>
    <p:sldId id="335" r:id="rId19"/>
    <p:sldId id="337" r:id="rId20"/>
    <p:sldId id="348" r:id="rId21"/>
    <p:sldId id="510" r:id="rId22"/>
    <p:sldId id="349" r:id="rId23"/>
    <p:sldId id="425" r:id="rId24"/>
    <p:sldId id="267" r:id="rId25"/>
    <p:sldId id="307" r:id="rId26"/>
    <p:sldId id="431" r:id="rId27"/>
    <p:sldId id="293" r:id="rId28"/>
    <p:sldId id="351" r:id="rId29"/>
    <p:sldId id="356" r:id="rId30"/>
    <p:sldId id="389" r:id="rId31"/>
    <p:sldId id="381" r:id="rId32"/>
    <p:sldId id="406" r:id="rId33"/>
    <p:sldId id="360" r:id="rId34"/>
    <p:sldId id="361" r:id="rId35"/>
    <p:sldId id="310" r:id="rId36"/>
    <p:sldId id="365" r:id="rId37"/>
    <p:sldId id="370" r:id="rId38"/>
    <p:sldId id="371" r:id="rId39"/>
    <p:sldId id="368" r:id="rId40"/>
    <p:sldId id="369" r:id="rId41"/>
    <p:sldId id="372" r:id="rId42"/>
    <p:sldId id="397" r:id="rId43"/>
    <p:sldId id="414" r:id="rId44"/>
    <p:sldId id="415" r:id="rId45"/>
    <p:sldId id="446" r:id="rId46"/>
    <p:sldId id="448" r:id="rId47"/>
    <p:sldId id="434" r:id="rId48"/>
    <p:sldId id="447" r:id="rId49"/>
    <p:sldId id="449" r:id="rId50"/>
    <p:sldId id="456" r:id="rId51"/>
    <p:sldId id="457" r:id="rId52"/>
    <p:sldId id="458" r:id="rId53"/>
    <p:sldId id="459" r:id="rId54"/>
    <p:sldId id="408" r:id="rId55"/>
    <p:sldId id="460" r:id="rId56"/>
    <p:sldId id="462" r:id="rId57"/>
    <p:sldId id="410" r:id="rId58"/>
    <p:sldId id="384" r:id="rId59"/>
    <p:sldId id="464" r:id="rId60"/>
    <p:sldId id="386" r:id="rId61"/>
    <p:sldId id="469" r:id="rId62"/>
    <p:sldId id="472" r:id="rId63"/>
    <p:sldId id="385" r:id="rId64"/>
    <p:sldId id="474" r:id="rId65"/>
    <p:sldId id="477" r:id="rId66"/>
    <p:sldId id="476" r:id="rId67"/>
    <p:sldId id="478" r:id="rId68"/>
    <p:sldId id="479" r:id="rId69"/>
    <p:sldId id="480" r:id="rId70"/>
    <p:sldId id="481" r:id="rId71"/>
    <p:sldId id="483" r:id="rId72"/>
    <p:sldId id="519" r:id="rId73"/>
    <p:sldId id="530" r:id="rId74"/>
    <p:sldId id="526" r:id="rId75"/>
    <p:sldId id="525" r:id="rId76"/>
    <p:sldId id="528" r:id="rId77"/>
    <p:sldId id="523" r:id="rId78"/>
    <p:sldId id="529" r:id="rId79"/>
    <p:sldId id="520" r:id="rId80"/>
    <p:sldId id="521" r:id="rId81"/>
    <p:sldId id="531" r:id="rId82"/>
    <p:sldId id="518" r:id="rId83"/>
    <p:sldId id="527" r:id="rId84"/>
    <p:sldId id="484" r:id="rId85"/>
    <p:sldId id="452" r:id="rId86"/>
    <p:sldId id="453" r:id="rId87"/>
    <p:sldId id="454" r:id="rId88"/>
    <p:sldId id="437" r:id="rId89"/>
    <p:sldId id="487" r:id="rId90"/>
    <p:sldId id="490" r:id="rId91"/>
    <p:sldId id="494" r:id="rId92"/>
    <p:sldId id="501" r:id="rId93"/>
    <p:sldId id="495" r:id="rId94"/>
    <p:sldId id="496" r:id="rId95"/>
    <p:sldId id="272" r:id="rId96"/>
    <p:sldId id="289" r:id="rId97"/>
    <p:sldId id="497" r:id="rId98"/>
    <p:sldId id="498" r:id="rId99"/>
    <p:sldId id="499" r:id="rId100"/>
    <p:sldId id="282" r:id="rId101"/>
    <p:sldId id="500" r:id="rId102"/>
    <p:sldId id="511" r:id="rId103"/>
    <p:sldId id="423" r:id="rId104"/>
    <p:sldId id="513" r:id="rId10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tem Galimov" initials="AG" lastIdx="1" clrIdx="0">
    <p:extLst>
      <p:ext uri="{19B8F6BF-5375-455C-9EA6-DF929625EA0E}">
        <p15:presenceInfo xmlns:p15="http://schemas.microsoft.com/office/powerpoint/2012/main" userId="3093e7bb77aeaff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  <a:srgbClr val="385D8A"/>
    <a:srgbClr val="000000"/>
    <a:srgbClr val="6EA9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26" autoAdjust="0"/>
    <p:restoredTop sz="85986" autoAdjust="0"/>
  </p:normalViewPr>
  <p:slideViewPr>
    <p:cSldViewPr>
      <p:cViewPr varScale="1">
        <p:scale>
          <a:sx n="95" d="100"/>
          <a:sy n="95" d="100"/>
        </p:scale>
        <p:origin x="870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microsoft.com/office/2016/11/relationships/changesInfo" Target="changesInfos/changesInfo1.xml"/><Relationship Id="rId16" Type="http://schemas.openxmlformats.org/officeDocument/2006/relationships/slide" Target="slides/slide15.xml"/><Relationship Id="rId107" Type="http://schemas.openxmlformats.org/officeDocument/2006/relationships/commentAuthors" Target="commentAuthor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tem Galimov" userId="3093e7bb77aeaff9" providerId="LiveId" clId="{A5AAB7F5-0011-4F76-9E35-2DF59E0E14C3}"/>
    <pc:docChg chg="undo redo custSel addSld delSld modSld sldOrd">
      <pc:chgData name="Artem Galimov" userId="3093e7bb77aeaff9" providerId="LiveId" clId="{A5AAB7F5-0011-4F76-9E35-2DF59E0E14C3}" dt="2023-06-21T21:23:20.101" v="6537" actId="478"/>
      <pc:docMkLst>
        <pc:docMk/>
      </pc:docMkLst>
      <pc:sldChg chg="addSp delSp modSp">
        <pc:chgData name="Artem Galimov" userId="3093e7bb77aeaff9" providerId="LiveId" clId="{A5AAB7F5-0011-4F76-9E35-2DF59E0E14C3}" dt="2023-06-21T21:23:17.538" v="6536" actId="478"/>
        <pc:sldMkLst>
          <pc:docMk/>
          <pc:sldMk cId="3362229128" sldId="257"/>
        </pc:sldMkLst>
        <pc:spChg chg="del mod">
          <ac:chgData name="Artem Galimov" userId="3093e7bb77aeaff9" providerId="LiveId" clId="{A5AAB7F5-0011-4F76-9E35-2DF59E0E14C3}" dt="2023-06-21T17:17:06.601" v="4759" actId="478"/>
          <ac:spMkLst>
            <pc:docMk/>
            <pc:sldMk cId="3362229128" sldId="257"/>
            <ac:spMk id="2" creationId="{5303BF51-026A-4D5F-B151-DCA2DD16D5F9}"/>
          </ac:spMkLst>
        </pc:spChg>
        <pc:spChg chg="add del mod">
          <ac:chgData name="Artem Galimov" userId="3093e7bb77aeaff9" providerId="LiveId" clId="{A5AAB7F5-0011-4F76-9E35-2DF59E0E14C3}" dt="2023-06-21T17:17:09.173" v="4761" actId="478"/>
          <ac:spMkLst>
            <pc:docMk/>
            <pc:sldMk cId="3362229128" sldId="257"/>
            <ac:spMk id="4" creationId="{F800C109-D3C9-4439-9815-51AE8520A8F0}"/>
          </ac:spMkLst>
        </pc:spChg>
        <pc:spChg chg="del">
          <ac:chgData name="Artem Galimov" userId="3093e7bb77aeaff9" providerId="LiveId" clId="{A5AAB7F5-0011-4F76-9E35-2DF59E0E14C3}" dt="2023-06-21T17:19:01.462" v="4861" actId="478"/>
          <ac:spMkLst>
            <pc:docMk/>
            <pc:sldMk cId="3362229128" sldId="257"/>
            <ac:spMk id="9" creationId="{6995464F-75F8-45F5-B49A-3FE198D81E6C}"/>
          </ac:spMkLst>
        </pc:spChg>
        <pc:spChg chg="add mod">
          <ac:chgData name="Artem Galimov" userId="3093e7bb77aeaff9" providerId="LiveId" clId="{A5AAB7F5-0011-4F76-9E35-2DF59E0E14C3}" dt="2023-06-21T17:17:36.439" v="4820" actId="20577"/>
          <ac:spMkLst>
            <pc:docMk/>
            <pc:sldMk cId="3362229128" sldId="257"/>
            <ac:spMk id="10" creationId="{6F5190F9-ADB3-466F-80DA-8EFA7BFA9D17}"/>
          </ac:spMkLst>
        </pc:spChg>
        <pc:graphicFrameChg chg="modGraphic">
          <ac:chgData name="Artem Galimov" userId="3093e7bb77aeaff9" providerId="LiveId" clId="{A5AAB7F5-0011-4F76-9E35-2DF59E0E14C3}" dt="2023-06-21T17:18:57.298" v="4860" actId="20577"/>
          <ac:graphicFrameMkLst>
            <pc:docMk/>
            <pc:sldMk cId="3362229128" sldId="257"/>
            <ac:graphicFrameMk id="6" creationId="{5E90A6A7-AA71-421F-B112-522D3A9D1011}"/>
          </ac:graphicFrameMkLst>
        </pc:graphicFrameChg>
        <pc:picChg chg="del">
          <ac:chgData name="Artem Galimov" userId="3093e7bb77aeaff9" providerId="LiveId" clId="{A5AAB7F5-0011-4F76-9E35-2DF59E0E14C3}" dt="2023-06-21T21:23:17.538" v="6536" actId="478"/>
          <ac:picMkLst>
            <pc:docMk/>
            <pc:sldMk cId="3362229128" sldId="257"/>
            <ac:picMk id="8" creationId="{A6563C7C-3EA5-4AB7-A790-A97ACC9851A0}"/>
          </ac:picMkLst>
        </pc:picChg>
      </pc:sldChg>
      <pc:sldChg chg="modSp">
        <pc:chgData name="Artem Galimov" userId="3093e7bb77aeaff9" providerId="LiveId" clId="{A5AAB7F5-0011-4F76-9E35-2DF59E0E14C3}" dt="2023-06-21T07:03:42.349" v="2175" actId="1076"/>
        <pc:sldMkLst>
          <pc:docMk/>
          <pc:sldMk cId="3396761325" sldId="261"/>
        </pc:sldMkLst>
        <pc:spChg chg="mod">
          <ac:chgData name="Artem Galimov" userId="3093e7bb77aeaff9" providerId="LiveId" clId="{A5AAB7F5-0011-4F76-9E35-2DF59E0E14C3}" dt="2023-06-21T07:03:42.349" v="2175" actId="1076"/>
          <ac:spMkLst>
            <pc:docMk/>
            <pc:sldMk cId="3396761325" sldId="261"/>
            <ac:spMk id="2" creationId="{00000000-0000-0000-0000-000000000000}"/>
          </ac:spMkLst>
        </pc:spChg>
        <pc:spChg chg="mod">
          <ac:chgData name="Artem Galimov" userId="3093e7bb77aeaff9" providerId="LiveId" clId="{A5AAB7F5-0011-4F76-9E35-2DF59E0E14C3}" dt="2023-06-21T07:03:38.364" v="2174" actId="1076"/>
          <ac:spMkLst>
            <pc:docMk/>
            <pc:sldMk cId="3396761325" sldId="261"/>
            <ac:spMk id="3" creationId="{2B356030-86FF-4529-8CF1-B4B6E6E250E7}"/>
          </ac:spMkLst>
        </pc:spChg>
      </pc:sldChg>
      <pc:sldChg chg="delSp modSp">
        <pc:chgData name="Artem Galimov" userId="3093e7bb77aeaff9" providerId="LiveId" clId="{A5AAB7F5-0011-4F76-9E35-2DF59E0E14C3}" dt="2023-06-21T21:05:03.781" v="6319" actId="478"/>
        <pc:sldMkLst>
          <pc:docMk/>
          <pc:sldMk cId="4122036383" sldId="262"/>
        </pc:sldMkLst>
        <pc:spChg chg="mod">
          <ac:chgData name="Artem Galimov" userId="3093e7bb77aeaff9" providerId="LiveId" clId="{A5AAB7F5-0011-4F76-9E35-2DF59E0E14C3}" dt="2023-06-21T19:20:58.324" v="5979" actId="20577"/>
          <ac:spMkLst>
            <pc:docMk/>
            <pc:sldMk cId="4122036383" sldId="262"/>
            <ac:spMk id="3" creationId="{00000000-0000-0000-0000-000000000000}"/>
          </ac:spMkLst>
        </pc:spChg>
        <pc:spChg chg="del">
          <ac:chgData name="Artem Galimov" userId="3093e7bb77aeaff9" providerId="LiveId" clId="{A5AAB7F5-0011-4F76-9E35-2DF59E0E14C3}" dt="2023-06-21T21:05:03.781" v="6319" actId="478"/>
          <ac:spMkLst>
            <pc:docMk/>
            <pc:sldMk cId="4122036383" sldId="262"/>
            <ac:spMk id="4" creationId="{00000000-0000-0000-0000-000000000000}"/>
          </ac:spMkLst>
        </pc:spChg>
      </pc:sldChg>
      <pc:sldChg chg="addSp delSp modSp">
        <pc:chgData name="Artem Galimov" userId="3093e7bb77aeaff9" providerId="LiveId" clId="{A5AAB7F5-0011-4F76-9E35-2DF59E0E14C3}" dt="2023-06-21T21:04:49.151" v="6314" actId="478"/>
        <pc:sldMkLst>
          <pc:docMk/>
          <pc:sldMk cId="804422555" sldId="265"/>
        </pc:sldMkLst>
        <pc:spChg chg="add del">
          <ac:chgData name="Artem Galimov" userId="3093e7bb77aeaff9" providerId="LiveId" clId="{A5AAB7F5-0011-4F76-9E35-2DF59E0E14C3}" dt="2023-06-21T21:04:49.151" v="6314" actId="478"/>
          <ac:spMkLst>
            <pc:docMk/>
            <pc:sldMk cId="804422555" sldId="265"/>
            <ac:spMk id="8" creationId="{BC25C08A-E1DA-4B69-8D8D-4D90944BC2B9}"/>
          </ac:spMkLst>
        </pc:spChg>
        <pc:spChg chg="del">
          <ac:chgData name="Artem Galimov" userId="3093e7bb77aeaff9" providerId="LiveId" clId="{A5AAB7F5-0011-4F76-9E35-2DF59E0E14C3}" dt="2023-06-20T20:03:09.706" v="269" actId="478"/>
          <ac:spMkLst>
            <pc:docMk/>
            <pc:sldMk cId="804422555" sldId="265"/>
            <ac:spMk id="10" creationId="{00000000-0000-0000-0000-000000000000}"/>
          </ac:spMkLst>
        </pc:spChg>
        <pc:graphicFrameChg chg="mod modGraphic">
          <ac:chgData name="Artem Galimov" userId="3093e7bb77aeaff9" providerId="LiveId" clId="{A5AAB7F5-0011-4F76-9E35-2DF59E0E14C3}" dt="2023-06-21T07:16:04.134" v="2204" actId="20577"/>
          <ac:graphicFrameMkLst>
            <pc:docMk/>
            <pc:sldMk cId="804422555" sldId="265"/>
            <ac:graphicFrameMk id="6" creationId="{00000000-0000-0000-0000-000000000000}"/>
          </ac:graphicFrameMkLst>
        </pc:graphicFrameChg>
        <pc:picChg chg="add">
          <ac:chgData name="Artem Galimov" userId="3093e7bb77aeaff9" providerId="LiveId" clId="{A5AAB7F5-0011-4F76-9E35-2DF59E0E14C3}" dt="2023-06-21T18:41:00.412" v="5540"/>
          <ac:picMkLst>
            <pc:docMk/>
            <pc:sldMk cId="804422555" sldId="265"/>
            <ac:picMk id="9" creationId="{2B9C5B8B-4E67-4429-A2D7-0A54CB0EE9A8}"/>
          </ac:picMkLst>
        </pc:picChg>
      </pc:sldChg>
      <pc:sldChg chg="addSp delSp">
        <pc:chgData name="Artem Galimov" userId="3093e7bb77aeaff9" providerId="LiveId" clId="{A5AAB7F5-0011-4F76-9E35-2DF59E0E14C3}" dt="2023-06-21T21:04:16.128" v="6306"/>
        <pc:sldMkLst>
          <pc:docMk/>
          <pc:sldMk cId="3262010223" sldId="268"/>
        </pc:sldMkLst>
        <pc:spChg chg="del">
          <ac:chgData name="Artem Galimov" userId="3093e7bb77aeaff9" providerId="LiveId" clId="{A5AAB7F5-0011-4F76-9E35-2DF59E0E14C3}" dt="2023-06-21T21:04:12.039" v="6305" actId="478"/>
          <ac:spMkLst>
            <pc:docMk/>
            <pc:sldMk cId="3262010223" sldId="268"/>
            <ac:spMk id="4" creationId="{00000000-0000-0000-0000-000000000000}"/>
          </ac:spMkLst>
        </pc:spChg>
        <pc:picChg chg="add">
          <ac:chgData name="Artem Galimov" userId="3093e7bb77aeaff9" providerId="LiveId" clId="{A5AAB7F5-0011-4F76-9E35-2DF59E0E14C3}" dt="2023-06-21T21:04:16.128" v="6306"/>
          <ac:picMkLst>
            <pc:docMk/>
            <pc:sldMk cId="3262010223" sldId="268"/>
            <ac:picMk id="15" creationId="{A04BEDBB-62AE-4DDB-BA29-53975AFD4F31}"/>
          </ac:picMkLst>
        </pc:picChg>
      </pc:sldChg>
      <pc:sldChg chg="addSp delSp modNotesTx">
        <pc:chgData name="Artem Galimov" userId="3093e7bb77aeaff9" providerId="LiveId" clId="{A5AAB7F5-0011-4F76-9E35-2DF59E0E14C3}" dt="2023-06-21T21:04:39.807" v="6311" actId="478"/>
        <pc:sldMkLst>
          <pc:docMk/>
          <pc:sldMk cId="2116860894" sldId="269"/>
        </pc:sldMkLst>
        <pc:spChg chg="add del">
          <ac:chgData name="Artem Galimov" userId="3093e7bb77aeaff9" providerId="LiveId" clId="{A5AAB7F5-0011-4F76-9E35-2DF59E0E14C3}" dt="2023-06-21T21:04:39.807" v="6311" actId="478"/>
          <ac:spMkLst>
            <pc:docMk/>
            <pc:sldMk cId="2116860894" sldId="269"/>
            <ac:spMk id="6" creationId="{EDB005E1-4E91-4865-9005-2355E0ED8BF4}"/>
          </ac:spMkLst>
        </pc:spChg>
        <pc:picChg chg="add">
          <ac:chgData name="Artem Galimov" userId="3093e7bb77aeaff9" providerId="LiveId" clId="{A5AAB7F5-0011-4F76-9E35-2DF59E0E14C3}" dt="2023-06-21T18:41:11.475" v="5546"/>
          <ac:picMkLst>
            <pc:docMk/>
            <pc:sldMk cId="2116860894" sldId="269"/>
            <ac:picMk id="8" creationId="{467F125A-A369-43C2-8319-69EE6607381F}"/>
          </ac:picMkLst>
        </pc:picChg>
      </pc:sldChg>
      <pc:sldChg chg="addSp delSp modSp modAnim">
        <pc:chgData name="Artem Galimov" userId="3093e7bb77aeaff9" providerId="LiveId" clId="{A5AAB7F5-0011-4F76-9E35-2DF59E0E14C3}" dt="2023-06-21T21:03:59.110" v="6301" actId="478"/>
        <pc:sldMkLst>
          <pc:docMk/>
          <pc:sldMk cId="2290911328" sldId="271"/>
        </pc:sldMkLst>
        <pc:spChg chg="add del mod">
          <ac:chgData name="Artem Galimov" userId="3093e7bb77aeaff9" providerId="LiveId" clId="{A5AAB7F5-0011-4F76-9E35-2DF59E0E14C3}" dt="2023-06-21T09:49:24.372" v="3065" actId="478"/>
          <ac:spMkLst>
            <pc:docMk/>
            <pc:sldMk cId="2290911328" sldId="271"/>
            <ac:spMk id="2" creationId="{00000000-0000-0000-0000-000000000000}"/>
          </ac:spMkLst>
        </pc:spChg>
        <pc:spChg chg="del mod">
          <ac:chgData name="Artem Galimov" userId="3093e7bb77aeaff9" providerId="LiveId" clId="{A5AAB7F5-0011-4F76-9E35-2DF59E0E14C3}" dt="2023-06-20T20:58:06.617" v="815" actId="478"/>
          <ac:spMkLst>
            <pc:docMk/>
            <pc:sldMk cId="2290911328" sldId="271"/>
            <ac:spMk id="3" creationId="{00000000-0000-0000-0000-000000000000}"/>
          </ac:spMkLst>
        </pc:spChg>
        <pc:spChg chg="del">
          <ac:chgData name="Artem Galimov" userId="3093e7bb77aeaff9" providerId="LiveId" clId="{A5AAB7F5-0011-4F76-9E35-2DF59E0E14C3}" dt="2023-06-20T21:00:30.035" v="825" actId="478"/>
          <ac:spMkLst>
            <pc:docMk/>
            <pc:sldMk cId="2290911328" sldId="271"/>
            <ac:spMk id="4" creationId="{00000000-0000-0000-0000-000000000000}"/>
          </ac:spMkLst>
        </pc:spChg>
        <pc:spChg chg="add del mod">
          <ac:chgData name="Artem Galimov" userId="3093e7bb77aeaff9" providerId="LiveId" clId="{A5AAB7F5-0011-4F76-9E35-2DF59E0E14C3}" dt="2023-06-21T09:52:59.582" v="3114" actId="478"/>
          <ac:spMkLst>
            <pc:docMk/>
            <pc:sldMk cId="2290911328" sldId="271"/>
            <ac:spMk id="4" creationId="{81D6A96B-312C-41AC-B98E-63EAE85E15A1}"/>
          </ac:spMkLst>
        </pc:spChg>
        <pc:spChg chg="mod">
          <ac:chgData name="Artem Galimov" userId="3093e7bb77aeaff9" providerId="LiveId" clId="{A5AAB7F5-0011-4F76-9E35-2DF59E0E14C3}" dt="2023-06-20T20:57:38.189" v="810" actId="14100"/>
          <ac:spMkLst>
            <pc:docMk/>
            <pc:sldMk cId="2290911328" sldId="271"/>
            <ac:spMk id="6" creationId="{00000000-0000-0000-0000-000000000000}"/>
          </ac:spMkLst>
        </pc:spChg>
        <pc:spChg chg="add del mod">
          <ac:chgData name="Artem Galimov" userId="3093e7bb77aeaff9" providerId="LiveId" clId="{A5AAB7F5-0011-4F76-9E35-2DF59E0E14C3}" dt="2023-06-20T20:58:00.788" v="814" actId="207"/>
          <ac:spMkLst>
            <pc:docMk/>
            <pc:sldMk cId="2290911328" sldId="271"/>
            <ac:spMk id="16" creationId="{00000000-0000-0000-0000-000000000000}"/>
          </ac:spMkLst>
        </pc:spChg>
        <pc:spChg chg="add del mod">
          <ac:chgData name="Artem Galimov" userId="3093e7bb77aeaff9" providerId="LiveId" clId="{A5AAB7F5-0011-4F76-9E35-2DF59E0E14C3}" dt="2023-06-21T09:52:56.508" v="3107" actId="478"/>
          <ac:spMkLst>
            <pc:docMk/>
            <pc:sldMk cId="2290911328" sldId="271"/>
            <ac:spMk id="18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9:02.693" v="3052" actId="478"/>
          <ac:spMkLst>
            <pc:docMk/>
            <pc:sldMk cId="2290911328" sldId="271"/>
            <ac:spMk id="20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41.726" v="3037" actId="478"/>
          <ac:spMkLst>
            <pc:docMk/>
            <pc:sldMk cId="2290911328" sldId="271"/>
            <ac:spMk id="32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9:02.693" v="3052" actId="478"/>
          <ac:spMkLst>
            <pc:docMk/>
            <pc:sldMk cId="2290911328" sldId="271"/>
            <ac:spMk id="44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9:02.693" v="3052" actId="478"/>
          <ac:spMkLst>
            <pc:docMk/>
            <pc:sldMk cId="2290911328" sldId="271"/>
            <ac:spMk id="45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197" v="3105" actId="478"/>
          <ac:spMkLst>
            <pc:docMk/>
            <pc:sldMk cId="2290911328" sldId="271"/>
            <ac:spMk id="62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41.726" v="3037" actId="478"/>
          <ac:spMkLst>
            <pc:docMk/>
            <pc:sldMk cId="2290911328" sldId="271"/>
            <ac:spMk id="65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41.726" v="3037" actId="478"/>
          <ac:spMkLst>
            <pc:docMk/>
            <pc:sldMk cId="2290911328" sldId="271"/>
            <ac:spMk id="66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41.726" v="3037" actId="478"/>
          <ac:spMkLst>
            <pc:docMk/>
            <pc:sldMk cId="2290911328" sldId="271"/>
            <ac:spMk id="67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41.726" v="3037" actId="478"/>
          <ac:spMkLst>
            <pc:docMk/>
            <pc:sldMk cId="2290911328" sldId="271"/>
            <ac:spMk id="68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41.726" v="3037" actId="478"/>
          <ac:spMkLst>
            <pc:docMk/>
            <pc:sldMk cId="2290911328" sldId="271"/>
            <ac:spMk id="69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41.726" v="3037" actId="478"/>
          <ac:spMkLst>
            <pc:docMk/>
            <pc:sldMk cId="2290911328" sldId="271"/>
            <ac:spMk id="70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41.726" v="3037" actId="478"/>
          <ac:spMkLst>
            <pc:docMk/>
            <pc:sldMk cId="2290911328" sldId="271"/>
            <ac:spMk id="71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41.726" v="3037" actId="478"/>
          <ac:spMkLst>
            <pc:docMk/>
            <pc:sldMk cId="2290911328" sldId="271"/>
            <ac:spMk id="72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41.726" v="3037" actId="478"/>
          <ac:spMkLst>
            <pc:docMk/>
            <pc:sldMk cId="2290911328" sldId="271"/>
            <ac:spMk id="73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41.726" v="3037" actId="478"/>
          <ac:spMkLst>
            <pc:docMk/>
            <pc:sldMk cId="2290911328" sldId="271"/>
            <ac:spMk id="74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41.726" v="3037" actId="478"/>
          <ac:spMkLst>
            <pc:docMk/>
            <pc:sldMk cId="2290911328" sldId="271"/>
            <ac:spMk id="75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41.726" v="3037" actId="478"/>
          <ac:spMkLst>
            <pc:docMk/>
            <pc:sldMk cId="2290911328" sldId="271"/>
            <ac:spMk id="76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41.726" v="3037" actId="478"/>
          <ac:spMkLst>
            <pc:docMk/>
            <pc:sldMk cId="2290911328" sldId="271"/>
            <ac:spMk id="77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41.726" v="3037" actId="478"/>
          <ac:spMkLst>
            <pc:docMk/>
            <pc:sldMk cId="2290911328" sldId="271"/>
            <ac:spMk id="78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41.726" v="3037" actId="478"/>
          <ac:spMkLst>
            <pc:docMk/>
            <pc:sldMk cId="2290911328" sldId="271"/>
            <ac:spMk id="79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41.726" v="3037" actId="478"/>
          <ac:spMkLst>
            <pc:docMk/>
            <pc:sldMk cId="2290911328" sldId="271"/>
            <ac:spMk id="80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41.726" v="3037" actId="478"/>
          <ac:spMkLst>
            <pc:docMk/>
            <pc:sldMk cId="2290911328" sldId="271"/>
            <ac:spMk id="81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41.726" v="3037" actId="478"/>
          <ac:spMkLst>
            <pc:docMk/>
            <pc:sldMk cId="2290911328" sldId="271"/>
            <ac:spMk id="82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41.726" v="3037" actId="478"/>
          <ac:spMkLst>
            <pc:docMk/>
            <pc:sldMk cId="2290911328" sldId="271"/>
            <ac:spMk id="83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41.726" v="3037" actId="478"/>
          <ac:spMkLst>
            <pc:docMk/>
            <pc:sldMk cId="2290911328" sldId="271"/>
            <ac:spMk id="84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41.726" v="3037" actId="478"/>
          <ac:spMkLst>
            <pc:docMk/>
            <pc:sldMk cId="2290911328" sldId="271"/>
            <ac:spMk id="85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41.726" v="3037" actId="478"/>
          <ac:spMkLst>
            <pc:docMk/>
            <pc:sldMk cId="2290911328" sldId="271"/>
            <ac:spMk id="86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41.726" v="3037" actId="478"/>
          <ac:spMkLst>
            <pc:docMk/>
            <pc:sldMk cId="2290911328" sldId="271"/>
            <ac:spMk id="87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41.726" v="3037" actId="478"/>
          <ac:spMkLst>
            <pc:docMk/>
            <pc:sldMk cId="2290911328" sldId="271"/>
            <ac:spMk id="88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41.726" v="3037" actId="478"/>
          <ac:spMkLst>
            <pc:docMk/>
            <pc:sldMk cId="2290911328" sldId="271"/>
            <ac:spMk id="89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41.726" v="3037" actId="478"/>
          <ac:spMkLst>
            <pc:docMk/>
            <pc:sldMk cId="2290911328" sldId="271"/>
            <ac:spMk id="90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41.726" v="3037" actId="478"/>
          <ac:spMkLst>
            <pc:docMk/>
            <pc:sldMk cId="2290911328" sldId="271"/>
            <ac:spMk id="91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41.726" v="3037" actId="478"/>
          <ac:spMkLst>
            <pc:docMk/>
            <pc:sldMk cId="2290911328" sldId="271"/>
            <ac:spMk id="92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41.726" v="3037" actId="478"/>
          <ac:spMkLst>
            <pc:docMk/>
            <pc:sldMk cId="2290911328" sldId="271"/>
            <ac:spMk id="93" creationId="{00000000-0000-0000-0000-000000000000}"/>
          </ac:spMkLst>
        </pc:spChg>
        <pc:spChg chg="add">
          <ac:chgData name="Artem Galimov" userId="3093e7bb77aeaff9" providerId="LiveId" clId="{A5AAB7F5-0011-4F76-9E35-2DF59E0E14C3}" dt="2023-06-21T20:43:51.899" v="6045"/>
          <ac:spMkLst>
            <pc:docMk/>
            <pc:sldMk cId="2290911328" sldId="271"/>
            <ac:spMk id="93" creationId="{B087F8CF-C80F-4985-88B8-A93FDA9A88F6}"/>
          </ac:spMkLst>
        </pc:spChg>
        <pc:spChg chg="del">
          <ac:chgData name="Artem Galimov" userId="3093e7bb77aeaff9" providerId="LiveId" clId="{A5AAB7F5-0011-4F76-9E35-2DF59E0E14C3}" dt="2023-06-21T09:48:41.726" v="3037" actId="478"/>
          <ac:spMkLst>
            <pc:docMk/>
            <pc:sldMk cId="2290911328" sldId="271"/>
            <ac:spMk id="94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21:03:59.110" v="6301" actId="478"/>
          <ac:spMkLst>
            <pc:docMk/>
            <pc:sldMk cId="2290911328" sldId="271"/>
            <ac:spMk id="94" creationId="{6FC63C94-FF88-44C3-A0BC-9A32B6039C5D}"/>
          </ac:spMkLst>
        </pc:spChg>
        <pc:spChg chg="del">
          <ac:chgData name="Artem Galimov" userId="3093e7bb77aeaff9" providerId="LiveId" clId="{A5AAB7F5-0011-4F76-9E35-2DF59E0E14C3}" dt="2023-06-21T09:48:41.726" v="3037" actId="478"/>
          <ac:spMkLst>
            <pc:docMk/>
            <pc:sldMk cId="2290911328" sldId="271"/>
            <ac:spMk id="95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41.726" v="3037" actId="478"/>
          <ac:spMkLst>
            <pc:docMk/>
            <pc:sldMk cId="2290911328" sldId="271"/>
            <ac:spMk id="96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41.726" v="3037" actId="478"/>
          <ac:spMkLst>
            <pc:docMk/>
            <pc:sldMk cId="2290911328" sldId="271"/>
            <ac:spMk id="97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41.726" v="3037" actId="478"/>
          <ac:spMkLst>
            <pc:docMk/>
            <pc:sldMk cId="2290911328" sldId="271"/>
            <ac:spMk id="98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41.726" v="3037" actId="478"/>
          <ac:spMkLst>
            <pc:docMk/>
            <pc:sldMk cId="2290911328" sldId="271"/>
            <ac:spMk id="99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41.726" v="3037" actId="478"/>
          <ac:spMkLst>
            <pc:docMk/>
            <pc:sldMk cId="2290911328" sldId="271"/>
            <ac:spMk id="100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41.726" v="3037" actId="478"/>
          <ac:spMkLst>
            <pc:docMk/>
            <pc:sldMk cId="2290911328" sldId="271"/>
            <ac:spMk id="101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41.726" v="3037" actId="478"/>
          <ac:spMkLst>
            <pc:docMk/>
            <pc:sldMk cId="2290911328" sldId="271"/>
            <ac:spMk id="102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41.726" v="3037" actId="478"/>
          <ac:spMkLst>
            <pc:docMk/>
            <pc:sldMk cId="2290911328" sldId="271"/>
            <ac:spMk id="103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41.726" v="3037" actId="478"/>
          <ac:spMkLst>
            <pc:docMk/>
            <pc:sldMk cId="2290911328" sldId="271"/>
            <ac:spMk id="104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41.726" v="3037" actId="478"/>
          <ac:spMkLst>
            <pc:docMk/>
            <pc:sldMk cId="2290911328" sldId="271"/>
            <ac:spMk id="105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41.726" v="3037" actId="478"/>
          <ac:spMkLst>
            <pc:docMk/>
            <pc:sldMk cId="2290911328" sldId="271"/>
            <ac:spMk id="106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41.726" v="3037" actId="478"/>
          <ac:spMkLst>
            <pc:docMk/>
            <pc:sldMk cId="2290911328" sldId="271"/>
            <ac:spMk id="107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41.726" v="3037" actId="478"/>
          <ac:spMkLst>
            <pc:docMk/>
            <pc:sldMk cId="2290911328" sldId="271"/>
            <ac:spMk id="108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41.726" v="3037" actId="478"/>
          <ac:spMkLst>
            <pc:docMk/>
            <pc:sldMk cId="2290911328" sldId="271"/>
            <ac:spMk id="109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41.726" v="3037" actId="478"/>
          <ac:spMkLst>
            <pc:docMk/>
            <pc:sldMk cId="2290911328" sldId="271"/>
            <ac:spMk id="110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41.726" v="3037" actId="478"/>
          <ac:spMkLst>
            <pc:docMk/>
            <pc:sldMk cId="2290911328" sldId="271"/>
            <ac:spMk id="111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41.726" v="3037" actId="478"/>
          <ac:spMkLst>
            <pc:docMk/>
            <pc:sldMk cId="2290911328" sldId="271"/>
            <ac:spMk id="112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41.726" v="3037" actId="478"/>
          <ac:spMkLst>
            <pc:docMk/>
            <pc:sldMk cId="2290911328" sldId="271"/>
            <ac:spMk id="113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41.726" v="3037" actId="478"/>
          <ac:spMkLst>
            <pc:docMk/>
            <pc:sldMk cId="2290911328" sldId="271"/>
            <ac:spMk id="114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41.726" v="3037" actId="478"/>
          <ac:spMkLst>
            <pc:docMk/>
            <pc:sldMk cId="2290911328" sldId="271"/>
            <ac:spMk id="115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41.726" v="3037" actId="478"/>
          <ac:spMkLst>
            <pc:docMk/>
            <pc:sldMk cId="2290911328" sldId="271"/>
            <ac:spMk id="116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41.726" v="3037" actId="478"/>
          <ac:spMkLst>
            <pc:docMk/>
            <pc:sldMk cId="2290911328" sldId="271"/>
            <ac:spMk id="117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41.726" v="3037" actId="478"/>
          <ac:spMkLst>
            <pc:docMk/>
            <pc:sldMk cId="2290911328" sldId="271"/>
            <ac:spMk id="118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41.726" v="3037" actId="478"/>
          <ac:spMkLst>
            <pc:docMk/>
            <pc:sldMk cId="2290911328" sldId="271"/>
            <ac:spMk id="119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41.726" v="3037" actId="478"/>
          <ac:spMkLst>
            <pc:docMk/>
            <pc:sldMk cId="2290911328" sldId="271"/>
            <ac:spMk id="132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5.500" v="3101" actId="478"/>
          <ac:spMkLst>
            <pc:docMk/>
            <pc:sldMk cId="2290911328" sldId="271"/>
            <ac:spMk id="135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47.301" v="3038" actId="478"/>
          <ac:spMkLst>
            <pc:docMk/>
            <pc:sldMk cId="2290911328" sldId="271"/>
            <ac:spMk id="136" creationId="{00000000-0000-0000-0000-000000000000}"/>
          </ac:spMkLst>
        </pc:spChg>
        <pc:spChg chg="add del mod">
          <ac:chgData name="Artem Galimov" userId="3093e7bb77aeaff9" providerId="LiveId" clId="{A5AAB7F5-0011-4F76-9E35-2DF59E0E14C3}" dt="2023-06-21T09:57:37.842" v="3198" actId="478"/>
          <ac:spMkLst>
            <pc:docMk/>
            <pc:sldMk cId="2290911328" sldId="271"/>
            <ac:spMk id="137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029" v="3104" actId="478"/>
          <ac:spMkLst>
            <pc:docMk/>
            <pc:sldMk cId="2290911328" sldId="271"/>
            <ac:spMk id="138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029" v="3104" actId="478"/>
          <ac:spMkLst>
            <pc:docMk/>
            <pc:sldMk cId="2290911328" sldId="271"/>
            <ac:spMk id="139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029" v="3104" actId="478"/>
          <ac:spMkLst>
            <pc:docMk/>
            <pc:sldMk cId="2290911328" sldId="271"/>
            <ac:spMk id="140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029" v="3104" actId="478"/>
          <ac:spMkLst>
            <pc:docMk/>
            <pc:sldMk cId="2290911328" sldId="271"/>
            <ac:spMk id="141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029" v="3104" actId="478"/>
          <ac:spMkLst>
            <pc:docMk/>
            <pc:sldMk cId="2290911328" sldId="271"/>
            <ac:spMk id="142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029" v="3104" actId="478"/>
          <ac:spMkLst>
            <pc:docMk/>
            <pc:sldMk cId="2290911328" sldId="271"/>
            <ac:spMk id="143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029" v="3104" actId="478"/>
          <ac:spMkLst>
            <pc:docMk/>
            <pc:sldMk cId="2290911328" sldId="271"/>
            <ac:spMk id="144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029" v="3104" actId="478"/>
          <ac:spMkLst>
            <pc:docMk/>
            <pc:sldMk cId="2290911328" sldId="271"/>
            <ac:spMk id="145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029" v="3104" actId="478"/>
          <ac:spMkLst>
            <pc:docMk/>
            <pc:sldMk cId="2290911328" sldId="271"/>
            <ac:spMk id="146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029" v="3104" actId="478"/>
          <ac:spMkLst>
            <pc:docMk/>
            <pc:sldMk cId="2290911328" sldId="271"/>
            <ac:spMk id="147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029" v="3104" actId="478"/>
          <ac:spMkLst>
            <pc:docMk/>
            <pc:sldMk cId="2290911328" sldId="271"/>
            <ac:spMk id="148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029" v="3104" actId="478"/>
          <ac:spMkLst>
            <pc:docMk/>
            <pc:sldMk cId="2290911328" sldId="271"/>
            <ac:spMk id="149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029" v="3104" actId="478"/>
          <ac:spMkLst>
            <pc:docMk/>
            <pc:sldMk cId="2290911328" sldId="271"/>
            <ac:spMk id="150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029" v="3104" actId="478"/>
          <ac:spMkLst>
            <pc:docMk/>
            <pc:sldMk cId="2290911328" sldId="271"/>
            <ac:spMk id="151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029" v="3104" actId="478"/>
          <ac:spMkLst>
            <pc:docMk/>
            <pc:sldMk cId="2290911328" sldId="271"/>
            <ac:spMk id="152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029" v="3104" actId="478"/>
          <ac:spMkLst>
            <pc:docMk/>
            <pc:sldMk cId="2290911328" sldId="271"/>
            <ac:spMk id="153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029" v="3104" actId="478"/>
          <ac:spMkLst>
            <pc:docMk/>
            <pc:sldMk cId="2290911328" sldId="271"/>
            <ac:spMk id="154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029" v="3104" actId="478"/>
          <ac:spMkLst>
            <pc:docMk/>
            <pc:sldMk cId="2290911328" sldId="271"/>
            <ac:spMk id="155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029" v="3104" actId="478"/>
          <ac:spMkLst>
            <pc:docMk/>
            <pc:sldMk cId="2290911328" sldId="271"/>
            <ac:spMk id="156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029" v="3104" actId="478"/>
          <ac:spMkLst>
            <pc:docMk/>
            <pc:sldMk cId="2290911328" sldId="271"/>
            <ac:spMk id="157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029" v="3104" actId="478"/>
          <ac:spMkLst>
            <pc:docMk/>
            <pc:sldMk cId="2290911328" sldId="271"/>
            <ac:spMk id="158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029" v="3104" actId="478"/>
          <ac:spMkLst>
            <pc:docMk/>
            <pc:sldMk cId="2290911328" sldId="271"/>
            <ac:spMk id="159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029" v="3104" actId="478"/>
          <ac:spMkLst>
            <pc:docMk/>
            <pc:sldMk cId="2290911328" sldId="271"/>
            <ac:spMk id="160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029" v="3104" actId="478"/>
          <ac:spMkLst>
            <pc:docMk/>
            <pc:sldMk cId="2290911328" sldId="271"/>
            <ac:spMk id="161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029" v="3104" actId="478"/>
          <ac:spMkLst>
            <pc:docMk/>
            <pc:sldMk cId="2290911328" sldId="271"/>
            <ac:spMk id="162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029" v="3104" actId="478"/>
          <ac:spMkLst>
            <pc:docMk/>
            <pc:sldMk cId="2290911328" sldId="271"/>
            <ac:spMk id="163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029" v="3104" actId="478"/>
          <ac:spMkLst>
            <pc:docMk/>
            <pc:sldMk cId="2290911328" sldId="271"/>
            <ac:spMk id="164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029" v="3104" actId="478"/>
          <ac:spMkLst>
            <pc:docMk/>
            <pc:sldMk cId="2290911328" sldId="271"/>
            <ac:spMk id="165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029" v="3104" actId="478"/>
          <ac:spMkLst>
            <pc:docMk/>
            <pc:sldMk cId="2290911328" sldId="271"/>
            <ac:spMk id="166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029" v="3104" actId="478"/>
          <ac:spMkLst>
            <pc:docMk/>
            <pc:sldMk cId="2290911328" sldId="271"/>
            <ac:spMk id="167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029" v="3104" actId="478"/>
          <ac:spMkLst>
            <pc:docMk/>
            <pc:sldMk cId="2290911328" sldId="271"/>
            <ac:spMk id="168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029" v="3104" actId="478"/>
          <ac:spMkLst>
            <pc:docMk/>
            <pc:sldMk cId="2290911328" sldId="271"/>
            <ac:spMk id="169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029" v="3104" actId="478"/>
          <ac:spMkLst>
            <pc:docMk/>
            <pc:sldMk cId="2290911328" sldId="271"/>
            <ac:spMk id="170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029" v="3104" actId="478"/>
          <ac:spMkLst>
            <pc:docMk/>
            <pc:sldMk cId="2290911328" sldId="271"/>
            <ac:spMk id="171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029" v="3104" actId="478"/>
          <ac:spMkLst>
            <pc:docMk/>
            <pc:sldMk cId="2290911328" sldId="271"/>
            <ac:spMk id="172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029" v="3104" actId="478"/>
          <ac:spMkLst>
            <pc:docMk/>
            <pc:sldMk cId="2290911328" sldId="271"/>
            <ac:spMk id="173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029" v="3104" actId="478"/>
          <ac:spMkLst>
            <pc:docMk/>
            <pc:sldMk cId="2290911328" sldId="271"/>
            <ac:spMk id="174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029" v="3104" actId="478"/>
          <ac:spMkLst>
            <pc:docMk/>
            <pc:sldMk cId="2290911328" sldId="271"/>
            <ac:spMk id="175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029" v="3104" actId="478"/>
          <ac:spMkLst>
            <pc:docMk/>
            <pc:sldMk cId="2290911328" sldId="271"/>
            <ac:spMk id="176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029" v="3104" actId="478"/>
          <ac:spMkLst>
            <pc:docMk/>
            <pc:sldMk cId="2290911328" sldId="271"/>
            <ac:spMk id="177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029" v="3104" actId="478"/>
          <ac:spMkLst>
            <pc:docMk/>
            <pc:sldMk cId="2290911328" sldId="271"/>
            <ac:spMk id="178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029" v="3104" actId="478"/>
          <ac:spMkLst>
            <pc:docMk/>
            <pc:sldMk cId="2290911328" sldId="271"/>
            <ac:spMk id="179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029" v="3104" actId="478"/>
          <ac:spMkLst>
            <pc:docMk/>
            <pc:sldMk cId="2290911328" sldId="271"/>
            <ac:spMk id="180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029" v="3104" actId="478"/>
          <ac:spMkLst>
            <pc:docMk/>
            <pc:sldMk cId="2290911328" sldId="271"/>
            <ac:spMk id="181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029" v="3104" actId="478"/>
          <ac:spMkLst>
            <pc:docMk/>
            <pc:sldMk cId="2290911328" sldId="271"/>
            <ac:spMk id="182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029" v="3104" actId="478"/>
          <ac:spMkLst>
            <pc:docMk/>
            <pc:sldMk cId="2290911328" sldId="271"/>
            <ac:spMk id="183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029" v="3104" actId="478"/>
          <ac:spMkLst>
            <pc:docMk/>
            <pc:sldMk cId="2290911328" sldId="271"/>
            <ac:spMk id="184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029" v="3104" actId="478"/>
          <ac:spMkLst>
            <pc:docMk/>
            <pc:sldMk cId="2290911328" sldId="271"/>
            <ac:spMk id="185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029" v="3104" actId="478"/>
          <ac:spMkLst>
            <pc:docMk/>
            <pc:sldMk cId="2290911328" sldId="271"/>
            <ac:spMk id="186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029" v="3104" actId="478"/>
          <ac:spMkLst>
            <pc:docMk/>
            <pc:sldMk cId="2290911328" sldId="271"/>
            <ac:spMk id="187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029" v="3104" actId="478"/>
          <ac:spMkLst>
            <pc:docMk/>
            <pc:sldMk cId="2290911328" sldId="271"/>
            <ac:spMk id="188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197" v="3105" actId="478"/>
          <ac:spMkLst>
            <pc:docMk/>
            <pc:sldMk cId="2290911328" sldId="271"/>
            <ac:spMk id="199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53.402" v="3044" actId="478"/>
          <ac:spMkLst>
            <pc:docMk/>
            <pc:sldMk cId="2290911328" sldId="271"/>
            <ac:spMk id="213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57.154" v="3048" actId="478"/>
          <ac:spMkLst>
            <pc:docMk/>
            <pc:sldMk cId="2290911328" sldId="271"/>
            <ac:spMk id="214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56.487" v="3047" actId="478"/>
          <ac:spMkLst>
            <pc:docMk/>
            <pc:sldMk cId="2290911328" sldId="271"/>
            <ac:spMk id="216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57.801" v="3049" actId="478"/>
          <ac:spMkLst>
            <pc:docMk/>
            <pc:sldMk cId="2290911328" sldId="271"/>
            <ac:spMk id="217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59.450" v="3051" actId="478"/>
          <ac:spMkLst>
            <pc:docMk/>
            <pc:sldMk cId="2290911328" sldId="271"/>
            <ac:spMk id="218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55.429" v="3046" actId="478"/>
          <ac:spMkLst>
            <pc:docMk/>
            <pc:sldMk cId="2290911328" sldId="271"/>
            <ac:spMk id="219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54.283" v="3045" actId="478"/>
          <ac:spMkLst>
            <pc:docMk/>
            <pc:sldMk cId="2290911328" sldId="271"/>
            <ac:spMk id="220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654" v="3108" actId="478"/>
          <ac:spMkLst>
            <pc:docMk/>
            <pc:sldMk cId="2290911328" sldId="271"/>
            <ac:spMk id="230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50.763" v="3043" actId="478"/>
          <ac:spMkLst>
            <pc:docMk/>
            <pc:sldMk cId="2290911328" sldId="271"/>
            <ac:spMk id="231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58.404" v="3050" actId="478"/>
          <ac:spMkLst>
            <pc:docMk/>
            <pc:sldMk cId="2290911328" sldId="271"/>
            <ac:spMk id="232" creationId="{00000000-0000-0000-0000-000000000000}"/>
          </ac:spMkLst>
        </pc:spChg>
        <pc:spChg chg="add del mod">
          <ac:chgData name="Artem Galimov" userId="3093e7bb77aeaff9" providerId="LiveId" clId="{A5AAB7F5-0011-4F76-9E35-2DF59E0E14C3}" dt="2023-06-21T09:52:55.858" v="3103" actId="478"/>
          <ac:spMkLst>
            <pc:docMk/>
            <pc:sldMk cId="2290911328" sldId="271"/>
            <ac:spMk id="233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53.402" v="3044" actId="478"/>
          <ac:spMkLst>
            <pc:docMk/>
            <pc:sldMk cId="2290911328" sldId="271"/>
            <ac:spMk id="254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53.402" v="3044" actId="478"/>
          <ac:spMkLst>
            <pc:docMk/>
            <pc:sldMk cId="2290911328" sldId="271"/>
            <ac:spMk id="255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53.402" v="3044" actId="478"/>
          <ac:spMkLst>
            <pc:docMk/>
            <pc:sldMk cId="2290911328" sldId="271"/>
            <ac:spMk id="256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53.402" v="3044" actId="478"/>
          <ac:spMkLst>
            <pc:docMk/>
            <pc:sldMk cId="2290911328" sldId="271"/>
            <ac:spMk id="257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53.402" v="3044" actId="478"/>
          <ac:spMkLst>
            <pc:docMk/>
            <pc:sldMk cId="2290911328" sldId="271"/>
            <ac:spMk id="258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53.402" v="3044" actId="478"/>
          <ac:spMkLst>
            <pc:docMk/>
            <pc:sldMk cId="2290911328" sldId="271"/>
            <ac:spMk id="259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197" v="3105" actId="478"/>
          <ac:spMkLst>
            <pc:docMk/>
            <pc:sldMk cId="2290911328" sldId="271"/>
            <ac:spMk id="260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197" v="3105" actId="478"/>
          <ac:spMkLst>
            <pc:docMk/>
            <pc:sldMk cId="2290911328" sldId="271"/>
            <ac:spMk id="261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197" v="3105" actId="478"/>
          <ac:spMkLst>
            <pc:docMk/>
            <pc:sldMk cId="2290911328" sldId="271"/>
            <ac:spMk id="262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197" v="3105" actId="478"/>
          <ac:spMkLst>
            <pc:docMk/>
            <pc:sldMk cId="2290911328" sldId="271"/>
            <ac:spMk id="263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029" v="3104" actId="478"/>
          <ac:spMkLst>
            <pc:docMk/>
            <pc:sldMk cId="2290911328" sldId="271"/>
            <ac:spMk id="264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197" v="3105" actId="478"/>
          <ac:spMkLst>
            <pc:docMk/>
            <pc:sldMk cId="2290911328" sldId="271"/>
            <ac:spMk id="265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197" v="3105" actId="478"/>
          <ac:spMkLst>
            <pc:docMk/>
            <pc:sldMk cId="2290911328" sldId="271"/>
            <ac:spMk id="266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197" v="3105" actId="478"/>
          <ac:spMkLst>
            <pc:docMk/>
            <pc:sldMk cId="2290911328" sldId="271"/>
            <ac:spMk id="267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029" v="3104" actId="478"/>
          <ac:spMkLst>
            <pc:docMk/>
            <pc:sldMk cId="2290911328" sldId="271"/>
            <ac:spMk id="268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029" v="3104" actId="478"/>
          <ac:spMkLst>
            <pc:docMk/>
            <pc:sldMk cId="2290911328" sldId="271"/>
            <ac:spMk id="269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197" v="3105" actId="478"/>
          <ac:spMkLst>
            <pc:docMk/>
            <pc:sldMk cId="2290911328" sldId="271"/>
            <ac:spMk id="270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029" v="3104" actId="478"/>
          <ac:spMkLst>
            <pc:docMk/>
            <pc:sldMk cId="2290911328" sldId="271"/>
            <ac:spMk id="271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197" v="3105" actId="478"/>
          <ac:spMkLst>
            <pc:docMk/>
            <pc:sldMk cId="2290911328" sldId="271"/>
            <ac:spMk id="272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197" v="3105" actId="478"/>
          <ac:spMkLst>
            <pc:docMk/>
            <pc:sldMk cId="2290911328" sldId="271"/>
            <ac:spMk id="273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197" v="3105" actId="478"/>
          <ac:spMkLst>
            <pc:docMk/>
            <pc:sldMk cId="2290911328" sldId="271"/>
            <ac:spMk id="274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197" v="3105" actId="478"/>
          <ac:spMkLst>
            <pc:docMk/>
            <pc:sldMk cId="2290911328" sldId="271"/>
            <ac:spMk id="275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197" v="3105" actId="478"/>
          <ac:spMkLst>
            <pc:docMk/>
            <pc:sldMk cId="2290911328" sldId="271"/>
            <ac:spMk id="276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197" v="3105" actId="478"/>
          <ac:spMkLst>
            <pc:docMk/>
            <pc:sldMk cId="2290911328" sldId="271"/>
            <ac:spMk id="277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197" v="3105" actId="478"/>
          <ac:spMkLst>
            <pc:docMk/>
            <pc:sldMk cId="2290911328" sldId="271"/>
            <ac:spMk id="278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803" v="3109" actId="478"/>
          <ac:spMkLst>
            <pc:docMk/>
            <pc:sldMk cId="2290911328" sldId="271"/>
            <ac:spMk id="279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197" v="3105" actId="478"/>
          <ac:spMkLst>
            <pc:docMk/>
            <pc:sldMk cId="2290911328" sldId="271"/>
            <ac:spMk id="280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197" v="3105" actId="478"/>
          <ac:spMkLst>
            <pc:docMk/>
            <pc:sldMk cId="2290911328" sldId="271"/>
            <ac:spMk id="281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6.197" v="3105" actId="478"/>
          <ac:spMkLst>
            <pc:docMk/>
            <pc:sldMk cId="2290911328" sldId="271"/>
            <ac:spMk id="282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53.402" v="3044" actId="478"/>
          <ac:spMkLst>
            <pc:docMk/>
            <pc:sldMk cId="2290911328" sldId="271"/>
            <ac:spMk id="283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41.726" v="3037" actId="478"/>
          <ac:spMkLst>
            <pc:docMk/>
            <pc:sldMk cId="2290911328" sldId="271"/>
            <ac:spMk id="284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53.402" v="3044" actId="478"/>
          <ac:spMkLst>
            <pc:docMk/>
            <pc:sldMk cId="2290911328" sldId="271"/>
            <ac:spMk id="285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53.402" v="3044" actId="478"/>
          <ac:spMkLst>
            <pc:docMk/>
            <pc:sldMk cId="2290911328" sldId="271"/>
            <ac:spMk id="286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53.402" v="3044" actId="478"/>
          <ac:spMkLst>
            <pc:docMk/>
            <pc:sldMk cId="2290911328" sldId="271"/>
            <ac:spMk id="287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41.726" v="3037" actId="478"/>
          <ac:spMkLst>
            <pc:docMk/>
            <pc:sldMk cId="2290911328" sldId="271"/>
            <ac:spMk id="288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41.726" v="3037" actId="478"/>
          <ac:spMkLst>
            <pc:docMk/>
            <pc:sldMk cId="2290911328" sldId="271"/>
            <ac:spMk id="289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53.402" v="3044" actId="478"/>
          <ac:spMkLst>
            <pc:docMk/>
            <pc:sldMk cId="2290911328" sldId="271"/>
            <ac:spMk id="290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53.402" v="3044" actId="478"/>
          <ac:spMkLst>
            <pc:docMk/>
            <pc:sldMk cId="2290911328" sldId="271"/>
            <ac:spMk id="291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52:57.966" v="3112" actId="478"/>
          <ac:spMkLst>
            <pc:docMk/>
            <pc:sldMk cId="2290911328" sldId="271"/>
            <ac:spMk id="292" creationId="{602D4C6E-67A9-4195-9A52-098E43B3E06E}"/>
          </ac:spMkLst>
        </pc:spChg>
        <pc:spChg chg="add del">
          <ac:chgData name="Artem Galimov" userId="3093e7bb77aeaff9" providerId="LiveId" clId="{A5AAB7F5-0011-4F76-9E35-2DF59E0E14C3}" dt="2023-06-21T09:52:58.784" v="3113"/>
          <ac:spMkLst>
            <pc:docMk/>
            <pc:sldMk cId="2290911328" sldId="271"/>
            <ac:spMk id="293" creationId="{65D96714-29D5-4362-950D-B9BD408209F8}"/>
          </ac:spMkLst>
        </pc:spChg>
        <pc:picChg chg="add">
          <ac:chgData name="Artem Galimov" userId="3093e7bb77aeaff9" providerId="LiveId" clId="{A5AAB7F5-0011-4F76-9E35-2DF59E0E14C3}" dt="2023-06-21T21:03:08.475" v="6273"/>
          <ac:picMkLst>
            <pc:docMk/>
            <pc:sldMk cId="2290911328" sldId="271"/>
            <ac:picMk id="95" creationId="{DC26B1F7-CDF4-44AC-A97C-A0B0E447568F}"/>
          </ac:picMkLst>
        </pc:picChg>
        <pc:cxnChg chg="del">
          <ac:chgData name="Artem Galimov" userId="3093e7bb77aeaff9" providerId="LiveId" clId="{A5AAB7F5-0011-4F76-9E35-2DF59E0E14C3}" dt="2023-06-21T09:48:41.726" v="3037" actId="478"/>
          <ac:cxnSpMkLst>
            <pc:docMk/>
            <pc:sldMk cId="2290911328" sldId="271"/>
            <ac:cxnSpMk id="9" creationId="{00000000-0000-0000-0000-000000000000}"/>
          </ac:cxnSpMkLst>
        </pc:cxnChg>
        <pc:cxnChg chg="del mod">
          <ac:chgData name="Artem Galimov" userId="3093e7bb77aeaff9" providerId="LiveId" clId="{A5AAB7F5-0011-4F76-9E35-2DF59E0E14C3}" dt="2023-06-21T09:49:02.693" v="3052" actId="478"/>
          <ac:cxnSpMkLst>
            <pc:docMk/>
            <pc:sldMk cId="2290911328" sldId="271"/>
            <ac:cxnSpMk id="21" creationId="{00000000-0000-0000-0000-000000000000}"/>
          </ac:cxnSpMkLst>
        </pc:cxnChg>
        <pc:cxnChg chg="del">
          <ac:chgData name="Artem Galimov" userId="3093e7bb77aeaff9" providerId="LiveId" clId="{A5AAB7F5-0011-4F76-9E35-2DF59E0E14C3}" dt="2023-06-21T09:48:48.626" v="3040" actId="478"/>
          <ac:cxnSpMkLst>
            <pc:docMk/>
            <pc:sldMk cId="2290911328" sldId="271"/>
            <ac:cxnSpMk id="50" creationId="{00000000-0000-0000-0000-000000000000}"/>
          </ac:cxnSpMkLst>
        </pc:cxnChg>
        <pc:cxnChg chg="del">
          <ac:chgData name="Artem Galimov" userId="3093e7bb77aeaff9" providerId="LiveId" clId="{A5AAB7F5-0011-4F76-9E35-2DF59E0E14C3}" dt="2023-06-21T09:48:49.610" v="3042" actId="478"/>
          <ac:cxnSpMkLst>
            <pc:docMk/>
            <pc:sldMk cId="2290911328" sldId="271"/>
            <ac:cxnSpMk id="51" creationId="{00000000-0000-0000-0000-000000000000}"/>
          </ac:cxnSpMkLst>
        </pc:cxnChg>
        <pc:cxnChg chg="del">
          <ac:chgData name="Artem Galimov" userId="3093e7bb77aeaff9" providerId="LiveId" clId="{A5AAB7F5-0011-4F76-9E35-2DF59E0E14C3}" dt="2023-06-21T09:48:48.034" v="3039" actId="478"/>
          <ac:cxnSpMkLst>
            <pc:docMk/>
            <pc:sldMk cId="2290911328" sldId="271"/>
            <ac:cxnSpMk id="52" creationId="{00000000-0000-0000-0000-000000000000}"/>
          </ac:cxnSpMkLst>
        </pc:cxnChg>
        <pc:cxnChg chg="del">
          <ac:chgData name="Artem Galimov" userId="3093e7bb77aeaff9" providerId="LiveId" clId="{A5AAB7F5-0011-4F76-9E35-2DF59E0E14C3}" dt="2023-06-21T09:48:49.130" v="3041" actId="478"/>
          <ac:cxnSpMkLst>
            <pc:docMk/>
            <pc:sldMk cId="2290911328" sldId="271"/>
            <ac:cxnSpMk id="55" creationId="{00000000-0000-0000-0000-000000000000}"/>
          </ac:cxnSpMkLst>
        </pc:cxnChg>
        <pc:cxnChg chg="add del">
          <ac:chgData name="Artem Galimov" userId="3093e7bb77aeaff9" providerId="LiveId" clId="{A5AAB7F5-0011-4F76-9E35-2DF59E0E14C3}" dt="2023-06-21T09:52:55.311" v="3100" actId="478"/>
          <ac:cxnSpMkLst>
            <pc:docMk/>
            <pc:sldMk cId="2290911328" sldId="271"/>
            <ac:cxnSpMk id="120" creationId="{00000000-0000-0000-0000-000000000000}"/>
          </ac:cxnSpMkLst>
        </pc:cxnChg>
        <pc:cxnChg chg="add del">
          <ac:chgData name="Artem Galimov" userId="3093e7bb77aeaff9" providerId="LiveId" clId="{A5AAB7F5-0011-4F76-9E35-2DF59E0E14C3}" dt="2023-06-21T09:52:54.962" v="3098" actId="478"/>
          <ac:cxnSpMkLst>
            <pc:docMk/>
            <pc:sldMk cId="2290911328" sldId="271"/>
            <ac:cxnSpMk id="123" creationId="{00000000-0000-0000-0000-000000000000}"/>
          </ac:cxnSpMkLst>
        </pc:cxnChg>
        <pc:cxnChg chg="del">
          <ac:chgData name="Artem Galimov" userId="3093e7bb77aeaff9" providerId="LiveId" clId="{A5AAB7F5-0011-4F76-9E35-2DF59E0E14C3}" dt="2023-06-21T09:49:03.428" v="3053" actId="478"/>
          <ac:cxnSpMkLst>
            <pc:docMk/>
            <pc:sldMk cId="2290911328" sldId="271"/>
            <ac:cxnSpMk id="126" creationId="{00000000-0000-0000-0000-000000000000}"/>
          </ac:cxnSpMkLst>
        </pc:cxnChg>
        <pc:cxnChg chg="add del">
          <ac:chgData name="Artem Galimov" userId="3093e7bb77aeaff9" providerId="LiveId" clId="{A5AAB7F5-0011-4F76-9E35-2DF59E0E14C3}" dt="2023-06-21T09:52:55.137" v="3099" actId="478"/>
          <ac:cxnSpMkLst>
            <pc:docMk/>
            <pc:sldMk cId="2290911328" sldId="271"/>
            <ac:cxnSpMk id="128" creationId="{00000000-0000-0000-0000-000000000000}"/>
          </ac:cxnSpMkLst>
        </pc:cxnChg>
      </pc:sldChg>
      <pc:sldChg chg="delSp modSp">
        <pc:chgData name="Artem Galimov" userId="3093e7bb77aeaff9" providerId="LiveId" clId="{A5AAB7F5-0011-4F76-9E35-2DF59E0E14C3}" dt="2023-06-20T22:07:10.121" v="2108" actId="1076"/>
        <pc:sldMkLst>
          <pc:docMk/>
          <pc:sldMk cId="512203614" sldId="272"/>
        </pc:sldMkLst>
        <pc:spChg chg="del mod">
          <ac:chgData name="Artem Galimov" userId="3093e7bb77aeaff9" providerId="LiveId" clId="{A5AAB7F5-0011-4F76-9E35-2DF59E0E14C3}" dt="2023-06-20T22:07:02.675" v="2106" actId="478"/>
          <ac:spMkLst>
            <pc:docMk/>
            <pc:sldMk cId="512203614" sldId="272"/>
            <ac:spMk id="2" creationId="{00000000-0000-0000-0000-000000000000}"/>
          </ac:spMkLst>
        </pc:spChg>
        <pc:spChg chg="mod">
          <ac:chgData name="Artem Galimov" userId="3093e7bb77aeaff9" providerId="LiveId" clId="{A5AAB7F5-0011-4F76-9E35-2DF59E0E14C3}" dt="2023-06-20T22:06:50.412" v="2103" actId="6549"/>
          <ac:spMkLst>
            <pc:docMk/>
            <pc:sldMk cId="512203614" sldId="272"/>
            <ac:spMk id="9" creationId="{00000000-0000-0000-0000-000000000000}"/>
          </ac:spMkLst>
        </pc:spChg>
        <pc:spChg chg="mod">
          <ac:chgData name="Artem Galimov" userId="3093e7bb77aeaff9" providerId="LiveId" clId="{A5AAB7F5-0011-4F76-9E35-2DF59E0E14C3}" dt="2023-06-20T22:06:57.247" v="2104" actId="1076"/>
          <ac:spMkLst>
            <pc:docMk/>
            <pc:sldMk cId="512203614" sldId="272"/>
            <ac:spMk id="12" creationId="{00000000-0000-0000-0000-000000000000}"/>
          </ac:spMkLst>
        </pc:spChg>
        <pc:spChg chg="mod">
          <ac:chgData name="Artem Galimov" userId="3093e7bb77aeaff9" providerId="LiveId" clId="{A5AAB7F5-0011-4F76-9E35-2DF59E0E14C3}" dt="2023-06-20T22:07:10.121" v="2108" actId="1076"/>
          <ac:spMkLst>
            <pc:docMk/>
            <pc:sldMk cId="512203614" sldId="272"/>
            <ac:spMk id="13" creationId="{00000000-0000-0000-0000-000000000000}"/>
          </ac:spMkLst>
        </pc:spChg>
      </pc:sldChg>
      <pc:sldChg chg="del ord">
        <pc:chgData name="Artem Galimov" userId="3093e7bb77aeaff9" providerId="LiveId" clId="{A5AAB7F5-0011-4F76-9E35-2DF59E0E14C3}" dt="2023-06-20T21:44:58.642" v="1426" actId="2696"/>
        <pc:sldMkLst>
          <pc:docMk/>
          <pc:sldMk cId="3132032062" sldId="275"/>
        </pc:sldMkLst>
      </pc:sldChg>
      <pc:sldChg chg="del ord">
        <pc:chgData name="Artem Galimov" userId="3093e7bb77aeaff9" providerId="LiveId" clId="{A5AAB7F5-0011-4F76-9E35-2DF59E0E14C3}" dt="2023-06-20T21:44:58.699" v="1428" actId="2696"/>
        <pc:sldMkLst>
          <pc:docMk/>
          <pc:sldMk cId="1868973468" sldId="276"/>
        </pc:sldMkLst>
      </pc:sldChg>
      <pc:sldChg chg="modSp del ord">
        <pc:chgData name="Artem Galimov" userId="3093e7bb77aeaff9" providerId="LiveId" clId="{A5AAB7F5-0011-4F76-9E35-2DF59E0E14C3}" dt="2023-06-20T21:44:58.597" v="1424" actId="2696"/>
        <pc:sldMkLst>
          <pc:docMk/>
          <pc:sldMk cId="1765391058" sldId="278"/>
        </pc:sldMkLst>
        <pc:spChg chg="mod">
          <ac:chgData name="Artem Galimov" userId="3093e7bb77aeaff9" providerId="LiveId" clId="{A5AAB7F5-0011-4F76-9E35-2DF59E0E14C3}" dt="2023-06-20T20:30:52.242" v="595" actId="1076"/>
          <ac:spMkLst>
            <pc:docMk/>
            <pc:sldMk cId="1765391058" sldId="278"/>
            <ac:spMk id="49" creationId="{00000000-0000-0000-0000-000000000000}"/>
          </ac:spMkLst>
        </pc:spChg>
        <pc:spChg chg="mod">
          <ac:chgData name="Artem Galimov" userId="3093e7bb77aeaff9" providerId="LiveId" clId="{A5AAB7F5-0011-4F76-9E35-2DF59E0E14C3}" dt="2023-06-20T20:28:49.438" v="577" actId="20577"/>
          <ac:spMkLst>
            <pc:docMk/>
            <pc:sldMk cId="1765391058" sldId="278"/>
            <ac:spMk id="50" creationId="{00000000-0000-0000-0000-000000000000}"/>
          </ac:spMkLst>
        </pc:spChg>
      </pc:sldChg>
      <pc:sldChg chg="addSp delSp modSp">
        <pc:chgData name="Artem Galimov" userId="3093e7bb77aeaff9" providerId="LiveId" clId="{A5AAB7F5-0011-4F76-9E35-2DF59E0E14C3}" dt="2023-06-21T21:04:45.083" v="6313" actId="478"/>
        <pc:sldMkLst>
          <pc:docMk/>
          <pc:sldMk cId="2768622402" sldId="283"/>
        </pc:sldMkLst>
        <pc:spChg chg="add del">
          <ac:chgData name="Artem Galimov" userId="3093e7bb77aeaff9" providerId="LiveId" clId="{A5AAB7F5-0011-4F76-9E35-2DF59E0E14C3}" dt="2023-06-21T21:04:45.083" v="6313" actId="478"/>
          <ac:spMkLst>
            <pc:docMk/>
            <pc:sldMk cId="2768622402" sldId="283"/>
            <ac:spMk id="6" creationId="{6F59DD24-ECFB-4F5B-914E-CA914A55FF87}"/>
          </ac:spMkLst>
        </pc:spChg>
        <pc:spChg chg="mod">
          <ac:chgData name="Artem Galimov" userId="3093e7bb77aeaff9" providerId="LiveId" clId="{A5AAB7F5-0011-4F76-9E35-2DF59E0E14C3}" dt="2023-06-21T07:17:48.399" v="2214" actId="20577"/>
          <ac:spMkLst>
            <pc:docMk/>
            <pc:sldMk cId="2768622402" sldId="283"/>
            <ac:spMk id="7" creationId="{00000000-0000-0000-0000-000000000000}"/>
          </ac:spMkLst>
        </pc:spChg>
        <pc:picChg chg="add">
          <ac:chgData name="Artem Galimov" userId="3093e7bb77aeaff9" providerId="LiveId" clId="{A5AAB7F5-0011-4F76-9E35-2DF59E0E14C3}" dt="2023-06-21T18:41:02.133" v="5541"/>
          <ac:picMkLst>
            <pc:docMk/>
            <pc:sldMk cId="2768622402" sldId="283"/>
            <ac:picMk id="8" creationId="{87388569-3299-4311-9EF9-CBAA91484976}"/>
          </ac:picMkLst>
        </pc:picChg>
      </pc:sldChg>
      <pc:sldChg chg="delSp del">
        <pc:chgData name="Artem Galimov" userId="3093e7bb77aeaff9" providerId="LiveId" clId="{A5AAB7F5-0011-4F76-9E35-2DF59E0E14C3}" dt="2023-06-20T20:35:45.798" v="627" actId="2696"/>
        <pc:sldMkLst>
          <pc:docMk/>
          <pc:sldMk cId="134416689" sldId="284"/>
        </pc:sldMkLst>
        <pc:picChg chg="del">
          <ac:chgData name="Artem Galimov" userId="3093e7bb77aeaff9" providerId="LiveId" clId="{A5AAB7F5-0011-4F76-9E35-2DF59E0E14C3}" dt="2023-06-20T20:35:41.232" v="626" actId="478"/>
          <ac:picMkLst>
            <pc:docMk/>
            <pc:sldMk cId="134416689" sldId="284"/>
            <ac:picMk id="15" creationId="{00000000-0000-0000-0000-000000000000}"/>
          </ac:picMkLst>
        </pc:picChg>
      </pc:sldChg>
      <pc:sldChg chg="addSp delSp modSp">
        <pc:chgData name="Artem Galimov" userId="3093e7bb77aeaff9" providerId="LiveId" clId="{A5AAB7F5-0011-4F76-9E35-2DF59E0E14C3}" dt="2023-06-21T21:04:27.656" v="6307" actId="478"/>
        <pc:sldMkLst>
          <pc:docMk/>
          <pc:sldMk cId="2748212914" sldId="286"/>
        </pc:sldMkLst>
        <pc:spChg chg="mod">
          <ac:chgData name="Artem Galimov" userId="3093e7bb77aeaff9" providerId="LiveId" clId="{A5AAB7F5-0011-4F76-9E35-2DF59E0E14C3}" dt="2023-06-20T20:37:02.068" v="629" actId="1076"/>
          <ac:spMkLst>
            <pc:docMk/>
            <pc:sldMk cId="2748212914" sldId="286"/>
            <ac:spMk id="19" creationId="{00000000-0000-0000-0000-000000000000}"/>
          </ac:spMkLst>
        </pc:spChg>
        <pc:spChg chg="mod">
          <ac:chgData name="Artem Galimov" userId="3093e7bb77aeaff9" providerId="LiveId" clId="{A5AAB7F5-0011-4F76-9E35-2DF59E0E14C3}" dt="2023-06-20T20:37:06.321" v="630" actId="1076"/>
          <ac:spMkLst>
            <pc:docMk/>
            <pc:sldMk cId="2748212914" sldId="286"/>
            <ac:spMk id="20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21:04:27.656" v="6307" actId="478"/>
          <ac:spMkLst>
            <pc:docMk/>
            <pc:sldMk cId="2748212914" sldId="286"/>
            <ac:spMk id="23" creationId="{95FB213A-663B-498D-83B2-BC94F9212C78}"/>
          </ac:spMkLst>
        </pc:spChg>
        <pc:picChg chg="add">
          <ac:chgData name="Artem Galimov" userId="3093e7bb77aeaff9" providerId="LiveId" clId="{A5AAB7F5-0011-4F76-9E35-2DF59E0E14C3}" dt="2023-06-21T18:41:21.878" v="5551"/>
          <ac:picMkLst>
            <pc:docMk/>
            <pc:sldMk cId="2748212914" sldId="286"/>
            <ac:picMk id="24" creationId="{1A565B41-CD56-46E0-A748-86DC2A58FCEE}"/>
          </ac:picMkLst>
        </pc:picChg>
      </pc:sldChg>
      <pc:sldChg chg="add del">
        <pc:chgData name="Artem Galimov" userId="3093e7bb77aeaff9" providerId="LiveId" clId="{A5AAB7F5-0011-4F76-9E35-2DF59E0E14C3}" dt="2023-06-21T18:30:12.572" v="5462" actId="2696"/>
        <pc:sldMkLst>
          <pc:docMk/>
          <pc:sldMk cId="0" sldId="287"/>
        </pc:sldMkLst>
      </pc:sldChg>
      <pc:sldChg chg="add">
        <pc:chgData name="Artem Galimov" userId="3093e7bb77aeaff9" providerId="LiveId" clId="{A5AAB7F5-0011-4F76-9E35-2DF59E0E14C3}" dt="2023-06-20T22:09:45.117" v="2173"/>
        <pc:sldMkLst>
          <pc:docMk/>
          <pc:sldMk cId="3871592942" sldId="287"/>
        </pc:sldMkLst>
      </pc:sldChg>
      <pc:sldChg chg="addSp modSp modAnim">
        <pc:chgData name="Artem Galimov" userId="3093e7bb77aeaff9" providerId="LiveId" clId="{A5AAB7F5-0011-4F76-9E35-2DF59E0E14C3}" dt="2023-06-21T18:46:02.145" v="5587"/>
        <pc:sldMkLst>
          <pc:docMk/>
          <pc:sldMk cId="541127561" sldId="290"/>
        </pc:sldMkLst>
        <pc:spChg chg="add mod">
          <ac:chgData name="Artem Galimov" userId="3093e7bb77aeaff9" providerId="LiveId" clId="{A5AAB7F5-0011-4F76-9E35-2DF59E0E14C3}" dt="2023-06-21T18:45:04.323" v="5579" actId="1076"/>
          <ac:spMkLst>
            <pc:docMk/>
            <pc:sldMk cId="541127561" sldId="290"/>
            <ac:spMk id="8" creationId="{588515BE-A64E-4A0C-8147-CFB98DDE9678}"/>
          </ac:spMkLst>
        </pc:spChg>
        <pc:cxnChg chg="add mod">
          <ac:chgData name="Artem Galimov" userId="3093e7bb77aeaff9" providerId="LiveId" clId="{A5AAB7F5-0011-4F76-9E35-2DF59E0E14C3}" dt="2023-06-21T18:45:19.713" v="5581" actId="14100"/>
          <ac:cxnSpMkLst>
            <pc:docMk/>
            <pc:sldMk cId="541127561" sldId="290"/>
            <ac:cxnSpMk id="9" creationId="{2536E704-9DC7-4C29-9A18-644E7FBE18D7}"/>
          </ac:cxnSpMkLst>
        </pc:cxnChg>
        <pc:cxnChg chg="add mod">
          <ac:chgData name="Artem Galimov" userId="3093e7bb77aeaff9" providerId="LiveId" clId="{A5AAB7F5-0011-4F76-9E35-2DF59E0E14C3}" dt="2023-06-21T18:45:26.066" v="5584" actId="14100"/>
          <ac:cxnSpMkLst>
            <pc:docMk/>
            <pc:sldMk cId="541127561" sldId="290"/>
            <ac:cxnSpMk id="11" creationId="{D2871A7C-FC0C-40F2-B14E-0542517E7F27}"/>
          </ac:cxnSpMkLst>
        </pc:cxnChg>
      </pc:sldChg>
      <pc:sldChg chg="del">
        <pc:chgData name="Artem Galimov" userId="3093e7bb77aeaff9" providerId="LiveId" clId="{A5AAB7F5-0011-4F76-9E35-2DF59E0E14C3}" dt="2023-06-21T10:57:29.185" v="4337" actId="2696"/>
        <pc:sldMkLst>
          <pc:docMk/>
          <pc:sldMk cId="1657348295" sldId="291"/>
        </pc:sldMkLst>
      </pc:sldChg>
      <pc:sldChg chg="addSp delSp modSp add">
        <pc:chgData name="Artem Galimov" userId="3093e7bb77aeaff9" providerId="LiveId" clId="{A5AAB7F5-0011-4F76-9E35-2DF59E0E14C3}" dt="2023-06-21T18:25:03.670" v="5261" actId="1076"/>
        <pc:sldMkLst>
          <pc:docMk/>
          <pc:sldMk cId="2467013087" sldId="291"/>
        </pc:sldMkLst>
        <pc:spChg chg="del mod">
          <ac:chgData name="Artem Galimov" userId="3093e7bb77aeaff9" providerId="LiveId" clId="{A5AAB7F5-0011-4F76-9E35-2DF59E0E14C3}" dt="2023-06-21T18:24:26.529" v="5250" actId="478"/>
          <ac:spMkLst>
            <pc:docMk/>
            <pc:sldMk cId="2467013087" sldId="291"/>
            <ac:spMk id="3" creationId="{00000000-0000-0000-0000-000000000000}"/>
          </ac:spMkLst>
        </pc:spChg>
        <pc:spChg chg="add del mod">
          <ac:chgData name="Artem Galimov" userId="3093e7bb77aeaff9" providerId="LiveId" clId="{A5AAB7F5-0011-4F76-9E35-2DF59E0E14C3}" dt="2023-06-21T18:24:29.254" v="5251" actId="478"/>
          <ac:spMkLst>
            <pc:docMk/>
            <pc:sldMk cId="2467013087" sldId="291"/>
            <ac:spMk id="6" creationId="{6F96583B-E1C4-49A9-A5AF-83D06419D8EF}"/>
          </ac:spMkLst>
        </pc:spChg>
        <pc:spChg chg="add">
          <ac:chgData name="Artem Galimov" userId="3093e7bb77aeaff9" providerId="LiveId" clId="{A5AAB7F5-0011-4F76-9E35-2DF59E0E14C3}" dt="2023-06-21T18:24:34.905" v="5252"/>
          <ac:spMkLst>
            <pc:docMk/>
            <pc:sldMk cId="2467013087" sldId="291"/>
            <ac:spMk id="13" creationId="{44FA5EED-05B9-4788-BDBA-26EDFB69009B}"/>
          </ac:spMkLst>
        </pc:spChg>
        <pc:picChg chg="mod">
          <ac:chgData name="Artem Galimov" userId="3093e7bb77aeaff9" providerId="LiveId" clId="{A5AAB7F5-0011-4F76-9E35-2DF59E0E14C3}" dt="2023-06-21T18:24:59.295" v="5260" actId="1076"/>
          <ac:picMkLst>
            <pc:docMk/>
            <pc:sldMk cId="2467013087" sldId="291"/>
            <ac:picMk id="4" creationId="{00000000-0000-0000-0000-000000000000}"/>
          </ac:picMkLst>
        </pc:picChg>
        <pc:picChg chg="mod">
          <ac:chgData name="Artem Galimov" userId="3093e7bb77aeaff9" providerId="LiveId" clId="{A5AAB7F5-0011-4F76-9E35-2DF59E0E14C3}" dt="2023-06-21T18:24:42.281" v="5253" actId="1076"/>
          <ac:picMkLst>
            <pc:docMk/>
            <pc:sldMk cId="2467013087" sldId="291"/>
            <ac:picMk id="9" creationId="{00000000-0000-0000-0000-000000000000}"/>
          </ac:picMkLst>
        </pc:picChg>
        <pc:picChg chg="mod">
          <ac:chgData name="Artem Galimov" userId="3093e7bb77aeaff9" providerId="LiveId" clId="{A5AAB7F5-0011-4F76-9E35-2DF59E0E14C3}" dt="2023-06-21T18:24:49.627" v="5256" actId="1076"/>
          <ac:picMkLst>
            <pc:docMk/>
            <pc:sldMk cId="2467013087" sldId="291"/>
            <ac:picMk id="11" creationId="{00000000-0000-0000-0000-000000000000}"/>
          </ac:picMkLst>
        </pc:picChg>
        <pc:picChg chg="mod">
          <ac:chgData name="Artem Galimov" userId="3093e7bb77aeaff9" providerId="LiveId" clId="{A5AAB7F5-0011-4F76-9E35-2DF59E0E14C3}" dt="2023-06-21T18:25:03.670" v="5261" actId="1076"/>
          <ac:picMkLst>
            <pc:docMk/>
            <pc:sldMk cId="2467013087" sldId="291"/>
            <ac:picMk id="3075" creationId="{00000000-0000-0000-0000-000000000000}"/>
          </ac:picMkLst>
        </pc:picChg>
        <pc:picChg chg="mod">
          <ac:chgData name="Artem Galimov" userId="3093e7bb77aeaff9" providerId="LiveId" clId="{A5AAB7F5-0011-4F76-9E35-2DF59E0E14C3}" dt="2023-06-21T18:24:54.785" v="5259" actId="1076"/>
          <ac:picMkLst>
            <pc:docMk/>
            <pc:sldMk cId="2467013087" sldId="291"/>
            <ac:picMk id="71683" creationId="{00000000-0000-0000-0000-000000000000}"/>
          </ac:picMkLst>
        </pc:picChg>
      </pc:sldChg>
      <pc:sldChg chg="addSp delSp modSp">
        <pc:chgData name="Artem Galimov" userId="3093e7bb77aeaff9" providerId="LiveId" clId="{A5AAB7F5-0011-4F76-9E35-2DF59E0E14C3}" dt="2023-06-20T21:10:36.334" v="1003" actId="1076"/>
        <pc:sldMkLst>
          <pc:docMk/>
          <pc:sldMk cId="3045970913" sldId="292"/>
        </pc:sldMkLst>
        <pc:spChg chg="del">
          <ac:chgData name="Artem Galimov" userId="3093e7bb77aeaff9" providerId="LiveId" clId="{A5AAB7F5-0011-4F76-9E35-2DF59E0E14C3}" dt="2023-06-19T22:09:42.231" v="0" actId="478"/>
          <ac:spMkLst>
            <pc:docMk/>
            <pc:sldMk cId="3045970913" sldId="292"/>
            <ac:spMk id="4" creationId="{00000000-0000-0000-0000-000000000000}"/>
          </ac:spMkLst>
        </pc:spChg>
        <pc:picChg chg="mod">
          <ac:chgData name="Artem Galimov" userId="3093e7bb77aeaff9" providerId="LiveId" clId="{A5AAB7F5-0011-4F76-9E35-2DF59E0E14C3}" dt="2023-06-20T21:10:07.950" v="999" actId="1076"/>
          <ac:picMkLst>
            <pc:docMk/>
            <pc:sldMk cId="3045970913" sldId="292"/>
            <ac:picMk id="10" creationId="{83449110-4B2E-4FC5-80B1-59A671E4923D}"/>
          </ac:picMkLst>
        </pc:picChg>
        <pc:picChg chg="add mod">
          <ac:chgData name="Artem Galimov" userId="3093e7bb77aeaff9" providerId="LiveId" clId="{A5AAB7F5-0011-4F76-9E35-2DF59E0E14C3}" dt="2023-06-20T21:10:36.334" v="1003" actId="1076"/>
          <ac:picMkLst>
            <pc:docMk/>
            <pc:sldMk cId="3045970913" sldId="292"/>
            <ac:picMk id="11" creationId="{6BEBC310-632A-4DCC-8536-E2B847C2237A}"/>
          </ac:picMkLst>
        </pc:picChg>
      </pc:sldChg>
      <pc:sldChg chg="addSp delSp modSp">
        <pc:chgData name="Artem Galimov" userId="3093e7bb77aeaff9" providerId="LiveId" clId="{A5AAB7F5-0011-4F76-9E35-2DF59E0E14C3}" dt="2023-06-19T22:13:28.089" v="19" actId="478"/>
        <pc:sldMkLst>
          <pc:docMk/>
          <pc:sldMk cId="659533000" sldId="293"/>
        </pc:sldMkLst>
        <pc:spChg chg="del">
          <ac:chgData name="Artem Galimov" userId="3093e7bb77aeaff9" providerId="LiveId" clId="{A5AAB7F5-0011-4F76-9E35-2DF59E0E14C3}" dt="2023-06-19T22:13:28.089" v="19" actId="478"/>
          <ac:spMkLst>
            <pc:docMk/>
            <pc:sldMk cId="659533000" sldId="293"/>
            <ac:spMk id="4" creationId="{00000000-0000-0000-0000-000000000000}"/>
          </ac:spMkLst>
        </pc:spChg>
        <pc:spChg chg="add mod">
          <ac:chgData name="Artem Galimov" userId="3093e7bb77aeaff9" providerId="LiveId" clId="{A5AAB7F5-0011-4F76-9E35-2DF59E0E14C3}" dt="2023-06-19T22:13:02.483" v="13" actId="1076"/>
          <ac:spMkLst>
            <pc:docMk/>
            <pc:sldMk cId="659533000" sldId="293"/>
            <ac:spMk id="8" creationId="{18DFFE08-D23C-4847-9B42-B7776BD29003}"/>
          </ac:spMkLst>
        </pc:spChg>
        <pc:picChg chg="mod">
          <ac:chgData name="Artem Galimov" userId="3093e7bb77aeaff9" providerId="LiveId" clId="{A5AAB7F5-0011-4F76-9E35-2DF59E0E14C3}" dt="2023-06-19T22:13:09.913" v="16" actId="1076"/>
          <ac:picMkLst>
            <pc:docMk/>
            <pc:sldMk cId="659533000" sldId="293"/>
            <ac:picMk id="2" creationId="{00000000-0000-0000-0000-000000000000}"/>
          </ac:picMkLst>
        </pc:picChg>
        <pc:picChg chg="add mod">
          <ac:chgData name="Artem Galimov" userId="3093e7bb77aeaff9" providerId="LiveId" clId="{A5AAB7F5-0011-4F76-9E35-2DF59E0E14C3}" dt="2023-06-19T22:13:02.483" v="13" actId="1076"/>
          <ac:picMkLst>
            <pc:docMk/>
            <pc:sldMk cId="659533000" sldId="293"/>
            <ac:picMk id="7" creationId="{9702004C-E51C-4C79-B63C-DB78F6F41E45}"/>
          </ac:picMkLst>
        </pc:picChg>
        <pc:picChg chg="mod">
          <ac:chgData name="Artem Galimov" userId="3093e7bb77aeaff9" providerId="LiveId" clId="{A5AAB7F5-0011-4F76-9E35-2DF59E0E14C3}" dt="2023-06-19T22:13:17.122" v="17" actId="1076"/>
          <ac:picMkLst>
            <pc:docMk/>
            <pc:sldMk cId="659533000" sldId="293"/>
            <ac:picMk id="8194" creationId="{00000000-0000-0000-0000-000000000000}"/>
          </ac:picMkLst>
        </pc:picChg>
      </pc:sldChg>
      <pc:sldChg chg="addSp delSp modSp">
        <pc:chgData name="Artem Galimov" userId="3093e7bb77aeaff9" providerId="LiveId" clId="{A5AAB7F5-0011-4F76-9E35-2DF59E0E14C3}" dt="2023-06-21T20:25:23.208" v="5999" actId="478"/>
        <pc:sldMkLst>
          <pc:docMk/>
          <pc:sldMk cId="755206839" sldId="297"/>
        </pc:sldMkLst>
        <pc:spChg chg="del">
          <ac:chgData name="Artem Galimov" userId="3093e7bb77aeaff9" providerId="LiveId" clId="{A5AAB7F5-0011-4F76-9E35-2DF59E0E14C3}" dt="2023-06-21T20:25:23.208" v="5999" actId="478"/>
          <ac:spMkLst>
            <pc:docMk/>
            <pc:sldMk cId="755206839" sldId="297"/>
            <ac:spMk id="4" creationId="{00000000-0000-0000-0000-000000000000}"/>
          </ac:spMkLst>
        </pc:spChg>
        <pc:spChg chg="add mod">
          <ac:chgData name="Artem Galimov" userId="3093e7bb77aeaff9" providerId="LiveId" clId="{A5AAB7F5-0011-4F76-9E35-2DF59E0E14C3}" dt="2023-06-19T22:16:01.776" v="55" actId="1076"/>
          <ac:spMkLst>
            <pc:docMk/>
            <pc:sldMk cId="755206839" sldId="297"/>
            <ac:spMk id="12" creationId="{5504764A-B8A7-48BE-8884-EA0BD3931D33}"/>
          </ac:spMkLst>
        </pc:spChg>
        <pc:picChg chg="del">
          <ac:chgData name="Artem Galimov" userId="3093e7bb77aeaff9" providerId="LiveId" clId="{A5AAB7F5-0011-4F76-9E35-2DF59E0E14C3}" dt="2023-06-19T22:13:40.410" v="20" actId="478"/>
          <ac:picMkLst>
            <pc:docMk/>
            <pc:sldMk cId="755206839" sldId="297"/>
            <ac:picMk id="7" creationId="{00000000-0000-0000-0000-000000000000}"/>
          </ac:picMkLst>
        </pc:picChg>
        <pc:picChg chg="add mod">
          <ac:chgData name="Artem Galimov" userId="3093e7bb77aeaff9" providerId="LiveId" clId="{A5AAB7F5-0011-4F76-9E35-2DF59E0E14C3}" dt="2023-06-19T22:15:41.211" v="50" actId="1076"/>
          <ac:picMkLst>
            <pc:docMk/>
            <pc:sldMk cId="755206839" sldId="297"/>
            <ac:picMk id="8" creationId="{D95C7EB8-3B90-4A1B-BC17-F415D998DF95}"/>
          </ac:picMkLst>
        </pc:picChg>
        <pc:picChg chg="add del">
          <ac:chgData name="Artem Galimov" userId="3093e7bb77aeaff9" providerId="LiveId" clId="{A5AAB7F5-0011-4F76-9E35-2DF59E0E14C3}" dt="2023-06-19T22:14:02.296" v="26"/>
          <ac:picMkLst>
            <pc:docMk/>
            <pc:sldMk cId="755206839" sldId="297"/>
            <ac:picMk id="9" creationId="{106E4558-60E2-43E3-A63F-40CB6A80BD0E}"/>
          </ac:picMkLst>
        </pc:picChg>
        <pc:picChg chg="add del">
          <ac:chgData name="Artem Galimov" userId="3093e7bb77aeaff9" providerId="LiveId" clId="{A5AAB7F5-0011-4F76-9E35-2DF59E0E14C3}" dt="2023-06-19T22:14:07.520" v="28"/>
          <ac:picMkLst>
            <pc:docMk/>
            <pc:sldMk cId="755206839" sldId="297"/>
            <ac:picMk id="11" creationId="{B0F0EC14-0ADC-470A-AEDE-BF34B4BF76E4}"/>
          </ac:picMkLst>
        </pc:picChg>
        <pc:picChg chg="add mod">
          <ac:chgData name="Artem Galimov" userId="3093e7bb77aeaff9" providerId="LiveId" clId="{A5AAB7F5-0011-4F76-9E35-2DF59E0E14C3}" dt="2023-06-19T22:16:19.172" v="59" actId="1076"/>
          <ac:picMkLst>
            <pc:docMk/>
            <pc:sldMk cId="755206839" sldId="297"/>
            <ac:picMk id="13" creationId="{B5E8EBE2-434B-4A9E-B43A-3E032448B91E}"/>
          </ac:picMkLst>
        </pc:picChg>
        <pc:picChg chg="add mod">
          <ac:chgData name="Artem Galimov" userId="3093e7bb77aeaff9" providerId="LiveId" clId="{A5AAB7F5-0011-4F76-9E35-2DF59E0E14C3}" dt="2023-06-19T22:16:28.853" v="62" actId="1076"/>
          <ac:picMkLst>
            <pc:docMk/>
            <pc:sldMk cId="755206839" sldId="297"/>
            <ac:picMk id="14" creationId="{A58B2DE7-66C3-40F3-88A9-2A2FE54115E5}"/>
          </ac:picMkLst>
        </pc:picChg>
        <pc:picChg chg="mod">
          <ac:chgData name="Artem Galimov" userId="3093e7bb77aeaff9" providerId="LiveId" clId="{A5AAB7F5-0011-4F76-9E35-2DF59E0E14C3}" dt="2023-06-19T22:16:06.887" v="56" actId="1076"/>
          <ac:picMkLst>
            <pc:docMk/>
            <pc:sldMk cId="755206839" sldId="297"/>
            <ac:picMk id="13314" creationId="{00000000-0000-0000-0000-000000000000}"/>
          </ac:picMkLst>
        </pc:picChg>
      </pc:sldChg>
      <pc:sldChg chg="delSp modSp del ord">
        <pc:chgData name="Artem Galimov" userId="3093e7bb77aeaff9" providerId="LiveId" clId="{A5AAB7F5-0011-4F76-9E35-2DF59E0E14C3}" dt="2023-06-21T10:19:16.598" v="3551" actId="2696"/>
        <pc:sldMkLst>
          <pc:docMk/>
          <pc:sldMk cId="97322611" sldId="300"/>
        </pc:sldMkLst>
        <pc:spChg chg="mod">
          <ac:chgData name="Artem Galimov" userId="3093e7bb77aeaff9" providerId="LiveId" clId="{A5AAB7F5-0011-4F76-9E35-2DF59E0E14C3}" dt="2023-06-21T10:17:17.552" v="3526" actId="2711"/>
          <ac:spMkLst>
            <pc:docMk/>
            <pc:sldMk cId="97322611" sldId="300"/>
            <ac:spMk id="2" creationId="{00000000-0000-0000-0000-000000000000}"/>
          </ac:spMkLst>
        </pc:spChg>
        <pc:spChg chg="mod">
          <ac:chgData name="Artem Galimov" userId="3093e7bb77aeaff9" providerId="LiveId" clId="{A5AAB7F5-0011-4F76-9E35-2DF59E0E14C3}" dt="2023-06-21T10:17:17.552" v="3526" actId="2711"/>
          <ac:spMkLst>
            <pc:docMk/>
            <pc:sldMk cId="97322611" sldId="300"/>
            <ac:spMk id="15" creationId="{00000000-0000-0000-0000-000000000000}"/>
          </ac:spMkLst>
        </pc:spChg>
        <pc:spChg chg="mod">
          <ac:chgData name="Artem Galimov" userId="3093e7bb77aeaff9" providerId="LiveId" clId="{A5AAB7F5-0011-4F76-9E35-2DF59E0E14C3}" dt="2023-06-21T10:17:17.552" v="3526" actId="2711"/>
          <ac:spMkLst>
            <pc:docMk/>
            <pc:sldMk cId="97322611" sldId="300"/>
            <ac:spMk id="16" creationId="{00000000-0000-0000-0000-000000000000}"/>
          </ac:spMkLst>
        </pc:spChg>
        <pc:spChg chg="mod">
          <ac:chgData name="Artem Galimov" userId="3093e7bb77aeaff9" providerId="LiveId" clId="{A5AAB7F5-0011-4F76-9E35-2DF59E0E14C3}" dt="2023-06-21T10:17:17.552" v="3526" actId="2711"/>
          <ac:spMkLst>
            <pc:docMk/>
            <pc:sldMk cId="97322611" sldId="300"/>
            <ac:spMk id="17" creationId="{00000000-0000-0000-0000-000000000000}"/>
          </ac:spMkLst>
        </pc:spChg>
        <pc:spChg chg="mod">
          <ac:chgData name="Artem Galimov" userId="3093e7bb77aeaff9" providerId="LiveId" clId="{A5AAB7F5-0011-4F76-9E35-2DF59E0E14C3}" dt="2023-06-21T10:17:17.552" v="3526" actId="2711"/>
          <ac:spMkLst>
            <pc:docMk/>
            <pc:sldMk cId="97322611" sldId="300"/>
            <ac:spMk id="18" creationId="{00000000-0000-0000-0000-000000000000}"/>
          </ac:spMkLst>
        </pc:spChg>
        <pc:spChg chg="mod">
          <ac:chgData name="Artem Galimov" userId="3093e7bb77aeaff9" providerId="LiveId" clId="{A5AAB7F5-0011-4F76-9E35-2DF59E0E14C3}" dt="2023-06-21T10:17:40.999" v="3532" actId="1076"/>
          <ac:spMkLst>
            <pc:docMk/>
            <pc:sldMk cId="97322611" sldId="300"/>
            <ac:spMk id="38934" creationId="{00000000-0000-0000-0000-000000000000}"/>
          </ac:spMkLst>
        </pc:spChg>
        <pc:spChg chg="mod">
          <ac:chgData name="Artem Galimov" userId="3093e7bb77aeaff9" providerId="LiveId" clId="{A5AAB7F5-0011-4F76-9E35-2DF59E0E14C3}" dt="2023-06-21T10:17:38.750" v="3531" actId="1076"/>
          <ac:spMkLst>
            <pc:docMk/>
            <pc:sldMk cId="97322611" sldId="300"/>
            <ac:spMk id="38935" creationId="{00000000-0000-0000-0000-000000000000}"/>
          </ac:spMkLst>
        </pc:spChg>
        <pc:spChg chg="mod">
          <ac:chgData name="Artem Galimov" userId="3093e7bb77aeaff9" providerId="LiveId" clId="{A5AAB7F5-0011-4F76-9E35-2DF59E0E14C3}" dt="2023-06-21T10:17:30.484" v="3528"/>
          <ac:spMkLst>
            <pc:docMk/>
            <pc:sldMk cId="97322611" sldId="300"/>
            <ac:spMk id="38936" creationId="{00000000-0000-0000-0000-000000000000}"/>
          </ac:spMkLst>
        </pc:spChg>
        <pc:spChg chg="mod">
          <ac:chgData name="Artem Galimov" userId="3093e7bb77aeaff9" providerId="LiveId" clId="{A5AAB7F5-0011-4F76-9E35-2DF59E0E14C3}" dt="2023-06-21T10:17:42.917" v="3533" actId="1076"/>
          <ac:spMkLst>
            <pc:docMk/>
            <pc:sldMk cId="97322611" sldId="300"/>
            <ac:spMk id="38937" creationId="{00000000-0000-0000-0000-000000000000}"/>
          </ac:spMkLst>
        </pc:spChg>
        <pc:spChg chg="del">
          <ac:chgData name="Artem Galimov" userId="3093e7bb77aeaff9" providerId="LiveId" clId="{A5AAB7F5-0011-4F76-9E35-2DF59E0E14C3}" dt="2023-06-21T10:14:28.139" v="3404" actId="478"/>
          <ac:spMkLst>
            <pc:docMk/>
            <pc:sldMk cId="97322611" sldId="300"/>
            <ac:spMk id="38938" creationId="{00000000-0000-0000-0000-000000000000}"/>
          </ac:spMkLst>
        </pc:spChg>
        <pc:spChg chg="del">
          <ac:chgData name="Artem Galimov" userId="3093e7bb77aeaff9" providerId="LiveId" clId="{A5AAB7F5-0011-4F76-9E35-2DF59E0E14C3}" dt="2023-06-21T10:14:27.009" v="3403" actId="478"/>
          <ac:spMkLst>
            <pc:docMk/>
            <pc:sldMk cId="97322611" sldId="300"/>
            <ac:spMk id="38939" creationId="{00000000-0000-0000-0000-000000000000}"/>
          </ac:spMkLst>
        </pc:spChg>
        <pc:spChg chg="del">
          <ac:chgData name="Artem Galimov" userId="3093e7bb77aeaff9" providerId="LiveId" clId="{A5AAB7F5-0011-4F76-9E35-2DF59E0E14C3}" dt="2023-06-21T10:14:25.887" v="3402" actId="478"/>
          <ac:spMkLst>
            <pc:docMk/>
            <pc:sldMk cId="97322611" sldId="300"/>
            <ac:spMk id="38940" creationId="{00000000-0000-0000-0000-000000000000}"/>
          </ac:spMkLst>
        </pc:spChg>
        <pc:picChg chg="mod">
          <ac:chgData name="Artem Galimov" userId="3093e7bb77aeaff9" providerId="LiveId" clId="{A5AAB7F5-0011-4F76-9E35-2DF59E0E14C3}" dt="2023-06-21T10:14:14.348" v="3399" actId="1076"/>
          <ac:picMkLst>
            <pc:docMk/>
            <pc:sldMk cId="97322611" sldId="300"/>
            <ac:picMk id="17410" creationId="{00000000-0000-0000-0000-000000000000}"/>
          </ac:picMkLst>
        </pc:picChg>
      </pc:sldChg>
      <pc:sldChg chg="delSp modSp ord">
        <pc:chgData name="Artem Galimov" userId="3093e7bb77aeaff9" providerId="LiveId" clId="{A5AAB7F5-0011-4F76-9E35-2DF59E0E14C3}" dt="2023-06-21T18:10:12.553" v="5241"/>
        <pc:sldMkLst>
          <pc:docMk/>
          <pc:sldMk cId="2842389705" sldId="302"/>
        </pc:sldMkLst>
        <pc:spChg chg="del">
          <ac:chgData name="Artem Galimov" userId="3093e7bb77aeaff9" providerId="LiveId" clId="{A5AAB7F5-0011-4F76-9E35-2DF59E0E14C3}" dt="2023-06-21T17:36:12.432" v="4884" actId="478"/>
          <ac:spMkLst>
            <pc:docMk/>
            <pc:sldMk cId="2842389705" sldId="302"/>
            <ac:spMk id="4" creationId="{00000000-0000-0000-0000-000000000000}"/>
          </ac:spMkLst>
        </pc:spChg>
        <pc:spChg chg="mod">
          <ac:chgData name="Artem Galimov" userId="3093e7bb77aeaff9" providerId="LiveId" clId="{A5AAB7F5-0011-4F76-9E35-2DF59E0E14C3}" dt="2023-06-20T22:08:15.815" v="2127" actId="20577"/>
          <ac:spMkLst>
            <pc:docMk/>
            <pc:sldMk cId="2842389705" sldId="302"/>
            <ac:spMk id="19" creationId="{00000000-0000-0000-0000-000000000000}"/>
          </ac:spMkLst>
        </pc:spChg>
      </pc:sldChg>
      <pc:sldChg chg="addSp delSp modSp modNotesTx">
        <pc:chgData name="Artem Galimov" userId="3093e7bb77aeaff9" providerId="LiveId" clId="{A5AAB7F5-0011-4F76-9E35-2DF59E0E14C3}" dt="2023-06-21T21:05:00.794" v="6318" actId="478"/>
        <pc:sldMkLst>
          <pc:docMk/>
          <pc:sldMk cId="3305873352" sldId="305"/>
        </pc:sldMkLst>
        <pc:spChg chg="del">
          <ac:chgData name="Artem Galimov" userId="3093e7bb77aeaff9" providerId="LiveId" clId="{A5AAB7F5-0011-4F76-9E35-2DF59E0E14C3}" dt="2023-06-21T18:40:44.389" v="5536" actId="478"/>
          <ac:spMkLst>
            <pc:docMk/>
            <pc:sldMk cId="3305873352" sldId="305"/>
            <ac:spMk id="4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21:05:00.794" v="6318" actId="478"/>
          <ac:spMkLst>
            <pc:docMk/>
            <pc:sldMk cId="3305873352" sldId="305"/>
            <ac:spMk id="6" creationId="{69E770D1-5968-4C99-AA71-B2D40A23E5BB}"/>
          </ac:spMkLst>
        </pc:spChg>
        <pc:spChg chg="mod">
          <ac:chgData name="Artem Galimov" userId="3093e7bb77aeaff9" providerId="LiveId" clId="{A5AAB7F5-0011-4F76-9E35-2DF59E0E14C3}" dt="2023-06-20T20:00:52.277" v="261" actId="20577"/>
          <ac:spMkLst>
            <pc:docMk/>
            <pc:sldMk cId="3305873352" sldId="305"/>
            <ac:spMk id="9" creationId="{00000000-0000-0000-0000-000000000000}"/>
          </ac:spMkLst>
        </pc:spChg>
        <pc:picChg chg="add">
          <ac:chgData name="Artem Galimov" userId="3093e7bb77aeaff9" providerId="LiveId" clId="{A5AAB7F5-0011-4F76-9E35-2DF59E0E14C3}" dt="2023-06-21T18:40:46.381" v="5537"/>
          <ac:picMkLst>
            <pc:docMk/>
            <pc:sldMk cId="3305873352" sldId="305"/>
            <ac:picMk id="7" creationId="{3AD322CE-340C-4A2D-8A49-71AD7C86BF49}"/>
          </ac:picMkLst>
        </pc:picChg>
      </pc:sldChg>
      <pc:sldChg chg="addSp delSp modNotesTx">
        <pc:chgData name="Artem Galimov" userId="3093e7bb77aeaff9" providerId="LiveId" clId="{A5AAB7F5-0011-4F76-9E35-2DF59E0E14C3}" dt="2023-06-21T21:04:53.055" v="6315" actId="478"/>
        <pc:sldMkLst>
          <pc:docMk/>
          <pc:sldMk cId="887576332" sldId="306"/>
        </pc:sldMkLst>
        <pc:spChg chg="add del">
          <ac:chgData name="Artem Galimov" userId="3093e7bb77aeaff9" providerId="LiveId" clId="{A5AAB7F5-0011-4F76-9E35-2DF59E0E14C3}" dt="2023-06-21T21:04:53.055" v="6315" actId="478"/>
          <ac:spMkLst>
            <pc:docMk/>
            <pc:sldMk cId="887576332" sldId="306"/>
            <ac:spMk id="9" creationId="{DF916511-72BA-4204-8015-1CF4FDE54A63}"/>
          </ac:spMkLst>
        </pc:spChg>
        <pc:picChg chg="add">
          <ac:chgData name="Artem Galimov" userId="3093e7bb77aeaff9" providerId="LiveId" clId="{A5AAB7F5-0011-4F76-9E35-2DF59E0E14C3}" dt="2023-06-21T18:40:58.630" v="5539"/>
          <ac:picMkLst>
            <pc:docMk/>
            <pc:sldMk cId="887576332" sldId="306"/>
            <ac:picMk id="10" creationId="{4BD1F6B9-B25C-4D1A-B8EE-3CB64F827B64}"/>
          </ac:picMkLst>
        </pc:picChg>
      </pc:sldChg>
      <pc:sldChg chg="del">
        <pc:chgData name="Artem Galimov" userId="3093e7bb77aeaff9" providerId="LiveId" clId="{A5AAB7F5-0011-4F76-9E35-2DF59E0E14C3}" dt="2023-06-20T21:44:42.797" v="1413" actId="2696"/>
        <pc:sldMkLst>
          <pc:docMk/>
          <pc:sldMk cId="1862142825" sldId="308"/>
        </pc:sldMkLst>
      </pc:sldChg>
      <pc:sldChg chg="del">
        <pc:chgData name="Artem Galimov" userId="3093e7bb77aeaff9" providerId="LiveId" clId="{A5AAB7F5-0011-4F76-9E35-2DF59E0E14C3}" dt="2023-06-21T10:58:41.358" v="4339" actId="2696"/>
        <pc:sldMkLst>
          <pc:docMk/>
          <pc:sldMk cId="2087942842" sldId="309"/>
        </pc:sldMkLst>
      </pc:sldChg>
      <pc:sldChg chg="modSp">
        <pc:chgData name="Artem Galimov" userId="3093e7bb77aeaff9" providerId="LiveId" clId="{A5AAB7F5-0011-4F76-9E35-2DF59E0E14C3}" dt="2023-06-21T10:30:45.273" v="3979" actId="20577"/>
        <pc:sldMkLst>
          <pc:docMk/>
          <pc:sldMk cId="3890988715" sldId="310"/>
        </pc:sldMkLst>
        <pc:spChg chg="mod">
          <ac:chgData name="Artem Galimov" userId="3093e7bb77aeaff9" providerId="LiveId" clId="{A5AAB7F5-0011-4F76-9E35-2DF59E0E14C3}" dt="2023-06-21T10:30:45.273" v="3979" actId="20577"/>
          <ac:spMkLst>
            <pc:docMk/>
            <pc:sldMk cId="3890988715" sldId="310"/>
            <ac:spMk id="10" creationId="{00000000-0000-0000-0000-000000000000}"/>
          </ac:spMkLst>
        </pc:spChg>
      </pc:sldChg>
      <pc:sldChg chg="modSp add del ord">
        <pc:chgData name="Artem Galimov" userId="3093e7bb77aeaff9" providerId="LiveId" clId="{A5AAB7F5-0011-4F76-9E35-2DF59E0E14C3}" dt="2023-06-20T20:25:19.634" v="534" actId="2696"/>
        <pc:sldMkLst>
          <pc:docMk/>
          <pc:sldMk cId="161398278" sldId="311"/>
        </pc:sldMkLst>
        <pc:spChg chg="mod">
          <ac:chgData name="Artem Galimov" userId="3093e7bb77aeaff9" providerId="LiveId" clId="{A5AAB7F5-0011-4F76-9E35-2DF59E0E14C3}" dt="2023-06-20T20:20:29.142" v="475" actId="404"/>
          <ac:spMkLst>
            <pc:docMk/>
            <pc:sldMk cId="161398278" sldId="311"/>
            <ac:spMk id="12" creationId="{00000000-0000-0000-0000-000000000000}"/>
          </ac:spMkLst>
        </pc:spChg>
      </pc:sldChg>
      <pc:sldChg chg="addSp delSp modSp ord">
        <pc:chgData name="Artem Galimov" userId="3093e7bb77aeaff9" providerId="LiveId" clId="{A5AAB7F5-0011-4F76-9E35-2DF59E0E14C3}" dt="2023-06-21T21:21:08.537" v="6534" actId="14100"/>
        <pc:sldMkLst>
          <pc:docMk/>
          <pc:sldMk cId="1200320935" sldId="312"/>
        </pc:sldMkLst>
        <pc:spChg chg="mod">
          <ac:chgData name="Artem Galimov" userId="3093e7bb77aeaff9" providerId="LiveId" clId="{A5AAB7F5-0011-4F76-9E35-2DF59E0E14C3}" dt="2023-06-21T21:21:08.537" v="6534" actId="14100"/>
          <ac:spMkLst>
            <pc:docMk/>
            <pc:sldMk cId="1200320935" sldId="312"/>
            <ac:spMk id="8" creationId="{00000000-0000-0000-0000-000000000000}"/>
          </ac:spMkLst>
        </pc:spChg>
        <pc:spChg chg="mod">
          <ac:chgData name="Artem Galimov" userId="3093e7bb77aeaff9" providerId="LiveId" clId="{A5AAB7F5-0011-4F76-9E35-2DF59E0E14C3}" dt="2023-06-20T20:15:51.200" v="434" actId="1076"/>
          <ac:spMkLst>
            <pc:docMk/>
            <pc:sldMk cId="1200320935" sldId="312"/>
            <ac:spMk id="9" creationId="{00000000-0000-0000-0000-000000000000}"/>
          </ac:spMkLst>
        </pc:spChg>
        <pc:spChg chg="mod">
          <ac:chgData name="Artem Galimov" userId="3093e7bb77aeaff9" providerId="LiveId" clId="{A5AAB7F5-0011-4F76-9E35-2DF59E0E14C3}" dt="2023-06-21T21:19:42.387" v="6457" actId="1076"/>
          <ac:spMkLst>
            <pc:docMk/>
            <pc:sldMk cId="1200320935" sldId="312"/>
            <ac:spMk id="10" creationId="{00000000-0000-0000-0000-000000000000}"/>
          </ac:spMkLst>
        </pc:spChg>
        <pc:spChg chg="mod">
          <ac:chgData name="Artem Galimov" userId="3093e7bb77aeaff9" providerId="LiveId" clId="{A5AAB7F5-0011-4F76-9E35-2DF59E0E14C3}" dt="2023-06-21T21:19:38.823" v="6456" actId="1076"/>
          <ac:spMkLst>
            <pc:docMk/>
            <pc:sldMk cId="1200320935" sldId="312"/>
            <ac:spMk id="11" creationId="{00000000-0000-0000-0000-000000000000}"/>
          </ac:spMkLst>
        </pc:spChg>
        <pc:spChg chg="mod">
          <ac:chgData name="Artem Galimov" userId="3093e7bb77aeaff9" providerId="LiveId" clId="{A5AAB7F5-0011-4F76-9E35-2DF59E0E14C3}" dt="2023-06-20T20:15:53.514" v="435" actId="1076"/>
          <ac:spMkLst>
            <pc:docMk/>
            <pc:sldMk cId="1200320935" sldId="312"/>
            <ac:spMk id="12" creationId="{00000000-0000-0000-0000-000000000000}"/>
          </ac:spMkLst>
        </pc:spChg>
        <pc:spChg chg="add mod">
          <ac:chgData name="Artem Galimov" userId="3093e7bb77aeaff9" providerId="LiveId" clId="{A5AAB7F5-0011-4F76-9E35-2DF59E0E14C3}" dt="2023-06-20T20:17:25.629" v="450" actId="1076"/>
          <ac:spMkLst>
            <pc:docMk/>
            <pc:sldMk cId="1200320935" sldId="312"/>
            <ac:spMk id="13" creationId="{1EA0292B-D3BF-478A-96F2-C642A5590119}"/>
          </ac:spMkLst>
        </pc:spChg>
        <pc:spChg chg="add del">
          <ac:chgData name="Artem Galimov" userId="3093e7bb77aeaff9" providerId="LiveId" clId="{A5AAB7F5-0011-4F76-9E35-2DF59E0E14C3}" dt="2023-06-21T21:04:36.505" v="6310" actId="478"/>
          <ac:spMkLst>
            <pc:docMk/>
            <pc:sldMk cId="1200320935" sldId="312"/>
            <ac:spMk id="16" creationId="{6F257B7D-8FA0-42CF-A7C7-09B2B6E13D17}"/>
          </ac:spMkLst>
        </pc:spChg>
        <pc:picChg chg="add del mod">
          <ac:chgData name="Artem Galimov" userId="3093e7bb77aeaff9" providerId="LiveId" clId="{A5AAB7F5-0011-4F76-9E35-2DF59E0E14C3}" dt="2023-06-21T21:05:29.648" v="6320" actId="478"/>
          <ac:picMkLst>
            <pc:docMk/>
            <pc:sldMk cId="1200320935" sldId="312"/>
            <ac:picMk id="14" creationId="{F393F7B9-63AF-43C2-96AD-F7833EDD6E34}"/>
          </ac:picMkLst>
        </pc:picChg>
        <pc:picChg chg="add del mod">
          <ac:chgData name="Artem Galimov" userId="3093e7bb77aeaff9" providerId="LiveId" clId="{A5AAB7F5-0011-4F76-9E35-2DF59E0E14C3}" dt="2023-06-21T21:05:31.224" v="6321" actId="478"/>
          <ac:picMkLst>
            <pc:docMk/>
            <pc:sldMk cId="1200320935" sldId="312"/>
            <ac:picMk id="15" creationId="{0A129175-0D81-46A6-871D-204651FCD9CF}"/>
          </ac:picMkLst>
        </pc:picChg>
        <pc:picChg chg="add">
          <ac:chgData name="Artem Galimov" userId="3093e7bb77aeaff9" providerId="LiveId" clId="{A5AAB7F5-0011-4F76-9E35-2DF59E0E14C3}" dt="2023-06-21T18:41:14.531" v="5547"/>
          <ac:picMkLst>
            <pc:docMk/>
            <pc:sldMk cId="1200320935" sldId="312"/>
            <ac:picMk id="17" creationId="{5C00A223-14B7-4161-A931-BD1D06462AAF}"/>
          </ac:picMkLst>
        </pc:picChg>
      </pc:sldChg>
      <pc:sldChg chg="modSp del ord">
        <pc:chgData name="Artem Galimov" userId="3093e7bb77aeaff9" providerId="LiveId" clId="{A5AAB7F5-0011-4F76-9E35-2DF59E0E14C3}" dt="2023-06-20T21:44:58.623" v="1425" actId="2696"/>
        <pc:sldMkLst>
          <pc:docMk/>
          <pc:sldMk cId="3740356560" sldId="313"/>
        </pc:sldMkLst>
        <pc:spChg chg="mod">
          <ac:chgData name="Artem Galimov" userId="3093e7bb77aeaff9" providerId="LiveId" clId="{A5AAB7F5-0011-4F76-9E35-2DF59E0E14C3}" dt="2023-06-20T20:08:53.010" v="322" actId="20577"/>
          <ac:spMkLst>
            <pc:docMk/>
            <pc:sldMk cId="3740356560" sldId="313"/>
            <ac:spMk id="10" creationId="{00000000-0000-0000-0000-000000000000}"/>
          </ac:spMkLst>
        </pc:spChg>
      </pc:sldChg>
      <pc:sldChg chg="modSp del ord">
        <pc:chgData name="Artem Galimov" userId="3093e7bb77aeaff9" providerId="LiveId" clId="{A5AAB7F5-0011-4F76-9E35-2DF59E0E14C3}" dt="2023-06-20T21:44:58.664" v="1427" actId="2696"/>
        <pc:sldMkLst>
          <pc:docMk/>
          <pc:sldMk cId="517686474" sldId="314"/>
        </pc:sldMkLst>
        <pc:spChg chg="mod">
          <ac:chgData name="Artem Galimov" userId="3093e7bb77aeaff9" providerId="LiveId" clId="{A5AAB7F5-0011-4F76-9E35-2DF59E0E14C3}" dt="2023-06-20T20:09:28.987" v="327" actId="20577"/>
          <ac:spMkLst>
            <pc:docMk/>
            <pc:sldMk cId="517686474" sldId="314"/>
            <ac:spMk id="6" creationId="{00000000-0000-0000-0000-000000000000}"/>
          </ac:spMkLst>
        </pc:spChg>
      </pc:sldChg>
      <pc:sldChg chg="addSp delSp modSp">
        <pc:chgData name="Artem Galimov" userId="3093e7bb77aeaff9" providerId="LiveId" clId="{A5AAB7F5-0011-4F76-9E35-2DF59E0E14C3}" dt="2023-06-21T21:13:14.815" v="6341" actId="1076"/>
        <pc:sldMkLst>
          <pc:docMk/>
          <pc:sldMk cId="3553829419" sldId="315"/>
        </pc:sldMkLst>
        <pc:spChg chg="add del mod">
          <ac:chgData name="Artem Galimov" userId="3093e7bb77aeaff9" providerId="LiveId" clId="{A5AAB7F5-0011-4F76-9E35-2DF59E0E14C3}" dt="2023-06-20T20:21:28.269" v="500" actId="478"/>
          <ac:spMkLst>
            <pc:docMk/>
            <pc:sldMk cId="3553829419" sldId="315"/>
            <ac:spMk id="3" creationId="{3D81FD30-0AA3-4DEE-B4A4-498FEBFCAC3F}"/>
          </ac:spMkLst>
        </pc:spChg>
        <pc:spChg chg="mod">
          <ac:chgData name="Artem Galimov" userId="3093e7bb77aeaff9" providerId="LiveId" clId="{A5AAB7F5-0011-4F76-9E35-2DF59E0E14C3}" dt="2023-06-21T21:13:14.815" v="6341" actId="1076"/>
          <ac:spMkLst>
            <pc:docMk/>
            <pc:sldMk cId="3553829419" sldId="315"/>
            <ac:spMk id="6" creationId="{00000000-0000-0000-0000-000000000000}"/>
          </ac:spMkLst>
        </pc:spChg>
        <pc:spChg chg="mod">
          <ac:chgData name="Artem Galimov" userId="3093e7bb77aeaff9" providerId="LiveId" clId="{A5AAB7F5-0011-4F76-9E35-2DF59E0E14C3}" dt="2023-06-20T20:19:25.207" v="464" actId="1076"/>
          <ac:spMkLst>
            <pc:docMk/>
            <pc:sldMk cId="3553829419" sldId="315"/>
            <ac:spMk id="7" creationId="{00000000-0000-0000-0000-000000000000}"/>
          </ac:spMkLst>
        </pc:spChg>
        <pc:spChg chg="mod">
          <ac:chgData name="Artem Galimov" userId="3093e7bb77aeaff9" providerId="LiveId" clId="{A5AAB7F5-0011-4F76-9E35-2DF59E0E14C3}" dt="2023-06-21T21:12:38.924" v="6332" actId="1076"/>
          <ac:spMkLst>
            <pc:docMk/>
            <pc:sldMk cId="3553829419" sldId="315"/>
            <ac:spMk id="8" creationId="{00000000-0000-0000-0000-000000000000}"/>
          </ac:spMkLst>
        </pc:spChg>
        <pc:spChg chg="mod">
          <ac:chgData name="Artem Galimov" userId="3093e7bb77aeaff9" providerId="LiveId" clId="{A5AAB7F5-0011-4F76-9E35-2DF59E0E14C3}" dt="2023-06-21T21:13:05.090" v="6338" actId="1076"/>
          <ac:spMkLst>
            <pc:docMk/>
            <pc:sldMk cId="3553829419" sldId="315"/>
            <ac:spMk id="9" creationId="{00000000-0000-0000-0000-000000000000}"/>
          </ac:spMkLst>
        </pc:spChg>
        <pc:spChg chg="add del mod">
          <ac:chgData name="Artem Galimov" userId="3093e7bb77aeaff9" providerId="LiveId" clId="{A5AAB7F5-0011-4F76-9E35-2DF59E0E14C3}" dt="2023-06-20T20:21:25.440" v="499" actId="478"/>
          <ac:spMkLst>
            <pc:docMk/>
            <pc:sldMk cId="3553829419" sldId="315"/>
            <ac:spMk id="11" creationId="{907DF403-9EBB-42A0-840B-2364E94E3E2B}"/>
          </ac:spMkLst>
        </pc:spChg>
        <pc:spChg chg="add mod">
          <ac:chgData name="Artem Galimov" userId="3093e7bb77aeaff9" providerId="LiveId" clId="{A5AAB7F5-0011-4F76-9E35-2DF59E0E14C3}" dt="2023-06-21T21:13:11.481" v="6340" actId="1076"/>
          <ac:spMkLst>
            <pc:docMk/>
            <pc:sldMk cId="3553829419" sldId="315"/>
            <ac:spMk id="12" creationId="{D337E066-ADF6-4607-BFB3-56AC208B9726}"/>
          </ac:spMkLst>
        </pc:spChg>
        <pc:spChg chg="add del mod">
          <ac:chgData name="Artem Galimov" userId="3093e7bb77aeaff9" providerId="LiveId" clId="{A5AAB7F5-0011-4F76-9E35-2DF59E0E14C3}" dt="2023-06-21T21:06:17.858" v="6323" actId="478"/>
          <ac:spMkLst>
            <pc:docMk/>
            <pc:sldMk cId="3553829419" sldId="315"/>
            <ac:spMk id="13" creationId="{648899BE-049F-4ADE-B07F-D992BA1A09BF}"/>
          </ac:spMkLst>
        </pc:spChg>
        <pc:spChg chg="del mod">
          <ac:chgData name="Artem Galimov" userId="3093e7bb77aeaff9" providerId="LiveId" clId="{A5AAB7F5-0011-4F76-9E35-2DF59E0E14C3}" dt="2023-06-21T21:13:01.630" v="6337" actId="478"/>
          <ac:spMkLst>
            <pc:docMk/>
            <pc:sldMk cId="3553829419" sldId="315"/>
            <ac:spMk id="14" creationId="{00000000-0000-0000-0000-000000000000}"/>
          </ac:spMkLst>
        </pc:spChg>
        <pc:spChg chg="mod">
          <ac:chgData name="Artem Galimov" userId="3093e7bb77aeaff9" providerId="LiveId" clId="{A5AAB7F5-0011-4F76-9E35-2DF59E0E14C3}" dt="2023-06-21T21:12:58.120" v="6335" actId="1076"/>
          <ac:spMkLst>
            <pc:docMk/>
            <pc:sldMk cId="3553829419" sldId="315"/>
            <ac:spMk id="15" creationId="{00000000-0000-0000-0000-000000000000}"/>
          </ac:spMkLst>
        </pc:spChg>
        <pc:spChg chg="mod">
          <ac:chgData name="Artem Galimov" userId="3093e7bb77aeaff9" providerId="LiveId" clId="{A5AAB7F5-0011-4F76-9E35-2DF59E0E14C3}" dt="2023-06-20T20:25:13.770" v="533" actId="1076"/>
          <ac:spMkLst>
            <pc:docMk/>
            <pc:sldMk cId="3553829419" sldId="315"/>
            <ac:spMk id="16" creationId="{00000000-0000-0000-0000-000000000000}"/>
          </ac:spMkLst>
        </pc:spChg>
        <pc:spChg chg="del mod">
          <ac:chgData name="Artem Galimov" userId="3093e7bb77aeaff9" providerId="LiveId" clId="{A5AAB7F5-0011-4F76-9E35-2DF59E0E14C3}" dt="2023-06-21T21:13:00.446" v="6336" actId="478"/>
          <ac:spMkLst>
            <pc:docMk/>
            <pc:sldMk cId="3553829419" sldId="315"/>
            <ac:spMk id="17" creationId="{00000000-0000-0000-0000-000000000000}"/>
          </ac:spMkLst>
        </pc:spChg>
        <pc:spChg chg="add mod">
          <ac:chgData name="Artem Galimov" userId="3093e7bb77aeaff9" providerId="LiveId" clId="{A5AAB7F5-0011-4F76-9E35-2DF59E0E14C3}" dt="2023-06-21T21:13:08.028" v="6339" actId="1076"/>
          <ac:spMkLst>
            <pc:docMk/>
            <pc:sldMk cId="3553829419" sldId="315"/>
            <ac:spMk id="18" creationId="{4BD61209-4C57-47BF-AF17-1755918248ED}"/>
          </ac:spMkLst>
        </pc:spChg>
        <pc:picChg chg="add">
          <ac:chgData name="Artem Galimov" userId="3093e7bb77aeaff9" providerId="LiveId" clId="{A5AAB7F5-0011-4F76-9E35-2DF59E0E14C3}" dt="2023-06-21T18:41:16.255" v="5548"/>
          <ac:picMkLst>
            <pc:docMk/>
            <pc:sldMk cId="3553829419" sldId="315"/>
            <ac:picMk id="19" creationId="{A8A3A491-7099-4693-A1DC-E51E4E8A8342}"/>
          </ac:picMkLst>
        </pc:picChg>
      </pc:sldChg>
      <pc:sldChg chg="addSp delSp modSp">
        <pc:chgData name="Artem Galimov" userId="3093e7bb77aeaff9" providerId="LiveId" clId="{A5AAB7F5-0011-4F76-9E35-2DF59E0E14C3}" dt="2023-06-21T21:04:33.761" v="6309" actId="478"/>
        <pc:sldMkLst>
          <pc:docMk/>
          <pc:sldMk cId="3409982780" sldId="316"/>
        </pc:sldMkLst>
        <pc:spChg chg="mod">
          <ac:chgData name="Artem Galimov" userId="3093e7bb77aeaff9" providerId="LiveId" clId="{A5AAB7F5-0011-4F76-9E35-2DF59E0E14C3}" dt="2023-06-20T20:27:20.546" v="551" actId="1076"/>
          <ac:spMkLst>
            <pc:docMk/>
            <pc:sldMk cId="3409982780" sldId="316"/>
            <ac:spMk id="7" creationId="{00000000-0000-0000-0000-000000000000}"/>
          </ac:spMkLst>
        </pc:spChg>
        <pc:spChg chg="mod">
          <ac:chgData name="Artem Galimov" userId="3093e7bb77aeaff9" providerId="LiveId" clId="{A5AAB7F5-0011-4F76-9E35-2DF59E0E14C3}" dt="2023-06-20T20:27:20.546" v="551" actId="1076"/>
          <ac:spMkLst>
            <pc:docMk/>
            <pc:sldMk cId="3409982780" sldId="316"/>
            <ac:spMk id="8" creationId="{00000000-0000-0000-0000-000000000000}"/>
          </ac:spMkLst>
        </pc:spChg>
        <pc:spChg chg="mod">
          <ac:chgData name="Artem Galimov" userId="3093e7bb77aeaff9" providerId="LiveId" clId="{A5AAB7F5-0011-4F76-9E35-2DF59E0E14C3}" dt="2023-06-20T20:27:20.546" v="551" actId="1076"/>
          <ac:spMkLst>
            <pc:docMk/>
            <pc:sldMk cId="3409982780" sldId="316"/>
            <ac:spMk id="9" creationId="{00000000-0000-0000-0000-000000000000}"/>
          </ac:spMkLst>
        </pc:spChg>
        <pc:spChg chg="mod">
          <ac:chgData name="Artem Galimov" userId="3093e7bb77aeaff9" providerId="LiveId" clId="{A5AAB7F5-0011-4F76-9E35-2DF59E0E14C3}" dt="2023-06-20T20:27:26.682" v="553" actId="1076"/>
          <ac:spMkLst>
            <pc:docMk/>
            <pc:sldMk cId="3409982780" sldId="316"/>
            <ac:spMk id="10" creationId="{00000000-0000-0000-0000-000000000000}"/>
          </ac:spMkLst>
        </pc:spChg>
        <pc:spChg chg="mod">
          <ac:chgData name="Artem Galimov" userId="3093e7bb77aeaff9" providerId="LiveId" clId="{A5AAB7F5-0011-4F76-9E35-2DF59E0E14C3}" dt="2023-06-20T20:27:04.034" v="548" actId="1076"/>
          <ac:spMkLst>
            <pc:docMk/>
            <pc:sldMk cId="3409982780" sldId="316"/>
            <ac:spMk id="11" creationId="{00000000-0000-0000-0000-000000000000}"/>
          </ac:spMkLst>
        </pc:spChg>
        <pc:spChg chg="mod">
          <ac:chgData name="Artem Galimov" userId="3093e7bb77aeaff9" providerId="LiveId" clId="{A5AAB7F5-0011-4F76-9E35-2DF59E0E14C3}" dt="2023-06-20T20:27:23.617" v="552" actId="1076"/>
          <ac:spMkLst>
            <pc:docMk/>
            <pc:sldMk cId="3409982780" sldId="316"/>
            <ac:spMk id="12" creationId="{00000000-0000-0000-0000-000000000000}"/>
          </ac:spMkLst>
        </pc:spChg>
        <pc:spChg chg="mod">
          <ac:chgData name="Artem Galimov" userId="3093e7bb77aeaff9" providerId="LiveId" clId="{A5AAB7F5-0011-4F76-9E35-2DF59E0E14C3}" dt="2023-06-20T20:28:08.994" v="560" actId="1076"/>
          <ac:spMkLst>
            <pc:docMk/>
            <pc:sldMk cId="3409982780" sldId="316"/>
            <ac:spMk id="13" creationId="{00000000-0000-0000-0000-000000000000}"/>
          </ac:spMkLst>
        </pc:spChg>
        <pc:spChg chg="add mod">
          <ac:chgData name="Artem Galimov" userId="3093e7bb77aeaff9" providerId="LiveId" clId="{A5AAB7F5-0011-4F76-9E35-2DF59E0E14C3}" dt="2023-06-21T07:26:14.932" v="2238" actId="1076"/>
          <ac:spMkLst>
            <pc:docMk/>
            <pc:sldMk cId="3409982780" sldId="316"/>
            <ac:spMk id="14" creationId="{B29FED8B-1744-4771-8DE0-E51B1AD8B6B0}"/>
          </ac:spMkLst>
        </pc:spChg>
        <pc:spChg chg="add mod">
          <ac:chgData name="Artem Galimov" userId="3093e7bb77aeaff9" providerId="LiveId" clId="{A5AAB7F5-0011-4F76-9E35-2DF59E0E14C3}" dt="2023-06-21T07:26:17.483" v="2239" actId="1076"/>
          <ac:spMkLst>
            <pc:docMk/>
            <pc:sldMk cId="3409982780" sldId="316"/>
            <ac:spMk id="15" creationId="{661B15B9-0522-4329-AA84-2ECB2113DB9F}"/>
          </ac:spMkLst>
        </pc:spChg>
        <pc:spChg chg="add mod">
          <ac:chgData name="Artem Galimov" userId="3093e7bb77aeaff9" providerId="LiveId" clId="{A5AAB7F5-0011-4F76-9E35-2DF59E0E14C3}" dt="2023-06-21T07:25:56.667" v="2227" actId="1076"/>
          <ac:spMkLst>
            <pc:docMk/>
            <pc:sldMk cId="3409982780" sldId="316"/>
            <ac:spMk id="16" creationId="{F9025F11-2B00-4D17-AD4A-7020715CDD3A}"/>
          </ac:spMkLst>
        </pc:spChg>
        <pc:spChg chg="add del">
          <ac:chgData name="Artem Galimov" userId="3093e7bb77aeaff9" providerId="LiveId" clId="{A5AAB7F5-0011-4F76-9E35-2DF59E0E14C3}" dt="2023-06-21T21:04:33.761" v="6309" actId="478"/>
          <ac:spMkLst>
            <pc:docMk/>
            <pc:sldMk cId="3409982780" sldId="316"/>
            <ac:spMk id="17" creationId="{C3CFA245-573F-469A-AB36-E0CC8D74ADE4}"/>
          </ac:spMkLst>
        </pc:spChg>
        <pc:picChg chg="add">
          <ac:chgData name="Artem Galimov" userId="3093e7bb77aeaff9" providerId="LiveId" clId="{A5AAB7F5-0011-4F76-9E35-2DF59E0E14C3}" dt="2023-06-21T18:41:17.227" v="5549"/>
          <ac:picMkLst>
            <pc:docMk/>
            <pc:sldMk cId="3409982780" sldId="316"/>
            <ac:picMk id="18" creationId="{C9189841-98CB-465C-A789-5F47D3E63406}"/>
          </ac:picMkLst>
        </pc:picChg>
      </pc:sldChg>
      <pc:sldChg chg="addSp delSp modSp">
        <pc:chgData name="Artem Galimov" userId="3093e7bb77aeaff9" providerId="LiveId" clId="{A5AAB7F5-0011-4F76-9E35-2DF59E0E14C3}" dt="2023-06-21T21:04:31.176" v="6308" actId="478"/>
        <pc:sldMkLst>
          <pc:docMk/>
          <pc:sldMk cId="253105704" sldId="317"/>
        </pc:sldMkLst>
        <pc:spChg chg="del">
          <ac:chgData name="Artem Galimov" userId="3093e7bb77aeaff9" providerId="LiveId" clId="{A5AAB7F5-0011-4F76-9E35-2DF59E0E14C3}" dt="2023-06-20T20:35:35.194" v="625" actId="478"/>
          <ac:spMkLst>
            <pc:docMk/>
            <pc:sldMk cId="253105704" sldId="317"/>
            <ac:spMk id="4" creationId="{00000000-0000-0000-0000-000000000000}"/>
          </ac:spMkLst>
        </pc:spChg>
        <pc:spChg chg="mod">
          <ac:chgData name="Artem Galimov" userId="3093e7bb77aeaff9" providerId="LiveId" clId="{A5AAB7F5-0011-4F76-9E35-2DF59E0E14C3}" dt="2023-06-20T20:34:33.300" v="618" actId="114"/>
          <ac:spMkLst>
            <pc:docMk/>
            <pc:sldMk cId="253105704" sldId="317"/>
            <ac:spMk id="7" creationId="{00000000-0000-0000-0000-000000000000}"/>
          </ac:spMkLst>
        </pc:spChg>
        <pc:spChg chg="mod">
          <ac:chgData name="Artem Galimov" userId="3093e7bb77aeaff9" providerId="LiveId" clId="{A5AAB7F5-0011-4F76-9E35-2DF59E0E14C3}" dt="2023-06-20T20:33:20.561" v="608" actId="14100"/>
          <ac:spMkLst>
            <pc:docMk/>
            <pc:sldMk cId="253105704" sldId="317"/>
            <ac:spMk id="8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21:04:31.176" v="6308" actId="478"/>
          <ac:spMkLst>
            <pc:docMk/>
            <pc:sldMk cId="253105704" sldId="317"/>
            <ac:spMk id="12" creationId="{7CC372FC-987A-47F8-9CDC-12E83D8EB7FD}"/>
          </ac:spMkLst>
        </pc:spChg>
        <pc:picChg chg="add mod">
          <ac:chgData name="Artem Galimov" userId="3093e7bb77aeaff9" providerId="LiveId" clId="{A5AAB7F5-0011-4F76-9E35-2DF59E0E14C3}" dt="2023-06-20T20:35:06.747" v="620" actId="1076"/>
          <ac:picMkLst>
            <pc:docMk/>
            <pc:sldMk cId="253105704" sldId="317"/>
            <ac:picMk id="10" creationId="{5C52265A-E725-4F0B-ACE0-5985F5348D58}"/>
          </ac:picMkLst>
        </pc:picChg>
        <pc:picChg chg="add mod">
          <ac:chgData name="Artem Galimov" userId="3093e7bb77aeaff9" providerId="LiveId" clId="{A5AAB7F5-0011-4F76-9E35-2DF59E0E14C3}" dt="2023-06-20T20:35:21.933" v="624" actId="1076"/>
          <ac:picMkLst>
            <pc:docMk/>
            <pc:sldMk cId="253105704" sldId="317"/>
            <ac:picMk id="11" creationId="{BDEB4ED2-7F2D-4F5E-8C9F-C7AA8B5B8A56}"/>
          </ac:picMkLst>
        </pc:picChg>
        <pc:picChg chg="add">
          <ac:chgData name="Artem Galimov" userId="3093e7bb77aeaff9" providerId="LiveId" clId="{A5AAB7F5-0011-4F76-9E35-2DF59E0E14C3}" dt="2023-06-21T18:41:20.473" v="5550"/>
          <ac:picMkLst>
            <pc:docMk/>
            <pc:sldMk cId="253105704" sldId="317"/>
            <ac:picMk id="13" creationId="{9EC9B55D-F5AA-425B-8672-C963EBABE31C}"/>
          </ac:picMkLst>
        </pc:picChg>
      </pc:sldChg>
      <pc:sldChg chg="addSp delSp modSp">
        <pc:chgData name="Artem Galimov" userId="3093e7bb77aeaff9" providerId="LiveId" clId="{A5AAB7F5-0011-4F76-9E35-2DF59E0E14C3}" dt="2023-06-21T21:04:55.807" v="6316" actId="478"/>
        <pc:sldMkLst>
          <pc:docMk/>
          <pc:sldMk cId="1328257845" sldId="318"/>
        </pc:sldMkLst>
        <pc:spChg chg="mod">
          <ac:chgData name="Artem Galimov" userId="3093e7bb77aeaff9" providerId="LiveId" clId="{A5AAB7F5-0011-4F76-9E35-2DF59E0E14C3}" dt="2023-06-21T07:21:59.433" v="2216" actId="27636"/>
          <ac:spMkLst>
            <pc:docMk/>
            <pc:sldMk cId="1328257845" sldId="318"/>
            <ac:spMk id="7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21:04:55.807" v="6316" actId="478"/>
          <ac:spMkLst>
            <pc:docMk/>
            <pc:sldMk cId="1328257845" sldId="318"/>
            <ac:spMk id="8" creationId="{EEA74780-0289-48EB-BBDF-039B65E244F6}"/>
          </ac:spMkLst>
        </pc:spChg>
        <pc:picChg chg="add">
          <ac:chgData name="Artem Galimov" userId="3093e7bb77aeaff9" providerId="LiveId" clId="{A5AAB7F5-0011-4F76-9E35-2DF59E0E14C3}" dt="2023-06-21T18:40:55.999" v="5538"/>
          <ac:picMkLst>
            <pc:docMk/>
            <pc:sldMk cId="1328257845" sldId="318"/>
            <ac:picMk id="9" creationId="{AE28CFF5-3C11-4B2C-B2E0-A826F8C82A97}"/>
          </ac:picMkLst>
        </pc:picChg>
      </pc:sldChg>
      <pc:sldChg chg="del">
        <pc:chgData name="Artem Galimov" userId="3093e7bb77aeaff9" providerId="LiveId" clId="{A5AAB7F5-0011-4F76-9E35-2DF59E0E14C3}" dt="2023-06-20T20:47:18.177" v="765" actId="2696"/>
        <pc:sldMkLst>
          <pc:docMk/>
          <pc:sldMk cId="1140948886" sldId="320"/>
        </pc:sldMkLst>
      </pc:sldChg>
      <pc:sldChg chg="addSp delSp modSp del">
        <pc:chgData name="Artem Galimov" userId="3093e7bb77aeaff9" providerId="LiveId" clId="{A5AAB7F5-0011-4F76-9E35-2DF59E0E14C3}" dt="2023-06-21T21:22:16.931" v="6535" actId="2696"/>
        <pc:sldMkLst>
          <pc:docMk/>
          <pc:sldMk cId="2225559419" sldId="321"/>
        </pc:sldMkLst>
        <pc:spChg chg="mod">
          <ac:chgData name="Artem Galimov" userId="3093e7bb77aeaff9" providerId="LiveId" clId="{A5AAB7F5-0011-4F76-9E35-2DF59E0E14C3}" dt="2023-06-21T09:19:50.444" v="2291" actId="1076"/>
          <ac:spMkLst>
            <pc:docMk/>
            <pc:sldMk cId="2225559419" sldId="321"/>
            <ac:spMk id="3" creationId="{00000000-0000-0000-0000-000000000000}"/>
          </ac:spMkLst>
        </pc:spChg>
        <pc:spChg chg="mod">
          <ac:chgData name="Artem Galimov" userId="3093e7bb77aeaff9" providerId="LiveId" clId="{A5AAB7F5-0011-4F76-9E35-2DF59E0E14C3}" dt="2023-06-20T20:47:42.212" v="768" actId="2711"/>
          <ac:spMkLst>
            <pc:docMk/>
            <pc:sldMk cId="2225559419" sldId="321"/>
            <ac:spMk id="4" creationId="{00000000-0000-0000-0000-000000000000}"/>
          </ac:spMkLst>
        </pc:spChg>
        <pc:spChg chg="mod">
          <ac:chgData name="Artem Galimov" userId="3093e7bb77aeaff9" providerId="LiveId" clId="{A5AAB7F5-0011-4F76-9E35-2DF59E0E14C3}" dt="2023-06-20T20:46:48.423" v="742" actId="1076"/>
          <ac:spMkLst>
            <pc:docMk/>
            <pc:sldMk cId="2225559419" sldId="321"/>
            <ac:spMk id="5" creationId="{00000000-0000-0000-0000-000000000000}"/>
          </ac:spMkLst>
        </pc:spChg>
        <pc:spChg chg="mod">
          <ac:chgData name="Artem Galimov" userId="3093e7bb77aeaff9" providerId="LiveId" clId="{A5AAB7F5-0011-4F76-9E35-2DF59E0E14C3}" dt="2023-06-20T20:51:17.499" v="800" actId="1076"/>
          <ac:spMkLst>
            <pc:docMk/>
            <pc:sldMk cId="2225559419" sldId="321"/>
            <ac:spMk id="9" creationId="{00000000-0000-0000-0000-000000000000}"/>
          </ac:spMkLst>
        </pc:spChg>
        <pc:spChg chg="mod">
          <ac:chgData name="Artem Galimov" userId="3093e7bb77aeaff9" providerId="LiveId" clId="{A5AAB7F5-0011-4F76-9E35-2DF59E0E14C3}" dt="2023-06-20T20:48:11.347" v="772" actId="2711"/>
          <ac:spMkLst>
            <pc:docMk/>
            <pc:sldMk cId="2225559419" sldId="321"/>
            <ac:spMk id="11" creationId="{00000000-0000-0000-0000-000000000000}"/>
          </ac:spMkLst>
        </pc:spChg>
        <pc:spChg chg="mod">
          <ac:chgData name="Artem Galimov" userId="3093e7bb77aeaff9" providerId="LiveId" clId="{A5AAB7F5-0011-4F76-9E35-2DF59E0E14C3}" dt="2023-06-20T20:48:11.347" v="772" actId="2711"/>
          <ac:spMkLst>
            <pc:docMk/>
            <pc:sldMk cId="2225559419" sldId="321"/>
            <ac:spMk id="12" creationId="{00000000-0000-0000-0000-000000000000}"/>
          </ac:spMkLst>
        </pc:spChg>
        <pc:spChg chg="mod">
          <ac:chgData name="Artem Galimov" userId="3093e7bb77aeaff9" providerId="LiveId" clId="{A5AAB7F5-0011-4F76-9E35-2DF59E0E14C3}" dt="2023-06-20T20:48:11.347" v="772" actId="2711"/>
          <ac:spMkLst>
            <pc:docMk/>
            <pc:sldMk cId="2225559419" sldId="321"/>
            <ac:spMk id="13" creationId="{00000000-0000-0000-0000-000000000000}"/>
          </ac:spMkLst>
        </pc:spChg>
        <pc:spChg chg="mod">
          <ac:chgData name="Artem Galimov" userId="3093e7bb77aeaff9" providerId="LiveId" clId="{A5AAB7F5-0011-4F76-9E35-2DF59E0E14C3}" dt="2023-06-20T20:48:23.857" v="774" actId="1076"/>
          <ac:spMkLst>
            <pc:docMk/>
            <pc:sldMk cId="2225559419" sldId="321"/>
            <ac:spMk id="14" creationId="{00000000-0000-0000-0000-000000000000}"/>
          </ac:spMkLst>
        </pc:spChg>
        <pc:spChg chg="add del mod">
          <ac:chgData name="Artem Galimov" userId="3093e7bb77aeaff9" providerId="LiveId" clId="{A5AAB7F5-0011-4F76-9E35-2DF59E0E14C3}" dt="2023-06-20T20:48:11.347" v="772" actId="2711"/>
          <ac:spMkLst>
            <pc:docMk/>
            <pc:sldMk cId="2225559419" sldId="321"/>
            <ac:spMk id="16" creationId="{00000000-0000-0000-0000-000000000000}"/>
          </ac:spMkLst>
        </pc:spChg>
        <pc:spChg chg="mod">
          <ac:chgData name="Artem Galimov" userId="3093e7bb77aeaff9" providerId="LiveId" clId="{A5AAB7F5-0011-4F76-9E35-2DF59E0E14C3}" dt="2023-06-20T20:48:11.347" v="772" actId="2711"/>
          <ac:spMkLst>
            <pc:docMk/>
            <pc:sldMk cId="2225559419" sldId="321"/>
            <ac:spMk id="19" creationId="{00000000-0000-0000-0000-000000000000}"/>
          </ac:spMkLst>
        </pc:spChg>
        <pc:spChg chg="mod">
          <ac:chgData name="Artem Galimov" userId="3093e7bb77aeaff9" providerId="LiveId" clId="{A5AAB7F5-0011-4F76-9E35-2DF59E0E14C3}" dt="2023-06-20T20:48:11.347" v="772" actId="2711"/>
          <ac:spMkLst>
            <pc:docMk/>
            <pc:sldMk cId="2225559419" sldId="321"/>
            <ac:spMk id="20" creationId="{00000000-0000-0000-0000-000000000000}"/>
          </ac:spMkLst>
        </pc:spChg>
        <pc:spChg chg="mod">
          <ac:chgData name="Artem Galimov" userId="3093e7bb77aeaff9" providerId="LiveId" clId="{A5AAB7F5-0011-4F76-9E35-2DF59E0E14C3}" dt="2023-06-20T20:48:11.347" v="772" actId="2711"/>
          <ac:spMkLst>
            <pc:docMk/>
            <pc:sldMk cId="2225559419" sldId="321"/>
            <ac:spMk id="21" creationId="{00000000-0000-0000-0000-000000000000}"/>
          </ac:spMkLst>
        </pc:spChg>
        <pc:spChg chg="mod">
          <ac:chgData name="Artem Galimov" userId="3093e7bb77aeaff9" providerId="LiveId" clId="{A5AAB7F5-0011-4F76-9E35-2DF59E0E14C3}" dt="2023-06-21T09:18:36.672" v="2272" actId="1076"/>
          <ac:spMkLst>
            <pc:docMk/>
            <pc:sldMk cId="2225559419" sldId="321"/>
            <ac:spMk id="22" creationId="{00000000-0000-0000-0000-000000000000}"/>
          </ac:spMkLst>
        </pc:spChg>
        <pc:spChg chg="add mod">
          <ac:chgData name="Artem Galimov" userId="3093e7bb77aeaff9" providerId="LiveId" clId="{A5AAB7F5-0011-4F76-9E35-2DF59E0E14C3}" dt="2023-06-21T09:19:47.403" v="2290" actId="1076"/>
          <ac:spMkLst>
            <pc:docMk/>
            <pc:sldMk cId="2225559419" sldId="321"/>
            <ac:spMk id="23" creationId="{27BCAB6B-CC5E-43F4-8BB0-D3C5C278251C}"/>
          </ac:spMkLst>
        </pc:spChg>
        <pc:spChg chg="add mod">
          <ac:chgData name="Artem Galimov" userId="3093e7bb77aeaff9" providerId="LiveId" clId="{A5AAB7F5-0011-4F76-9E35-2DF59E0E14C3}" dt="2023-06-21T09:18:39.453" v="2273" actId="1076"/>
          <ac:spMkLst>
            <pc:docMk/>
            <pc:sldMk cId="2225559419" sldId="321"/>
            <ac:spMk id="24" creationId="{BDF29693-C69D-4496-B0B8-24CAD37D6BA5}"/>
          </ac:spMkLst>
        </pc:spChg>
        <pc:spChg chg="mod">
          <ac:chgData name="Artem Galimov" userId="3093e7bb77aeaff9" providerId="LiveId" clId="{A5AAB7F5-0011-4F76-9E35-2DF59E0E14C3}" dt="2023-06-21T09:19:44.161" v="2289" actId="6549"/>
          <ac:spMkLst>
            <pc:docMk/>
            <pc:sldMk cId="2225559419" sldId="321"/>
            <ac:spMk id="26" creationId="{00000000-0000-0000-0000-000000000000}"/>
          </ac:spMkLst>
        </pc:spChg>
        <pc:spChg chg="mod">
          <ac:chgData name="Artem Galimov" userId="3093e7bb77aeaff9" providerId="LiveId" clId="{A5AAB7F5-0011-4F76-9E35-2DF59E0E14C3}" dt="2023-06-21T09:20:01.685" v="2295" actId="1076"/>
          <ac:spMkLst>
            <pc:docMk/>
            <pc:sldMk cId="2225559419" sldId="321"/>
            <ac:spMk id="27" creationId="{00000000-0000-0000-0000-000000000000}"/>
          </ac:spMkLst>
        </pc:spChg>
        <pc:spChg chg="add mod">
          <ac:chgData name="Artem Galimov" userId="3093e7bb77aeaff9" providerId="LiveId" clId="{A5AAB7F5-0011-4F76-9E35-2DF59E0E14C3}" dt="2023-06-21T09:18:50.987" v="2277" actId="1076"/>
          <ac:spMkLst>
            <pc:docMk/>
            <pc:sldMk cId="2225559419" sldId="321"/>
            <ac:spMk id="28" creationId="{99DF48AD-F64C-4ACD-90E6-72FCCF68E1D5}"/>
          </ac:spMkLst>
        </pc:spChg>
        <pc:spChg chg="add mod">
          <ac:chgData name="Artem Galimov" userId="3093e7bb77aeaff9" providerId="LiveId" clId="{A5AAB7F5-0011-4F76-9E35-2DF59E0E14C3}" dt="2023-06-21T09:19:10.330" v="2281" actId="1076"/>
          <ac:spMkLst>
            <pc:docMk/>
            <pc:sldMk cId="2225559419" sldId="321"/>
            <ac:spMk id="29" creationId="{3C61CAD6-03B0-429F-B2B2-F4B53DEAD23F}"/>
          </ac:spMkLst>
        </pc:spChg>
        <pc:spChg chg="add mod">
          <ac:chgData name="Artem Galimov" userId="3093e7bb77aeaff9" providerId="LiveId" clId="{A5AAB7F5-0011-4F76-9E35-2DF59E0E14C3}" dt="2023-06-21T09:20:09.241" v="2297" actId="1076"/>
          <ac:spMkLst>
            <pc:docMk/>
            <pc:sldMk cId="2225559419" sldId="321"/>
            <ac:spMk id="30" creationId="{1154C7E1-A7BC-45DF-ABC1-505EC2513A98}"/>
          </ac:spMkLst>
        </pc:spChg>
        <pc:spChg chg="add mod">
          <ac:chgData name="Artem Galimov" userId="3093e7bb77aeaff9" providerId="LiveId" clId="{A5AAB7F5-0011-4F76-9E35-2DF59E0E14C3}" dt="2023-06-21T09:20:04.364" v="2296" actId="1076"/>
          <ac:spMkLst>
            <pc:docMk/>
            <pc:sldMk cId="2225559419" sldId="321"/>
            <ac:spMk id="31" creationId="{8EAED8C6-6308-4F6F-94BA-E1EFAD1C2BC6}"/>
          </ac:spMkLst>
        </pc:spChg>
        <pc:spChg chg="add mod">
          <ac:chgData name="Artem Galimov" userId="3093e7bb77aeaff9" providerId="LiveId" clId="{A5AAB7F5-0011-4F76-9E35-2DF59E0E14C3}" dt="2023-06-21T09:20:43.744" v="2306" actId="1076"/>
          <ac:spMkLst>
            <pc:docMk/>
            <pc:sldMk cId="2225559419" sldId="321"/>
            <ac:spMk id="32" creationId="{09730C36-71DC-4BEC-BCB5-90F5DB8F67AC}"/>
          </ac:spMkLst>
        </pc:spChg>
        <pc:spChg chg="add mod">
          <ac:chgData name="Artem Galimov" userId="3093e7bb77aeaff9" providerId="LiveId" clId="{A5AAB7F5-0011-4F76-9E35-2DF59E0E14C3}" dt="2023-06-21T09:22:48.349" v="2410" actId="1076"/>
          <ac:spMkLst>
            <pc:docMk/>
            <pc:sldMk cId="2225559419" sldId="321"/>
            <ac:spMk id="33" creationId="{A6CBB48B-CBDB-4F4C-BD66-EE6E3FC8F64E}"/>
          </ac:spMkLst>
        </pc:spChg>
        <pc:spChg chg="add mod">
          <ac:chgData name="Artem Galimov" userId="3093e7bb77aeaff9" providerId="LiveId" clId="{A5AAB7F5-0011-4F76-9E35-2DF59E0E14C3}" dt="2023-06-21T09:22:52.771" v="2411" actId="1076"/>
          <ac:spMkLst>
            <pc:docMk/>
            <pc:sldMk cId="2225559419" sldId="321"/>
            <ac:spMk id="34" creationId="{23A825CB-717C-46E8-B35B-9B272DBE8BD8}"/>
          </ac:spMkLst>
        </pc:spChg>
        <pc:spChg chg="add mod">
          <ac:chgData name="Artem Galimov" userId="3093e7bb77aeaff9" providerId="LiveId" clId="{A5AAB7F5-0011-4F76-9E35-2DF59E0E14C3}" dt="2023-06-21T09:22:43.090" v="2409" actId="1076"/>
          <ac:spMkLst>
            <pc:docMk/>
            <pc:sldMk cId="2225559419" sldId="321"/>
            <ac:spMk id="35" creationId="{09420CA8-DBFF-44EC-89ED-524E34EA3781}"/>
          </ac:spMkLst>
        </pc:spChg>
        <pc:spChg chg="add del">
          <ac:chgData name="Artem Galimov" userId="3093e7bb77aeaff9" providerId="LiveId" clId="{A5AAB7F5-0011-4F76-9E35-2DF59E0E14C3}" dt="2023-06-21T21:04:07.935" v="6304" actId="478"/>
          <ac:spMkLst>
            <pc:docMk/>
            <pc:sldMk cId="2225559419" sldId="321"/>
            <ac:spMk id="36" creationId="{8F6388FE-3E6B-436F-8843-57E445C76C71}"/>
          </ac:spMkLst>
        </pc:spChg>
        <pc:grpChg chg="mod">
          <ac:chgData name="Artem Galimov" userId="3093e7bb77aeaff9" providerId="LiveId" clId="{A5AAB7F5-0011-4F76-9E35-2DF59E0E14C3}" dt="2023-06-20T20:46:48.423" v="742" actId="1076"/>
          <ac:grpSpMkLst>
            <pc:docMk/>
            <pc:sldMk cId="2225559419" sldId="321"/>
            <ac:grpSpMk id="25" creationId="{00000000-0000-0000-0000-000000000000}"/>
          </ac:grpSpMkLst>
        </pc:grpChg>
        <pc:picChg chg="add">
          <ac:chgData name="Artem Galimov" userId="3093e7bb77aeaff9" providerId="LiveId" clId="{A5AAB7F5-0011-4F76-9E35-2DF59E0E14C3}" dt="2023-06-21T21:03:02.486" v="6270"/>
          <ac:picMkLst>
            <pc:docMk/>
            <pc:sldMk cId="2225559419" sldId="321"/>
            <ac:picMk id="37" creationId="{E2F15583-8D15-4E45-BBE6-94436977D2BA}"/>
          </ac:picMkLst>
        </pc:picChg>
      </pc:sldChg>
      <pc:sldChg chg="delSp modSp del">
        <pc:chgData name="Artem Galimov" userId="3093e7bb77aeaff9" providerId="LiveId" clId="{A5AAB7F5-0011-4F76-9E35-2DF59E0E14C3}" dt="2023-06-21T09:22:56.984" v="2412" actId="2696"/>
        <pc:sldMkLst>
          <pc:docMk/>
          <pc:sldMk cId="704929630" sldId="322"/>
        </pc:sldMkLst>
        <pc:spChg chg="del mod">
          <ac:chgData name="Artem Galimov" userId="3093e7bb77aeaff9" providerId="LiveId" clId="{A5AAB7F5-0011-4F76-9E35-2DF59E0E14C3}" dt="2023-06-21T09:18:05.540" v="2265" actId="478"/>
          <ac:spMkLst>
            <pc:docMk/>
            <pc:sldMk cId="704929630" sldId="322"/>
            <ac:spMk id="2" creationId="{00000000-0000-0000-0000-000000000000}"/>
          </ac:spMkLst>
        </pc:spChg>
        <pc:spChg chg="mod">
          <ac:chgData name="Artem Galimov" userId="3093e7bb77aeaff9" providerId="LiveId" clId="{A5AAB7F5-0011-4F76-9E35-2DF59E0E14C3}" dt="2023-06-21T09:17:18.725" v="2264" actId="404"/>
          <ac:spMkLst>
            <pc:docMk/>
            <pc:sldMk cId="704929630" sldId="322"/>
            <ac:spMk id="3" creationId="{00000000-0000-0000-0000-000000000000}"/>
          </ac:spMkLst>
        </pc:spChg>
        <pc:spChg chg="mod">
          <ac:chgData name="Artem Galimov" userId="3093e7bb77aeaff9" providerId="LiveId" clId="{A5AAB7F5-0011-4F76-9E35-2DF59E0E14C3}" dt="2023-06-20T20:49:09.470" v="781" actId="20577"/>
          <ac:spMkLst>
            <pc:docMk/>
            <pc:sldMk cId="704929630" sldId="322"/>
            <ac:spMk id="4" creationId="{00000000-0000-0000-0000-000000000000}"/>
          </ac:spMkLst>
        </pc:spChg>
        <pc:spChg chg="mod">
          <ac:chgData name="Artem Galimov" userId="3093e7bb77aeaff9" providerId="LiveId" clId="{A5AAB7F5-0011-4F76-9E35-2DF59E0E14C3}" dt="2023-06-21T09:18:08.829" v="2266" actId="1076"/>
          <ac:spMkLst>
            <pc:docMk/>
            <pc:sldMk cId="704929630" sldId="322"/>
            <ac:spMk id="16" creationId="{00000000-0000-0000-0000-000000000000}"/>
          </ac:spMkLst>
        </pc:spChg>
        <pc:spChg chg="mod">
          <ac:chgData name="Artem Galimov" userId="3093e7bb77aeaff9" providerId="LiveId" clId="{A5AAB7F5-0011-4F76-9E35-2DF59E0E14C3}" dt="2023-06-21T09:17:15.147" v="2262" actId="404"/>
          <ac:spMkLst>
            <pc:docMk/>
            <pc:sldMk cId="704929630" sldId="322"/>
            <ac:spMk id="23" creationId="{00000000-0000-0000-0000-000000000000}"/>
          </ac:spMkLst>
        </pc:spChg>
        <pc:spChg chg="mod">
          <ac:chgData name="Artem Galimov" userId="3093e7bb77aeaff9" providerId="LiveId" clId="{A5AAB7F5-0011-4F76-9E35-2DF59E0E14C3}" dt="2023-06-21T09:17:15.147" v="2262" actId="404"/>
          <ac:spMkLst>
            <pc:docMk/>
            <pc:sldMk cId="704929630" sldId="322"/>
            <ac:spMk id="24" creationId="{00000000-0000-0000-0000-000000000000}"/>
          </ac:spMkLst>
        </pc:spChg>
        <pc:spChg chg="mod">
          <ac:chgData name="Artem Galimov" userId="3093e7bb77aeaff9" providerId="LiveId" clId="{A5AAB7F5-0011-4F76-9E35-2DF59E0E14C3}" dt="2023-06-21T09:17:06.555" v="2260" actId="404"/>
          <ac:spMkLst>
            <pc:docMk/>
            <pc:sldMk cId="704929630" sldId="322"/>
            <ac:spMk id="27" creationId="{00000000-0000-0000-0000-000000000000}"/>
          </ac:spMkLst>
        </pc:spChg>
        <pc:spChg chg="mod">
          <ac:chgData name="Artem Galimov" userId="3093e7bb77aeaff9" providerId="LiveId" clId="{A5AAB7F5-0011-4F76-9E35-2DF59E0E14C3}" dt="2023-06-21T09:18:43.796" v="2275" actId="404"/>
          <ac:spMkLst>
            <pc:docMk/>
            <pc:sldMk cId="704929630" sldId="322"/>
            <ac:spMk id="28" creationId="{00000000-0000-0000-0000-000000000000}"/>
          </ac:spMkLst>
        </pc:spChg>
        <pc:spChg chg="mod">
          <ac:chgData name="Artem Galimov" userId="3093e7bb77aeaff9" providerId="LiveId" clId="{A5AAB7F5-0011-4F76-9E35-2DF59E0E14C3}" dt="2023-06-21T09:19:01.443" v="2279" actId="404"/>
          <ac:spMkLst>
            <pc:docMk/>
            <pc:sldMk cId="704929630" sldId="322"/>
            <ac:spMk id="29" creationId="{00000000-0000-0000-0000-000000000000}"/>
          </ac:spMkLst>
        </pc:spChg>
        <pc:spChg chg="mod">
          <ac:chgData name="Artem Galimov" userId="3093e7bb77aeaff9" providerId="LiveId" clId="{A5AAB7F5-0011-4F76-9E35-2DF59E0E14C3}" dt="2023-06-21T09:17:02.339" v="2258" actId="404"/>
          <ac:spMkLst>
            <pc:docMk/>
            <pc:sldMk cId="704929630" sldId="322"/>
            <ac:spMk id="40" creationId="{00000000-0000-0000-0000-000000000000}"/>
          </ac:spMkLst>
        </pc:spChg>
        <pc:spChg chg="mod">
          <ac:chgData name="Artem Galimov" userId="3093e7bb77aeaff9" providerId="LiveId" clId="{A5AAB7F5-0011-4F76-9E35-2DF59E0E14C3}" dt="2023-06-20T20:49:25.271" v="783" actId="2711"/>
          <ac:spMkLst>
            <pc:docMk/>
            <pc:sldMk cId="704929630" sldId="322"/>
            <ac:spMk id="45" creationId="{00000000-0000-0000-0000-000000000000}"/>
          </ac:spMkLst>
        </pc:spChg>
        <pc:spChg chg="mod">
          <ac:chgData name="Artem Galimov" userId="3093e7bb77aeaff9" providerId="LiveId" clId="{A5AAB7F5-0011-4F76-9E35-2DF59E0E14C3}" dt="2023-06-20T20:49:25.271" v="783" actId="2711"/>
          <ac:spMkLst>
            <pc:docMk/>
            <pc:sldMk cId="704929630" sldId="322"/>
            <ac:spMk id="46" creationId="{00000000-0000-0000-0000-000000000000}"/>
          </ac:spMkLst>
        </pc:spChg>
        <pc:spChg chg="mod">
          <ac:chgData name="Artem Galimov" userId="3093e7bb77aeaff9" providerId="LiveId" clId="{A5AAB7F5-0011-4F76-9E35-2DF59E0E14C3}" dt="2023-06-20T20:49:25.271" v="783" actId="2711"/>
          <ac:spMkLst>
            <pc:docMk/>
            <pc:sldMk cId="704929630" sldId="322"/>
            <ac:spMk id="47" creationId="{00000000-0000-0000-0000-000000000000}"/>
          </ac:spMkLst>
        </pc:spChg>
        <pc:spChg chg="mod">
          <ac:chgData name="Artem Galimov" userId="3093e7bb77aeaff9" providerId="LiveId" clId="{A5AAB7F5-0011-4F76-9E35-2DF59E0E14C3}" dt="2023-06-20T20:50:24.523" v="798" actId="1076"/>
          <ac:spMkLst>
            <pc:docMk/>
            <pc:sldMk cId="704929630" sldId="322"/>
            <ac:spMk id="49" creationId="{00000000-0000-0000-0000-000000000000}"/>
          </ac:spMkLst>
        </pc:spChg>
        <pc:spChg chg="mod">
          <ac:chgData name="Artem Galimov" userId="3093e7bb77aeaff9" providerId="LiveId" clId="{A5AAB7F5-0011-4F76-9E35-2DF59E0E14C3}" dt="2023-06-20T20:49:25.271" v="783" actId="2711"/>
          <ac:spMkLst>
            <pc:docMk/>
            <pc:sldMk cId="704929630" sldId="322"/>
            <ac:spMk id="56" creationId="{00000000-0000-0000-0000-000000000000}"/>
          </ac:spMkLst>
        </pc:spChg>
        <pc:spChg chg="mod">
          <ac:chgData name="Artem Galimov" userId="3093e7bb77aeaff9" providerId="LiveId" clId="{A5AAB7F5-0011-4F76-9E35-2DF59E0E14C3}" dt="2023-06-20T20:49:25.271" v="783" actId="2711"/>
          <ac:spMkLst>
            <pc:docMk/>
            <pc:sldMk cId="704929630" sldId="322"/>
            <ac:spMk id="57" creationId="{00000000-0000-0000-0000-000000000000}"/>
          </ac:spMkLst>
        </pc:spChg>
        <pc:spChg chg="mod">
          <ac:chgData name="Artem Galimov" userId="3093e7bb77aeaff9" providerId="LiveId" clId="{A5AAB7F5-0011-4F76-9E35-2DF59E0E14C3}" dt="2023-06-20T20:49:25.271" v="783" actId="2711"/>
          <ac:spMkLst>
            <pc:docMk/>
            <pc:sldMk cId="704929630" sldId="322"/>
            <ac:spMk id="59" creationId="{00000000-0000-0000-0000-000000000000}"/>
          </ac:spMkLst>
        </pc:spChg>
        <pc:spChg chg="mod">
          <ac:chgData name="Artem Galimov" userId="3093e7bb77aeaff9" providerId="LiveId" clId="{A5AAB7F5-0011-4F76-9E35-2DF59E0E14C3}" dt="2023-06-20T20:49:25.271" v="783" actId="2711"/>
          <ac:spMkLst>
            <pc:docMk/>
            <pc:sldMk cId="704929630" sldId="322"/>
            <ac:spMk id="60" creationId="{00000000-0000-0000-0000-000000000000}"/>
          </ac:spMkLst>
        </pc:spChg>
        <pc:spChg chg="mod">
          <ac:chgData name="Artem Galimov" userId="3093e7bb77aeaff9" providerId="LiveId" clId="{A5AAB7F5-0011-4F76-9E35-2DF59E0E14C3}" dt="2023-06-20T20:49:25.271" v="783" actId="2711"/>
          <ac:spMkLst>
            <pc:docMk/>
            <pc:sldMk cId="704929630" sldId="322"/>
            <ac:spMk id="61" creationId="{00000000-0000-0000-0000-000000000000}"/>
          </ac:spMkLst>
        </pc:spChg>
        <pc:spChg chg="mod">
          <ac:chgData name="Artem Galimov" userId="3093e7bb77aeaff9" providerId="LiveId" clId="{A5AAB7F5-0011-4F76-9E35-2DF59E0E14C3}" dt="2023-06-20T20:49:25.271" v="783" actId="2711"/>
          <ac:spMkLst>
            <pc:docMk/>
            <pc:sldMk cId="704929630" sldId="322"/>
            <ac:spMk id="62" creationId="{00000000-0000-0000-0000-000000000000}"/>
          </ac:spMkLst>
        </pc:spChg>
        <pc:grpChg chg="mod">
          <ac:chgData name="Artem Galimov" userId="3093e7bb77aeaff9" providerId="LiveId" clId="{A5AAB7F5-0011-4F76-9E35-2DF59E0E14C3}" dt="2023-06-21T09:18:13.236" v="2267" actId="1076"/>
          <ac:grpSpMkLst>
            <pc:docMk/>
            <pc:sldMk cId="704929630" sldId="322"/>
            <ac:grpSpMk id="44" creationId="{00000000-0000-0000-0000-000000000000}"/>
          </ac:grpSpMkLst>
        </pc:grpChg>
        <pc:cxnChg chg="mod">
          <ac:chgData name="Artem Galimov" userId="3093e7bb77aeaff9" providerId="LiveId" clId="{A5AAB7F5-0011-4F76-9E35-2DF59E0E14C3}" dt="2023-06-20T20:49:25.271" v="783" actId="2711"/>
          <ac:cxnSpMkLst>
            <pc:docMk/>
            <pc:sldMk cId="704929630" sldId="322"/>
            <ac:cxnSpMk id="50" creationId="{00000000-0000-0000-0000-000000000000}"/>
          </ac:cxnSpMkLst>
        </pc:cxnChg>
      </pc:sldChg>
      <pc:sldChg chg="addSp delSp modSp">
        <pc:chgData name="Artem Galimov" userId="3093e7bb77aeaff9" providerId="LiveId" clId="{A5AAB7F5-0011-4F76-9E35-2DF59E0E14C3}" dt="2023-06-21T21:04:04.550" v="6303" actId="478"/>
        <pc:sldMkLst>
          <pc:docMk/>
          <pc:sldMk cId="2258226619" sldId="323"/>
        </pc:sldMkLst>
        <pc:spChg chg="mod">
          <ac:chgData name="Artem Galimov" userId="3093e7bb77aeaff9" providerId="LiveId" clId="{A5AAB7F5-0011-4F76-9E35-2DF59E0E14C3}" dt="2023-06-21T09:32:12.976" v="2558" actId="1076"/>
          <ac:spMkLst>
            <pc:docMk/>
            <pc:sldMk cId="2258226619" sldId="323"/>
            <ac:spMk id="4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21:04:04.550" v="6303" actId="478"/>
          <ac:spMkLst>
            <pc:docMk/>
            <pc:sldMk cId="2258226619" sldId="323"/>
            <ac:spMk id="13" creationId="{24BA9174-F5A3-4A55-AE0D-DB71B28A84A5}"/>
          </ac:spMkLst>
        </pc:spChg>
        <pc:spChg chg="add del">
          <ac:chgData name="Artem Galimov" userId="3093e7bb77aeaff9" providerId="LiveId" clId="{A5AAB7F5-0011-4F76-9E35-2DF59E0E14C3}" dt="2023-06-21T09:25:12.088" v="2438"/>
          <ac:spMkLst>
            <pc:docMk/>
            <pc:sldMk cId="2258226619" sldId="323"/>
            <ac:spMk id="16" creationId="{B7837D7F-4D61-4227-BC72-EDC31BE0F7B8}"/>
          </ac:spMkLst>
        </pc:spChg>
        <pc:spChg chg="add del">
          <ac:chgData name="Artem Galimov" userId="3093e7bb77aeaff9" providerId="LiveId" clId="{A5AAB7F5-0011-4F76-9E35-2DF59E0E14C3}" dt="2023-06-21T09:25:12.088" v="2438"/>
          <ac:spMkLst>
            <pc:docMk/>
            <pc:sldMk cId="2258226619" sldId="323"/>
            <ac:spMk id="17" creationId="{5F450275-3C57-4F04-966E-81C099E6DC2C}"/>
          </ac:spMkLst>
        </pc:spChg>
        <pc:spChg chg="add del">
          <ac:chgData name="Artem Galimov" userId="3093e7bb77aeaff9" providerId="LiveId" clId="{A5AAB7F5-0011-4F76-9E35-2DF59E0E14C3}" dt="2023-06-21T09:25:12.088" v="2438"/>
          <ac:spMkLst>
            <pc:docMk/>
            <pc:sldMk cId="2258226619" sldId="323"/>
            <ac:spMk id="18" creationId="{D56C3603-18AD-4F1C-A993-2106B8B1CB9A}"/>
          </ac:spMkLst>
        </pc:spChg>
        <pc:spChg chg="add del mod">
          <ac:chgData name="Artem Galimov" userId="3093e7bb77aeaff9" providerId="LiveId" clId="{A5AAB7F5-0011-4F76-9E35-2DF59E0E14C3}" dt="2023-06-21T09:33:39.459" v="2580" actId="5793"/>
          <ac:spMkLst>
            <pc:docMk/>
            <pc:sldMk cId="2258226619" sldId="323"/>
            <ac:spMk id="19" creationId="{3681CD3B-191D-4D87-88B2-87DB1E83D41B}"/>
          </ac:spMkLst>
        </pc:spChg>
        <pc:spChg chg="add mod">
          <ac:chgData name="Artem Galimov" userId="3093e7bb77aeaff9" providerId="LiveId" clId="{A5AAB7F5-0011-4F76-9E35-2DF59E0E14C3}" dt="2023-06-21T09:32:32.715" v="2562" actId="1076"/>
          <ac:spMkLst>
            <pc:docMk/>
            <pc:sldMk cId="2258226619" sldId="323"/>
            <ac:spMk id="20" creationId="{51A9BC63-A896-4977-9D80-0C55FDA33B8F}"/>
          </ac:spMkLst>
        </pc:spChg>
        <pc:spChg chg="add mod">
          <ac:chgData name="Artem Galimov" userId="3093e7bb77aeaff9" providerId="LiveId" clId="{A5AAB7F5-0011-4F76-9E35-2DF59E0E14C3}" dt="2023-06-21T09:32:32.715" v="2562" actId="1076"/>
          <ac:spMkLst>
            <pc:docMk/>
            <pc:sldMk cId="2258226619" sldId="323"/>
            <ac:spMk id="21" creationId="{77905D0F-47D1-4C1D-AE9D-CF7D129685DA}"/>
          </ac:spMkLst>
        </pc:spChg>
        <pc:spChg chg="add mod">
          <ac:chgData name="Artem Galimov" userId="3093e7bb77aeaff9" providerId="LiveId" clId="{A5AAB7F5-0011-4F76-9E35-2DF59E0E14C3}" dt="2023-06-21T09:38:33.943" v="2672" actId="1076"/>
          <ac:spMkLst>
            <pc:docMk/>
            <pc:sldMk cId="2258226619" sldId="323"/>
            <ac:spMk id="22" creationId="{5A55ACA5-727A-4593-9AC0-9D51D3199EB8}"/>
          </ac:spMkLst>
        </pc:spChg>
        <pc:spChg chg="add mod">
          <ac:chgData name="Artem Galimov" userId="3093e7bb77aeaff9" providerId="LiveId" clId="{A5AAB7F5-0011-4F76-9E35-2DF59E0E14C3}" dt="2023-06-21T09:32:21.762" v="2561" actId="571"/>
          <ac:spMkLst>
            <pc:docMk/>
            <pc:sldMk cId="2258226619" sldId="323"/>
            <ac:spMk id="26" creationId="{D4388122-2C12-44C4-8AC3-786898A74ABD}"/>
          </ac:spMkLst>
        </pc:spChg>
        <pc:spChg chg="mod">
          <ac:chgData name="Artem Galimov" userId="3093e7bb77aeaff9" providerId="LiveId" clId="{A5AAB7F5-0011-4F76-9E35-2DF59E0E14C3}" dt="2023-06-21T09:32:16.542" v="2559" actId="1076"/>
          <ac:spMkLst>
            <pc:docMk/>
            <pc:sldMk cId="2258226619" sldId="323"/>
            <ac:spMk id="27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23:16.210" v="2413" actId="478"/>
          <ac:spMkLst>
            <pc:docMk/>
            <pc:sldMk cId="2258226619" sldId="323"/>
            <ac:spMk id="28" creationId="{00000000-0000-0000-0000-000000000000}"/>
          </ac:spMkLst>
        </pc:spChg>
        <pc:spChg chg="add mod">
          <ac:chgData name="Artem Galimov" userId="3093e7bb77aeaff9" providerId="LiveId" clId="{A5AAB7F5-0011-4F76-9E35-2DF59E0E14C3}" dt="2023-06-21T09:37:21.034" v="2665" actId="1076"/>
          <ac:spMkLst>
            <pc:docMk/>
            <pc:sldMk cId="2258226619" sldId="323"/>
            <ac:spMk id="29" creationId="{4FA7C032-BF5F-4ECF-BAFB-8F499B2AF824}"/>
          </ac:spMkLst>
        </pc:spChg>
        <pc:spChg chg="add mod">
          <ac:chgData name="Artem Galimov" userId="3093e7bb77aeaff9" providerId="LiveId" clId="{A5AAB7F5-0011-4F76-9E35-2DF59E0E14C3}" dt="2023-06-21T09:37:26.369" v="2666" actId="1076"/>
          <ac:spMkLst>
            <pc:docMk/>
            <pc:sldMk cId="2258226619" sldId="323"/>
            <ac:spMk id="30" creationId="{73B5F298-C6CB-49EE-B5F6-DE2F02B9238E}"/>
          </ac:spMkLst>
        </pc:spChg>
        <pc:spChg chg="add mod">
          <ac:chgData name="Artem Galimov" userId="3093e7bb77aeaff9" providerId="LiveId" clId="{A5AAB7F5-0011-4F76-9E35-2DF59E0E14C3}" dt="2023-06-21T09:37:35.111" v="2669" actId="1076"/>
          <ac:spMkLst>
            <pc:docMk/>
            <pc:sldMk cId="2258226619" sldId="323"/>
            <ac:spMk id="31" creationId="{7E707ED3-18CA-4295-8F2E-78D3BEF7A6EF}"/>
          </ac:spMkLst>
        </pc:spChg>
        <pc:spChg chg="del">
          <ac:chgData name="Artem Galimov" userId="3093e7bb77aeaff9" providerId="LiveId" clId="{A5AAB7F5-0011-4F76-9E35-2DF59E0E14C3}" dt="2023-06-21T09:29:14.043" v="2523" actId="478"/>
          <ac:spMkLst>
            <pc:docMk/>
            <pc:sldMk cId="2258226619" sldId="323"/>
            <ac:spMk id="53" creationId="{00000000-0000-0000-0000-000000000000}"/>
          </ac:spMkLst>
        </pc:spChg>
        <pc:grpChg chg="del">
          <ac:chgData name="Artem Galimov" userId="3093e7bb77aeaff9" providerId="LiveId" clId="{A5AAB7F5-0011-4F76-9E35-2DF59E0E14C3}" dt="2023-06-21T09:29:11.359" v="2522" actId="478"/>
          <ac:grpSpMkLst>
            <pc:docMk/>
            <pc:sldMk cId="2258226619" sldId="323"/>
            <ac:grpSpMk id="42" creationId="{00000000-0000-0000-0000-000000000000}"/>
          </ac:grpSpMkLst>
        </pc:grpChg>
        <pc:picChg chg="add del mod">
          <ac:chgData name="Artem Galimov" userId="3093e7bb77aeaff9" providerId="LiveId" clId="{A5AAB7F5-0011-4F76-9E35-2DF59E0E14C3}" dt="2023-06-21T09:31:51.218" v="2552" actId="478"/>
          <ac:picMkLst>
            <pc:docMk/>
            <pc:sldMk cId="2258226619" sldId="323"/>
            <ac:picMk id="2" creationId="{DB0B9689-3DA5-4C6C-8603-F6FE1B18368D}"/>
          </ac:picMkLst>
        </pc:picChg>
        <pc:picChg chg="add mod modCrop">
          <ac:chgData name="Artem Galimov" userId="3093e7bb77aeaff9" providerId="LiveId" clId="{A5AAB7F5-0011-4F76-9E35-2DF59E0E14C3}" dt="2023-06-21T09:37:28.661" v="2667" actId="1076"/>
          <ac:picMkLst>
            <pc:docMk/>
            <pc:sldMk cId="2258226619" sldId="323"/>
            <ac:picMk id="3" creationId="{BE72DEEF-55FE-4EBD-AD89-352338ABD6C9}"/>
          </ac:picMkLst>
        </pc:picChg>
        <pc:picChg chg="add mod">
          <ac:chgData name="Artem Galimov" userId="3093e7bb77aeaff9" providerId="LiveId" clId="{A5AAB7F5-0011-4F76-9E35-2DF59E0E14C3}" dt="2023-06-21T09:37:18.937" v="2664" actId="1076"/>
          <ac:picMkLst>
            <pc:docMk/>
            <pc:sldMk cId="2258226619" sldId="323"/>
            <ac:picMk id="5" creationId="{8B0FD528-D1CA-4A52-8CAF-A4328B8B197B}"/>
          </ac:picMkLst>
        </pc:picChg>
        <pc:picChg chg="add del">
          <ac:chgData name="Artem Galimov" userId="3093e7bb77aeaff9" providerId="LiveId" clId="{A5AAB7F5-0011-4F76-9E35-2DF59E0E14C3}" dt="2023-06-21T09:33:12.282" v="2569"/>
          <ac:picMkLst>
            <pc:docMk/>
            <pc:sldMk cId="2258226619" sldId="323"/>
            <ac:picMk id="6" creationId="{D43EA493-1C78-4F5C-98EA-5D738DFB4C5D}"/>
          </ac:picMkLst>
        </pc:picChg>
        <pc:picChg chg="add">
          <ac:chgData name="Artem Galimov" userId="3093e7bb77aeaff9" providerId="LiveId" clId="{A5AAB7F5-0011-4F76-9E35-2DF59E0E14C3}" dt="2023-06-21T21:03:04.564" v="6271"/>
          <ac:picMkLst>
            <pc:docMk/>
            <pc:sldMk cId="2258226619" sldId="323"/>
            <ac:picMk id="14" creationId="{B34A9754-76AA-4B5F-B56D-007660A0B45B}"/>
          </ac:picMkLst>
        </pc:picChg>
      </pc:sldChg>
      <pc:sldChg chg="modSp del">
        <pc:chgData name="Artem Galimov" userId="3093e7bb77aeaff9" providerId="LiveId" clId="{A5AAB7F5-0011-4F76-9E35-2DF59E0E14C3}" dt="2023-06-21T09:28:06.045" v="2520" actId="2696"/>
        <pc:sldMkLst>
          <pc:docMk/>
          <pc:sldMk cId="200981085" sldId="324"/>
        </pc:sldMkLst>
        <pc:spChg chg="mod">
          <ac:chgData name="Artem Galimov" userId="3093e7bb77aeaff9" providerId="LiveId" clId="{A5AAB7F5-0011-4F76-9E35-2DF59E0E14C3}" dt="2023-06-20T20:51:37.273" v="801" actId="1076"/>
          <ac:spMkLst>
            <pc:docMk/>
            <pc:sldMk cId="200981085" sldId="324"/>
            <ac:spMk id="2" creationId="{00000000-0000-0000-0000-000000000000}"/>
          </ac:spMkLst>
        </pc:spChg>
        <pc:spChg chg="mod">
          <ac:chgData name="Artem Galimov" userId="3093e7bb77aeaff9" providerId="LiveId" clId="{A5AAB7F5-0011-4F76-9E35-2DF59E0E14C3}" dt="2023-06-21T09:25:22.888" v="2441" actId="6549"/>
          <ac:spMkLst>
            <pc:docMk/>
            <pc:sldMk cId="200981085" sldId="324"/>
            <ac:spMk id="27" creationId="{00000000-0000-0000-0000-000000000000}"/>
          </ac:spMkLst>
        </pc:spChg>
      </pc:sldChg>
      <pc:sldChg chg="del">
        <pc:chgData name="Artem Galimov" userId="3093e7bb77aeaff9" providerId="LiveId" clId="{A5AAB7F5-0011-4F76-9E35-2DF59E0E14C3}" dt="2023-06-21T09:29:17.670" v="2524" actId="2696"/>
        <pc:sldMkLst>
          <pc:docMk/>
          <pc:sldMk cId="3564926163" sldId="325"/>
        </pc:sldMkLst>
      </pc:sldChg>
      <pc:sldChg chg="add del">
        <pc:chgData name="Artem Galimov" userId="3093e7bb77aeaff9" providerId="LiveId" clId="{A5AAB7F5-0011-4F76-9E35-2DF59E0E14C3}" dt="2023-06-21T09:38:44.213" v="2673" actId="2696"/>
        <pc:sldMkLst>
          <pc:docMk/>
          <pc:sldMk cId="2097447413" sldId="326"/>
        </pc:sldMkLst>
      </pc:sldChg>
      <pc:sldChg chg="modSp del">
        <pc:chgData name="Artem Galimov" userId="3093e7bb77aeaff9" providerId="LiveId" clId="{A5AAB7F5-0011-4F76-9E35-2DF59E0E14C3}" dt="2023-06-21T09:38:21.950" v="2671" actId="2696"/>
        <pc:sldMkLst>
          <pc:docMk/>
          <pc:sldMk cId="174421752" sldId="327"/>
        </pc:sldMkLst>
        <pc:spChg chg="mod">
          <ac:chgData name="Artem Galimov" userId="3093e7bb77aeaff9" providerId="LiveId" clId="{A5AAB7F5-0011-4F76-9E35-2DF59E0E14C3}" dt="2023-06-21T09:35:58.490" v="2622" actId="404"/>
          <ac:spMkLst>
            <pc:docMk/>
            <pc:sldMk cId="174421752" sldId="327"/>
            <ac:spMk id="2" creationId="{00000000-0000-0000-0000-000000000000}"/>
          </ac:spMkLst>
        </pc:spChg>
        <pc:spChg chg="mod">
          <ac:chgData name="Artem Galimov" userId="3093e7bb77aeaff9" providerId="LiveId" clId="{A5AAB7F5-0011-4F76-9E35-2DF59E0E14C3}" dt="2023-06-21T09:38:13.791" v="2670" actId="1076"/>
          <ac:spMkLst>
            <pc:docMk/>
            <pc:sldMk cId="174421752" sldId="327"/>
            <ac:spMk id="5" creationId="{00000000-0000-0000-0000-000000000000}"/>
          </ac:spMkLst>
        </pc:spChg>
      </pc:sldChg>
      <pc:sldChg chg="del">
        <pc:chgData name="Artem Galimov" userId="3093e7bb77aeaff9" providerId="LiveId" clId="{A5AAB7F5-0011-4F76-9E35-2DF59E0E14C3}" dt="2023-06-21T18:42:38.316" v="5557" actId="2696"/>
        <pc:sldMkLst>
          <pc:docMk/>
          <pc:sldMk cId="1773736132" sldId="328"/>
        </pc:sldMkLst>
      </pc:sldChg>
      <pc:sldChg chg="addSp delSp modSp">
        <pc:chgData name="Artem Galimov" userId="3093e7bb77aeaff9" providerId="LiveId" clId="{A5AAB7F5-0011-4F76-9E35-2DF59E0E14C3}" dt="2023-06-21T21:04:02.136" v="6302" actId="478"/>
        <pc:sldMkLst>
          <pc:docMk/>
          <pc:sldMk cId="1461712441" sldId="329"/>
        </pc:sldMkLst>
        <pc:spChg chg="mod">
          <ac:chgData name="Artem Galimov" userId="3093e7bb77aeaff9" providerId="LiveId" clId="{A5AAB7F5-0011-4F76-9E35-2DF59E0E14C3}" dt="2023-06-21T09:44:18.761" v="2793" actId="1076"/>
          <ac:spMkLst>
            <pc:docMk/>
            <pc:sldMk cId="1461712441" sldId="329"/>
            <ac:spMk id="2" creationId="{00000000-0000-0000-0000-000000000000}"/>
          </ac:spMkLst>
        </pc:spChg>
        <pc:spChg chg="mod">
          <ac:chgData name="Artem Galimov" userId="3093e7bb77aeaff9" providerId="LiveId" clId="{A5AAB7F5-0011-4F76-9E35-2DF59E0E14C3}" dt="2023-06-21T09:44:05.727" v="2791" actId="1076"/>
          <ac:spMkLst>
            <pc:docMk/>
            <pc:sldMk cId="1461712441" sldId="329"/>
            <ac:spMk id="7" creationId="{00000000-0000-0000-0000-000000000000}"/>
          </ac:spMkLst>
        </pc:spChg>
        <pc:spChg chg="mod">
          <ac:chgData name="Artem Galimov" userId="3093e7bb77aeaff9" providerId="LiveId" clId="{A5AAB7F5-0011-4F76-9E35-2DF59E0E14C3}" dt="2023-06-21T09:44:24.214" v="2802" actId="20577"/>
          <ac:spMkLst>
            <pc:docMk/>
            <pc:sldMk cId="1461712441" sldId="329"/>
            <ac:spMk id="10" creationId="{00000000-0000-0000-0000-000000000000}"/>
          </ac:spMkLst>
        </pc:spChg>
        <pc:spChg chg="add mod">
          <ac:chgData name="Artem Galimov" userId="3093e7bb77aeaff9" providerId="LiveId" clId="{A5AAB7F5-0011-4F76-9E35-2DF59E0E14C3}" dt="2023-06-21T09:46:20.763" v="3003" actId="1076"/>
          <ac:spMkLst>
            <pc:docMk/>
            <pc:sldMk cId="1461712441" sldId="329"/>
            <ac:spMk id="11" creationId="{4CFD5DAC-FB6A-4A13-B2A8-E911FF30FB44}"/>
          </ac:spMkLst>
        </pc:spChg>
        <pc:spChg chg="add mod">
          <ac:chgData name="Artem Galimov" userId="3093e7bb77aeaff9" providerId="LiveId" clId="{A5AAB7F5-0011-4F76-9E35-2DF59E0E14C3}" dt="2023-06-21T09:46:33.143" v="3004" actId="115"/>
          <ac:spMkLst>
            <pc:docMk/>
            <pc:sldMk cId="1461712441" sldId="329"/>
            <ac:spMk id="12" creationId="{A78C9950-C17C-4DCA-91D2-FE4B06EB4A4D}"/>
          </ac:spMkLst>
        </pc:spChg>
        <pc:spChg chg="add del">
          <ac:chgData name="Artem Galimov" userId="3093e7bb77aeaff9" providerId="LiveId" clId="{A5AAB7F5-0011-4F76-9E35-2DF59E0E14C3}" dt="2023-06-21T21:04:02.136" v="6302" actId="478"/>
          <ac:spMkLst>
            <pc:docMk/>
            <pc:sldMk cId="1461712441" sldId="329"/>
            <ac:spMk id="13" creationId="{1A41AD06-29CF-48AB-8936-C9BB1ECF6815}"/>
          </ac:spMkLst>
        </pc:spChg>
        <pc:grpChg chg="mod">
          <ac:chgData name="Artem Galimov" userId="3093e7bb77aeaff9" providerId="LiveId" clId="{A5AAB7F5-0011-4F76-9E35-2DF59E0E14C3}" dt="2023-06-20T20:55:07.110" v="803" actId="1076"/>
          <ac:grpSpMkLst>
            <pc:docMk/>
            <pc:sldMk cId="1461712441" sldId="329"/>
            <ac:grpSpMk id="29" creationId="{00000000-0000-0000-0000-000000000000}"/>
          </ac:grpSpMkLst>
        </pc:grpChg>
        <pc:picChg chg="mod">
          <ac:chgData name="Artem Galimov" userId="3093e7bb77aeaff9" providerId="LiveId" clId="{A5AAB7F5-0011-4F76-9E35-2DF59E0E14C3}" dt="2023-06-21T09:43:52.833" v="2789" actId="1076"/>
          <ac:picMkLst>
            <pc:docMk/>
            <pc:sldMk cId="1461712441" sldId="329"/>
            <ac:picMk id="9" creationId="{00000000-0000-0000-0000-000000000000}"/>
          </ac:picMkLst>
        </pc:picChg>
        <pc:picChg chg="add">
          <ac:chgData name="Artem Galimov" userId="3093e7bb77aeaff9" providerId="LiveId" clId="{A5AAB7F5-0011-4F76-9E35-2DF59E0E14C3}" dt="2023-06-21T21:03:05.888" v="6272"/>
          <ac:picMkLst>
            <pc:docMk/>
            <pc:sldMk cId="1461712441" sldId="329"/>
            <ac:picMk id="14" creationId="{DE5B4843-DD3A-427F-B9DF-DAB82AB0C298}"/>
          </ac:picMkLst>
        </pc:picChg>
        <pc:picChg chg="add del mod">
          <ac:chgData name="Artem Galimov" userId="3093e7bb77aeaff9" providerId="LiveId" clId="{A5AAB7F5-0011-4F76-9E35-2DF59E0E14C3}" dt="2023-06-21T09:45:52.585" v="2945" actId="1076"/>
          <ac:picMkLst>
            <pc:docMk/>
            <pc:sldMk cId="1461712441" sldId="329"/>
            <ac:picMk id="27" creationId="{00000000-0000-0000-0000-000000000000}"/>
          </ac:picMkLst>
        </pc:picChg>
      </pc:sldChg>
      <pc:sldChg chg="modSp del ord">
        <pc:chgData name="Artem Galimov" userId="3093e7bb77aeaff9" providerId="LiveId" clId="{A5AAB7F5-0011-4F76-9E35-2DF59E0E14C3}" dt="2023-06-21T09:56:24.280" v="3165" actId="2696"/>
        <pc:sldMkLst>
          <pc:docMk/>
          <pc:sldMk cId="1285568886" sldId="330"/>
        </pc:sldMkLst>
        <pc:spChg chg="mod">
          <ac:chgData name="Artem Galimov" userId="3093e7bb77aeaff9" providerId="LiveId" clId="{A5AAB7F5-0011-4F76-9E35-2DF59E0E14C3}" dt="2023-06-21T09:55:57.307" v="3158" actId="403"/>
          <ac:spMkLst>
            <pc:docMk/>
            <pc:sldMk cId="1285568886" sldId="330"/>
            <ac:spMk id="7" creationId="{00000000-0000-0000-0000-000000000000}"/>
          </ac:spMkLst>
        </pc:spChg>
        <pc:spChg chg="mod">
          <ac:chgData name="Artem Galimov" userId="3093e7bb77aeaff9" providerId="LiveId" clId="{A5AAB7F5-0011-4F76-9E35-2DF59E0E14C3}" dt="2023-06-21T09:55:57.307" v="3158" actId="403"/>
          <ac:spMkLst>
            <pc:docMk/>
            <pc:sldMk cId="1285568886" sldId="330"/>
            <ac:spMk id="8" creationId="{00000000-0000-0000-0000-000000000000}"/>
          </ac:spMkLst>
        </pc:spChg>
        <pc:spChg chg="mod">
          <ac:chgData name="Artem Galimov" userId="3093e7bb77aeaff9" providerId="LiveId" clId="{A5AAB7F5-0011-4F76-9E35-2DF59E0E14C3}" dt="2023-06-21T09:55:57.307" v="3158" actId="403"/>
          <ac:spMkLst>
            <pc:docMk/>
            <pc:sldMk cId="1285568886" sldId="330"/>
            <ac:spMk id="9" creationId="{00000000-0000-0000-0000-000000000000}"/>
          </ac:spMkLst>
        </pc:spChg>
      </pc:sldChg>
      <pc:sldChg chg="addSp delSp modSp ord">
        <pc:chgData name="Artem Galimov" userId="3093e7bb77aeaff9" providerId="LiveId" clId="{A5AAB7F5-0011-4F76-9E35-2DF59E0E14C3}" dt="2023-06-21T21:03:50.314" v="6298" actId="478"/>
        <pc:sldMkLst>
          <pc:docMk/>
          <pc:sldMk cId="208504633" sldId="332"/>
        </pc:sldMkLst>
        <pc:spChg chg="del">
          <ac:chgData name="Artem Galimov" userId="3093e7bb77aeaff9" providerId="LiveId" clId="{A5AAB7F5-0011-4F76-9E35-2DF59E0E14C3}" dt="2023-06-21T09:54:29.562" v="3132" actId="478"/>
          <ac:spMkLst>
            <pc:docMk/>
            <pc:sldMk cId="208504633" sldId="332"/>
            <ac:spMk id="4" creationId="{00000000-0000-0000-0000-000000000000}"/>
          </ac:spMkLst>
        </pc:spChg>
        <pc:spChg chg="add mod">
          <ac:chgData name="Artem Galimov" userId="3093e7bb77aeaff9" providerId="LiveId" clId="{A5AAB7F5-0011-4F76-9E35-2DF59E0E14C3}" dt="2023-06-21T09:56:12.389" v="3162" actId="1076"/>
          <ac:spMkLst>
            <pc:docMk/>
            <pc:sldMk cId="208504633" sldId="332"/>
            <ac:spMk id="8" creationId="{268A934A-BD45-4CCA-995D-D8D6A0D63C8F}"/>
          </ac:spMkLst>
        </pc:spChg>
        <pc:spChg chg="mod">
          <ac:chgData name="Artem Galimov" userId="3093e7bb77aeaff9" providerId="LiveId" clId="{A5AAB7F5-0011-4F76-9E35-2DF59E0E14C3}" dt="2023-06-21T09:55:07.941" v="3144" actId="1076"/>
          <ac:spMkLst>
            <pc:docMk/>
            <pc:sldMk cId="208504633" sldId="332"/>
            <ac:spMk id="10" creationId="{00000000-0000-0000-0000-000000000000}"/>
          </ac:spMkLst>
        </pc:spChg>
        <pc:spChg chg="add mod">
          <ac:chgData name="Artem Galimov" userId="3093e7bb77aeaff9" providerId="LiveId" clId="{A5AAB7F5-0011-4F76-9E35-2DF59E0E14C3}" dt="2023-06-21T09:56:15.473" v="3163" actId="1076"/>
          <ac:spMkLst>
            <pc:docMk/>
            <pc:sldMk cId="208504633" sldId="332"/>
            <ac:spMk id="11" creationId="{B095A4A3-4C06-4586-8440-E313ABD07FCF}"/>
          </ac:spMkLst>
        </pc:spChg>
        <pc:spChg chg="add mod">
          <ac:chgData name="Artem Galimov" userId="3093e7bb77aeaff9" providerId="LiveId" clId="{A5AAB7F5-0011-4F76-9E35-2DF59E0E14C3}" dt="2023-06-21T09:56:18.813" v="3164" actId="1076"/>
          <ac:spMkLst>
            <pc:docMk/>
            <pc:sldMk cId="208504633" sldId="332"/>
            <ac:spMk id="13" creationId="{09F05785-3962-4587-98A6-841CA095580F}"/>
          </ac:spMkLst>
        </pc:spChg>
        <pc:spChg chg="add del">
          <ac:chgData name="Artem Galimov" userId="3093e7bb77aeaff9" providerId="LiveId" clId="{A5AAB7F5-0011-4F76-9E35-2DF59E0E14C3}" dt="2023-06-21T21:03:50.314" v="6298" actId="478"/>
          <ac:spMkLst>
            <pc:docMk/>
            <pc:sldMk cId="208504633" sldId="332"/>
            <ac:spMk id="14" creationId="{308D7A04-B685-4D44-B0CA-E1A4FA7E5581}"/>
          </ac:spMkLst>
        </pc:spChg>
        <pc:picChg chg="mod">
          <ac:chgData name="Artem Galimov" userId="3093e7bb77aeaff9" providerId="LiveId" clId="{A5AAB7F5-0011-4F76-9E35-2DF59E0E14C3}" dt="2023-06-21T09:55:20.917" v="3149" actId="1076"/>
          <ac:picMkLst>
            <pc:docMk/>
            <pc:sldMk cId="208504633" sldId="332"/>
            <ac:picMk id="7" creationId="{00000000-0000-0000-0000-000000000000}"/>
          </ac:picMkLst>
        </pc:picChg>
        <pc:picChg chg="mod">
          <ac:chgData name="Artem Galimov" userId="3093e7bb77aeaff9" providerId="LiveId" clId="{A5AAB7F5-0011-4F76-9E35-2DF59E0E14C3}" dt="2023-06-21T09:55:32.410" v="3151" actId="1076"/>
          <ac:picMkLst>
            <pc:docMk/>
            <pc:sldMk cId="208504633" sldId="332"/>
            <ac:picMk id="9" creationId="{00000000-0000-0000-0000-000000000000}"/>
          </ac:picMkLst>
        </pc:picChg>
        <pc:picChg chg="add">
          <ac:chgData name="Artem Galimov" userId="3093e7bb77aeaff9" providerId="LiveId" clId="{A5AAB7F5-0011-4F76-9E35-2DF59E0E14C3}" dt="2023-06-21T21:03:11.822" v="6275"/>
          <ac:picMkLst>
            <pc:docMk/>
            <pc:sldMk cId="208504633" sldId="332"/>
            <ac:picMk id="15" creationId="{86FDB484-6E4B-4DB0-A6D0-93B355C44774}"/>
          </ac:picMkLst>
        </pc:picChg>
      </pc:sldChg>
      <pc:sldChg chg="addSp delSp ord">
        <pc:chgData name="Artem Galimov" userId="3093e7bb77aeaff9" providerId="LiveId" clId="{A5AAB7F5-0011-4F76-9E35-2DF59E0E14C3}" dt="2023-06-21T21:03:40.918" v="6296"/>
        <pc:sldMkLst>
          <pc:docMk/>
          <pc:sldMk cId="1361393278" sldId="333"/>
        </pc:sldMkLst>
        <pc:spChg chg="add del">
          <ac:chgData name="Artem Galimov" userId="3093e7bb77aeaff9" providerId="LiveId" clId="{A5AAB7F5-0011-4F76-9E35-2DF59E0E14C3}" dt="2023-06-21T21:03:40.918" v="6296"/>
          <ac:spMkLst>
            <pc:docMk/>
            <pc:sldMk cId="1361393278" sldId="333"/>
            <ac:spMk id="21" creationId="{64F822E9-35F3-4746-BB3D-6D35304EA762}"/>
          </ac:spMkLst>
        </pc:spChg>
        <pc:picChg chg="add del">
          <ac:chgData name="Artem Galimov" userId="3093e7bb77aeaff9" providerId="LiveId" clId="{A5AAB7F5-0011-4F76-9E35-2DF59E0E14C3}" dt="2023-06-21T21:03:40.918" v="6296"/>
          <ac:picMkLst>
            <pc:docMk/>
            <pc:sldMk cId="1361393278" sldId="333"/>
            <ac:picMk id="22" creationId="{824BE5C1-BA7F-4085-8723-47E5364268A6}"/>
          </ac:picMkLst>
        </pc:picChg>
      </pc:sldChg>
      <pc:sldChg chg="addSp delSp add">
        <pc:chgData name="Artem Galimov" userId="3093e7bb77aeaff9" providerId="LiveId" clId="{A5AAB7F5-0011-4F76-9E35-2DF59E0E14C3}" dt="2023-06-21T21:03:40.855" v="6295"/>
        <pc:sldMkLst>
          <pc:docMk/>
          <pc:sldMk cId="3019719774" sldId="334"/>
        </pc:sldMkLst>
        <pc:spChg chg="add del">
          <ac:chgData name="Artem Galimov" userId="3093e7bb77aeaff9" providerId="LiveId" clId="{A5AAB7F5-0011-4F76-9E35-2DF59E0E14C3}" dt="2023-06-21T21:03:40.855" v="6295"/>
          <ac:spMkLst>
            <pc:docMk/>
            <pc:sldMk cId="3019719774" sldId="334"/>
            <ac:spMk id="9" creationId="{E72A1CDE-4789-401C-8F3B-D7EFA7FFA837}"/>
          </ac:spMkLst>
        </pc:spChg>
        <pc:picChg chg="add del">
          <ac:chgData name="Artem Galimov" userId="3093e7bb77aeaff9" providerId="LiveId" clId="{A5AAB7F5-0011-4F76-9E35-2DF59E0E14C3}" dt="2023-06-21T21:03:40.855" v="6295"/>
          <ac:picMkLst>
            <pc:docMk/>
            <pc:sldMk cId="3019719774" sldId="334"/>
            <ac:picMk id="10" creationId="{4EA13D8B-14E6-4176-9892-009D5A5BCC3A}"/>
          </ac:picMkLst>
        </pc:picChg>
      </pc:sldChg>
      <pc:sldChg chg="del">
        <pc:chgData name="Artem Galimov" userId="3093e7bb77aeaff9" providerId="LiveId" clId="{A5AAB7F5-0011-4F76-9E35-2DF59E0E14C3}" dt="2023-06-20T20:59:48.875" v="823" actId="2696"/>
        <pc:sldMkLst>
          <pc:docMk/>
          <pc:sldMk cId="3699884227" sldId="334"/>
        </pc:sldMkLst>
      </pc:sldChg>
      <pc:sldChg chg="add del">
        <pc:chgData name="Artem Galimov" userId="3093e7bb77aeaff9" providerId="LiveId" clId="{A5AAB7F5-0011-4F76-9E35-2DF59E0E14C3}" dt="2023-06-21T19:24:18.495" v="5983" actId="2696"/>
        <pc:sldMkLst>
          <pc:docMk/>
          <pc:sldMk cId="3831789868" sldId="334"/>
        </pc:sldMkLst>
      </pc:sldChg>
      <pc:sldChg chg="addSp delSp modSp ord">
        <pc:chgData name="Artem Galimov" userId="3093e7bb77aeaff9" providerId="LiveId" clId="{A5AAB7F5-0011-4F76-9E35-2DF59E0E14C3}" dt="2023-06-21T21:03:40.121" v="6293"/>
        <pc:sldMkLst>
          <pc:docMk/>
          <pc:sldMk cId="3327676227" sldId="335"/>
        </pc:sldMkLst>
        <pc:spChg chg="del">
          <ac:chgData name="Artem Galimov" userId="3093e7bb77aeaff9" providerId="LiveId" clId="{A5AAB7F5-0011-4F76-9E35-2DF59E0E14C3}" dt="2023-06-20T21:06:40.336" v="971" actId="478"/>
          <ac:spMkLst>
            <pc:docMk/>
            <pc:sldMk cId="3327676227" sldId="335"/>
            <ac:spMk id="4" creationId="{00000000-0000-0000-0000-000000000000}"/>
          </ac:spMkLst>
        </pc:spChg>
        <pc:spChg chg="mod">
          <ac:chgData name="Artem Galimov" userId="3093e7bb77aeaff9" providerId="LiveId" clId="{A5AAB7F5-0011-4F76-9E35-2DF59E0E14C3}" dt="2023-06-21T10:09:55.487" v="3324" actId="1076"/>
          <ac:spMkLst>
            <pc:docMk/>
            <pc:sldMk cId="3327676227" sldId="335"/>
            <ac:spMk id="8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21:03:40.121" v="6293"/>
          <ac:spMkLst>
            <pc:docMk/>
            <pc:sldMk cId="3327676227" sldId="335"/>
            <ac:spMk id="9" creationId="{779E5900-19B0-4F4C-8B97-BFCDD4D073E9}"/>
          </ac:spMkLst>
        </pc:spChg>
        <pc:spChg chg="add mod">
          <ac:chgData name="Artem Galimov" userId="3093e7bb77aeaff9" providerId="LiveId" clId="{A5AAB7F5-0011-4F76-9E35-2DF59E0E14C3}" dt="2023-06-21T10:11:52.468" v="3350" actId="1076"/>
          <ac:spMkLst>
            <pc:docMk/>
            <pc:sldMk cId="3327676227" sldId="335"/>
            <ac:spMk id="12" creationId="{4FCE1DAD-BD48-4399-B313-9D657A3F2CA0}"/>
          </ac:spMkLst>
        </pc:spChg>
        <pc:picChg chg="mod modCrop">
          <ac:chgData name="Artem Galimov" userId="3093e7bb77aeaff9" providerId="LiveId" clId="{A5AAB7F5-0011-4F76-9E35-2DF59E0E14C3}" dt="2023-06-21T10:10:42.512" v="3331" actId="1076"/>
          <ac:picMkLst>
            <pc:docMk/>
            <pc:sldMk cId="3327676227" sldId="335"/>
            <ac:picMk id="6" creationId="{00000000-0000-0000-0000-000000000000}"/>
          </ac:picMkLst>
        </pc:picChg>
        <pc:picChg chg="del mod">
          <ac:chgData name="Artem Galimov" userId="3093e7bb77aeaff9" providerId="LiveId" clId="{A5AAB7F5-0011-4F76-9E35-2DF59E0E14C3}" dt="2023-06-21T10:09:12.192" v="3309" actId="478"/>
          <ac:picMkLst>
            <pc:docMk/>
            <pc:sldMk cId="3327676227" sldId="335"/>
            <ac:picMk id="9" creationId="{00000000-0000-0000-0000-000000000000}"/>
          </ac:picMkLst>
        </pc:picChg>
        <pc:picChg chg="add mod modCrop">
          <ac:chgData name="Artem Galimov" userId="3093e7bb77aeaff9" providerId="LiveId" clId="{A5AAB7F5-0011-4F76-9E35-2DF59E0E14C3}" dt="2023-06-21T10:11:49.462" v="3349" actId="1076"/>
          <ac:picMkLst>
            <pc:docMk/>
            <pc:sldMk cId="3327676227" sldId="335"/>
            <ac:picMk id="10" creationId="{2C8077C6-6623-411B-A013-07DA8A993F43}"/>
          </ac:picMkLst>
        </pc:picChg>
        <pc:picChg chg="add mod">
          <ac:chgData name="Artem Galimov" userId="3093e7bb77aeaff9" providerId="LiveId" clId="{A5AAB7F5-0011-4F76-9E35-2DF59E0E14C3}" dt="2023-06-21T10:11:52.468" v="3350" actId="1076"/>
          <ac:picMkLst>
            <pc:docMk/>
            <pc:sldMk cId="3327676227" sldId="335"/>
            <ac:picMk id="11" creationId="{8546276F-1004-49BF-BE59-D57F89D32014}"/>
          </ac:picMkLst>
        </pc:picChg>
        <pc:picChg chg="add del">
          <ac:chgData name="Artem Galimov" userId="3093e7bb77aeaff9" providerId="LiveId" clId="{A5AAB7F5-0011-4F76-9E35-2DF59E0E14C3}" dt="2023-06-21T21:03:40.121" v="6293"/>
          <ac:picMkLst>
            <pc:docMk/>
            <pc:sldMk cId="3327676227" sldId="335"/>
            <ac:picMk id="13" creationId="{B09EE7C9-6469-46D5-A02A-53F233EEF38A}"/>
          </ac:picMkLst>
        </pc:picChg>
      </pc:sldChg>
      <pc:sldChg chg="modSp del ord">
        <pc:chgData name="Artem Galimov" userId="3093e7bb77aeaff9" providerId="LiveId" clId="{A5AAB7F5-0011-4F76-9E35-2DF59E0E14C3}" dt="2023-06-21T10:11:58.106" v="3351" actId="2696"/>
        <pc:sldMkLst>
          <pc:docMk/>
          <pc:sldMk cId="1122487850" sldId="336"/>
        </pc:sldMkLst>
        <pc:picChg chg="mod">
          <ac:chgData name="Artem Galimov" userId="3093e7bb77aeaff9" providerId="LiveId" clId="{A5AAB7F5-0011-4F76-9E35-2DF59E0E14C3}" dt="2023-06-21T10:10:33.580" v="3328" actId="14100"/>
          <ac:picMkLst>
            <pc:docMk/>
            <pc:sldMk cId="1122487850" sldId="336"/>
            <ac:picMk id="6" creationId="{00000000-0000-0000-0000-000000000000}"/>
          </ac:picMkLst>
        </pc:picChg>
      </pc:sldChg>
      <pc:sldChg chg="addSp delSp modSp">
        <pc:chgData name="Artem Galimov" userId="3093e7bb77aeaff9" providerId="LiveId" clId="{A5AAB7F5-0011-4F76-9E35-2DF59E0E14C3}" dt="2023-06-21T21:03:39.726" v="6291"/>
        <pc:sldMkLst>
          <pc:docMk/>
          <pc:sldMk cId="4129512845" sldId="337"/>
        </pc:sldMkLst>
        <pc:spChg chg="del">
          <ac:chgData name="Artem Galimov" userId="3093e7bb77aeaff9" providerId="LiveId" clId="{A5AAB7F5-0011-4F76-9E35-2DF59E0E14C3}" dt="2023-06-20T21:06:36.164" v="970" actId="478"/>
          <ac:spMkLst>
            <pc:docMk/>
            <pc:sldMk cId="4129512845" sldId="337"/>
            <ac:spMk id="2" creationId="{00000000-0000-0000-0000-000000000000}"/>
          </ac:spMkLst>
        </pc:spChg>
        <pc:spChg chg="mod">
          <ac:chgData name="Artem Galimov" userId="3093e7bb77aeaff9" providerId="LiveId" clId="{A5AAB7F5-0011-4F76-9E35-2DF59E0E14C3}" dt="2023-06-21T10:19:37.476" v="3558" actId="404"/>
          <ac:spMkLst>
            <pc:docMk/>
            <pc:sldMk cId="4129512845" sldId="337"/>
            <ac:spMk id="5" creationId="{00000000-0000-0000-0000-000000000000}"/>
          </ac:spMkLst>
        </pc:spChg>
        <pc:spChg chg="add mod">
          <ac:chgData name="Artem Galimov" userId="3093e7bb77aeaff9" providerId="LiveId" clId="{A5AAB7F5-0011-4F76-9E35-2DF59E0E14C3}" dt="2023-06-21T10:23:59.454" v="3948" actId="1076"/>
          <ac:spMkLst>
            <pc:docMk/>
            <pc:sldMk cId="4129512845" sldId="337"/>
            <ac:spMk id="7" creationId="{34DBB03E-C9FF-4D9D-85F8-4D6A8D14F7ED}"/>
          </ac:spMkLst>
        </pc:spChg>
        <pc:spChg chg="add mod">
          <ac:chgData name="Artem Galimov" userId="3093e7bb77aeaff9" providerId="LiveId" clId="{A5AAB7F5-0011-4F76-9E35-2DF59E0E14C3}" dt="2023-06-21T10:23:34.705" v="3941" actId="1076"/>
          <ac:spMkLst>
            <pc:docMk/>
            <pc:sldMk cId="4129512845" sldId="337"/>
            <ac:spMk id="8" creationId="{3F704425-5F3D-40AD-AACE-35B5DBC424EB}"/>
          </ac:spMkLst>
        </pc:spChg>
        <pc:spChg chg="add del">
          <ac:chgData name="Artem Galimov" userId="3093e7bb77aeaff9" providerId="LiveId" clId="{A5AAB7F5-0011-4F76-9E35-2DF59E0E14C3}" dt="2023-06-21T21:03:39.726" v="6291"/>
          <ac:spMkLst>
            <pc:docMk/>
            <pc:sldMk cId="4129512845" sldId="337"/>
            <ac:spMk id="9" creationId="{47E52662-A668-4864-8B9F-5DAB4A04B5FB}"/>
          </ac:spMkLst>
        </pc:spChg>
        <pc:picChg chg="mod">
          <ac:chgData name="Artem Galimov" userId="3093e7bb77aeaff9" providerId="LiveId" clId="{A5AAB7F5-0011-4F76-9E35-2DF59E0E14C3}" dt="2023-06-21T10:23:45.703" v="3947" actId="1076"/>
          <ac:picMkLst>
            <pc:docMk/>
            <pc:sldMk cId="4129512845" sldId="337"/>
            <ac:picMk id="4" creationId="{00000000-0000-0000-0000-000000000000}"/>
          </ac:picMkLst>
        </pc:picChg>
        <pc:picChg chg="add del">
          <ac:chgData name="Artem Galimov" userId="3093e7bb77aeaff9" providerId="LiveId" clId="{A5AAB7F5-0011-4F76-9E35-2DF59E0E14C3}" dt="2023-06-21T21:03:39.726" v="6291"/>
          <ac:picMkLst>
            <pc:docMk/>
            <pc:sldMk cId="4129512845" sldId="337"/>
            <ac:picMk id="10" creationId="{57120A20-4159-4DBD-B7DA-4D2A30C45AE8}"/>
          </ac:picMkLst>
        </pc:picChg>
      </pc:sldChg>
      <pc:sldChg chg="delSp modSp del">
        <pc:chgData name="Artem Galimov" userId="3093e7bb77aeaff9" providerId="LiveId" clId="{A5AAB7F5-0011-4F76-9E35-2DF59E0E14C3}" dt="2023-06-20T21:06:45.266" v="972" actId="2696"/>
        <pc:sldMkLst>
          <pc:docMk/>
          <pc:sldMk cId="4243646219" sldId="338"/>
        </pc:sldMkLst>
        <pc:spChg chg="mod">
          <ac:chgData name="Artem Galimov" userId="3093e7bb77aeaff9" providerId="LiveId" clId="{A5AAB7F5-0011-4F76-9E35-2DF59E0E14C3}" dt="2023-06-20T21:04:28.070" v="844" actId="404"/>
          <ac:spMkLst>
            <pc:docMk/>
            <pc:sldMk cId="4243646219" sldId="338"/>
            <ac:spMk id="5" creationId="{00000000-0000-0000-0000-000000000000}"/>
          </ac:spMkLst>
        </pc:spChg>
        <pc:spChg chg="del">
          <ac:chgData name="Artem Galimov" userId="3093e7bb77aeaff9" providerId="LiveId" clId="{A5AAB7F5-0011-4F76-9E35-2DF59E0E14C3}" dt="2023-06-20T21:02:41.865" v="826" actId="478"/>
          <ac:spMkLst>
            <pc:docMk/>
            <pc:sldMk cId="4243646219" sldId="338"/>
            <ac:spMk id="6" creationId="{00000000-0000-0000-0000-000000000000}"/>
          </ac:spMkLst>
        </pc:spChg>
        <pc:picChg chg="del">
          <ac:chgData name="Artem Galimov" userId="3093e7bb77aeaff9" providerId="LiveId" clId="{A5AAB7F5-0011-4F76-9E35-2DF59E0E14C3}" dt="2023-06-20T21:02:43.173" v="827" actId="478"/>
          <ac:picMkLst>
            <pc:docMk/>
            <pc:sldMk cId="4243646219" sldId="338"/>
            <ac:picMk id="2" creationId="{00000000-0000-0000-0000-000000000000}"/>
          </ac:picMkLst>
        </pc:picChg>
      </pc:sldChg>
      <pc:sldChg chg="addSp delSp modSp ord">
        <pc:chgData name="Artem Galimov" userId="3093e7bb77aeaff9" providerId="LiveId" clId="{A5AAB7F5-0011-4F76-9E35-2DF59E0E14C3}" dt="2023-06-21T21:03:39.910" v="6292"/>
        <pc:sldMkLst>
          <pc:docMk/>
          <pc:sldMk cId="2428395894" sldId="339"/>
        </pc:sldMkLst>
        <pc:spChg chg="add mod">
          <ac:chgData name="Artem Galimov" userId="3093e7bb77aeaff9" providerId="LiveId" clId="{A5AAB7F5-0011-4F76-9E35-2DF59E0E14C3}" dt="2023-06-21T10:18:34.559" v="3546" actId="1076"/>
          <ac:spMkLst>
            <pc:docMk/>
            <pc:sldMk cId="2428395894" sldId="339"/>
            <ac:spMk id="5" creationId="{552E2622-96A4-4FD1-91E5-C4E94F2C37EF}"/>
          </ac:spMkLst>
        </pc:spChg>
        <pc:spChg chg="add mod">
          <ac:chgData name="Artem Galimov" userId="3093e7bb77aeaff9" providerId="LiveId" clId="{A5AAB7F5-0011-4F76-9E35-2DF59E0E14C3}" dt="2023-06-21T10:18:50.280" v="3548" actId="1076"/>
          <ac:spMkLst>
            <pc:docMk/>
            <pc:sldMk cId="2428395894" sldId="339"/>
            <ac:spMk id="7" creationId="{426A60E8-FB5D-46BA-B591-B0E952832E6C}"/>
          </ac:spMkLst>
        </pc:spChg>
        <pc:spChg chg="mod">
          <ac:chgData name="Artem Galimov" userId="3093e7bb77aeaff9" providerId="LiveId" clId="{A5AAB7F5-0011-4F76-9E35-2DF59E0E14C3}" dt="2023-06-21T10:18:31.786" v="3545" actId="1076"/>
          <ac:spMkLst>
            <pc:docMk/>
            <pc:sldMk cId="2428395894" sldId="339"/>
            <ac:spMk id="9" creationId="{00000000-0000-0000-0000-000000000000}"/>
          </ac:spMkLst>
        </pc:spChg>
        <pc:spChg chg="add mod">
          <ac:chgData name="Artem Galimov" userId="3093e7bb77aeaff9" providerId="LiveId" clId="{A5AAB7F5-0011-4F76-9E35-2DF59E0E14C3}" dt="2023-06-21T10:18:50.280" v="3548" actId="1076"/>
          <ac:spMkLst>
            <pc:docMk/>
            <pc:sldMk cId="2428395894" sldId="339"/>
            <ac:spMk id="10" creationId="{6466D74E-ABFE-49A1-9030-88E3BCEA243B}"/>
          </ac:spMkLst>
        </pc:spChg>
        <pc:spChg chg="add mod">
          <ac:chgData name="Artem Galimov" userId="3093e7bb77aeaff9" providerId="LiveId" clId="{A5AAB7F5-0011-4F76-9E35-2DF59E0E14C3}" dt="2023-06-21T10:18:50.280" v="3548" actId="1076"/>
          <ac:spMkLst>
            <pc:docMk/>
            <pc:sldMk cId="2428395894" sldId="339"/>
            <ac:spMk id="11" creationId="{710EA171-13F9-46CE-AF7B-50E6E49636F3}"/>
          </ac:spMkLst>
        </pc:spChg>
        <pc:spChg chg="add mod">
          <ac:chgData name="Artem Galimov" userId="3093e7bb77aeaff9" providerId="LiveId" clId="{A5AAB7F5-0011-4F76-9E35-2DF59E0E14C3}" dt="2023-06-21T10:18:50.280" v="3548" actId="1076"/>
          <ac:spMkLst>
            <pc:docMk/>
            <pc:sldMk cId="2428395894" sldId="339"/>
            <ac:spMk id="12" creationId="{8361E396-35F7-4657-A403-8E5815D77C62}"/>
          </ac:spMkLst>
        </pc:spChg>
        <pc:spChg chg="add mod">
          <ac:chgData name="Artem Galimov" userId="3093e7bb77aeaff9" providerId="LiveId" clId="{A5AAB7F5-0011-4F76-9E35-2DF59E0E14C3}" dt="2023-06-21T10:18:50.280" v="3548" actId="1076"/>
          <ac:spMkLst>
            <pc:docMk/>
            <pc:sldMk cId="2428395894" sldId="339"/>
            <ac:spMk id="13" creationId="{8A256B9F-1842-45C8-8D9C-D26E598B5C6B}"/>
          </ac:spMkLst>
        </pc:spChg>
        <pc:spChg chg="add mod">
          <ac:chgData name="Artem Galimov" userId="3093e7bb77aeaff9" providerId="LiveId" clId="{A5AAB7F5-0011-4F76-9E35-2DF59E0E14C3}" dt="2023-06-21T10:18:50.280" v="3548" actId="1076"/>
          <ac:spMkLst>
            <pc:docMk/>
            <pc:sldMk cId="2428395894" sldId="339"/>
            <ac:spMk id="14" creationId="{B70B7C9E-9674-4D69-AFCE-5049EC7C45A0}"/>
          </ac:spMkLst>
        </pc:spChg>
        <pc:spChg chg="add mod">
          <ac:chgData name="Artem Galimov" userId="3093e7bb77aeaff9" providerId="LiveId" clId="{A5AAB7F5-0011-4F76-9E35-2DF59E0E14C3}" dt="2023-06-21T10:18:50.280" v="3548" actId="1076"/>
          <ac:spMkLst>
            <pc:docMk/>
            <pc:sldMk cId="2428395894" sldId="339"/>
            <ac:spMk id="15" creationId="{AE04370C-DAA3-4D7A-9426-6419C1434BBA}"/>
          </ac:spMkLst>
        </pc:spChg>
        <pc:spChg chg="add mod">
          <ac:chgData name="Artem Galimov" userId="3093e7bb77aeaff9" providerId="LiveId" clId="{A5AAB7F5-0011-4F76-9E35-2DF59E0E14C3}" dt="2023-06-21T10:18:50.280" v="3548" actId="1076"/>
          <ac:spMkLst>
            <pc:docMk/>
            <pc:sldMk cId="2428395894" sldId="339"/>
            <ac:spMk id="16" creationId="{4C44848D-54B6-420A-A640-8F831D51FF9C}"/>
          </ac:spMkLst>
        </pc:spChg>
        <pc:spChg chg="add mod">
          <ac:chgData name="Artem Galimov" userId="3093e7bb77aeaff9" providerId="LiveId" clId="{A5AAB7F5-0011-4F76-9E35-2DF59E0E14C3}" dt="2023-06-21T10:18:50.280" v="3548" actId="1076"/>
          <ac:spMkLst>
            <pc:docMk/>
            <pc:sldMk cId="2428395894" sldId="339"/>
            <ac:spMk id="17" creationId="{216ABCA7-EDED-4D56-8CC9-E6849F7969B3}"/>
          </ac:spMkLst>
        </pc:spChg>
        <pc:spChg chg="add del">
          <ac:chgData name="Artem Galimov" userId="3093e7bb77aeaff9" providerId="LiveId" clId="{A5AAB7F5-0011-4F76-9E35-2DF59E0E14C3}" dt="2023-06-21T21:03:39.910" v="6292"/>
          <ac:spMkLst>
            <pc:docMk/>
            <pc:sldMk cId="2428395894" sldId="339"/>
            <ac:spMk id="18" creationId="{DE5990C1-8389-4532-B97B-C67A7A1EAE20}"/>
          </ac:spMkLst>
        </pc:spChg>
        <pc:picChg chg="add mod">
          <ac:chgData name="Artem Galimov" userId="3093e7bb77aeaff9" providerId="LiveId" clId="{A5AAB7F5-0011-4F76-9E35-2DF59E0E14C3}" dt="2023-06-21T10:19:12.361" v="3550" actId="1076"/>
          <ac:picMkLst>
            <pc:docMk/>
            <pc:sldMk cId="2428395894" sldId="339"/>
            <ac:picMk id="6" creationId="{94702DDF-991B-42DD-AD69-D3C1BDB21764}"/>
          </ac:picMkLst>
        </pc:picChg>
        <pc:picChg chg="add del">
          <ac:chgData name="Artem Galimov" userId="3093e7bb77aeaff9" providerId="LiveId" clId="{A5AAB7F5-0011-4F76-9E35-2DF59E0E14C3}" dt="2023-06-21T21:03:39.910" v="6292"/>
          <ac:picMkLst>
            <pc:docMk/>
            <pc:sldMk cId="2428395894" sldId="339"/>
            <ac:picMk id="19" creationId="{45AB66AC-C490-4839-8863-CA549A800182}"/>
          </ac:picMkLst>
        </pc:picChg>
      </pc:sldChg>
      <pc:sldChg chg="del">
        <pc:chgData name="Artem Galimov" userId="3093e7bb77aeaff9" providerId="LiveId" clId="{A5AAB7F5-0011-4F76-9E35-2DF59E0E14C3}" dt="2023-06-20T21:44:42.846" v="1423" actId="2696"/>
        <pc:sldMkLst>
          <pc:docMk/>
          <pc:sldMk cId="2372472040" sldId="341"/>
        </pc:sldMkLst>
      </pc:sldChg>
      <pc:sldChg chg="modSp del">
        <pc:chgData name="Artem Galimov" userId="3093e7bb77aeaff9" providerId="LiveId" clId="{A5AAB7F5-0011-4F76-9E35-2DF59E0E14C3}" dt="2023-06-21T09:34:17.722" v="2613" actId="2696"/>
        <pc:sldMkLst>
          <pc:docMk/>
          <pc:sldMk cId="2188533099" sldId="343"/>
        </pc:sldMkLst>
        <pc:spChg chg="mod">
          <ac:chgData name="Artem Galimov" userId="3093e7bb77aeaff9" providerId="LiveId" clId="{A5AAB7F5-0011-4F76-9E35-2DF59E0E14C3}" dt="2023-06-21T09:31:01.937" v="2542" actId="1076"/>
          <ac:spMkLst>
            <pc:docMk/>
            <pc:sldMk cId="2188533099" sldId="343"/>
            <ac:spMk id="5" creationId="{00000000-0000-0000-0000-000000000000}"/>
          </ac:spMkLst>
        </pc:spChg>
        <pc:spChg chg="mod">
          <ac:chgData name="Artem Galimov" userId="3093e7bb77aeaff9" providerId="LiveId" clId="{A5AAB7F5-0011-4F76-9E35-2DF59E0E14C3}" dt="2023-06-21T09:31:01.937" v="2542" actId="1076"/>
          <ac:spMkLst>
            <pc:docMk/>
            <pc:sldMk cId="2188533099" sldId="343"/>
            <ac:spMk id="6" creationId="{00000000-0000-0000-0000-000000000000}"/>
          </ac:spMkLst>
        </pc:spChg>
        <pc:spChg chg="mod">
          <ac:chgData name="Artem Galimov" userId="3093e7bb77aeaff9" providerId="LiveId" clId="{A5AAB7F5-0011-4F76-9E35-2DF59E0E14C3}" dt="2023-06-21T09:31:01.937" v="2542" actId="1076"/>
          <ac:spMkLst>
            <pc:docMk/>
            <pc:sldMk cId="2188533099" sldId="343"/>
            <ac:spMk id="7" creationId="{00000000-0000-0000-0000-000000000000}"/>
          </ac:spMkLst>
        </pc:spChg>
        <pc:spChg chg="mod">
          <ac:chgData name="Artem Galimov" userId="3093e7bb77aeaff9" providerId="LiveId" clId="{A5AAB7F5-0011-4F76-9E35-2DF59E0E14C3}" dt="2023-06-21T09:31:01.937" v="2542" actId="1076"/>
          <ac:spMkLst>
            <pc:docMk/>
            <pc:sldMk cId="2188533099" sldId="343"/>
            <ac:spMk id="8" creationId="{00000000-0000-0000-0000-000000000000}"/>
          </ac:spMkLst>
        </pc:spChg>
        <pc:spChg chg="mod">
          <ac:chgData name="Artem Galimov" userId="3093e7bb77aeaff9" providerId="LiveId" clId="{A5AAB7F5-0011-4F76-9E35-2DF59E0E14C3}" dt="2023-06-21T09:31:01.937" v="2542" actId="1076"/>
          <ac:spMkLst>
            <pc:docMk/>
            <pc:sldMk cId="2188533099" sldId="343"/>
            <ac:spMk id="9" creationId="{00000000-0000-0000-0000-000000000000}"/>
          </ac:spMkLst>
        </pc:spChg>
        <pc:spChg chg="mod">
          <ac:chgData name="Artem Galimov" userId="3093e7bb77aeaff9" providerId="LiveId" clId="{A5AAB7F5-0011-4F76-9E35-2DF59E0E14C3}" dt="2023-06-21T09:31:37.202" v="2551" actId="20577"/>
          <ac:spMkLst>
            <pc:docMk/>
            <pc:sldMk cId="2188533099" sldId="343"/>
            <ac:spMk id="35" creationId="{00000000-0000-0000-0000-000000000000}"/>
          </ac:spMkLst>
        </pc:spChg>
        <pc:spChg chg="mod">
          <ac:chgData name="Artem Galimov" userId="3093e7bb77aeaff9" providerId="LiveId" clId="{A5AAB7F5-0011-4F76-9E35-2DF59E0E14C3}" dt="2023-06-21T09:31:12.521" v="2544" actId="1076"/>
          <ac:spMkLst>
            <pc:docMk/>
            <pc:sldMk cId="2188533099" sldId="343"/>
            <ac:spMk id="56" creationId="{00000000-0000-0000-0000-000000000000}"/>
          </ac:spMkLst>
        </pc:spChg>
        <pc:spChg chg="mod">
          <ac:chgData name="Artem Galimov" userId="3093e7bb77aeaff9" providerId="LiveId" clId="{A5AAB7F5-0011-4F76-9E35-2DF59E0E14C3}" dt="2023-06-21T09:31:09.162" v="2543" actId="1076"/>
          <ac:spMkLst>
            <pc:docMk/>
            <pc:sldMk cId="2188533099" sldId="343"/>
            <ac:spMk id="57" creationId="{00000000-0000-0000-0000-000000000000}"/>
          </ac:spMkLst>
        </pc:spChg>
      </pc:sldChg>
      <pc:sldChg chg="del">
        <pc:chgData name="Artem Galimov" userId="3093e7bb77aeaff9" providerId="LiveId" clId="{A5AAB7F5-0011-4F76-9E35-2DF59E0E14C3}" dt="2023-06-20T21:44:42.792" v="1412" actId="2696"/>
        <pc:sldMkLst>
          <pc:docMk/>
          <pc:sldMk cId="4192436309" sldId="344"/>
        </pc:sldMkLst>
      </pc:sldChg>
      <pc:sldChg chg="addSp delSp modSp ord">
        <pc:chgData name="Artem Galimov" userId="3093e7bb77aeaff9" providerId="LiveId" clId="{A5AAB7F5-0011-4F76-9E35-2DF59E0E14C3}" dt="2023-06-21T21:03:38.909" v="6288"/>
        <pc:sldMkLst>
          <pc:docMk/>
          <pc:sldMk cId="425897337" sldId="345"/>
        </pc:sldMkLst>
        <pc:spChg chg="mod">
          <ac:chgData name="Artem Galimov" userId="3093e7bb77aeaff9" providerId="LiveId" clId="{A5AAB7F5-0011-4F76-9E35-2DF59E0E14C3}" dt="2023-06-20T20:59:10.639" v="822" actId="2711"/>
          <ac:spMkLst>
            <pc:docMk/>
            <pc:sldMk cId="425897337" sldId="345"/>
            <ac:spMk id="6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21:03:38.909" v="6288"/>
          <ac:spMkLst>
            <pc:docMk/>
            <pc:sldMk cId="425897337" sldId="345"/>
            <ac:spMk id="8" creationId="{BADB4B58-202F-4B60-A268-ABD35D01A4E7}"/>
          </ac:spMkLst>
        </pc:spChg>
        <pc:picChg chg="add del">
          <ac:chgData name="Artem Galimov" userId="3093e7bb77aeaff9" providerId="LiveId" clId="{A5AAB7F5-0011-4F76-9E35-2DF59E0E14C3}" dt="2023-06-21T21:03:38.909" v="6288"/>
          <ac:picMkLst>
            <pc:docMk/>
            <pc:sldMk cId="425897337" sldId="345"/>
            <ac:picMk id="9" creationId="{EE1219C2-4E59-45FF-BBFF-AA64BFC3FAD6}"/>
          </ac:picMkLst>
        </pc:picChg>
      </pc:sldChg>
      <pc:sldChg chg="del">
        <pc:chgData name="Artem Galimov" userId="3093e7bb77aeaff9" providerId="LiveId" clId="{A5AAB7F5-0011-4F76-9E35-2DF59E0E14C3}" dt="2023-06-20T21:44:42.816" v="1417" actId="2696"/>
        <pc:sldMkLst>
          <pc:docMk/>
          <pc:sldMk cId="241879681" sldId="346"/>
        </pc:sldMkLst>
      </pc:sldChg>
      <pc:sldChg chg="del">
        <pc:chgData name="Artem Galimov" userId="3093e7bb77aeaff9" providerId="LiveId" clId="{A5AAB7F5-0011-4F76-9E35-2DF59E0E14C3}" dt="2023-06-20T21:44:42.811" v="1416" actId="2696"/>
        <pc:sldMkLst>
          <pc:docMk/>
          <pc:sldMk cId="4143173984" sldId="347"/>
        </pc:sldMkLst>
      </pc:sldChg>
      <pc:sldChg chg="addSp delSp">
        <pc:chgData name="Artem Galimov" userId="3093e7bb77aeaff9" providerId="LiveId" clId="{A5AAB7F5-0011-4F76-9E35-2DF59E0E14C3}" dt="2023-06-21T21:03:39.179" v="6289"/>
        <pc:sldMkLst>
          <pc:docMk/>
          <pc:sldMk cId="2353676864" sldId="348"/>
        </pc:sldMkLst>
        <pc:spChg chg="del">
          <ac:chgData name="Artem Galimov" userId="3093e7bb77aeaff9" providerId="LiveId" clId="{A5AAB7F5-0011-4F76-9E35-2DF59E0E14C3}" dt="2023-06-21T20:25:15.273" v="5998" actId="478"/>
          <ac:spMkLst>
            <pc:docMk/>
            <pc:sldMk cId="2353676864" sldId="348"/>
            <ac:spMk id="4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21:03:39.179" v="6289"/>
          <ac:spMkLst>
            <pc:docMk/>
            <pc:sldMk cId="2353676864" sldId="348"/>
            <ac:spMk id="12" creationId="{CBBF6B77-7956-4053-A8CB-F0575D32B0B8}"/>
          </ac:spMkLst>
        </pc:spChg>
        <pc:picChg chg="add del">
          <ac:chgData name="Artem Galimov" userId="3093e7bb77aeaff9" providerId="LiveId" clId="{A5AAB7F5-0011-4F76-9E35-2DF59E0E14C3}" dt="2023-06-21T21:03:39.179" v="6289"/>
          <ac:picMkLst>
            <pc:docMk/>
            <pc:sldMk cId="2353676864" sldId="348"/>
            <ac:picMk id="14" creationId="{38BA5CCB-1193-4EAD-8D24-0E252FE8F8A9}"/>
          </ac:picMkLst>
        </pc:picChg>
      </pc:sldChg>
      <pc:sldChg chg="addSp delSp modSp">
        <pc:chgData name="Artem Galimov" userId="3093e7bb77aeaff9" providerId="LiveId" clId="{A5AAB7F5-0011-4F76-9E35-2DF59E0E14C3}" dt="2023-06-21T21:03:38.542" v="6287"/>
        <pc:sldMkLst>
          <pc:docMk/>
          <pc:sldMk cId="894720212" sldId="349"/>
        </pc:sldMkLst>
        <pc:spChg chg="del">
          <ac:chgData name="Artem Galimov" userId="3093e7bb77aeaff9" providerId="LiveId" clId="{A5AAB7F5-0011-4F76-9E35-2DF59E0E14C3}" dt="2023-06-21T18:44:11.713" v="5558" actId="478"/>
          <ac:spMkLst>
            <pc:docMk/>
            <pc:sldMk cId="894720212" sldId="349"/>
            <ac:spMk id="4" creationId="{00000000-0000-0000-0000-000000000000}"/>
          </ac:spMkLst>
        </pc:spChg>
        <pc:spChg chg="mod">
          <ac:chgData name="Artem Galimov" userId="3093e7bb77aeaff9" providerId="LiveId" clId="{A5AAB7F5-0011-4F76-9E35-2DF59E0E14C3}" dt="2023-06-20T21:08:33.196" v="994" actId="20577"/>
          <ac:spMkLst>
            <pc:docMk/>
            <pc:sldMk cId="894720212" sldId="349"/>
            <ac:spMk id="8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21:03:38.542" v="6287"/>
          <ac:spMkLst>
            <pc:docMk/>
            <pc:sldMk cId="894720212" sldId="349"/>
            <ac:spMk id="9" creationId="{7CD89E5E-D5DB-442B-B84A-7DF05FE22AAE}"/>
          </ac:spMkLst>
        </pc:spChg>
        <pc:spChg chg="mod">
          <ac:chgData name="Artem Galimov" userId="3093e7bb77aeaff9" providerId="LiveId" clId="{A5AAB7F5-0011-4F76-9E35-2DF59E0E14C3}" dt="2023-06-20T21:08:38.071" v="995" actId="1076"/>
          <ac:spMkLst>
            <pc:docMk/>
            <pc:sldMk cId="894720212" sldId="349"/>
            <ac:spMk id="10" creationId="{00000000-0000-0000-0000-000000000000}"/>
          </ac:spMkLst>
        </pc:spChg>
        <pc:picChg chg="add del">
          <ac:chgData name="Artem Galimov" userId="3093e7bb77aeaff9" providerId="LiveId" clId="{A5AAB7F5-0011-4F76-9E35-2DF59E0E14C3}" dt="2023-06-21T21:03:38.542" v="6287"/>
          <ac:picMkLst>
            <pc:docMk/>
            <pc:sldMk cId="894720212" sldId="349"/>
            <ac:picMk id="11" creationId="{023928D8-A282-4EA5-8F0B-077343B0ED7A}"/>
          </ac:picMkLst>
        </pc:picChg>
      </pc:sldChg>
      <pc:sldChg chg="addSp modSp">
        <pc:chgData name="Artem Galimov" userId="3093e7bb77aeaff9" providerId="LiveId" clId="{A5AAB7F5-0011-4F76-9E35-2DF59E0E14C3}" dt="2023-06-19T22:19:40.456" v="111" actId="1076"/>
        <pc:sldMkLst>
          <pc:docMk/>
          <pc:sldMk cId="2219155336" sldId="351"/>
        </pc:sldMkLst>
        <pc:spChg chg="mod">
          <ac:chgData name="Artem Galimov" userId="3093e7bb77aeaff9" providerId="LiveId" clId="{A5AAB7F5-0011-4F76-9E35-2DF59E0E14C3}" dt="2023-06-19T22:17:44.999" v="72" actId="14100"/>
          <ac:spMkLst>
            <pc:docMk/>
            <pc:sldMk cId="2219155336" sldId="351"/>
            <ac:spMk id="7" creationId="{00000000-0000-0000-0000-000000000000}"/>
          </ac:spMkLst>
        </pc:spChg>
        <pc:spChg chg="add mod">
          <ac:chgData name="Artem Galimov" userId="3093e7bb77aeaff9" providerId="LiveId" clId="{A5AAB7F5-0011-4F76-9E35-2DF59E0E14C3}" dt="2023-06-19T22:19:21.795" v="104" actId="404"/>
          <ac:spMkLst>
            <pc:docMk/>
            <pc:sldMk cId="2219155336" sldId="351"/>
            <ac:spMk id="10" creationId="{D9550CFC-4A3C-47E6-8D52-7A203D2780B5}"/>
          </ac:spMkLst>
        </pc:spChg>
        <pc:spChg chg="add mod">
          <ac:chgData name="Artem Galimov" userId="3093e7bb77aeaff9" providerId="LiveId" clId="{A5AAB7F5-0011-4F76-9E35-2DF59E0E14C3}" dt="2023-06-19T22:19:27.525" v="107" actId="1076"/>
          <ac:spMkLst>
            <pc:docMk/>
            <pc:sldMk cId="2219155336" sldId="351"/>
            <ac:spMk id="11" creationId="{56C1F501-F9B9-4079-8718-4F6F53CB16AB}"/>
          </ac:spMkLst>
        </pc:spChg>
        <pc:picChg chg="mod">
          <ac:chgData name="Artem Galimov" userId="3093e7bb77aeaff9" providerId="LiveId" clId="{A5AAB7F5-0011-4F76-9E35-2DF59E0E14C3}" dt="2023-06-19T22:19:13.155" v="102" actId="1076"/>
          <ac:picMkLst>
            <pc:docMk/>
            <pc:sldMk cId="2219155336" sldId="351"/>
            <ac:picMk id="6" creationId="{00000000-0000-0000-0000-000000000000}"/>
          </ac:picMkLst>
        </pc:picChg>
        <pc:picChg chg="add mod">
          <ac:chgData name="Artem Galimov" userId="3093e7bb77aeaff9" providerId="LiveId" clId="{A5AAB7F5-0011-4F76-9E35-2DF59E0E14C3}" dt="2023-06-19T22:19:35.372" v="108" actId="1076"/>
          <ac:picMkLst>
            <pc:docMk/>
            <pc:sldMk cId="2219155336" sldId="351"/>
            <ac:picMk id="9" creationId="{3E5C70DA-4DF0-4D4D-B22F-C76FCAC228A4}"/>
          </ac:picMkLst>
        </pc:picChg>
        <pc:picChg chg="add mod">
          <ac:chgData name="Artem Galimov" userId="3093e7bb77aeaff9" providerId="LiveId" clId="{A5AAB7F5-0011-4F76-9E35-2DF59E0E14C3}" dt="2023-06-19T22:19:40.456" v="111" actId="1076"/>
          <ac:picMkLst>
            <pc:docMk/>
            <pc:sldMk cId="2219155336" sldId="351"/>
            <ac:picMk id="12" creationId="{ABDB93FE-5006-45A7-B3CE-DB02F9E39B45}"/>
          </ac:picMkLst>
        </pc:picChg>
      </pc:sldChg>
      <pc:sldChg chg="addSp delSp modSp">
        <pc:chgData name="Artem Galimov" userId="3093e7bb77aeaff9" providerId="LiveId" clId="{A5AAB7F5-0011-4F76-9E35-2DF59E0E14C3}" dt="2023-06-21T20:25:26.947" v="6000" actId="478"/>
        <pc:sldMkLst>
          <pc:docMk/>
          <pc:sldMk cId="4214401944" sldId="352"/>
        </pc:sldMkLst>
        <pc:spChg chg="del">
          <ac:chgData name="Artem Galimov" userId="3093e7bb77aeaff9" providerId="LiveId" clId="{A5AAB7F5-0011-4F76-9E35-2DF59E0E14C3}" dt="2023-06-21T20:25:26.947" v="6000" actId="478"/>
          <ac:spMkLst>
            <pc:docMk/>
            <pc:sldMk cId="4214401944" sldId="352"/>
            <ac:spMk id="4" creationId="{00000000-0000-0000-0000-000000000000}"/>
          </ac:spMkLst>
        </pc:spChg>
        <pc:spChg chg="del mod">
          <ac:chgData name="Artem Galimov" userId="3093e7bb77aeaff9" providerId="LiveId" clId="{A5AAB7F5-0011-4F76-9E35-2DF59E0E14C3}" dt="2023-06-19T22:22:53.171" v="152" actId="478"/>
          <ac:spMkLst>
            <pc:docMk/>
            <pc:sldMk cId="4214401944" sldId="352"/>
            <ac:spMk id="12" creationId="{00000000-0000-0000-0000-000000000000}"/>
          </ac:spMkLst>
        </pc:spChg>
        <pc:spChg chg="del mod">
          <ac:chgData name="Artem Galimov" userId="3093e7bb77aeaff9" providerId="LiveId" clId="{A5AAB7F5-0011-4F76-9E35-2DF59E0E14C3}" dt="2023-06-19T22:22:54.034" v="153" actId="478"/>
          <ac:spMkLst>
            <pc:docMk/>
            <pc:sldMk cId="4214401944" sldId="352"/>
            <ac:spMk id="13" creationId="{00000000-0000-0000-0000-000000000000}"/>
          </ac:spMkLst>
        </pc:spChg>
        <pc:spChg chg="add mod">
          <ac:chgData name="Artem Galimov" userId="3093e7bb77aeaff9" providerId="LiveId" clId="{A5AAB7F5-0011-4F76-9E35-2DF59E0E14C3}" dt="2023-06-19T22:22:07.730" v="144" actId="1076"/>
          <ac:spMkLst>
            <pc:docMk/>
            <pc:sldMk cId="4214401944" sldId="352"/>
            <ac:spMk id="15" creationId="{0C4B3E49-107C-4AB6-AA22-98C617A8A226}"/>
          </ac:spMkLst>
        </pc:spChg>
        <pc:picChg chg="add mod">
          <ac:chgData name="Artem Galimov" userId="3093e7bb77aeaff9" providerId="LiveId" clId="{A5AAB7F5-0011-4F76-9E35-2DF59E0E14C3}" dt="2023-06-19T22:23:09.900" v="159" actId="1076"/>
          <ac:picMkLst>
            <pc:docMk/>
            <pc:sldMk cId="4214401944" sldId="352"/>
            <ac:picMk id="2" creationId="{B5387CC2-F9EA-4AC9-87B8-F2EF9A046AFD}"/>
          </ac:picMkLst>
        </pc:picChg>
        <pc:picChg chg="del">
          <ac:chgData name="Artem Galimov" userId="3093e7bb77aeaff9" providerId="LiveId" clId="{A5AAB7F5-0011-4F76-9E35-2DF59E0E14C3}" dt="2023-06-19T22:22:51.711" v="151" actId="478"/>
          <ac:picMkLst>
            <pc:docMk/>
            <pc:sldMk cId="4214401944" sldId="352"/>
            <ac:picMk id="7" creationId="{00000000-0000-0000-0000-000000000000}"/>
          </ac:picMkLst>
        </pc:picChg>
        <pc:picChg chg="mod">
          <ac:chgData name="Artem Galimov" userId="3093e7bb77aeaff9" providerId="LiveId" clId="{A5AAB7F5-0011-4F76-9E35-2DF59E0E14C3}" dt="2023-06-19T22:21:32.535" v="128" actId="1076"/>
          <ac:picMkLst>
            <pc:docMk/>
            <pc:sldMk cId="4214401944" sldId="352"/>
            <ac:picMk id="10" creationId="{00000000-0000-0000-0000-000000000000}"/>
          </ac:picMkLst>
        </pc:picChg>
        <pc:picChg chg="mod">
          <ac:chgData name="Artem Galimov" userId="3093e7bb77aeaff9" providerId="LiveId" clId="{A5AAB7F5-0011-4F76-9E35-2DF59E0E14C3}" dt="2023-06-19T22:21:35.543" v="129" actId="14100"/>
          <ac:picMkLst>
            <pc:docMk/>
            <pc:sldMk cId="4214401944" sldId="352"/>
            <ac:picMk id="11" creationId="{00000000-0000-0000-0000-000000000000}"/>
          </ac:picMkLst>
        </pc:picChg>
        <pc:picChg chg="add mod">
          <ac:chgData name="Artem Galimov" userId="3093e7bb77aeaff9" providerId="LiveId" clId="{A5AAB7F5-0011-4F76-9E35-2DF59E0E14C3}" dt="2023-06-19T22:21:48.170" v="134" actId="1076"/>
          <ac:picMkLst>
            <pc:docMk/>
            <pc:sldMk cId="4214401944" sldId="352"/>
            <ac:picMk id="14" creationId="{2107F5CC-B62E-4D75-A6F6-9A11F79D4A80}"/>
          </ac:picMkLst>
        </pc:picChg>
      </pc:sldChg>
      <pc:sldChg chg="del">
        <pc:chgData name="Artem Galimov" userId="3093e7bb77aeaff9" providerId="LiveId" clId="{A5AAB7F5-0011-4F76-9E35-2DF59E0E14C3}" dt="2023-06-20T21:44:42.837" v="1421" actId="2696"/>
        <pc:sldMkLst>
          <pc:docMk/>
          <pc:sldMk cId="2841580386" sldId="354"/>
        </pc:sldMkLst>
      </pc:sldChg>
      <pc:sldChg chg="del">
        <pc:chgData name="Artem Galimov" userId="3093e7bb77aeaff9" providerId="LiveId" clId="{A5AAB7F5-0011-4F76-9E35-2DF59E0E14C3}" dt="2023-06-20T21:12:01.051" v="1005" actId="2696"/>
        <pc:sldMkLst>
          <pc:docMk/>
          <pc:sldMk cId="3164932266" sldId="355"/>
        </pc:sldMkLst>
      </pc:sldChg>
      <pc:sldChg chg="delSp modSp">
        <pc:chgData name="Artem Galimov" userId="3093e7bb77aeaff9" providerId="LiveId" clId="{A5AAB7F5-0011-4F76-9E35-2DF59E0E14C3}" dt="2023-06-21T08:16:09.811" v="2247" actId="242"/>
        <pc:sldMkLst>
          <pc:docMk/>
          <pc:sldMk cId="1469253632" sldId="356"/>
        </pc:sldMkLst>
        <pc:spChg chg="del">
          <ac:chgData name="Artem Galimov" userId="3093e7bb77aeaff9" providerId="LiveId" clId="{A5AAB7F5-0011-4F76-9E35-2DF59E0E14C3}" dt="2023-06-19T22:24:42.945" v="169" actId="478"/>
          <ac:spMkLst>
            <pc:docMk/>
            <pc:sldMk cId="1469253632" sldId="356"/>
            <ac:spMk id="4" creationId="{00000000-0000-0000-0000-000000000000}"/>
          </ac:spMkLst>
        </pc:spChg>
        <pc:graphicFrameChg chg="mod modGraphic">
          <ac:chgData name="Artem Galimov" userId="3093e7bb77aeaff9" providerId="LiveId" clId="{A5AAB7F5-0011-4F76-9E35-2DF59E0E14C3}" dt="2023-06-21T08:16:09.811" v="2247" actId="242"/>
          <ac:graphicFrameMkLst>
            <pc:docMk/>
            <pc:sldMk cId="1469253632" sldId="356"/>
            <ac:graphicFrameMk id="3" creationId="{00000000-0000-0000-0000-000000000000}"/>
          </ac:graphicFrameMkLst>
        </pc:graphicFrameChg>
      </pc:sldChg>
      <pc:sldChg chg="del">
        <pc:chgData name="Artem Galimov" userId="3093e7bb77aeaff9" providerId="LiveId" clId="{A5AAB7F5-0011-4F76-9E35-2DF59E0E14C3}" dt="2023-06-21T10:41:54.693" v="4091" actId="2696"/>
        <pc:sldMkLst>
          <pc:docMk/>
          <pc:sldMk cId="2100991890" sldId="357"/>
        </pc:sldMkLst>
      </pc:sldChg>
      <pc:sldChg chg="modSp ord">
        <pc:chgData name="Artem Galimov" userId="3093e7bb77aeaff9" providerId="LiveId" clId="{A5AAB7F5-0011-4F76-9E35-2DF59E0E14C3}" dt="2023-06-20T21:25:29.759" v="1269"/>
        <pc:sldMkLst>
          <pc:docMk/>
          <pc:sldMk cId="2178806047" sldId="360"/>
        </pc:sldMkLst>
        <pc:spChg chg="mod">
          <ac:chgData name="Artem Galimov" userId="3093e7bb77aeaff9" providerId="LiveId" clId="{A5AAB7F5-0011-4F76-9E35-2DF59E0E14C3}" dt="2023-06-20T21:24:53.837" v="1268" actId="20577"/>
          <ac:spMkLst>
            <pc:docMk/>
            <pc:sldMk cId="2178806047" sldId="360"/>
            <ac:spMk id="10" creationId="{00000000-0000-0000-0000-000000000000}"/>
          </ac:spMkLst>
        </pc:spChg>
      </pc:sldChg>
      <pc:sldChg chg="modSp add del">
        <pc:chgData name="Artem Galimov" userId="3093e7bb77aeaff9" providerId="LiveId" clId="{A5AAB7F5-0011-4F76-9E35-2DF59E0E14C3}" dt="2023-06-21T20:26:46.155" v="6004" actId="20577"/>
        <pc:sldMkLst>
          <pc:docMk/>
          <pc:sldMk cId="3635686395" sldId="365"/>
        </pc:sldMkLst>
        <pc:spChg chg="mod">
          <ac:chgData name="Artem Galimov" userId="3093e7bb77aeaff9" providerId="LiveId" clId="{A5AAB7F5-0011-4F76-9E35-2DF59E0E14C3}" dt="2023-06-21T20:26:46.155" v="6004" actId="20577"/>
          <ac:spMkLst>
            <pc:docMk/>
            <pc:sldMk cId="3635686395" sldId="365"/>
            <ac:spMk id="9" creationId="{00000000-0000-0000-0000-000000000000}"/>
          </ac:spMkLst>
        </pc:spChg>
      </pc:sldChg>
      <pc:sldChg chg="del">
        <pc:chgData name="Artem Galimov" userId="3093e7bb77aeaff9" providerId="LiveId" clId="{A5AAB7F5-0011-4F76-9E35-2DF59E0E14C3}" dt="2023-06-20T21:26:07.986" v="1270" actId="2696"/>
        <pc:sldMkLst>
          <pc:docMk/>
          <pc:sldMk cId="2942723544" sldId="366"/>
        </pc:sldMkLst>
      </pc:sldChg>
      <pc:sldChg chg="delSp modSp">
        <pc:chgData name="Artem Galimov" userId="3093e7bb77aeaff9" providerId="LiveId" clId="{A5AAB7F5-0011-4F76-9E35-2DF59E0E14C3}" dt="2023-06-21T10:33:19.422" v="3986" actId="1076"/>
        <pc:sldMkLst>
          <pc:docMk/>
          <pc:sldMk cId="3708838454" sldId="368"/>
        </pc:sldMkLst>
        <pc:picChg chg="mod">
          <ac:chgData name="Artem Galimov" userId="3093e7bb77aeaff9" providerId="LiveId" clId="{A5AAB7F5-0011-4F76-9E35-2DF59E0E14C3}" dt="2023-06-21T10:33:19.422" v="3986" actId="1076"/>
          <ac:picMkLst>
            <pc:docMk/>
            <pc:sldMk cId="3708838454" sldId="368"/>
            <ac:picMk id="2" creationId="{00000000-0000-0000-0000-000000000000}"/>
          </ac:picMkLst>
        </pc:picChg>
        <pc:picChg chg="mod modCrop">
          <ac:chgData name="Artem Galimov" userId="3093e7bb77aeaff9" providerId="LiveId" clId="{A5AAB7F5-0011-4F76-9E35-2DF59E0E14C3}" dt="2023-06-21T10:31:47.689" v="3985" actId="1076"/>
          <ac:picMkLst>
            <pc:docMk/>
            <pc:sldMk cId="3708838454" sldId="368"/>
            <ac:picMk id="3" creationId="{00000000-0000-0000-0000-000000000000}"/>
          </ac:picMkLst>
        </pc:picChg>
        <pc:picChg chg="del">
          <ac:chgData name="Artem Galimov" userId="3093e7bb77aeaff9" providerId="LiveId" clId="{A5AAB7F5-0011-4F76-9E35-2DF59E0E14C3}" dt="2023-06-21T10:31:33.795" v="3980" actId="478"/>
          <ac:picMkLst>
            <pc:docMk/>
            <pc:sldMk cId="3708838454" sldId="368"/>
            <ac:picMk id="4" creationId="{00000000-0000-0000-0000-000000000000}"/>
          </ac:picMkLst>
        </pc:picChg>
      </pc:sldChg>
      <pc:sldChg chg="modSp add del">
        <pc:chgData name="Artem Galimov" userId="3093e7bb77aeaff9" providerId="LiveId" clId="{A5AAB7F5-0011-4F76-9E35-2DF59E0E14C3}" dt="2023-06-20T21:43:55.164" v="1407" actId="2696"/>
        <pc:sldMkLst>
          <pc:docMk/>
          <pc:sldMk cId="1260067287" sldId="373"/>
        </pc:sldMkLst>
        <pc:picChg chg="mod">
          <ac:chgData name="Artem Galimov" userId="3093e7bb77aeaff9" providerId="LiveId" clId="{A5AAB7F5-0011-4F76-9E35-2DF59E0E14C3}" dt="2023-06-20T21:37:13.796" v="1360" actId="1076"/>
          <ac:picMkLst>
            <pc:docMk/>
            <pc:sldMk cId="1260067287" sldId="373"/>
            <ac:picMk id="8" creationId="{00000000-0000-0000-0000-000000000000}"/>
          </ac:picMkLst>
        </pc:picChg>
      </pc:sldChg>
      <pc:sldChg chg="addSp modSp">
        <pc:chgData name="Artem Galimov" userId="3093e7bb77aeaff9" providerId="LiveId" clId="{A5AAB7F5-0011-4F76-9E35-2DF59E0E14C3}" dt="2023-06-21T10:34:21.583" v="3998" actId="1076"/>
        <pc:sldMkLst>
          <pc:docMk/>
          <pc:sldMk cId="442108377" sldId="378"/>
        </pc:sldMkLst>
        <pc:picChg chg="mod">
          <ac:chgData name="Artem Galimov" userId="3093e7bb77aeaff9" providerId="LiveId" clId="{A5AAB7F5-0011-4F76-9E35-2DF59E0E14C3}" dt="2023-06-21T08:39:52.321" v="2248" actId="1076"/>
          <ac:picMkLst>
            <pc:docMk/>
            <pc:sldMk cId="442108377" sldId="378"/>
            <ac:picMk id="6" creationId="{00000000-0000-0000-0000-000000000000}"/>
          </ac:picMkLst>
        </pc:picChg>
        <pc:picChg chg="add mod">
          <ac:chgData name="Artem Galimov" userId="3093e7bb77aeaff9" providerId="LiveId" clId="{A5AAB7F5-0011-4F76-9E35-2DF59E0E14C3}" dt="2023-06-21T10:34:04.906" v="3991" actId="1076"/>
          <ac:picMkLst>
            <pc:docMk/>
            <pc:sldMk cId="442108377" sldId="378"/>
            <ac:picMk id="7" creationId="{2853D18E-2755-4D96-8432-A23BC943BDA3}"/>
          </ac:picMkLst>
        </pc:picChg>
        <pc:picChg chg="add mod">
          <ac:chgData name="Artem Galimov" userId="3093e7bb77aeaff9" providerId="LiveId" clId="{A5AAB7F5-0011-4F76-9E35-2DF59E0E14C3}" dt="2023-06-21T10:34:12.444" v="3994" actId="1076"/>
          <ac:picMkLst>
            <pc:docMk/>
            <pc:sldMk cId="442108377" sldId="378"/>
            <ac:picMk id="8" creationId="{A929D392-3B1A-4EC8-A683-AC9443C1F7F5}"/>
          </ac:picMkLst>
        </pc:picChg>
        <pc:picChg chg="add mod">
          <ac:chgData name="Artem Galimov" userId="3093e7bb77aeaff9" providerId="LiveId" clId="{A5AAB7F5-0011-4F76-9E35-2DF59E0E14C3}" dt="2023-06-21T10:34:21.583" v="3998" actId="1076"/>
          <ac:picMkLst>
            <pc:docMk/>
            <pc:sldMk cId="442108377" sldId="378"/>
            <ac:picMk id="10" creationId="{632546CC-8EA5-40B2-9D8C-E4EBA0C5E612}"/>
          </ac:picMkLst>
        </pc:picChg>
      </pc:sldChg>
      <pc:sldChg chg="del">
        <pc:chgData name="Artem Galimov" userId="3093e7bb77aeaff9" providerId="LiveId" clId="{A5AAB7F5-0011-4F76-9E35-2DF59E0E14C3}" dt="2023-06-20T21:44:42.777" v="1409" actId="2696"/>
        <pc:sldMkLst>
          <pc:docMk/>
          <pc:sldMk cId="3304519162" sldId="379"/>
        </pc:sldMkLst>
      </pc:sldChg>
      <pc:sldChg chg="addSp delSp modSp">
        <pc:chgData name="Artem Galimov" userId="3093e7bb77aeaff9" providerId="LiveId" clId="{A5AAB7F5-0011-4F76-9E35-2DF59E0E14C3}" dt="2023-06-20T21:19:23.793" v="1167"/>
        <pc:sldMkLst>
          <pc:docMk/>
          <pc:sldMk cId="1689600486" sldId="381"/>
        </pc:sldMkLst>
        <pc:spChg chg="del">
          <ac:chgData name="Artem Galimov" userId="3093e7bb77aeaff9" providerId="LiveId" clId="{A5AAB7F5-0011-4F76-9E35-2DF59E0E14C3}" dt="2023-06-20T21:19:23.125" v="1166" actId="478"/>
          <ac:spMkLst>
            <pc:docMk/>
            <pc:sldMk cId="1689600486" sldId="381"/>
            <ac:spMk id="6" creationId="{00000000-0000-0000-0000-000000000000}"/>
          </ac:spMkLst>
        </pc:spChg>
        <pc:spChg chg="add mod">
          <ac:chgData name="Artem Galimov" userId="3093e7bb77aeaff9" providerId="LiveId" clId="{A5AAB7F5-0011-4F76-9E35-2DF59E0E14C3}" dt="2023-06-20T21:18:39.885" v="1161" actId="20577"/>
          <ac:spMkLst>
            <pc:docMk/>
            <pc:sldMk cId="1689600486" sldId="381"/>
            <ac:spMk id="7" creationId="{6133EA13-085D-4D1A-A938-5A64993DC110}"/>
          </ac:spMkLst>
        </pc:spChg>
        <pc:spChg chg="add">
          <ac:chgData name="Artem Galimov" userId="3093e7bb77aeaff9" providerId="LiveId" clId="{A5AAB7F5-0011-4F76-9E35-2DF59E0E14C3}" dt="2023-06-20T21:19:23.793" v="1167"/>
          <ac:spMkLst>
            <pc:docMk/>
            <pc:sldMk cId="1689600486" sldId="381"/>
            <ac:spMk id="8" creationId="{B0D12EFB-2736-4BD7-8D27-6E70E4AC54AC}"/>
          </ac:spMkLst>
        </pc:spChg>
        <pc:spChg chg="del mod">
          <ac:chgData name="Artem Galimov" userId="3093e7bb77aeaff9" providerId="LiveId" clId="{A5AAB7F5-0011-4F76-9E35-2DF59E0E14C3}" dt="2023-06-20T21:17:33.204" v="1110" actId="478"/>
          <ac:spMkLst>
            <pc:docMk/>
            <pc:sldMk cId="1689600486" sldId="381"/>
            <ac:spMk id="12" creationId="{00000000-0000-0000-0000-000000000000}"/>
          </ac:spMkLst>
        </pc:spChg>
        <pc:spChg chg="mod">
          <ac:chgData name="Artem Galimov" userId="3093e7bb77aeaff9" providerId="LiveId" clId="{A5AAB7F5-0011-4F76-9E35-2DF59E0E14C3}" dt="2023-06-20T21:17:57.630" v="1120" actId="27636"/>
          <ac:spMkLst>
            <pc:docMk/>
            <pc:sldMk cId="1689600486" sldId="381"/>
            <ac:spMk id="13" creationId="{00000000-0000-0000-0000-000000000000}"/>
          </ac:spMkLst>
        </pc:spChg>
        <pc:picChg chg="mod">
          <ac:chgData name="Artem Galimov" userId="3093e7bb77aeaff9" providerId="LiveId" clId="{A5AAB7F5-0011-4F76-9E35-2DF59E0E14C3}" dt="2023-06-20T21:16:40.503" v="1098" actId="1076"/>
          <ac:picMkLst>
            <pc:docMk/>
            <pc:sldMk cId="1689600486" sldId="381"/>
            <ac:picMk id="5" creationId="{00000000-0000-0000-0000-000000000000}"/>
          </ac:picMkLst>
        </pc:picChg>
      </pc:sldChg>
      <pc:sldChg chg="del">
        <pc:chgData name="Artem Galimov" userId="3093e7bb77aeaff9" providerId="LiveId" clId="{A5AAB7F5-0011-4F76-9E35-2DF59E0E14C3}" dt="2023-06-20T21:45:04.975" v="1429" actId="2696"/>
        <pc:sldMkLst>
          <pc:docMk/>
          <pc:sldMk cId="1588555999" sldId="382"/>
        </pc:sldMkLst>
      </pc:sldChg>
      <pc:sldChg chg="modSp">
        <pc:chgData name="Artem Galimov" userId="3093e7bb77aeaff9" providerId="LiveId" clId="{A5AAB7F5-0011-4F76-9E35-2DF59E0E14C3}" dt="2023-06-21T19:16:11.995" v="5901" actId="20577"/>
        <pc:sldMkLst>
          <pc:docMk/>
          <pc:sldMk cId="3340740731" sldId="385"/>
        </pc:sldMkLst>
        <pc:spChg chg="mod">
          <ac:chgData name="Artem Galimov" userId="3093e7bb77aeaff9" providerId="LiveId" clId="{A5AAB7F5-0011-4F76-9E35-2DF59E0E14C3}" dt="2023-06-21T19:16:11.995" v="5901" actId="20577"/>
          <ac:spMkLst>
            <pc:docMk/>
            <pc:sldMk cId="3340740731" sldId="385"/>
            <ac:spMk id="20" creationId="{00000000-0000-0000-0000-000000000000}"/>
          </ac:spMkLst>
        </pc:spChg>
      </pc:sldChg>
      <pc:sldChg chg="addSp modSp">
        <pc:chgData name="Artem Galimov" userId="3093e7bb77aeaff9" providerId="LiveId" clId="{A5AAB7F5-0011-4F76-9E35-2DF59E0E14C3}" dt="2023-06-21T19:07:26.216" v="5723" actId="1076"/>
        <pc:sldMkLst>
          <pc:docMk/>
          <pc:sldMk cId="1383849375" sldId="386"/>
        </pc:sldMkLst>
        <pc:spChg chg="mod">
          <ac:chgData name="Artem Galimov" userId="3093e7bb77aeaff9" providerId="LiveId" clId="{A5AAB7F5-0011-4F76-9E35-2DF59E0E14C3}" dt="2023-06-21T19:04:28.212" v="5676" actId="20577"/>
          <ac:spMkLst>
            <pc:docMk/>
            <pc:sldMk cId="1383849375" sldId="386"/>
            <ac:spMk id="7" creationId="{00000000-0000-0000-0000-000000000000}"/>
          </ac:spMkLst>
        </pc:spChg>
        <pc:spChg chg="mod">
          <ac:chgData name="Artem Galimov" userId="3093e7bb77aeaff9" providerId="LiveId" clId="{A5AAB7F5-0011-4F76-9E35-2DF59E0E14C3}" dt="2023-06-21T19:07:26.216" v="5723" actId="1076"/>
          <ac:spMkLst>
            <pc:docMk/>
            <pc:sldMk cId="1383849375" sldId="386"/>
            <ac:spMk id="8" creationId="{00000000-0000-0000-0000-000000000000}"/>
          </ac:spMkLst>
        </pc:spChg>
        <pc:spChg chg="mod">
          <ac:chgData name="Artem Galimov" userId="3093e7bb77aeaff9" providerId="LiveId" clId="{A5AAB7F5-0011-4F76-9E35-2DF59E0E14C3}" dt="2023-06-21T19:07:14.521" v="5721" actId="14100"/>
          <ac:spMkLst>
            <pc:docMk/>
            <pc:sldMk cId="1383849375" sldId="386"/>
            <ac:spMk id="9" creationId="{00000000-0000-0000-0000-000000000000}"/>
          </ac:spMkLst>
        </pc:spChg>
        <pc:picChg chg="add mod">
          <ac:chgData name="Artem Galimov" userId="3093e7bb77aeaff9" providerId="LiveId" clId="{A5AAB7F5-0011-4F76-9E35-2DF59E0E14C3}" dt="2023-06-21T19:07:22.090" v="5722" actId="1076"/>
          <ac:picMkLst>
            <pc:docMk/>
            <pc:sldMk cId="1383849375" sldId="386"/>
            <ac:picMk id="10" creationId="{697E8C9D-05C3-4E2C-8862-AF070D5F8260}"/>
          </ac:picMkLst>
        </pc:picChg>
        <pc:picChg chg="mod">
          <ac:chgData name="Artem Galimov" userId="3093e7bb77aeaff9" providerId="LiveId" clId="{A5AAB7F5-0011-4F76-9E35-2DF59E0E14C3}" dt="2023-06-21T19:06:02.842" v="5698" actId="14100"/>
          <ac:picMkLst>
            <pc:docMk/>
            <pc:sldMk cId="1383849375" sldId="386"/>
            <ac:picMk id="32773" creationId="{00000000-0000-0000-0000-000000000000}"/>
          </ac:picMkLst>
        </pc:picChg>
      </pc:sldChg>
      <pc:sldChg chg="modSp del">
        <pc:chgData name="Artem Galimov" userId="3093e7bb77aeaff9" providerId="LiveId" clId="{A5AAB7F5-0011-4F76-9E35-2DF59E0E14C3}" dt="2023-06-20T21:18:48.033" v="1162" actId="2696"/>
        <pc:sldMkLst>
          <pc:docMk/>
          <pc:sldMk cId="3172051406" sldId="388"/>
        </pc:sldMkLst>
        <pc:spChg chg="mod">
          <ac:chgData name="Artem Galimov" userId="3093e7bb77aeaff9" providerId="LiveId" clId="{A5AAB7F5-0011-4F76-9E35-2DF59E0E14C3}" dt="2023-06-20T21:17:01.971" v="1101" actId="404"/>
          <ac:spMkLst>
            <pc:docMk/>
            <pc:sldMk cId="3172051406" sldId="388"/>
            <ac:spMk id="9" creationId="{00000000-0000-0000-0000-000000000000}"/>
          </ac:spMkLst>
        </pc:spChg>
      </pc:sldChg>
      <pc:sldChg chg="modSp">
        <pc:chgData name="Artem Galimov" userId="3093e7bb77aeaff9" providerId="LiveId" clId="{A5AAB7F5-0011-4F76-9E35-2DF59E0E14C3}" dt="2023-06-20T21:14:28.281" v="1068" actId="20577"/>
        <pc:sldMkLst>
          <pc:docMk/>
          <pc:sldMk cId="3934090674" sldId="389"/>
        </pc:sldMkLst>
        <pc:spChg chg="mod">
          <ac:chgData name="Artem Galimov" userId="3093e7bb77aeaff9" providerId="LiveId" clId="{A5AAB7F5-0011-4F76-9E35-2DF59E0E14C3}" dt="2023-06-20T21:14:28.281" v="1068" actId="20577"/>
          <ac:spMkLst>
            <pc:docMk/>
            <pc:sldMk cId="3934090674" sldId="389"/>
            <ac:spMk id="13" creationId="{00000000-0000-0000-0000-000000000000}"/>
          </ac:spMkLst>
        </pc:spChg>
      </pc:sldChg>
      <pc:sldChg chg="addSp modSp">
        <pc:chgData name="Artem Galimov" userId="3093e7bb77aeaff9" providerId="LiveId" clId="{A5AAB7F5-0011-4F76-9E35-2DF59E0E14C3}" dt="2023-06-20T21:24:02.243" v="1263" actId="1076"/>
        <pc:sldMkLst>
          <pc:docMk/>
          <pc:sldMk cId="3269101260" sldId="390"/>
        </pc:sldMkLst>
        <pc:spChg chg="add mod">
          <ac:chgData name="Artem Galimov" userId="3093e7bb77aeaff9" providerId="LiveId" clId="{A5AAB7F5-0011-4F76-9E35-2DF59E0E14C3}" dt="2023-06-20T21:24:02.243" v="1263" actId="1076"/>
          <ac:spMkLst>
            <pc:docMk/>
            <pc:sldMk cId="3269101260" sldId="390"/>
            <ac:spMk id="8" creationId="{084C35C5-35CB-4140-82FC-5F766220089C}"/>
          </ac:spMkLst>
        </pc:spChg>
        <pc:spChg chg="mod">
          <ac:chgData name="Artem Galimov" userId="3093e7bb77aeaff9" providerId="LiveId" clId="{A5AAB7F5-0011-4F76-9E35-2DF59E0E14C3}" dt="2023-06-20T21:23:56.056" v="1262" actId="404"/>
          <ac:spMkLst>
            <pc:docMk/>
            <pc:sldMk cId="3269101260" sldId="390"/>
            <ac:spMk id="15364" creationId="{00000000-0000-0000-0000-000000000000}"/>
          </ac:spMkLst>
        </pc:spChg>
        <pc:spChg chg="mod">
          <ac:chgData name="Artem Galimov" userId="3093e7bb77aeaff9" providerId="LiveId" clId="{A5AAB7F5-0011-4F76-9E35-2DF59E0E14C3}" dt="2023-06-20T21:23:01.396" v="1221" actId="1076"/>
          <ac:spMkLst>
            <pc:docMk/>
            <pc:sldMk cId="3269101260" sldId="390"/>
            <ac:spMk id="15366" creationId="{00000000-0000-0000-0000-000000000000}"/>
          </ac:spMkLst>
        </pc:spChg>
        <pc:picChg chg="add mod">
          <ac:chgData name="Artem Galimov" userId="3093e7bb77aeaff9" providerId="LiveId" clId="{A5AAB7F5-0011-4F76-9E35-2DF59E0E14C3}" dt="2023-06-20T21:21:59.678" v="1196" actId="1076"/>
          <ac:picMkLst>
            <pc:docMk/>
            <pc:sldMk cId="3269101260" sldId="390"/>
            <ac:picMk id="7" creationId="{6BBC1210-5A2C-4FA0-982A-90773BDA3FB1}"/>
          </ac:picMkLst>
        </pc:picChg>
        <pc:picChg chg="mod">
          <ac:chgData name="Artem Galimov" userId="3093e7bb77aeaff9" providerId="LiveId" clId="{A5AAB7F5-0011-4F76-9E35-2DF59E0E14C3}" dt="2023-06-20T21:22:58.416" v="1220" actId="1076"/>
          <ac:picMkLst>
            <pc:docMk/>
            <pc:sldMk cId="3269101260" sldId="390"/>
            <ac:picMk id="15365" creationId="{00000000-0000-0000-0000-000000000000}"/>
          </ac:picMkLst>
        </pc:picChg>
      </pc:sldChg>
      <pc:sldChg chg="modSp del">
        <pc:chgData name="Artem Galimov" userId="3093e7bb77aeaff9" providerId="LiveId" clId="{A5AAB7F5-0011-4F76-9E35-2DF59E0E14C3}" dt="2023-06-20T21:24:17.420" v="1264" actId="2696"/>
        <pc:sldMkLst>
          <pc:docMk/>
          <pc:sldMk cId="627191388" sldId="394"/>
        </pc:sldMkLst>
        <pc:spChg chg="mod">
          <ac:chgData name="Artem Galimov" userId="3093e7bb77aeaff9" providerId="LiveId" clId="{A5AAB7F5-0011-4F76-9E35-2DF59E0E14C3}" dt="2023-06-20T21:21:12.600" v="1172" actId="1076"/>
          <ac:spMkLst>
            <pc:docMk/>
            <pc:sldMk cId="627191388" sldId="394"/>
            <ac:spMk id="7" creationId="{00000000-0000-0000-0000-000000000000}"/>
          </ac:spMkLst>
        </pc:spChg>
        <pc:picChg chg="mod">
          <ac:chgData name="Artem Galimov" userId="3093e7bb77aeaff9" providerId="LiveId" clId="{A5AAB7F5-0011-4F76-9E35-2DF59E0E14C3}" dt="2023-06-20T21:21:09.865" v="1171" actId="1076"/>
          <ac:picMkLst>
            <pc:docMk/>
            <pc:sldMk cId="627191388" sldId="394"/>
            <ac:picMk id="4" creationId="{00000000-0000-0000-0000-000000000000}"/>
          </ac:picMkLst>
        </pc:picChg>
      </pc:sldChg>
      <pc:sldChg chg="modSp modAnim">
        <pc:chgData name="Artem Galimov" userId="3093e7bb77aeaff9" providerId="LiveId" clId="{A5AAB7F5-0011-4F76-9E35-2DF59E0E14C3}" dt="2023-06-21T18:59:25.895" v="5589" actId="2711"/>
        <pc:sldMkLst>
          <pc:docMk/>
          <pc:sldMk cId="1779540308" sldId="397"/>
        </pc:sldMkLst>
        <pc:spChg chg="mod">
          <ac:chgData name="Artem Galimov" userId="3093e7bb77aeaff9" providerId="LiveId" clId="{A5AAB7F5-0011-4F76-9E35-2DF59E0E14C3}" dt="2023-06-21T18:59:25.895" v="5589" actId="2711"/>
          <ac:spMkLst>
            <pc:docMk/>
            <pc:sldMk cId="1779540308" sldId="397"/>
            <ac:spMk id="6" creationId="{00000000-0000-0000-0000-000000000000}"/>
          </ac:spMkLst>
        </pc:spChg>
        <pc:spChg chg="mod">
          <ac:chgData name="Artem Galimov" userId="3093e7bb77aeaff9" providerId="LiveId" clId="{A5AAB7F5-0011-4F76-9E35-2DF59E0E14C3}" dt="2023-06-21T18:59:25.895" v="5589" actId="2711"/>
          <ac:spMkLst>
            <pc:docMk/>
            <pc:sldMk cId="1779540308" sldId="397"/>
            <ac:spMk id="16" creationId="{00000000-0000-0000-0000-000000000000}"/>
          </ac:spMkLst>
        </pc:spChg>
        <pc:spChg chg="mod">
          <ac:chgData name="Artem Galimov" userId="3093e7bb77aeaff9" providerId="LiveId" clId="{A5AAB7F5-0011-4F76-9E35-2DF59E0E14C3}" dt="2023-06-21T18:59:25.895" v="5589" actId="2711"/>
          <ac:spMkLst>
            <pc:docMk/>
            <pc:sldMk cId="1779540308" sldId="397"/>
            <ac:spMk id="18" creationId="{00000000-0000-0000-0000-000000000000}"/>
          </ac:spMkLst>
        </pc:spChg>
      </pc:sldChg>
      <pc:sldChg chg="del">
        <pc:chgData name="Artem Galimov" userId="3093e7bb77aeaff9" providerId="LiveId" clId="{A5AAB7F5-0011-4F76-9E35-2DF59E0E14C3}" dt="2023-06-20T21:30:02.493" v="1275" actId="2696"/>
        <pc:sldMkLst>
          <pc:docMk/>
          <pc:sldMk cId="3518894951" sldId="403"/>
        </pc:sldMkLst>
      </pc:sldChg>
      <pc:sldChg chg="modSp del ord">
        <pc:chgData name="Artem Galimov" userId="3093e7bb77aeaff9" providerId="LiveId" clId="{A5AAB7F5-0011-4F76-9E35-2DF59E0E14C3}" dt="2023-06-21T10:29:51.612" v="3961" actId="2696"/>
        <pc:sldMkLst>
          <pc:docMk/>
          <pc:sldMk cId="3349133389" sldId="407"/>
        </pc:sldMkLst>
        <pc:spChg chg="mod">
          <ac:chgData name="Artem Galimov" userId="3093e7bb77aeaff9" providerId="LiveId" clId="{A5AAB7F5-0011-4F76-9E35-2DF59E0E14C3}" dt="2023-06-20T21:19:08.284" v="1164" actId="20577"/>
          <ac:spMkLst>
            <pc:docMk/>
            <pc:sldMk cId="3349133389" sldId="407"/>
            <ac:spMk id="8" creationId="{00000000-0000-0000-0000-000000000000}"/>
          </ac:spMkLst>
        </pc:spChg>
        <pc:spChg chg="mod">
          <ac:chgData name="Artem Galimov" userId="3093e7bb77aeaff9" providerId="LiveId" clId="{A5AAB7F5-0011-4F76-9E35-2DF59E0E14C3}" dt="2023-06-20T21:19:17.506" v="1165" actId="20577"/>
          <ac:spMkLst>
            <pc:docMk/>
            <pc:sldMk cId="3349133389" sldId="407"/>
            <ac:spMk id="9" creationId="{00000000-0000-0000-0000-000000000000}"/>
          </ac:spMkLst>
        </pc:spChg>
      </pc:sldChg>
      <pc:sldChg chg="modSp">
        <pc:chgData name="Artem Galimov" userId="3093e7bb77aeaff9" providerId="LiveId" clId="{A5AAB7F5-0011-4F76-9E35-2DF59E0E14C3}" dt="2023-06-20T21:38:57.327" v="1362" actId="15"/>
        <pc:sldMkLst>
          <pc:docMk/>
          <pc:sldMk cId="4246075684" sldId="410"/>
        </pc:sldMkLst>
        <pc:spChg chg="mod">
          <ac:chgData name="Artem Galimov" userId="3093e7bb77aeaff9" providerId="LiveId" clId="{A5AAB7F5-0011-4F76-9E35-2DF59E0E14C3}" dt="2023-06-20T21:38:57.327" v="1362" actId="15"/>
          <ac:spMkLst>
            <pc:docMk/>
            <pc:sldMk cId="4246075684" sldId="410"/>
            <ac:spMk id="9" creationId="{00000000-0000-0000-0000-000000000000}"/>
          </ac:spMkLst>
        </pc:spChg>
      </pc:sldChg>
      <pc:sldChg chg="delSp ord">
        <pc:chgData name="Artem Galimov" userId="3093e7bb77aeaff9" providerId="LiveId" clId="{A5AAB7F5-0011-4F76-9E35-2DF59E0E14C3}" dt="2023-06-21T18:35:19.313" v="5527"/>
        <pc:sldMkLst>
          <pc:docMk/>
          <pc:sldMk cId="2353385944" sldId="411"/>
        </pc:sldMkLst>
        <pc:spChg chg="del">
          <ac:chgData name="Artem Galimov" userId="3093e7bb77aeaff9" providerId="LiveId" clId="{A5AAB7F5-0011-4F76-9E35-2DF59E0E14C3}" dt="2023-06-21T18:23:26.446" v="5246" actId="478"/>
          <ac:spMkLst>
            <pc:docMk/>
            <pc:sldMk cId="2353385944" sldId="411"/>
            <ac:spMk id="11" creationId="{6995464F-75F8-45F5-B49A-3FE198D81E6C}"/>
          </ac:spMkLst>
        </pc:spChg>
      </pc:sldChg>
      <pc:sldChg chg="del">
        <pc:chgData name="Artem Galimov" userId="3093e7bb77aeaff9" providerId="LiveId" clId="{A5AAB7F5-0011-4F76-9E35-2DF59E0E14C3}" dt="2023-06-20T21:28:58.570" v="1274" actId="2696"/>
        <pc:sldMkLst>
          <pc:docMk/>
          <pc:sldMk cId="2838384671" sldId="412"/>
        </pc:sldMkLst>
      </pc:sldChg>
      <pc:sldChg chg="ord">
        <pc:chgData name="Artem Galimov" userId="3093e7bb77aeaff9" providerId="LiveId" clId="{A5AAB7F5-0011-4F76-9E35-2DF59E0E14C3}" dt="2023-06-20T21:28:27.969" v="1273"/>
        <pc:sldMkLst>
          <pc:docMk/>
          <pc:sldMk cId="551818255" sldId="413"/>
        </pc:sldMkLst>
      </pc:sldChg>
      <pc:sldChg chg="modSp">
        <pc:chgData name="Artem Galimov" userId="3093e7bb77aeaff9" providerId="LiveId" clId="{A5AAB7F5-0011-4F76-9E35-2DF59E0E14C3}" dt="2023-06-21T10:35:53.857" v="4016" actId="20577"/>
        <pc:sldMkLst>
          <pc:docMk/>
          <pc:sldMk cId="2246434868" sldId="414"/>
        </pc:sldMkLst>
        <pc:spChg chg="mod">
          <ac:chgData name="Artem Galimov" userId="3093e7bb77aeaff9" providerId="LiveId" clId="{A5AAB7F5-0011-4F76-9E35-2DF59E0E14C3}" dt="2023-06-21T10:35:53.857" v="4016" actId="20577"/>
          <ac:spMkLst>
            <pc:docMk/>
            <pc:sldMk cId="2246434868" sldId="414"/>
            <ac:spMk id="8" creationId="{405B9754-6A07-4360-86D2-B9A488FDF5C1}"/>
          </ac:spMkLst>
        </pc:spChg>
      </pc:sldChg>
      <pc:sldChg chg="modSp">
        <pc:chgData name="Artem Galimov" userId="3093e7bb77aeaff9" providerId="LiveId" clId="{A5AAB7F5-0011-4F76-9E35-2DF59E0E14C3}" dt="2023-06-21T10:34:59.552" v="4000" actId="1076"/>
        <pc:sldMkLst>
          <pc:docMk/>
          <pc:sldMk cId="1334685908" sldId="415"/>
        </pc:sldMkLst>
        <pc:picChg chg="mod">
          <ac:chgData name="Artem Galimov" userId="3093e7bb77aeaff9" providerId="LiveId" clId="{A5AAB7F5-0011-4F76-9E35-2DF59E0E14C3}" dt="2023-06-21T10:34:59.552" v="4000" actId="1076"/>
          <ac:picMkLst>
            <pc:docMk/>
            <pc:sldMk cId="1334685908" sldId="415"/>
            <ac:picMk id="9" creationId="{00000000-0000-0000-0000-000000000000}"/>
          </ac:picMkLst>
        </pc:picChg>
      </pc:sldChg>
      <pc:sldChg chg="addSp delSp modSp del">
        <pc:chgData name="Artem Galimov" userId="3093e7bb77aeaff9" providerId="LiveId" clId="{A5AAB7F5-0011-4F76-9E35-2DF59E0E14C3}" dt="2023-06-21T18:25:08.486" v="5262" actId="2696"/>
        <pc:sldMkLst>
          <pc:docMk/>
          <pc:sldMk cId="2931272793" sldId="416"/>
        </pc:sldMkLst>
        <pc:spChg chg="del">
          <ac:chgData name="Artem Galimov" userId="3093e7bb77aeaff9" providerId="LiveId" clId="{A5AAB7F5-0011-4F76-9E35-2DF59E0E14C3}" dt="2023-06-20T22:08:20.094" v="2128" actId="478"/>
          <ac:spMkLst>
            <pc:docMk/>
            <pc:sldMk cId="2931272793" sldId="416"/>
            <ac:spMk id="14" creationId="{00000000-0000-0000-0000-000000000000}"/>
          </ac:spMkLst>
        </pc:spChg>
        <pc:spChg chg="add mod">
          <ac:chgData name="Artem Galimov" userId="3093e7bb77aeaff9" providerId="LiveId" clId="{A5AAB7F5-0011-4F76-9E35-2DF59E0E14C3}" dt="2023-06-20T22:08:31.376" v="2144" actId="20577"/>
          <ac:spMkLst>
            <pc:docMk/>
            <pc:sldMk cId="2931272793" sldId="416"/>
            <ac:spMk id="29" creationId="{62F8F54C-DAE3-4AD7-A744-63A8D17F2EF3}"/>
          </ac:spMkLst>
        </pc:spChg>
      </pc:sldChg>
      <pc:sldChg chg="addSp delSp modSp ord">
        <pc:chgData name="Artem Galimov" userId="3093e7bb77aeaff9" providerId="LiveId" clId="{A5AAB7F5-0011-4F76-9E35-2DF59E0E14C3}" dt="2023-06-21T21:23:20.101" v="6537" actId="478"/>
        <pc:sldMkLst>
          <pc:docMk/>
          <pc:sldMk cId="3312810544" sldId="417"/>
        </pc:sldMkLst>
        <pc:spChg chg="add del mod">
          <ac:chgData name="Artem Galimov" userId="3093e7bb77aeaff9" providerId="LiveId" clId="{A5AAB7F5-0011-4F76-9E35-2DF59E0E14C3}" dt="2023-06-20T22:08:40.246" v="2146" actId="478"/>
          <ac:spMkLst>
            <pc:docMk/>
            <pc:sldMk cId="3312810544" sldId="417"/>
            <ac:spMk id="3" creationId="{8FCC821A-CF28-4749-B88E-0358156C4B53}"/>
          </ac:spMkLst>
        </pc:spChg>
        <pc:spChg chg="del">
          <ac:chgData name="Artem Galimov" userId="3093e7bb77aeaff9" providerId="LiveId" clId="{A5AAB7F5-0011-4F76-9E35-2DF59E0E14C3}" dt="2023-06-20T22:08:37.400" v="2145" actId="478"/>
          <ac:spMkLst>
            <pc:docMk/>
            <pc:sldMk cId="3312810544" sldId="417"/>
            <ac:spMk id="8" creationId="{2C59CBB7-6E9E-4610-8D66-098505F1ACF5}"/>
          </ac:spMkLst>
        </pc:spChg>
        <pc:spChg chg="add mod">
          <ac:chgData name="Artem Galimov" userId="3093e7bb77aeaff9" providerId="LiveId" clId="{A5AAB7F5-0011-4F76-9E35-2DF59E0E14C3}" dt="2023-06-20T22:08:48.484" v="2170" actId="20577"/>
          <ac:spMkLst>
            <pc:docMk/>
            <pc:sldMk cId="3312810544" sldId="417"/>
            <ac:spMk id="14" creationId="{98B29C8E-532E-4AC2-A043-7540E6CE611E}"/>
          </ac:spMkLst>
        </pc:spChg>
        <pc:picChg chg="del">
          <ac:chgData name="Artem Galimov" userId="3093e7bb77aeaff9" providerId="LiveId" clId="{A5AAB7F5-0011-4F76-9E35-2DF59E0E14C3}" dt="2023-06-21T21:23:20.101" v="6537" actId="478"/>
          <ac:picMkLst>
            <pc:docMk/>
            <pc:sldMk cId="3312810544" sldId="417"/>
            <ac:picMk id="11" creationId="{CE6A6B45-2429-48E9-8FC9-3815E4834839}"/>
          </ac:picMkLst>
        </pc:picChg>
      </pc:sldChg>
      <pc:sldChg chg="del ord">
        <pc:chgData name="Artem Galimov" userId="3093e7bb77aeaff9" providerId="LiveId" clId="{A5AAB7F5-0011-4F76-9E35-2DF59E0E14C3}" dt="2023-06-21T10:24:14.332" v="3950" actId="2696"/>
        <pc:sldMkLst>
          <pc:docMk/>
          <pc:sldMk cId="1848680467" sldId="418"/>
        </pc:sldMkLst>
      </pc:sldChg>
      <pc:sldChg chg="add del">
        <pc:chgData name="Artem Galimov" userId="3093e7bb77aeaff9" providerId="LiveId" clId="{A5AAB7F5-0011-4F76-9E35-2DF59E0E14C3}" dt="2023-06-21T19:24:15.721" v="5982" actId="2696"/>
        <pc:sldMkLst>
          <pc:docMk/>
          <pc:sldMk cId="2376923771" sldId="418"/>
        </pc:sldMkLst>
      </pc:sldChg>
      <pc:sldChg chg="addSp delSp modSp modNotesTx">
        <pc:chgData name="Artem Galimov" userId="3093e7bb77aeaff9" providerId="LiveId" clId="{A5AAB7F5-0011-4F76-9E35-2DF59E0E14C3}" dt="2023-06-21T21:04:58.820" v="6317" actId="478"/>
        <pc:sldMkLst>
          <pc:docMk/>
          <pc:sldMk cId="3279486867" sldId="419"/>
        </pc:sldMkLst>
        <pc:spChg chg="mod">
          <ac:chgData name="Artem Galimov" userId="3093e7bb77aeaff9" providerId="LiveId" clId="{A5AAB7F5-0011-4F76-9E35-2DF59E0E14C3}" dt="2023-06-21T07:05:06.719" v="2178" actId="1076"/>
          <ac:spMkLst>
            <pc:docMk/>
            <pc:sldMk cId="3279486867" sldId="419"/>
            <ac:spMk id="2" creationId="{00000000-0000-0000-0000-000000000000}"/>
          </ac:spMkLst>
        </pc:spChg>
        <pc:spChg chg="add del mod">
          <ac:chgData name="Artem Galimov" userId="3093e7bb77aeaff9" providerId="LiveId" clId="{A5AAB7F5-0011-4F76-9E35-2DF59E0E14C3}" dt="2023-06-21T18:40:15.957" v="5534"/>
          <ac:spMkLst>
            <pc:docMk/>
            <pc:sldMk cId="3279486867" sldId="419"/>
            <ac:spMk id="7" creationId="{C60B4BC6-CFBE-40AD-8D09-1916B9E09507}"/>
          </ac:spMkLst>
        </pc:spChg>
        <pc:spChg chg="add del">
          <ac:chgData name="Artem Galimov" userId="3093e7bb77aeaff9" providerId="LiveId" clId="{A5AAB7F5-0011-4F76-9E35-2DF59E0E14C3}" dt="2023-06-21T21:04:58.820" v="6317" actId="478"/>
          <ac:spMkLst>
            <pc:docMk/>
            <pc:sldMk cId="3279486867" sldId="419"/>
            <ac:spMk id="9" creationId="{F9C35064-E548-42E4-9D9C-D9709F915CDB}"/>
          </ac:spMkLst>
        </pc:spChg>
        <pc:picChg chg="del">
          <ac:chgData name="Artem Galimov" userId="3093e7bb77aeaff9" providerId="LiveId" clId="{A5AAB7F5-0011-4F76-9E35-2DF59E0E14C3}" dt="2023-06-21T18:39:54.469" v="5528" actId="478"/>
          <ac:picMkLst>
            <pc:docMk/>
            <pc:sldMk cId="3279486867" sldId="419"/>
            <ac:picMk id="6" creationId="{59D33AA7-132F-4372-B17B-240D3841F033}"/>
          </ac:picMkLst>
        </pc:picChg>
        <pc:picChg chg="add del mod">
          <ac:chgData name="Artem Galimov" userId="3093e7bb77aeaff9" providerId="LiveId" clId="{A5AAB7F5-0011-4F76-9E35-2DF59E0E14C3}" dt="2023-06-21T18:40:15.957" v="5534"/>
          <ac:picMkLst>
            <pc:docMk/>
            <pc:sldMk cId="3279486867" sldId="419"/>
            <ac:picMk id="8" creationId="{C0E7E990-0B7D-45FD-BBD2-61C1B24CB36A}"/>
          </ac:picMkLst>
        </pc:picChg>
        <pc:picChg chg="add">
          <ac:chgData name="Artem Galimov" userId="3093e7bb77aeaff9" providerId="LiveId" clId="{A5AAB7F5-0011-4F76-9E35-2DF59E0E14C3}" dt="2023-06-21T18:40:17.403" v="5535"/>
          <ac:picMkLst>
            <pc:docMk/>
            <pc:sldMk cId="3279486867" sldId="419"/>
            <ac:picMk id="10" creationId="{80FDD7CE-C9A3-46BB-917B-0F54DB71C78B}"/>
          </ac:picMkLst>
        </pc:picChg>
      </pc:sldChg>
      <pc:sldChg chg="del">
        <pc:chgData name="Artem Galimov" userId="3093e7bb77aeaff9" providerId="LiveId" clId="{A5AAB7F5-0011-4F76-9E35-2DF59E0E14C3}" dt="2023-06-21T07:04:41.228" v="2176" actId="2696"/>
        <pc:sldMkLst>
          <pc:docMk/>
          <pc:sldMk cId="1812467553" sldId="420"/>
        </pc:sldMkLst>
      </pc:sldChg>
      <pc:sldChg chg="addSp delSp modNotesTx">
        <pc:chgData name="Artem Galimov" userId="3093e7bb77aeaff9" providerId="LiveId" clId="{A5AAB7F5-0011-4F76-9E35-2DF59E0E14C3}" dt="2023-06-21T21:04:42.514" v="6312" actId="478"/>
        <pc:sldMkLst>
          <pc:docMk/>
          <pc:sldMk cId="924710378" sldId="421"/>
        </pc:sldMkLst>
        <pc:spChg chg="add del">
          <ac:chgData name="Artem Galimov" userId="3093e7bb77aeaff9" providerId="LiveId" clId="{A5AAB7F5-0011-4F76-9E35-2DF59E0E14C3}" dt="2023-06-21T18:41:06.006" v="5543"/>
          <ac:spMkLst>
            <pc:docMk/>
            <pc:sldMk cId="924710378" sldId="421"/>
            <ac:spMk id="7" creationId="{392CE4D9-FD3F-40EB-831A-8E7884680C02}"/>
          </ac:spMkLst>
        </pc:spChg>
        <pc:spChg chg="add del">
          <ac:chgData name="Artem Galimov" userId="3093e7bb77aeaff9" providerId="LiveId" clId="{A5AAB7F5-0011-4F76-9E35-2DF59E0E14C3}" dt="2023-06-21T21:04:42.514" v="6312" actId="478"/>
          <ac:spMkLst>
            <pc:docMk/>
            <pc:sldMk cId="924710378" sldId="421"/>
            <ac:spMk id="9" creationId="{B0464D62-4ACC-4557-97AF-D8C23594F765}"/>
          </ac:spMkLst>
        </pc:spChg>
        <pc:picChg chg="del">
          <ac:chgData name="Artem Galimov" userId="3093e7bb77aeaff9" providerId="LiveId" clId="{A5AAB7F5-0011-4F76-9E35-2DF59E0E14C3}" dt="2023-06-21T18:41:07.477" v="5544" actId="478"/>
          <ac:picMkLst>
            <pc:docMk/>
            <pc:sldMk cId="924710378" sldId="421"/>
            <ac:picMk id="6" creationId="{59D33AA7-132F-4372-B17B-240D3841F033}"/>
          </ac:picMkLst>
        </pc:picChg>
        <pc:picChg chg="add del">
          <ac:chgData name="Artem Galimov" userId="3093e7bb77aeaff9" providerId="LiveId" clId="{A5AAB7F5-0011-4F76-9E35-2DF59E0E14C3}" dt="2023-06-21T18:41:06.006" v="5543"/>
          <ac:picMkLst>
            <pc:docMk/>
            <pc:sldMk cId="924710378" sldId="421"/>
            <ac:picMk id="8" creationId="{AE160BDF-23B8-4C20-B8C1-DE913141597B}"/>
          </ac:picMkLst>
        </pc:picChg>
        <pc:picChg chg="add">
          <ac:chgData name="Artem Galimov" userId="3093e7bb77aeaff9" providerId="LiveId" clId="{A5AAB7F5-0011-4F76-9E35-2DF59E0E14C3}" dt="2023-06-21T18:41:08.435" v="5545"/>
          <ac:picMkLst>
            <pc:docMk/>
            <pc:sldMk cId="924710378" sldId="421"/>
            <ac:picMk id="10" creationId="{6918628C-03D6-4CAF-BF24-08916CE5650E}"/>
          </ac:picMkLst>
        </pc:picChg>
      </pc:sldChg>
      <pc:sldChg chg="del">
        <pc:chgData name="Artem Galimov" userId="3093e7bb77aeaff9" providerId="LiveId" clId="{A5AAB7F5-0011-4F76-9E35-2DF59E0E14C3}" dt="2023-06-21T10:58:41.350" v="4338" actId="2696"/>
        <pc:sldMkLst>
          <pc:docMk/>
          <pc:sldMk cId="4148860781" sldId="422"/>
        </pc:sldMkLst>
      </pc:sldChg>
      <pc:sldChg chg="modSp">
        <pc:chgData name="Artem Galimov" userId="3093e7bb77aeaff9" providerId="LiveId" clId="{A5AAB7F5-0011-4F76-9E35-2DF59E0E14C3}" dt="2023-06-21T20:47:41.209" v="6053" actId="20577"/>
        <pc:sldMkLst>
          <pc:docMk/>
          <pc:sldMk cId="431927614" sldId="423"/>
        </pc:sldMkLst>
        <pc:spChg chg="mod">
          <ac:chgData name="Artem Galimov" userId="3093e7bb77aeaff9" providerId="LiveId" clId="{A5AAB7F5-0011-4F76-9E35-2DF59E0E14C3}" dt="2023-06-21T20:47:41.209" v="6053" actId="20577"/>
          <ac:spMkLst>
            <pc:docMk/>
            <pc:sldMk cId="431927614" sldId="423"/>
            <ac:spMk id="2" creationId="{00000000-0000-0000-0000-000000000000}"/>
          </ac:spMkLst>
        </pc:spChg>
      </pc:sldChg>
      <pc:sldChg chg="modSp">
        <pc:chgData name="Artem Galimov" userId="3093e7bb77aeaff9" providerId="LiveId" clId="{A5AAB7F5-0011-4F76-9E35-2DF59E0E14C3}" dt="2023-06-21T17:19:22.942" v="4864" actId="20577"/>
        <pc:sldMkLst>
          <pc:docMk/>
          <pc:sldMk cId="1835608096" sldId="424"/>
        </pc:sldMkLst>
        <pc:spChg chg="mod">
          <ac:chgData name="Artem Galimov" userId="3093e7bb77aeaff9" providerId="LiveId" clId="{A5AAB7F5-0011-4F76-9E35-2DF59E0E14C3}" dt="2023-06-21T17:19:22.942" v="4864" actId="20577"/>
          <ac:spMkLst>
            <pc:docMk/>
            <pc:sldMk cId="1835608096" sldId="424"/>
            <ac:spMk id="2" creationId="{00000000-0000-0000-0000-000000000000}"/>
          </ac:spMkLst>
        </pc:spChg>
      </pc:sldChg>
      <pc:sldChg chg="modSp modNotesTx">
        <pc:chgData name="Artem Galimov" userId="3093e7bb77aeaff9" providerId="LiveId" clId="{A5AAB7F5-0011-4F76-9E35-2DF59E0E14C3}" dt="2023-06-21T18:44:15.471" v="5559" actId="20577"/>
        <pc:sldMkLst>
          <pc:docMk/>
          <pc:sldMk cId="722316294" sldId="425"/>
        </pc:sldMkLst>
        <pc:spChg chg="mod">
          <ac:chgData name="Artem Galimov" userId="3093e7bb77aeaff9" providerId="LiveId" clId="{A5AAB7F5-0011-4F76-9E35-2DF59E0E14C3}" dt="2023-06-20T21:09:48.914" v="996" actId="1076"/>
          <ac:spMkLst>
            <pc:docMk/>
            <pc:sldMk cId="722316294" sldId="425"/>
            <ac:spMk id="2" creationId="{00000000-0000-0000-0000-000000000000}"/>
          </ac:spMkLst>
        </pc:spChg>
      </pc:sldChg>
      <pc:sldChg chg="del">
        <pc:chgData name="Artem Galimov" userId="3093e7bb77aeaff9" providerId="LiveId" clId="{A5AAB7F5-0011-4F76-9E35-2DF59E0E14C3}" dt="2023-06-20T21:12:14.752" v="1007" actId="2696"/>
        <pc:sldMkLst>
          <pc:docMk/>
          <pc:sldMk cId="1597372443" sldId="427"/>
        </pc:sldMkLst>
      </pc:sldChg>
      <pc:sldChg chg="del">
        <pc:chgData name="Artem Galimov" userId="3093e7bb77aeaff9" providerId="LiveId" clId="{A5AAB7F5-0011-4F76-9E35-2DF59E0E14C3}" dt="2023-06-20T21:44:42.782" v="1410" actId="2696"/>
        <pc:sldMkLst>
          <pc:docMk/>
          <pc:sldMk cId="1768984538" sldId="428"/>
        </pc:sldMkLst>
      </pc:sldChg>
      <pc:sldChg chg="del">
        <pc:chgData name="Artem Galimov" userId="3093e7bb77aeaff9" providerId="LiveId" clId="{A5AAB7F5-0011-4F76-9E35-2DF59E0E14C3}" dt="2023-06-20T21:44:42.787" v="1411" actId="2696"/>
        <pc:sldMkLst>
          <pc:docMk/>
          <pc:sldMk cId="3849754803" sldId="429"/>
        </pc:sldMkLst>
      </pc:sldChg>
      <pc:sldChg chg="del">
        <pc:chgData name="Artem Galimov" userId="3093e7bb77aeaff9" providerId="LiveId" clId="{A5AAB7F5-0011-4F76-9E35-2DF59E0E14C3}" dt="2023-06-20T21:44:42.801" v="1414" actId="2696"/>
        <pc:sldMkLst>
          <pc:docMk/>
          <pc:sldMk cId="4039520105" sldId="430"/>
        </pc:sldMkLst>
      </pc:sldChg>
      <pc:sldChg chg="del">
        <pc:chgData name="Artem Galimov" userId="3093e7bb77aeaff9" providerId="LiveId" clId="{A5AAB7F5-0011-4F76-9E35-2DF59E0E14C3}" dt="2023-06-20T21:44:42.806" v="1415" actId="2696"/>
        <pc:sldMkLst>
          <pc:docMk/>
          <pc:sldMk cId="1907424354" sldId="432"/>
        </pc:sldMkLst>
      </pc:sldChg>
      <pc:sldChg chg="del">
        <pc:chgData name="Artem Galimov" userId="3093e7bb77aeaff9" providerId="LiveId" clId="{A5AAB7F5-0011-4F76-9E35-2DF59E0E14C3}" dt="2023-06-20T21:44:42.821" v="1418" actId="2696"/>
        <pc:sldMkLst>
          <pc:docMk/>
          <pc:sldMk cId="1374003528" sldId="433"/>
        </pc:sldMkLst>
      </pc:sldChg>
      <pc:sldChg chg="addSp modSp ord">
        <pc:chgData name="Artem Galimov" userId="3093e7bb77aeaff9" providerId="LiveId" clId="{A5AAB7F5-0011-4F76-9E35-2DF59E0E14C3}" dt="2023-06-21T10:38:03.814" v="4043" actId="1076"/>
        <pc:sldMkLst>
          <pc:docMk/>
          <pc:sldMk cId="544514756" sldId="434"/>
        </pc:sldMkLst>
        <pc:spChg chg="mod">
          <ac:chgData name="Artem Galimov" userId="3093e7bb77aeaff9" providerId="LiveId" clId="{A5AAB7F5-0011-4F76-9E35-2DF59E0E14C3}" dt="2023-06-21T10:37:42.206" v="4034" actId="14100"/>
          <ac:spMkLst>
            <pc:docMk/>
            <pc:sldMk cId="544514756" sldId="434"/>
            <ac:spMk id="7" creationId="{00000000-0000-0000-0000-000000000000}"/>
          </ac:spMkLst>
        </pc:spChg>
        <pc:picChg chg="mod">
          <ac:chgData name="Artem Galimov" userId="3093e7bb77aeaff9" providerId="LiveId" clId="{A5AAB7F5-0011-4F76-9E35-2DF59E0E14C3}" dt="2023-06-21T10:37:01.456" v="4023" actId="1076"/>
          <ac:picMkLst>
            <pc:docMk/>
            <pc:sldMk cId="544514756" sldId="434"/>
            <ac:picMk id="6" creationId="{00000000-0000-0000-0000-000000000000}"/>
          </ac:picMkLst>
        </pc:picChg>
        <pc:picChg chg="mod">
          <ac:chgData name="Artem Galimov" userId="3093e7bb77aeaff9" providerId="LiveId" clId="{A5AAB7F5-0011-4F76-9E35-2DF59E0E14C3}" dt="2023-06-21T10:37:05.586" v="4026" actId="1076"/>
          <ac:picMkLst>
            <pc:docMk/>
            <pc:sldMk cId="544514756" sldId="434"/>
            <ac:picMk id="9" creationId="{00000000-0000-0000-0000-000000000000}"/>
          </ac:picMkLst>
        </pc:picChg>
        <pc:picChg chg="add mod">
          <ac:chgData name="Artem Galimov" userId="3093e7bb77aeaff9" providerId="LiveId" clId="{A5AAB7F5-0011-4F76-9E35-2DF59E0E14C3}" dt="2023-06-21T10:37:45.603" v="4036" actId="1076"/>
          <ac:picMkLst>
            <pc:docMk/>
            <pc:sldMk cId="544514756" sldId="434"/>
            <ac:picMk id="10" creationId="{B05BB1BB-599B-4B92-9D61-92B382080C5D}"/>
          </ac:picMkLst>
        </pc:picChg>
        <pc:picChg chg="add mod">
          <ac:chgData name="Artem Galimov" userId="3093e7bb77aeaff9" providerId="LiveId" clId="{A5AAB7F5-0011-4F76-9E35-2DF59E0E14C3}" dt="2023-06-21T10:38:03.814" v="4043" actId="1076"/>
          <ac:picMkLst>
            <pc:docMk/>
            <pc:sldMk cId="544514756" sldId="434"/>
            <ac:picMk id="11" creationId="{9DBFAD7E-31F2-4B0D-8981-368CEAF6BA7B}"/>
          </ac:picMkLst>
        </pc:picChg>
      </pc:sldChg>
      <pc:sldChg chg="addSp modSp del">
        <pc:chgData name="Artem Galimov" userId="3093e7bb77aeaff9" providerId="LiveId" clId="{A5AAB7F5-0011-4F76-9E35-2DF59E0E14C3}" dt="2023-06-20T21:11:57.968" v="1004" actId="2696"/>
        <pc:sldMkLst>
          <pc:docMk/>
          <pc:sldMk cId="2987275246" sldId="435"/>
        </pc:sldMkLst>
        <pc:picChg chg="add mod">
          <ac:chgData name="Artem Galimov" userId="3093e7bb77aeaff9" providerId="LiveId" clId="{A5AAB7F5-0011-4F76-9E35-2DF59E0E14C3}" dt="2023-06-19T22:12:26.776" v="5" actId="1076"/>
          <ac:picMkLst>
            <pc:docMk/>
            <pc:sldMk cId="2987275246" sldId="435"/>
            <ac:picMk id="10" creationId="{DDE48B18-1203-4ADE-BB6B-024B0A8B76FD}"/>
          </ac:picMkLst>
        </pc:picChg>
        <pc:picChg chg="add">
          <ac:chgData name="Artem Galimov" userId="3093e7bb77aeaff9" providerId="LiveId" clId="{A5AAB7F5-0011-4F76-9E35-2DF59E0E14C3}" dt="2023-06-19T22:27:56.863" v="257"/>
          <ac:picMkLst>
            <pc:docMk/>
            <pc:sldMk cId="2987275246" sldId="435"/>
            <ac:picMk id="11" creationId="{F230254F-6619-4A1A-BE25-9D0D00EF1913}"/>
          </ac:picMkLst>
        </pc:picChg>
      </pc:sldChg>
      <pc:sldChg chg="del">
        <pc:chgData name="Artem Galimov" userId="3093e7bb77aeaff9" providerId="LiveId" clId="{A5AAB7F5-0011-4F76-9E35-2DF59E0E14C3}" dt="2023-06-20T21:12:05.202" v="1006" actId="2696"/>
        <pc:sldMkLst>
          <pc:docMk/>
          <pc:sldMk cId="329017011" sldId="436"/>
        </pc:sldMkLst>
      </pc:sldChg>
      <pc:sldChg chg="del">
        <pc:chgData name="Artem Galimov" userId="3093e7bb77aeaff9" providerId="LiveId" clId="{A5AAB7F5-0011-4F76-9E35-2DF59E0E14C3}" dt="2023-06-20T21:44:42.828" v="1419" actId="2696"/>
        <pc:sldMkLst>
          <pc:docMk/>
          <pc:sldMk cId="659811779" sldId="438"/>
        </pc:sldMkLst>
      </pc:sldChg>
      <pc:sldChg chg="delSp">
        <pc:chgData name="Artem Galimov" userId="3093e7bb77aeaff9" providerId="LiveId" clId="{A5AAB7F5-0011-4F76-9E35-2DF59E0E14C3}" dt="2023-06-21T20:42:32.642" v="6039" actId="478"/>
        <pc:sldMkLst>
          <pc:docMk/>
          <pc:sldMk cId="3385999599" sldId="440"/>
        </pc:sldMkLst>
        <pc:spChg chg="del">
          <ac:chgData name="Artem Galimov" userId="3093e7bb77aeaff9" providerId="LiveId" clId="{A5AAB7F5-0011-4F76-9E35-2DF59E0E14C3}" dt="2023-06-21T20:42:32.642" v="6039" actId="478"/>
          <ac:spMkLst>
            <pc:docMk/>
            <pc:sldMk cId="3385999599" sldId="440"/>
            <ac:spMk id="4" creationId="{00000000-0000-0000-0000-000000000000}"/>
          </ac:spMkLst>
        </pc:spChg>
      </pc:sldChg>
      <pc:sldChg chg="del">
        <pc:chgData name="Artem Galimov" userId="3093e7bb77aeaff9" providerId="LiveId" clId="{A5AAB7F5-0011-4F76-9E35-2DF59E0E14C3}" dt="2023-06-20T21:44:42.842" v="1422" actId="2696"/>
        <pc:sldMkLst>
          <pc:docMk/>
          <pc:sldMk cId="336181836" sldId="443"/>
        </pc:sldMkLst>
      </pc:sldChg>
      <pc:sldChg chg="modSp del">
        <pc:chgData name="Artem Galimov" userId="3093e7bb77aeaff9" providerId="LiveId" clId="{A5AAB7F5-0011-4F76-9E35-2DF59E0E14C3}" dt="2023-06-20T21:14:17.619" v="1045" actId="2696"/>
        <pc:sldMkLst>
          <pc:docMk/>
          <pc:sldMk cId="4155926210" sldId="444"/>
        </pc:sldMkLst>
        <pc:spChg chg="mod">
          <ac:chgData name="Artem Galimov" userId="3093e7bb77aeaff9" providerId="LiveId" clId="{A5AAB7F5-0011-4F76-9E35-2DF59E0E14C3}" dt="2023-06-20T21:13:29.576" v="1044" actId="20577"/>
          <ac:spMkLst>
            <pc:docMk/>
            <pc:sldMk cId="4155926210" sldId="444"/>
            <ac:spMk id="7" creationId="{00000000-0000-0000-0000-000000000000}"/>
          </ac:spMkLst>
        </pc:spChg>
        <pc:picChg chg="mod">
          <ac:chgData name="Artem Galimov" userId="3093e7bb77aeaff9" providerId="LiveId" clId="{A5AAB7F5-0011-4F76-9E35-2DF59E0E14C3}" dt="2023-06-19T22:27:34.947" v="256" actId="1076"/>
          <ac:picMkLst>
            <pc:docMk/>
            <pc:sldMk cId="4155926210" sldId="444"/>
            <ac:picMk id="1026" creationId="{00000000-0000-0000-0000-000000000000}"/>
          </ac:picMkLst>
        </pc:picChg>
      </pc:sldChg>
      <pc:sldChg chg="modSp">
        <pc:chgData name="Artem Galimov" userId="3093e7bb77aeaff9" providerId="LiveId" clId="{A5AAB7F5-0011-4F76-9E35-2DF59E0E14C3}" dt="2023-06-20T21:32:04.170" v="1279"/>
        <pc:sldMkLst>
          <pc:docMk/>
          <pc:sldMk cId="3802809134" sldId="447"/>
        </pc:sldMkLst>
        <pc:spChg chg="mod">
          <ac:chgData name="Artem Galimov" userId="3093e7bb77aeaff9" providerId="LiveId" clId="{A5AAB7F5-0011-4F76-9E35-2DF59E0E14C3}" dt="2023-06-20T21:31:55.162" v="1278" actId="20577"/>
          <ac:spMkLst>
            <pc:docMk/>
            <pc:sldMk cId="3802809134" sldId="447"/>
            <ac:spMk id="5" creationId="{00000000-0000-0000-0000-000000000000}"/>
          </ac:spMkLst>
        </pc:spChg>
        <pc:spChg chg="mod">
          <ac:chgData name="Artem Galimov" userId="3093e7bb77aeaff9" providerId="LiveId" clId="{A5AAB7F5-0011-4F76-9E35-2DF59E0E14C3}" dt="2023-06-20T21:32:04.170" v="1279"/>
          <ac:spMkLst>
            <pc:docMk/>
            <pc:sldMk cId="3802809134" sldId="447"/>
            <ac:spMk id="25603" creationId="{00000000-0000-0000-0000-000000000000}"/>
          </ac:spMkLst>
        </pc:spChg>
      </pc:sldChg>
      <pc:sldChg chg="modSp">
        <pc:chgData name="Artem Galimov" userId="3093e7bb77aeaff9" providerId="LiveId" clId="{A5AAB7F5-0011-4F76-9E35-2DF59E0E14C3}" dt="2023-06-20T21:34:54.978" v="1350" actId="20577"/>
        <pc:sldMkLst>
          <pc:docMk/>
          <pc:sldMk cId="3747603529" sldId="448"/>
        </pc:sldMkLst>
        <pc:spChg chg="mod">
          <ac:chgData name="Artem Galimov" userId="3093e7bb77aeaff9" providerId="LiveId" clId="{A5AAB7F5-0011-4F76-9E35-2DF59E0E14C3}" dt="2023-06-20T21:33:07.618" v="1309"/>
          <ac:spMkLst>
            <pc:docMk/>
            <pc:sldMk cId="3747603529" sldId="448"/>
            <ac:spMk id="4" creationId="{00000000-0000-0000-0000-000000000000}"/>
          </ac:spMkLst>
        </pc:spChg>
        <pc:spChg chg="mod">
          <ac:chgData name="Artem Galimov" userId="3093e7bb77aeaff9" providerId="LiveId" clId="{A5AAB7F5-0011-4F76-9E35-2DF59E0E14C3}" dt="2023-06-20T21:34:54.978" v="1350" actId="20577"/>
          <ac:spMkLst>
            <pc:docMk/>
            <pc:sldMk cId="3747603529" sldId="448"/>
            <ac:spMk id="10" creationId="{00000000-0000-0000-0000-000000000000}"/>
          </ac:spMkLst>
        </pc:spChg>
      </pc:sldChg>
      <pc:sldChg chg="addSp delSp">
        <pc:chgData name="Artem Galimov" userId="3093e7bb77aeaff9" providerId="LiveId" clId="{A5AAB7F5-0011-4F76-9E35-2DF59E0E14C3}" dt="2023-06-20T21:35:30.112" v="1353"/>
        <pc:sldMkLst>
          <pc:docMk/>
          <pc:sldMk cId="2076703731" sldId="449"/>
        </pc:sldMkLst>
        <pc:spChg chg="del">
          <ac:chgData name="Artem Galimov" userId="3093e7bb77aeaff9" providerId="LiveId" clId="{A5AAB7F5-0011-4F76-9E35-2DF59E0E14C3}" dt="2023-06-20T21:35:29.453" v="1352" actId="478"/>
          <ac:spMkLst>
            <pc:docMk/>
            <pc:sldMk cId="2076703731" sldId="449"/>
            <ac:spMk id="9" creationId="{00000000-0000-0000-0000-000000000000}"/>
          </ac:spMkLst>
        </pc:spChg>
        <pc:spChg chg="add">
          <ac:chgData name="Artem Galimov" userId="3093e7bb77aeaff9" providerId="LiveId" clId="{A5AAB7F5-0011-4F76-9E35-2DF59E0E14C3}" dt="2023-06-20T21:35:30.112" v="1353"/>
          <ac:spMkLst>
            <pc:docMk/>
            <pc:sldMk cId="2076703731" sldId="449"/>
            <ac:spMk id="10" creationId="{5CB06715-5D5F-4FBC-80DC-0E55DA3AD96F}"/>
          </ac:spMkLst>
        </pc:spChg>
      </pc:sldChg>
      <pc:sldChg chg="del">
        <pc:chgData name="Artem Galimov" userId="3093e7bb77aeaff9" providerId="LiveId" clId="{A5AAB7F5-0011-4F76-9E35-2DF59E0E14C3}" dt="2023-06-20T21:35:08.224" v="1351" actId="2696"/>
        <pc:sldMkLst>
          <pc:docMk/>
          <pc:sldMk cId="608565776" sldId="450"/>
        </pc:sldMkLst>
      </pc:sldChg>
      <pc:sldChg chg="addSp delSp del ord">
        <pc:chgData name="Artem Galimov" userId="3093e7bb77aeaff9" providerId="LiveId" clId="{A5AAB7F5-0011-4F76-9E35-2DF59E0E14C3}" dt="2023-06-21T10:38:15.924" v="4044" actId="2696"/>
        <pc:sldMkLst>
          <pc:docMk/>
          <pc:sldMk cId="2395774854" sldId="451"/>
        </pc:sldMkLst>
        <pc:picChg chg="add del">
          <ac:chgData name="Artem Galimov" userId="3093e7bb77aeaff9" providerId="LiveId" clId="{A5AAB7F5-0011-4F76-9E35-2DF59E0E14C3}" dt="2023-06-21T10:37:51.409" v="4038" actId="21"/>
          <ac:picMkLst>
            <pc:docMk/>
            <pc:sldMk cId="2395774854" sldId="451"/>
            <ac:picMk id="4" creationId="{00000000-0000-0000-0000-000000000000}"/>
          </ac:picMkLst>
        </pc:picChg>
      </pc:sldChg>
      <pc:sldChg chg="modSp">
        <pc:chgData name="Artem Galimov" userId="3093e7bb77aeaff9" providerId="LiveId" clId="{A5AAB7F5-0011-4F76-9E35-2DF59E0E14C3}" dt="2023-06-21T10:42:07.852" v="4103" actId="20577"/>
        <pc:sldMkLst>
          <pc:docMk/>
          <pc:sldMk cId="3017823154" sldId="457"/>
        </pc:sldMkLst>
        <pc:spChg chg="mod">
          <ac:chgData name="Artem Galimov" userId="3093e7bb77aeaff9" providerId="LiveId" clId="{A5AAB7F5-0011-4F76-9E35-2DF59E0E14C3}" dt="2023-06-21T10:42:07.852" v="4103" actId="20577"/>
          <ac:spMkLst>
            <pc:docMk/>
            <pc:sldMk cId="3017823154" sldId="457"/>
            <ac:spMk id="10" creationId="{00000000-0000-0000-0000-000000000000}"/>
          </ac:spMkLst>
        </pc:spChg>
        <pc:spChg chg="mod">
          <ac:chgData name="Artem Galimov" userId="3093e7bb77aeaff9" providerId="LiveId" clId="{A5AAB7F5-0011-4F76-9E35-2DF59E0E14C3}" dt="2023-06-21T10:41:47.879" v="4089" actId="113"/>
          <ac:spMkLst>
            <pc:docMk/>
            <pc:sldMk cId="3017823154" sldId="457"/>
            <ac:spMk id="11" creationId="{00000000-0000-0000-0000-000000000000}"/>
          </ac:spMkLst>
        </pc:spChg>
        <pc:spChg chg="mod">
          <ac:chgData name="Artem Galimov" userId="3093e7bb77aeaff9" providerId="LiveId" clId="{A5AAB7F5-0011-4F76-9E35-2DF59E0E14C3}" dt="2023-06-21T10:41:49.935" v="4090" actId="113"/>
          <ac:spMkLst>
            <pc:docMk/>
            <pc:sldMk cId="3017823154" sldId="457"/>
            <ac:spMk id="14" creationId="{00000000-0000-0000-0000-000000000000}"/>
          </ac:spMkLst>
        </pc:spChg>
      </pc:sldChg>
      <pc:sldChg chg="addSp delSp modSp">
        <pc:chgData name="Artem Galimov" userId="3093e7bb77aeaff9" providerId="LiveId" clId="{A5AAB7F5-0011-4F76-9E35-2DF59E0E14C3}" dt="2023-06-20T21:43:45.312" v="1406" actId="1076"/>
        <pc:sldMkLst>
          <pc:docMk/>
          <pc:sldMk cId="3355981193" sldId="461"/>
        </pc:sldMkLst>
        <pc:spChg chg="mod">
          <ac:chgData name="Artem Galimov" userId="3093e7bb77aeaff9" providerId="LiveId" clId="{A5AAB7F5-0011-4F76-9E35-2DF59E0E14C3}" dt="2023-06-20T21:41:45.190" v="1381" actId="948"/>
          <ac:spMkLst>
            <pc:docMk/>
            <pc:sldMk cId="3355981193" sldId="461"/>
            <ac:spMk id="3" creationId="{00000000-0000-0000-0000-000000000000}"/>
          </ac:spMkLst>
        </pc:spChg>
        <pc:spChg chg="mod">
          <ac:chgData name="Artem Galimov" userId="3093e7bb77aeaff9" providerId="LiveId" clId="{A5AAB7F5-0011-4F76-9E35-2DF59E0E14C3}" dt="2023-06-20T21:40:50.645" v="1365" actId="1076"/>
          <ac:spMkLst>
            <pc:docMk/>
            <pc:sldMk cId="3355981193" sldId="461"/>
            <ac:spMk id="5" creationId="{00000000-0000-0000-0000-000000000000}"/>
          </ac:spMkLst>
        </pc:spChg>
        <pc:spChg chg="del">
          <ac:chgData name="Artem Galimov" userId="3093e7bb77aeaff9" providerId="LiveId" clId="{A5AAB7F5-0011-4F76-9E35-2DF59E0E14C3}" dt="2023-06-20T21:36:49.318" v="1357" actId="478"/>
          <ac:spMkLst>
            <pc:docMk/>
            <pc:sldMk cId="3355981193" sldId="461"/>
            <ac:spMk id="8" creationId="{00000000-0000-0000-0000-000000000000}"/>
          </ac:spMkLst>
        </pc:spChg>
        <pc:spChg chg="mod">
          <ac:chgData name="Artem Galimov" userId="3093e7bb77aeaff9" providerId="LiveId" clId="{A5AAB7F5-0011-4F76-9E35-2DF59E0E14C3}" dt="2023-06-20T21:43:42.413" v="1405" actId="1076"/>
          <ac:spMkLst>
            <pc:docMk/>
            <pc:sldMk cId="3355981193" sldId="461"/>
            <ac:spMk id="17" creationId="{66D94B35-3044-40AE-B46D-3A160CAFCDBF}"/>
          </ac:spMkLst>
        </pc:spChg>
        <pc:spChg chg="mod">
          <ac:chgData name="Artem Galimov" userId="3093e7bb77aeaff9" providerId="LiveId" clId="{A5AAB7F5-0011-4F76-9E35-2DF59E0E14C3}" dt="2023-06-20T21:43:45.312" v="1406" actId="1076"/>
          <ac:spMkLst>
            <pc:docMk/>
            <pc:sldMk cId="3355981193" sldId="461"/>
            <ac:spMk id="18" creationId="{3C0B4956-92F0-4392-BEDB-98C5D7CF1101}"/>
          </ac:spMkLst>
        </pc:spChg>
        <pc:spChg chg="mod">
          <ac:chgData name="Artem Galimov" userId="3093e7bb77aeaff9" providerId="LiveId" clId="{A5AAB7F5-0011-4F76-9E35-2DF59E0E14C3}" dt="2023-06-20T21:43:10.663" v="1401" actId="1076"/>
          <ac:spMkLst>
            <pc:docMk/>
            <pc:sldMk cId="3355981193" sldId="461"/>
            <ac:spMk id="19" creationId="{E7C16C21-A34A-45D2-A820-91DBE573C099}"/>
          </ac:spMkLst>
        </pc:spChg>
        <pc:spChg chg="mod">
          <ac:chgData name="Artem Galimov" userId="3093e7bb77aeaff9" providerId="LiveId" clId="{A5AAB7F5-0011-4F76-9E35-2DF59E0E14C3}" dt="2023-06-20T21:43:07.806" v="1400" actId="1076"/>
          <ac:spMkLst>
            <pc:docMk/>
            <pc:sldMk cId="3355981193" sldId="461"/>
            <ac:spMk id="20" creationId="{2913A86D-2CC1-4960-BA87-8B3BC17AE50B}"/>
          </ac:spMkLst>
        </pc:spChg>
        <pc:grpChg chg="add mod">
          <ac:chgData name="Artem Galimov" userId="3093e7bb77aeaff9" providerId="LiveId" clId="{A5AAB7F5-0011-4F76-9E35-2DF59E0E14C3}" dt="2023-06-20T21:43:02.704" v="1399" actId="14100"/>
          <ac:grpSpMkLst>
            <pc:docMk/>
            <pc:sldMk cId="3355981193" sldId="461"/>
            <ac:grpSpMk id="15" creationId="{6A7AB01B-A404-4A1B-BC30-68434D60BBE1}"/>
          </ac:grpSpMkLst>
        </pc:grpChg>
        <pc:picChg chg="mod">
          <ac:chgData name="Artem Galimov" userId="3093e7bb77aeaff9" providerId="LiveId" clId="{A5AAB7F5-0011-4F76-9E35-2DF59E0E14C3}" dt="2023-06-20T21:40:48.382" v="1364" actId="1076"/>
          <ac:picMkLst>
            <pc:docMk/>
            <pc:sldMk cId="3355981193" sldId="461"/>
            <ac:picMk id="2" creationId="{00000000-0000-0000-0000-000000000000}"/>
          </ac:picMkLst>
        </pc:picChg>
        <pc:picChg chg="add mod">
          <ac:chgData name="Artem Galimov" userId="3093e7bb77aeaff9" providerId="LiveId" clId="{A5AAB7F5-0011-4F76-9E35-2DF59E0E14C3}" dt="2023-06-20T21:42:43.709" v="1392" actId="1076"/>
          <ac:picMkLst>
            <pc:docMk/>
            <pc:sldMk cId="3355981193" sldId="461"/>
            <ac:picMk id="9" creationId="{413D887D-A419-4B63-8BA6-C37D7ACBE63F}"/>
          </ac:picMkLst>
        </pc:picChg>
        <pc:picChg chg="add mod">
          <ac:chgData name="Artem Galimov" userId="3093e7bb77aeaff9" providerId="LiveId" clId="{A5AAB7F5-0011-4F76-9E35-2DF59E0E14C3}" dt="2023-06-20T21:42:56.100" v="1397" actId="1076"/>
          <ac:picMkLst>
            <pc:docMk/>
            <pc:sldMk cId="3355981193" sldId="461"/>
            <ac:picMk id="10" creationId="{A847B917-B05D-4549-A3EC-BFC1564CA7F6}"/>
          </ac:picMkLst>
        </pc:picChg>
        <pc:cxnChg chg="add del">
          <ac:chgData name="Artem Galimov" userId="3093e7bb77aeaff9" providerId="LiveId" clId="{A5AAB7F5-0011-4F76-9E35-2DF59E0E14C3}" dt="2023-06-20T21:42:04.057" v="1385" actId="11529"/>
          <ac:cxnSpMkLst>
            <pc:docMk/>
            <pc:sldMk cId="3355981193" sldId="461"/>
            <ac:cxnSpMk id="6" creationId="{0BD765DD-6C20-46CF-9565-CED45D197E58}"/>
          </ac:cxnSpMkLst>
        </pc:cxnChg>
        <pc:cxnChg chg="add mod">
          <ac:chgData name="Artem Galimov" userId="3093e7bb77aeaff9" providerId="LiveId" clId="{A5AAB7F5-0011-4F76-9E35-2DF59E0E14C3}" dt="2023-06-20T21:43:35.729" v="1404" actId="14100"/>
          <ac:cxnSpMkLst>
            <pc:docMk/>
            <pc:sldMk cId="3355981193" sldId="461"/>
            <ac:cxnSpMk id="12" creationId="{70D683A3-A5F4-463C-AC3B-0AB2D9E4A6EC}"/>
          </ac:cxnSpMkLst>
        </pc:cxnChg>
      </pc:sldChg>
      <pc:sldChg chg="del">
        <pc:chgData name="Artem Galimov" userId="3093e7bb77aeaff9" providerId="LiveId" clId="{A5AAB7F5-0011-4F76-9E35-2DF59E0E14C3}" dt="2023-06-20T21:47:29.886" v="1448" actId="2696"/>
        <pc:sldMkLst>
          <pc:docMk/>
          <pc:sldMk cId="3568090770" sldId="463"/>
        </pc:sldMkLst>
      </pc:sldChg>
      <pc:sldChg chg="addSp modSp">
        <pc:chgData name="Artem Galimov" userId="3093e7bb77aeaff9" providerId="LiveId" clId="{A5AAB7F5-0011-4F76-9E35-2DF59E0E14C3}" dt="2023-06-21T19:03:31.768" v="5651" actId="6549"/>
        <pc:sldMkLst>
          <pc:docMk/>
          <pc:sldMk cId="3902439865" sldId="464"/>
        </pc:sldMkLst>
        <pc:spChg chg="mod">
          <ac:chgData name="Artem Galimov" userId="3093e7bb77aeaff9" providerId="LiveId" clId="{A5AAB7F5-0011-4F76-9E35-2DF59E0E14C3}" dt="2023-06-21T19:03:20.944" v="5650" actId="20577"/>
          <ac:spMkLst>
            <pc:docMk/>
            <pc:sldMk cId="3902439865" sldId="464"/>
            <ac:spMk id="7" creationId="{00000000-0000-0000-0000-000000000000}"/>
          </ac:spMkLst>
        </pc:spChg>
        <pc:spChg chg="add mod">
          <ac:chgData name="Artem Galimov" userId="3093e7bb77aeaff9" providerId="LiveId" clId="{A5AAB7F5-0011-4F76-9E35-2DF59E0E14C3}" dt="2023-06-21T19:03:31.768" v="5651" actId="6549"/>
          <ac:spMkLst>
            <pc:docMk/>
            <pc:sldMk cId="3902439865" sldId="464"/>
            <ac:spMk id="9" creationId="{8319B1F9-F511-4D68-85E3-6CC5B5CF1B14}"/>
          </ac:spMkLst>
        </pc:spChg>
        <pc:picChg chg="mod">
          <ac:chgData name="Artem Galimov" userId="3093e7bb77aeaff9" providerId="LiveId" clId="{A5AAB7F5-0011-4F76-9E35-2DF59E0E14C3}" dt="2023-06-20T21:46:38.501" v="1439" actId="1076"/>
          <ac:picMkLst>
            <pc:docMk/>
            <pc:sldMk cId="3902439865" sldId="464"/>
            <ac:picMk id="3" creationId="{00000000-0000-0000-0000-000000000000}"/>
          </ac:picMkLst>
        </pc:picChg>
        <pc:picChg chg="add mod">
          <ac:chgData name="Artem Galimov" userId="3093e7bb77aeaff9" providerId="LiveId" clId="{A5AAB7F5-0011-4F76-9E35-2DF59E0E14C3}" dt="2023-06-20T21:47:36.377" v="1449" actId="1076"/>
          <ac:picMkLst>
            <pc:docMk/>
            <pc:sldMk cId="3902439865" sldId="464"/>
            <ac:picMk id="8" creationId="{61AEAC61-8082-4D55-B587-BD14675311CA}"/>
          </ac:picMkLst>
        </pc:picChg>
      </pc:sldChg>
      <pc:sldChg chg="del">
        <pc:chgData name="Artem Galimov" userId="3093e7bb77aeaff9" providerId="LiveId" clId="{A5AAB7F5-0011-4F76-9E35-2DF59E0E14C3}" dt="2023-06-21T19:07:29.487" v="5724" actId="2696"/>
        <pc:sldMkLst>
          <pc:docMk/>
          <pc:sldMk cId="2101745230" sldId="465"/>
        </pc:sldMkLst>
      </pc:sldChg>
      <pc:sldChg chg="del">
        <pc:chgData name="Artem Galimov" userId="3093e7bb77aeaff9" providerId="LiveId" clId="{A5AAB7F5-0011-4F76-9E35-2DF59E0E14C3}" dt="2023-06-21T10:43:20.761" v="4104" actId="2696"/>
        <pc:sldMkLst>
          <pc:docMk/>
          <pc:sldMk cId="4115017668" sldId="466"/>
        </pc:sldMkLst>
      </pc:sldChg>
      <pc:sldChg chg="modSp">
        <pc:chgData name="Artem Galimov" userId="3093e7bb77aeaff9" providerId="LiveId" clId="{A5AAB7F5-0011-4F76-9E35-2DF59E0E14C3}" dt="2023-06-21T19:15:22.824" v="5868"/>
        <pc:sldMkLst>
          <pc:docMk/>
          <pc:sldMk cId="3975362603" sldId="467"/>
        </pc:sldMkLst>
        <pc:spChg chg="mod">
          <ac:chgData name="Artem Galimov" userId="3093e7bb77aeaff9" providerId="LiveId" clId="{A5AAB7F5-0011-4F76-9E35-2DF59E0E14C3}" dt="2023-06-21T19:15:22.824" v="5868"/>
          <ac:spMkLst>
            <pc:docMk/>
            <pc:sldMk cId="3975362603" sldId="467"/>
            <ac:spMk id="7" creationId="{00000000-0000-0000-0000-000000000000}"/>
          </ac:spMkLst>
        </pc:spChg>
      </pc:sldChg>
      <pc:sldChg chg="modSp del">
        <pc:chgData name="Artem Galimov" userId="3093e7bb77aeaff9" providerId="LiveId" clId="{A5AAB7F5-0011-4F76-9E35-2DF59E0E14C3}" dt="2023-06-21T19:12:11.790" v="5750" actId="2696"/>
        <pc:sldMkLst>
          <pc:docMk/>
          <pc:sldMk cId="3867388887" sldId="468"/>
        </pc:sldMkLst>
        <pc:spChg chg="mod">
          <ac:chgData name="Artem Galimov" userId="3093e7bb77aeaff9" providerId="LiveId" clId="{A5AAB7F5-0011-4F76-9E35-2DF59E0E14C3}" dt="2023-06-21T19:11:27.725" v="5740" actId="6549"/>
          <ac:spMkLst>
            <pc:docMk/>
            <pc:sldMk cId="3867388887" sldId="468"/>
            <ac:spMk id="9" creationId="{00000000-0000-0000-0000-000000000000}"/>
          </ac:spMkLst>
        </pc:spChg>
      </pc:sldChg>
      <pc:sldChg chg="addSp delSp modSp">
        <pc:chgData name="Artem Galimov" userId="3093e7bb77aeaff9" providerId="LiveId" clId="{A5AAB7F5-0011-4F76-9E35-2DF59E0E14C3}" dt="2023-06-21T19:15:48.366" v="5898"/>
        <pc:sldMkLst>
          <pc:docMk/>
          <pc:sldMk cId="1737643125" sldId="469"/>
        </pc:sldMkLst>
        <pc:spChg chg="del">
          <ac:chgData name="Artem Galimov" userId="3093e7bb77aeaff9" providerId="LiveId" clId="{A5AAB7F5-0011-4F76-9E35-2DF59E0E14C3}" dt="2023-06-21T19:15:33.678" v="5871" actId="478"/>
          <ac:spMkLst>
            <pc:docMk/>
            <pc:sldMk cId="1737643125" sldId="469"/>
            <ac:spMk id="7" creationId="{00000000-0000-0000-0000-000000000000}"/>
          </ac:spMkLst>
        </pc:spChg>
        <pc:spChg chg="mod">
          <ac:chgData name="Artem Galimov" userId="3093e7bb77aeaff9" providerId="LiveId" clId="{A5AAB7F5-0011-4F76-9E35-2DF59E0E14C3}" dt="2023-06-21T19:09:05.238" v="5729" actId="1076"/>
          <ac:spMkLst>
            <pc:docMk/>
            <pc:sldMk cId="1737643125" sldId="469"/>
            <ac:spMk id="8" creationId="{00000000-0000-0000-0000-000000000000}"/>
          </ac:spMkLst>
        </pc:spChg>
        <pc:spChg chg="mod">
          <ac:chgData name="Artem Galimov" userId="3093e7bb77aeaff9" providerId="LiveId" clId="{A5AAB7F5-0011-4F76-9E35-2DF59E0E14C3}" dt="2023-06-21T19:11:05.364" v="5738" actId="1076"/>
          <ac:spMkLst>
            <pc:docMk/>
            <pc:sldMk cId="1737643125" sldId="469"/>
            <ac:spMk id="9" creationId="{00000000-0000-0000-0000-000000000000}"/>
          </ac:spMkLst>
        </pc:spChg>
        <pc:spChg chg="add mod">
          <ac:chgData name="Artem Galimov" userId="3093e7bb77aeaff9" providerId="LiveId" clId="{A5AAB7F5-0011-4F76-9E35-2DF59E0E14C3}" dt="2023-06-21T19:12:38.118" v="5804" actId="20577"/>
          <ac:spMkLst>
            <pc:docMk/>
            <pc:sldMk cId="1737643125" sldId="469"/>
            <ac:spMk id="10" creationId="{44B1C911-7F7A-427A-8148-61950FDD544F}"/>
          </ac:spMkLst>
        </pc:spChg>
        <pc:spChg chg="add del">
          <ac:chgData name="Artem Galimov" userId="3093e7bb77aeaff9" providerId="LiveId" clId="{A5AAB7F5-0011-4F76-9E35-2DF59E0E14C3}" dt="2023-06-21T19:15:30.760" v="5870"/>
          <ac:spMkLst>
            <pc:docMk/>
            <pc:sldMk cId="1737643125" sldId="469"/>
            <ac:spMk id="12" creationId="{ECEF51D6-3DDF-445E-AFFD-E638B3C2FC08}"/>
          </ac:spMkLst>
        </pc:spChg>
        <pc:spChg chg="add mod">
          <ac:chgData name="Artem Galimov" userId="3093e7bb77aeaff9" providerId="LiveId" clId="{A5AAB7F5-0011-4F76-9E35-2DF59E0E14C3}" dt="2023-06-21T19:15:48.366" v="5898"/>
          <ac:spMkLst>
            <pc:docMk/>
            <pc:sldMk cId="1737643125" sldId="469"/>
            <ac:spMk id="13" creationId="{121C0465-FA83-45C2-AF7F-8706EE3F53E5}"/>
          </ac:spMkLst>
        </pc:spChg>
        <pc:picChg chg="mod modCrop">
          <ac:chgData name="Artem Galimov" userId="3093e7bb77aeaff9" providerId="LiveId" clId="{A5AAB7F5-0011-4F76-9E35-2DF59E0E14C3}" dt="2023-06-21T19:11:02.062" v="5737" actId="1076"/>
          <ac:picMkLst>
            <pc:docMk/>
            <pc:sldMk cId="1737643125" sldId="469"/>
            <ac:picMk id="4" creationId="{00000000-0000-0000-0000-000000000000}"/>
          </ac:picMkLst>
        </pc:picChg>
        <pc:picChg chg="mod">
          <ac:chgData name="Artem Galimov" userId="3093e7bb77aeaff9" providerId="LiveId" clId="{A5AAB7F5-0011-4F76-9E35-2DF59E0E14C3}" dt="2023-06-21T19:09:27.432" v="5732" actId="1076"/>
          <ac:picMkLst>
            <pc:docMk/>
            <pc:sldMk cId="1737643125" sldId="469"/>
            <ac:picMk id="5" creationId="{00000000-0000-0000-0000-000000000000}"/>
          </ac:picMkLst>
        </pc:picChg>
        <pc:picChg chg="add mod">
          <ac:chgData name="Artem Galimov" userId="3093e7bb77aeaff9" providerId="LiveId" clId="{A5AAB7F5-0011-4F76-9E35-2DF59E0E14C3}" dt="2023-06-21T19:11:55.211" v="5749" actId="1076"/>
          <ac:picMkLst>
            <pc:docMk/>
            <pc:sldMk cId="1737643125" sldId="469"/>
            <ac:picMk id="11" creationId="{82392E63-00AE-45F2-8973-A87FFB40CEA0}"/>
          </ac:picMkLst>
        </pc:picChg>
      </pc:sldChg>
      <pc:sldChg chg="addSp modSp">
        <pc:chgData name="Artem Galimov" userId="3093e7bb77aeaff9" providerId="LiveId" clId="{A5AAB7F5-0011-4F76-9E35-2DF59E0E14C3}" dt="2023-06-21T19:14:42.656" v="5854" actId="1076"/>
        <pc:sldMkLst>
          <pc:docMk/>
          <pc:sldMk cId="3335860160" sldId="470"/>
        </pc:sldMkLst>
        <pc:spChg chg="mod">
          <ac:chgData name="Artem Galimov" userId="3093e7bb77aeaff9" providerId="LiveId" clId="{A5AAB7F5-0011-4F76-9E35-2DF59E0E14C3}" dt="2023-06-21T19:12:55.689" v="5806" actId="14100"/>
          <ac:spMkLst>
            <pc:docMk/>
            <pc:sldMk cId="3335860160" sldId="470"/>
            <ac:spMk id="5" creationId="{00000000-0000-0000-0000-000000000000}"/>
          </ac:spMkLst>
        </pc:spChg>
        <pc:spChg chg="mod">
          <ac:chgData name="Artem Galimov" userId="3093e7bb77aeaff9" providerId="LiveId" clId="{A5AAB7F5-0011-4F76-9E35-2DF59E0E14C3}" dt="2023-06-21T19:13:52.328" v="5840" actId="20577"/>
          <ac:spMkLst>
            <pc:docMk/>
            <pc:sldMk cId="3335860160" sldId="470"/>
            <ac:spMk id="7" creationId="{00000000-0000-0000-0000-000000000000}"/>
          </ac:spMkLst>
        </pc:spChg>
        <pc:spChg chg="add mod">
          <ac:chgData name="Artem Galimov" userId="3093e7bb77aeaff9" providerId="LiveId" clId="{A5AAB7F5-0011-4F76-9E35-2DF59E0E14C3}" dt="2023-06-21T19:14:06.798" v="5842" actId="1076"/>
          <ac:spMkLst>
            <pc:docMk/>
            <pc:sldMk cId="3335860160" sldId="470"/>
            <ac:spMk id="9" creationId="{0180E7ED-0A3E-4916-84E6-55FA2A510518}"/>
          </ac:spMkLst>
        </pc:spChg>
        <pc:picChg chg="mod">
          <ac:chgData name="Artem Galimov" userId="3093e7bb77aeaff9" providerId="LiveId" clId="{A5AAB7F5-0011-4F76-9E35-2DF59E0E14C3}" dt="2023-06-21T19:13:21.298" v="5816" actId="14100"/>
          <ac:picMkLst>
            <pc:docMk/>
            <pc:sldMk cId="3335860160" sldId="470"/>
            <ac:picMk id="3" creationId="{00000000-0000-0000-0000-000000000000}"/>
          </ac:picMkLst>
        </pc:picChg>
        <pc:picChg chg="mod">
          <ac:chgData name="Artem Galimov" userId="3093e7bb77aeaff9" providerId="LiveId" clId="{A5AAB7F5-0011-4F76-9E35-2DF59E0E14C3}" dt="2023-06-21T19:14:41.393" v="5853" actId="14100"/>
          <ac:picMkLst>
            <pc:docMk/>
            <pc:sldMk cId="3335860160" sldId="470"/>
            <ac:picMk id="8" creationId="{00000000-0000-0000-0000-000000000000}"/>
          </ac:picMkLst>
        </pc:picChg>
        <pc:picChg chg="add mod">
          <ac:chgData name="Artem Galimov" userId="3093e7bb77aeaff9" providerId="LiveId" clId="{A5AAB7F5-0011-4F76-9E35-2DF59E0E14C3}" dt="2023-06-21T19:14:19.085" v="5845" actId="1076"/>
          <ac:picMkLst>
            <pc:docMk/>
            <pc:sldMk cId="3335860160" sldId="470"/>
            <ac:picMk id="10" creationId="{F6DE1C1D-1FC1-4FB5-98E9-05E0C425D891}"/>
          </ac:picMkLst>
        </pc:picChg>
        <pc:picChg chg="add mod modCrop">
          <ac:chgData name="Artem Galimov" userId="3093e7bb77aeaff9" providerId="LiveId" clId="{A5AAB7F5-0011-4F76-9E35-2DF59E0E14C3}" dt="2023-06-21T19:14:42.656" v="5854" actId="1076"/>
          <ac:picMkLst>
            <pc:docMk/>
            <pc:sldMk cId="3335860160" sldId="470"/>
            <ac:picMk id="11" creationId="{C6771F16-8719-4ADD-93F6-A39468D094E5}"/>
          </ac:picMkLst>
        </pc:picChg>
      </pc:sldChg>
      <pc:sldChg chg="addSp delSp modSp del">
        <pc:chgData name="Artem Galimov" userId="3093e7bb77aeaff9" providerId="LiveId" clId="{A5AAB7F5-0011-4F76-9E35-2DF59E0E14C3}" dt="2023-06-21T19:14:50.292" v="5855" actId="2696"/>
        <pc:sldMkLst>
          <pc:docMk/>
          <pc:sldMk cId="2685832423" sldId="471"/>
        </pc:sldMkLst>
        <pc:spChg chg="mod">
          <ac:chgData name="Artem Galimov" userId="3093e7bb77aeaff9" providerId="LiveId" clId="{A5AAB7F5-0011-4F76-9E35-2DF59E0E14C3}" dt="2023-06-20T21:56:56.619" v="2023" actId="20577"/>
          <ac:spMkLst>
            <pc:docMk/>
            <pc:sldMk cId="2685832423" sldId="471"/>
            <ac:spMk id="9" creationId="{00000000-0000-0000-0000-000000000000}"/>
          </ac:spMkLst>
        </pc:spChg>
        <pc:picChg chg="add del">
          <ac:chgData name="Artem Galimov" userId="3093e7bb77aeaff9" providerId="LiveId" clId="{A5AAB7F5-0011-4F76-9E35-2DF59E0E14C3}" dt="2023-06-21T19:13:33.639" v="5818"/>
          <ac:picMkLst>
            <pc:docMk/>
            <pc:sldMk cId="2685832423" sldId="471"/>
            <ac:picMk id="8" creationId="{5B616AFF-3B10-4EEE-90F5-C7F8CC2E4EAC}"/>
          </ac:picMkLst>
        </pc:picChg>
        <pc:picChg chg="add del">
          <ac:chgData name="Artem Galimov" userId="3093e7bb77aeaff9" providerId="LiveId" clId="{A5AAB7F5-0011-4F76-9E35-2DF59E0E14C3}" dt="2023-06-21T19:14:26.401" v="5847"/>
          <ac:picMkLst>
            <pc:docMk/>
            <pc:sldMk cId="2685832423" sldId="471"/>
            <ac:picMk id="10" creationId="{8D668319-27D4-416F-A555-D4B035248A15}"/>
          </ac:picMkLst>
        </pc:picChg>
      </pc:sldChg>
      <pc:sldChg chg="del">
        <pc:chgData name="Artem Galimov" userId="3093e7bb77aeaff9" providerId="LiveId" clId="{A5AAB7F5-0011-4F76-9E35-2DF59E0E14C3}" dt="2023-06-20T21:58:35.682" v="2026" actId="2696"/>
        <pc:sldMkLst>
          <pc:docMk/>
          <pc:sldMk cId="3692934103" sldId="473"/>
        </pc:sldMkLst>
      </pc:sldChg>
      <pc:sldChg chg="modSp">
        <pc:chgData name="Artem Galimov" userId="3093e7bb77aeaff9" providerId="LiveId" clId="{A5AAB7F5-0011-4F76-9E35-2DF59E0E14C3}" dt="2023-06-21T19:17:06.273" v="5904" actId="20577"/>
        <pc:sldMkLst>
          <pc:docMk/>
          <pc:sldMk cId="1379390193" sldId="474"/>
        </pc:sldMkLst>
        <pc:spChg chg="mod">
          <ac:chgData name="Artem Galimov" userId="3093e7bb77aeaff9" providerId="LiveId" clId="{A5AAB7F5-0011-4F76-9E35-2DF59E0E14C3}" dt="2023-06-20T21:58:33.305" v="2025"/>
          <ac:spMkLst>
            <pc:docMk/>
            <pc:sldMk cId="1379390193" sldId="474"/>
            <ac:spMk id="7" creationId="{00000000-0000-0000-0000-000000000000}"/>
          </ac:spMkLst>
        </pc:spChg>
        <pc:spChg chg="mod">
          <ac:chgData name="Artem Galimov" userId="3093e7bb77aeaff9" providerId="LiveId" clId="{A5AAB7F5-0011-4F76-9E35-2DF59E0E14C3}" dt="2023-06-21T19:17:06.273" v="5904" actId="20577"/>
          <ac:spMkLst>
            <pc:docMk/>
            <pc:sldMk cId="1379390193" sldId="474"/>
            <ac:spMk id="11" creationId="{00000000-0000-0000-0000-000000000000}"/>
          </ac:spMkLst>
        </pc:spChg>
      </pc:sldChg>
      <pc:sldChg chg="modSp del">
        <pc:chgData name="Artem Galimov" userId="3093e7bb77aeaff9" providerId="LiveId" clId="{A5AAB7F5-0011-4F76-9E35-2DF59E0E14C3}" dt="2023-06-21T10:45:08.455" v="4105" actId="2696"/>
        <pc:sldMkLst>
          <pc:docMk/>
          <pc:sldMk cId="24042461" sldId="475"/>
        </pc:sldMkLst>
        <pc:picChg chg="mod">
          <ac:chgData name="Artem Galimov" userId="3093e7bb77aeaff9" providerId="LiveId" clId="{A5AAB7F5-0011-4F76-9E35-2DF59E0E14C3}" dt="2023-06-20T21:58:56.811" v="2028" actId="1076"/>
          <ac:picMkLst>
            <pc:docMk/>
            <pc:sldMk cId="24042461" sldId="475"/>
            <ac:picMk id="3" creationId="{00000000-0000-0000-0000-000000000000}"/>
          </ac:picMkLst>
        </pc:picChg>
      </pc:sldChg>
      <pc:sldChg chg="modSp modAnim">
        <pc:chgData name="Artem Galimov" userId="3093e7bb77aeaff9" providerId="LiveId" clId="{A5AAB7F5-0011-4F76-9E35-2DF59E0E14C3}" dt="2023-06-21T19:17:28.171" v="5906" actId="688"/>
        <pc:sldMkLst>
          <pc:docMk/>
          <pc:sldMk cId="2274558841" sldId="476"/>
        </pc:sldMkLst>
        <pc:picChg chg="mod">
          <ac:chgData name="Artem Galimov" userId="3093e7bb77aeaff9" providerId="LiveId" clId="{A5AAB7F5-0011-4F76-9E35-2DF59E0E14C3}" dt="2023-06-21T19:17:28.171" v="5906" actId="688"/>
          <ac:picMkLst>
            <pc:docMk/>
            <pc:sldMk cId="2274558841" sldId="476"/>
            <ac:picMk id="5" creationId="{00000000-0000-0000-0000-000000000000}"/>
          </ac:picMkLst>
        </pc:picChg>
      </pc:sldChg>
      <pc:sldChg chg="delSp modSp modAnim">
        <pc:chgData name="Artem Galimov" userId="3093e7bb77aeaff9" providerId="LiveId" clId="{A5AAB7F5-0011-4F76-9E35-2DF59E0E14C3}" dt="2023-06-21T19:18:58.154" v="5921" actId="478"/>
        <pc:sldMkLst>
          <pc:docMk/>
          <pc:sldMk cId="1772238165" sldId="477"/>
        </pc:sldMkLst>
        <pc:spChg chg="mod">
          <ac:chgData name="Artem Galimov" userId="3093e7bb77aeaff9" providerId="LiveId" clId="{A5AAB7F5-0011-4F76-9E35-2DF59E0E14C3}" dt="2023-06-21T10:46:45.129" v="4127" actId="20577"/>
          <ac:spMkLst>
            <pc:docMk/>
            <pc:sldMk cId="1772238165" sldId="477"/>
            <ac:spMk id="7" creationId="{00000000-0000-0000-0000-000000000000}"/>
          </ac:spMkLst>
        </pc:spChg>
        <pc:spChg chg="mod">
          <ac:chgData name="Artem Galimov" userId="3093e7bb77aeaff9" providerId="LiveId" clId="{A5AAB7F5-0011-4F76-9E35-2DF59E0E14C3}" dt="2023-06-21T19:17:57.050" v="5907" actId="20577"/>
          <ac:spMkLst>
            <pc:docMk/>
            <pc:sldMk cId="1772238165" sldId="477"/>
            <ac:spMk id="11" creationId="{00000000-0000-0000-0000-000000000000}"/>
          </ac:spMkLst>
        </pc:spChg>
        <pc:spChg chg="mod">
          <ac:chgData name="Artem Galimov" userId="3093e7bb77aeaff9" providerId="LiveId" clId="{A5AAB7F5-0011-4F76-9E35-2DF59E0E14C3}" dt="2023-06-21T19:18:18.603" v="5920" actId="20577"/>
          <ac:spMkLst>
            <pc:docMk/>
            <pc:sldMk cId="1772238165" sldId="477"/>
            <ac:spMk id="17" creationId="{00000000-0000-0000-0000-000000000000}"/>
          </ac:spMkLst>
        </pc:spChg>
        <pc:spChg chg="del">
          <ac:chgData name="Artem Galimov" userId="3093e7bb77aeaff9" providerId="LiveId" clId="{A5AAB7F5-0011-4F76-9E35-2DF59E0E14C3}" dt="2023-06-21T19:18:58.154" v="5921" actId="478"/>
          <ac:spMkLst>
            <pc:docMk/>
            <pc:sldMk cId="1772238165" sldId="477"/>
            <ac:spMk id="20" creationId="{00000000-0000-0000-0000-000000000000}"/>
          </ac:spMkLst>
        </pc:spChg>
        <pc:cxnChg chg="del">
          <ac:chgData name="Artem Galimov" userId="3093e7bb77aeaff9" providerId="LiveId" clId="{A5AAB7F5-0011-4F76-9E35-2DF59E0E14C3}" dt="2023-06-21T19:18:58.154" v="5921" actId="478"/>
          <ac:cxnSpMkLst>
            <pc:docMk/>
            <pc:sldMk cId="1772238165" sldId="477"/>
            <ac:cxnSpMk id="18" creationId="{00000000-0000-0000-0000-000000000000}"/>
          </ac:cxnSpMkLst>
        </pc:cxnChg>
      </pc:sldChg>
      <pc:sldChg chg="modSp">
        <pc:chgData name="Artem Galimov" userId="3093e7bb77aeaff9" providerId="LiveId" clId="{A5AAB7F5-0011-4F76-9E35-2DF59E0E14C3}" dt="2023-06-20T22:00:28.349" v="2074" actId="20577"/>
        <pc:sldMkLst>
          <pc:docMk/>
          <pc:sldMk cId="3798548719" sldId="478"/>
        </pc:sldMkLst>
        <pc:spChg chg="mod">
          <ac:chgData name="Artem Galimov" userId="3093e7bb77aeaff9" providerId="LiveId" clId="{A5AAB7F5-0011-4F76-9E35-2DF59E0E14C3}" dt="2023-06-20T22:00:28.349" v="2074" actId="20577"/>
          <ac:spMkLst>
            <pc:docMk/>
            <pc:sldMk cId="3798548719" sldId="478"/>
            <ac:spMk id="11" creationId="{00000000-0000-0000-0000-000000000000}"/>
          </ac:spMkLst>
        </pc:spChg>
      </pc:sldChg>
      <pc:sldChg chg="addSp delSp modSp modAnim">
        <pc:chgData name="Artem Galimov" userId="3093e7bb77aeaff9" providerId="LiveId" clId="{A5AAB7F5-0011-4F76-9E35-2DF59E0E14C3}" dt="2023-06-21T20:37:06.310" v="6038" actId="20577"/>
        <pc:sldMkLst>
          <pc:docMk/>
          <pc:sldMk cId="202029778" sldId="480"/>
        </pc:sldMkLst>
        <pc:spChg chg="add mod">
          <ac:chgData name="Artem Galimov" userId="3093e7bb77aeaff9" providerId="LiveId" clId="{A5AAB7F5-0011-4F76-9E35-2DF59E0E14C3}" dt="2023-06-21T20:31:01.301" v="6021" actId="1076"/>
          <ac:spMkLst>
            <pc:docMk/>
            <pc:sldMk cId="202029778" sldId="480"/>
            <ac:spMk id="10" creationId="{005109E1-4D44-4933-B3D6-CE619C301D0D}"/>
          </ac:spMkLst>
        </pc:spChg>
        <pc:spChg chg="mod">
          <ac:chgData name="Artem Galimov" userId="3093e7bb77aeaff9" providerId="LiveId" clId="{A5AAB7F5-0011-4F76-9E35-2DF59E0E14C3}" dt="2023-06-21T20:37:06.310" v="6038" actId="20577"/>
          <ac:spMkLst>
            <pc:docMk/>
            <pc:sldMk cId="202029778" sldId="480"/>
            <ac:spMk id="14" creationId="{00000000-0000-0000-0000-000000000000}"/>
          </ac:spMkLst>
        </pc:spChg>
        <pc:graphicFrameChg chg="del">
          <ac:chgData name="Artem Galimov" userId="3093e7bb77aeaff9" providerId="LiveId" clId="{A5AAB7F5-0011-4F76-9E35-2DF59E0E14C3}" dt="2023-06-21T20:22:41.360" v="5989" actId="478"/>
          <ac:graphicFrameMkLst>
            <pc:docMk/>
            <pc:sldMk cId="202029778" sldId="480"/>
            <ac:graphicFrameMk id="12" creationId="{00000000-0000-0000-0000-000000000000}"/>
          </ac:graphicFrameMkLst>
        </pc:graphicFrameChg>
        <pc:graphicFrameChg chg="mod">
          <ac:chgData name="Artem Galimov" userId="3093e7bb77aeaff9" providerId="LiveId" clId="{A5AAB7F5-0011-4F76-9E35-2DF59E0E14C3}" dt="2023-06-21T20:36:40.444" v="6035" actId="1076"/>
          <ac:graphicFrameMkLst>
            <pc:docMk/>
            <pc:sldMk cId="202029778" sldId="480"/>
            <ac:graphicFrameMk id="15" creationId="{00000000-0000-0000-0000-000000000000}"/>
          </ac:graphicFrameMkLst>
        </pc:graphicFrameChg>
        <pc:graphicFrameChg chg="del">
          <ac:chgData name="Artem Galimov" userId="3093e7bb77aeaff9" providerId="LiveId" clId="{A5AAB7F5-0011-4F76-9E35-2DF59E0E14C3}" dt="2023-06-21T20:36:26.267" v="6033" actId="478"/>
          <ac:graphicFrameMkLst>
            <pc:docMk/>
            <pc:sldMk cId="202029778" sldId="480"/>
            <ac:graphicFrameMk id="16" creationId="{00000000-0000-0000-0000-000000000000}"/>
          </ac:graphicFrameMkLst>
        </pc:graphicFrameChg>
        <pc:picChg chg="add mod">
          <ac:chgData name="Artem Galimov" userId="3093e7bb77aeaff9" providerId="LiveId" clId="{A5AAB7F5-0011-4F76-9E35-2DF59E0E14C3}" dt="2023-06-21T20:22:52.155" v="5993" actId="1076"/>
          <ac:picMkLst>
            <pc:docMk/>
            <pc:sldMk cId="202029778" sldId="480"/>
            <ac:picMk id="3" creationId="{2AFA1C57-A121-4AAE-A710-8BA93D3AB0D1}"/>
          </ac:picMkLst>
        </pc:picChg>
      </pc:sldChg>
      <pc:sldChg chg="addSp modSp">
        <pc:chgData name="Artem Galimov" userId="3093e7bb77aeaff9" providerId="LiveId" clId="{A5AAB7F5-0011-4F76-9E35-2DF59E0E14C3}" dt="2023-06-21T19:20:20.976" v="5942" actId="6549"/>
        <pc:sldMkLst>
          <pc:docMk/>
          <pc:sldMk cId="207427832" sldId="481"/>
        </pc:sldMkLst>
        <pc:spChg chg="mod">
          <ac:chgData name="Artem Galimov" userId="3093e7bb77aeaff9" providerId="LiveId" clId="{A5AAB7F5-0011-4F76-9E35-2DF59E0E14C3}" dt="2023-06-21T19:19:55.043" v="5923" actId="20577"/>
          <ac:spMkLst>
            <pc:docMk/>
            <pc:sldMk cId="207427832" sldId="481"/>
            <ac:spMk id="8" creationId="{00000000-0000-0000-0000-000000000000}"/>
          </ac:spMkLst>
        </pc:spChg>
        <pc:spChg chg="mod">
          <ac:chgData name="Artem Galimov" userId="3093e7bb77aeaff9" providerId="LiveId" clId="{A5AAB7F5-0011-4F76-9E35-2DF59E0E14C3}" dt="2023-06-21T10:49:22.216" v="4251" actId="20577"/>
          <ac:spMkLst>
            <pc:docMk/>
            <pc:sldMk cId="207427832" sldId="481"/>
            <ac:spMk id="11" creationId="{00000000-0000-0000-0000-000000000000}"/>
          </ac:spMkLst>
        </pc:spChg>
        <pc:spChg chg="add mod">
          <ac:chgData name="Artem Galimov" userId="3093e7bb77aeaff9" providerId="LiveId" clId="{A5AAB7F5-0011-4F76-9E35-2DF59E0E14C3}" dt="2023-06-21T19:20:20.976" v="5942" actId="6549"/>
          <ac:spMkLst>
            <pc:docMk/>
            <pc:sldMk cId="207427832" sldId="481"/>
            <ac:spMk id="16" creationId="{33CE4451-9C78-4FF2-921F-E755F3CB4AD7}"/>
          </ac:spMkLst>
        </pc:spChg>
        <pc:grpChg chg="add mod">
          <ac:chgData name="Artem Galimov" userId="3093e7bb77aeaff9" providerId="LiveId" clId="{A5AAB7F5-0011-4F76-9E35-2DF59E0E14C3}" dt="2023-06-21T10:51:39.916" v="4294" actId="1076"/>
          <ac:grpSpMkLst>
            <pc:docMk/>
            <pc:sldMk cId="207427832" sldId="481"/>
            <ac:grpSpMk id="12" creationId="{0619D4DD-CA16-45E6-ABE9-D7DD51F6F12B}"/>
          </ac:grpSpMkLst>
        </pc:grpChg>
        <pc:picChg chg="mod">
          <ac:chgData name="Artem Galimov" userId="3093e7bb77aeaff9" providerId="LiveId" clId="{A5AAB7F5-0011-4F76-9E35-2DF59E0E14C3}" dt="2023-06-21T10:51:47.709" v="4297" actId="1076"/>
          <ac:picMkLst>
            <pc:docMk/>
            <pc:sldMk cId="207427832" sldId="481"/>
            <ac:picMk id="3" creationId="{00000000-0000-0000-0000-000000000000}"/>
          </ac:picMkLst>
        </pc:picChg>
        <pc:picChg chg="mod">
          <ac:chgData name="Artem Galimov" userId="3093e7bb77aeaff9" providerId="LiveId" clId="{A5AAB7F5-0011-4F76-9E35-2DF59E0E14C3}" dt="2023-06-21T10:51:25.028" v="4291" actId="1076"/>
          <ac:picMkLst>
            <pc:docMk/>
            <pc:sldMk cId="207427832" sldId="481"/>
            <ac:picMk id="4" creationId="{00000000-0000-0000-0000-000000000000}"/>
          </ac:picMkLst>
        </pc:picChg>
        <pc:picChg chg="add mod">
          <ac:chgData name="Artem Galimov" userId="3093e7bb77aeaff9" providerId="LiveId" clId="{A5AAB7F5-0011-4F76-9E35-2DF59E0E14C3}" dt="2023-06-21T10:51:34.781" v="4293" actId="1076"/>
          <ac:picMkLst>
            <pc:docMk/>
            <pc:sldMk cId="207427832" sldId="481"/>
            <ac:picMk id="9" creationId="{F6965315-D6C3-4C46-820C-3E2718357243}"/>
          </ac:picMkLst>
        </pc:picChg>
        <pc:picChg chg="add mod">
          <ac:chgData name="Artem Galimov" userId="3093e7bb77aeaff9" providerId="LiveId" clId="{A5AAB7F5-0011-4F76-9E35-2DF59E0E14C3}" dt="2023-06-21T10:51:29.831" v="4292" actId="1076"/>
          <ac:picMkLst>
            <pc:docMk/>
            <pc:sldMk cId="207427832" sldId="481"/>
            <ac:picMk id="10" creationId="{89E7A904-E813-4A03-BB02-FEDC99F15EA0}"/>
          </ac:picMkLst>
        </pc:picChg>
      </pc:sldChg>
      <pc:sldChg chg="addSp modSp del">
        <pc:chgData name="Artem Galimov" userId="3093e7bb77aeaff9" providerId="LiveId" clId="{A5AAB7F5-0011-4F76-9E35-2DF59E0E14C3}" dt="2023-06-21T10:51:58.554" v="4299" actId="2696"/>
        <pc:sldMkLst>
          <pc:docMk/>
          <pc:sldMk cId="838695339" sldId="482"/>
        </pc:sldMkLst>
        <pc:spChg chg="add mod">
          <ac:chgData name="Artem Galimov" userId="3093e7bb77aeaff9" providerId="LiveId" clId="{A5AAB7F5-0011-4F76-9E35-2DF59E0E14C3}" dt="2023-06-21T10:51:04.800" v="4284" actId="1076"/>
          <ac:spMkLst>
            <pc:docMk/>
            <pc:sldMk cId="838695339" sldId="482"/>
            <ac:spMk id="15" creationId="{0D17420F-A3CD-4F9D-A1AB-04650624BB22}"/>
          </ac:spMkLst>
        </pc:spChg>
      </pc:sldChg>
      <pc:sldChg chg="addSp delSp modSp">
        <pc:chgData name="Artem Galimov" userId="3093e7bb77aeaff9" providerId="LiveId" clId="{A5AAB7F5-0011-4F76-9E35-2DF59E0E14C3}" dt="2023-06-20T22:05:39.736" v="2102" actId="1076"/>
        <pc:sldMkLst>
          <pc:docMk/>
          <pc:sldMk cId="2741702329" sldId="483"/>
        </pc:sldMkLst>
        <pc:picChg chg="add mod">
          <ac:chgData name="Artem Galimov" userId="3093e7bb77aeaff9" providerId="LiveId" clId="{A5AAB7F5-0011-4F76-9E35-2DF59E0E14C3}" dt="2023-06-20T22:05:37.454" v="2101" actId="1076"/>
          <ac:picMkLst>
            <pc:docMk/>
            <pc:sldMk cId="2741702329" sldId="483"/>
            <ac:picMk id="6" creationId="{B5D05DC4-C679-444C-9A86-B8AB53C40ABA}"/>
          </ac:picMkLst>
        </pc:picChg>
        <pc:picChg chg="add mod">
          <ac:chgData name="Artem Galimov" userId="3093e7bb77aeaff9" providerId="LiveId" clId="{A5AAB7F5-0011-4F76-9E35-2DF59E0E14C3}" dt="2023-06-20T22:05:39.736" v="2102" actId="1076"/>
          <ac:picMkLst>
            <pc:docMk/>
            <pc:sldMk cId="2741702329" sldId="483"/>
            <ac:picMk id="7" creationId="{611B593B-9BDF-4590-9FF2-5DCD8397E6BA}"/>
          </ac:picMkLst>
        </pc:picChg>
        <pc:picChg chg="add del mod">
          <ac:chgData name="Artem Galimov" userId="3093e7bb77aeaff9" providerId="LiveId" clId="{A5AAB7F5-0011-4F76-9E35-2DF59E0E14C3}" dt="2023-06-20T22:05:30.882" v="2099" actId="478"/>
          <ac:picMkLst>
            <pc:docMk/>
            <pc:sldMk cId="2741702329" sldId="483"/>
            <ac:picMk id="8" creationId="{F7AE4094-87FE-41C0-9CDF-FA88DCB41713}"/>
          </ac:picMkLst>
        </pc:picChg>
        <pc:picChg chg="add del mod">
          <ac:chgData name="Artem Galimov" userId="3093e7bb77aeaff9" providerId="LiveId" clId="{A5AAB7F5-0011-4F76-9E35-2DF59E0E14C3}" dt="2023-06-20T22:05:31.722" v="2100" actId="478"/>
          <ac:picMkLst>
            <pc:docMk/>
            <pc:sldMk cId="2741702329" sldId="483"/>
            <ac:picMk id="9" creationId="{D2A4750D-A2C1-41FB-BF32-D6749C35CC1D}"/>
          </ac:picMkLst>
        </pc:picChg>
        <pc:picChg chg="del">
          <ac:chgData name="Artem Galimov" userId="3093e7bb77aeaff9" providerId="LiveId" clId="{A5AAB7F5-0011-4F76-9E35-2DF59E0E14C3}" dt="2023-06-20T22:04:31.536" v="2075" actId="478"/>
          <ac:picMkLst>
            <pc:docMk/>
            <pc:sldMk cId="2741702329" sldId="483"/>
            <ac:picMk id="12" creationId="{00000000-0000-0000-0000-000000000000}"/>
          </ac:picMkLst>
        </pc:picChg>
      </pc:sldChg>
      <pc:sldChg chg="modSp">
        <pc:chgData name="Artem Galimov" userId="3093e7bb77aeaff9" providerId="LiveId" clId="{A5AAB7F5-0011-4F76-9E35-2DF59E0E14C3}" dt="2023-06-21T19:20:41.445" v="5965" actId="20577"/>
        <pc:sldMkLst>
          <pc:docMk/>
          <pc:sldMk cId="840133084" sldId="484"/>
        </pc:sldMkLst>
        <pc:spChg chg="mod">
          <ac:chgData name="Artem Galimov" userId="3093e7bb77aeaff9" providerId="LiveId" clId="{A5AAB7F5-0011-4F76-9E35-2DF59E0E14C3}" dt="2023-06-21T19:20:41.445" v="5965" actId="20577"/>
          <ac:spMkLst>
            <pc:docMk/>
            <pc:sldMk cId="840133084" sldId="484"/>
            <ac:spMk id="2" creationId="{00000000-0000-0000-0000-000000000000}"/>
          </ac:spMkLst>
        </pc:spChg>
      </pc:sldChg>
      <pc:sldChg chg="modSp">
        <pc:chgData name="Artem Galimov" userId="3093e7bb77aeaff9" providerId="LiveId" clId="{A5AAB7F5-0011-4F76-9E35-2DF59E0E14C3}" dt="2023-06-21T19:22:44.925" v="5981" actId="403"/>
        <pc:sldMkLst>
          <pc:docMk/>
          <pc:sldMk cId="1873886306" sldId="487"/>
        </pc:sldMkLst>
        <pc:spChg chg="mod">
          <ac:chgData name="Artem Galimov" userId="3093e7bb77aeaff9" providerId="LiveId" clId="{A5AAB7F5-0011-4F76-9E35-2DF59E0E14C3}" dt="2023-06-21T19:22:44.925" v="5981" actId="403"/>
          <ac:spMkLst>
            <pc:docMk/>
            <pc:sldMk cId="1873886306" sldId="487"/>
            <ac:spMk id="6" creationId="{00000000-0000-0000-0000-000000000000}"/>
          </ac:spMkLst>
        </pc:spChg>
      </pc:sldChg>
      <pc:sldChg chg="del">
        <pc:chgData name="Artem Galimov" userId="3093e7bb77aeaff9" providerId="LiveId" clId="{A5AAB7F5-0011-4F76-9E35-2DF59E0E14C3}" dt="2023-06-21T10:55:10.390" v="4329" actId="2696"/>
        <pc:sldMkLst>
          <pc:docMk/>
          <pc:sldMk cId="1602636582" sldId="488"/>
        </pc:sldMkLst>
      </pc:sldChg>
      <pc:sldChg chg="addSp delSp modSp del addAnim delAnim modAnim">
        <pc:chgData name="Artem Galimov" userId="3093e7bb77aeaff9" providerId="LiveId" clId="{A5AAB7F5-0011-4F76-9E35-2DF59E0E14C3}" dt="2023-06-21T10:55:19.380" v="4330" actId="2696"/>
        <pc:sldMkLst>
          <pc:docMk/>
          <pc:sldMk cId="303059374" sldId="489"/>
        </pc:sldMkLst>
        <pc:spChg chg="add del mod">
          <ac:chgData name="Artem Galimov" userId="3093e7bb77aeaff9" providerId="LiveId" clId="{A5AAB7F5-0011-4F76-9E35-2DF59E0E14C3}" dt="2023-06-21T10:55:04.216" v="4327" actId="478"/>
          <ac:spMkLst>
            <pc:docMk/>
            <pc:sldMk cId="303059374" sldId="489"/>
            <ac:spMk id="12" creationId="{0C87EE93-FDDB-4A06-A19B-FB06E60F2F2B}"/>
          </ac:spMkLst>
        </pc:spChg>
        <pc:spChg chg="add del mod">
          <ac:chgData name="Artem Galimov" userId="3093e7bb77aeaff9" providerId="LiveId" clId="{A5AAB7F5-0011-4F76-9E35-2DF59E0E14C3}" dt="2023-06-21T10:55:04.216" v="4327" actId="478"/>
          <ac:spMkLst>
            <pc:docMk/>
            <pc:sldMk cId="303059374" sldId="489"/>
            <ac:spMk id="13" creationId="{AB021563-87AC-4303-98EF-1BD609AFB242}"/>
          </ac:spMkLst>
        </pc:spChg>
        <pc:spChg chg="add del mod">
          <ac:chgData name="Artem Galimov" userId="3093e7bb77aeaff9" providerId="LiveId" clId="{A5AAB7F5-0011-4F76-9E35-2DF59E0E14C3}" dt="2023-06-21T10:55:04.216" v="4327" actId="478"/>
          <ac:spMkLst>
            <pc:docMk/>
            <pc:sldMk cId="303059374" sldId="489"/>
            <ac:spMk id="14" creationId="{D339C16A-8D8C-4DA3-AB3C-5B7FDCDFD44D}"/>
          </ac:spMkLst>
        </pc:spChg>
        <pc:spChg chg="add del mod">
          <ac:chgData name="Artem Galimov" userId="3093e7bb77aeaff9" providerId="LiveId" clId="{A5AAB7F5-0011-4F76-9E35-2DF59E0E14C3}" dt="2023-06-21T10:55:04.216" v="4327" actId="478"/>
          <ac:spMkLst>
            <pc:docMk/>
            <pc:sldMk cId="303059374" sldId="489"/>
            <ac:spMk id="15" creationId="{FED290A1-17FD-4A8C-A34D-CA0BA744D2B1}"/>
          </ac:spMkLst>
        </pc:spChg>
        <pc:spChg chg="add del mod">
          <ac:chgData name="Artem Galimov" userId="3093e7bb77aeaff9" providerId="LiveId" clId="{A5AAB7F5-0011-4F76-9E35-2DF59E0E14C3}" dt="2023-06-21T10:55:04.216" v="4327" actId="478"/>
          <ac:spMkLst>
            <pc:docMk/>
            <pc:sldMk cId="303059374" sldId="489"/>
            <ac:spMk id="16" creationId="{B65C4B89-F8FD-4BDE-84D2-A2610DFDAFED}"/>
          </ac:spMkLst>
        </pc:spChg>
        <pc:spChg chg="add del mod">
          <ac:chgData name="Artem Galimov" userId="3093e7bb77aeaff9" providerId="LiveId" clId="{A5AAB7F5-0011-4F76-9E35-2DF59E0E14C3}" dt="2023-06-21T10:55:04.216" v="4327" actId="478"/>
          <ac:spMkLst>
            <pc:docMk/>
            <pc:sldMk cId="303059374" sldId="489"/>
            <ac:spMk id="17" creationId="{CB2BAA3F-B8C8-4AAC-AB04-E6599B89AC25}"/>
          </ac:spMkLst>
        </pc:spChg>
        <pc:picChg chg="add del mod">
          <ac:chgData name="Artem Galimov" userId="3093e7bb77aeaff9" providerId="LiveId" clId="{A5AAB7F5-0011-4F76-9E35-2DF59E0E14C3}" dt="2023-06-21T10:55:04.216" v="4327" actId="478"/>
          <ac:picMkLst>
            <pc:docMk/>
            <pc:sldMk cId="303059374" sldId="489"/>
            <ac:picMk id="2" creationId="{EE207029-82C1-4161-B5A7-7F3BC56F26B6}"/>
          </ac:picMkLst>
        </pc:picChg>
        <pc:picChg chg="add del mod">
          <ac:chgData name="Artem Galimov" userId="3093e7bb77aeaff9" providerId="LiveId" clId="{A5AAB7F5-0011-4F76-9E35-2DF59E0E14C3}" dt="2023-06-21T10:55:04.216" v="4327" actId="478"/>
          <ac:picMkLst>
            <pc:docMk/>
            <pc:sldMk cId="303059374" sldId="489"/>
            <ac:picMk id="3" creationId="{C6550D2F-1944-466C-B0E4-2296857B2490}"/>
          </ac:picMkLst>
        </pc:picChg>
        <pc:picChg chg="add del mod">
          <ac:chgData name="Artem Galimov" userId="3093e7bb77aeaff9" providerId="LiveId" clId="{A5AAB7F5-0011-4F76-9E35-2DF59E0E14C3}" dt="2023-06-21T10:55:04.216" v="4327" actId="478"/>
          <ac:picMkLst>
            <pc:docMk/>
            <pc:sldMk cId="303059374" sldId="489"/>
            <ac:picMk id="8" creationId="{4E5EBBC0-AC5E-4B82-A5E6-53A1F3F97CDA}"/>
          </ac:picMkLst>
        </pc:picChg>
        <pc:picChg chg="add del mod">
          <ac:chgData name="Artem Galimov" userId="3093e7bb77aeaff9" providerId="LiveId" clId="{A5AAB7F5-0011-4F76-9E35-2DF59E0E14C3}" dt="2023-06-21T10:55:04.216" v="4327" actId="478"/>
          <ac:picMkLst>
            <pc:docMk/>
            <pc:sldMk cId="303059374" sldId="489"/>
            <ac:picMk id="9" creationId="{C7C9D181-A5E6-44CB-832A-22FAF5B0D2E6}"/>
          </ac:picMkLst>
        </pc:picChg>
        <pc:picChg chg="add del mod">
          <ac:chgData name="Artem Galimov" userId="3093e7bb77aeaff9" providerId="LiveId" clId="{A5AAB7F5-0011-4F76-9E35-2DF59E0E14C3}" dt="2023-06-21T10:55:04.216" v="4327" actId="478"/>
          <ac:picMkLst>
            <pc:docMk/>
            <pc:sldMk cId="303059374" sldId="489"/>
            <ac:picMk id="10" creationId="{B9AD5522-C642-40D3-89FE-D48BE5E8D47B}"/>
          </ac:picMkLst>
        </pc:picChg>
        <pc:picChg chg="add del mod">
          <ac:chgData name="Artem Galimov" userId="3093e7bb77aeaff9" providerId="LiveId" clId="{A5AAB7F5-0011-4F76-9E35-2DF59E0E14C3}" dt="2023-06-21T10:55:04.216" v="4327" actId="478"/>
          <ac:picMkLst>
            <pc:docMk/>
            <pc:sldMk cId="303059374" sldId="489"/>
            <ac:picMk id="11" creationId="{FD10EDC7-4473-4853-90D8-2C6F8B7CB273}"/>
          </ac:picMkLst>
        </pc:picChg>
        <pc:picChg chg="add del mod">
          <ac:chgData name="Artem Galimov" userId="3093e7bb77aeaff9" providerId="LiveId" clId="{A5AAB7F5-0011-4F76-9E35-2DF59E0E14C3}" dt="2023-06-21T10:54:56.863" v="4315"/>
          <ac:picMkLst>
            <pc:docMk/>
            <pc:sldMk cId="303059374" sldId="489"/>
            <ac:picMk id="18" creationId="{7451C4C2-2B06-4A1E-8C2A-A8935A810DB0}"/>
          </ac:picMkLst>
        </pc:picChg>
      </pc:sldChg>
      <pc:sldChg chg="modAnim">
        <pc:chgData name="Artem Galimov" userId="3093e7bb77aeaff9" providerId="LiveId" clId="{A5AAB7F5-0011-4F76-9E35-2DF59E0E14C3}" dt="2023-06-21T10:56:01.620" v="4334"/>
        <pc:sldMkLst>
          <pc:docMk/>
          <pc:sldMk cId="2774309860" sldId="490"/>
        </pc:sldMkLst>
      </pc:sldChg>
      <pc:sldChg chg="del">
        <pc:chgData name="Artem Galimov" userId="3093e7bb77aeaff9" providerId="LiveId" clId="{A5AAB7F5-0011-4F76-9E35-2DF59E0E14C3}" dt="2023-06-21T10:55:36.728" v="4331" actId="2696"/>
        <pc:sldMkLst>
          <pc:docMk/>
          <pc:sldMk cId="3635370456" sldId="491"/>
        </pc:sldMkLst>
      </pc:sldChg>
      <pc:sldChg chg="del">
        <pc:chgData name="Artem Galimov" userId="3093e7bb77aeaff9" providerId="LiveId" clId="{A5AAB7F5-0011-4F76-9E35-2DF59E0E14C3}" dt="2023-06-21T10:55:41.264" v="4332" actId="2696"/>
        <pc:sldMkLst>
          <pc:docMk/>
          <pc:sldMk cId="389837708" sldId="492"/>
        </pc:sldMkLst>
      </pc:sldChg>
      <pc:sldChg chg="modAnim">
        <pc:chgData name="Artem Galimov" userId="3093e7bb77aeaff9" providerId="LiveId" clId="{A5AAB7F5-0011-4F76-9E35-2DF59E0E14C3}" dt="2023-06-21T10:55:55.075" v="4333"/>
        <pc:sldMkLst>
          <pc:docMk/>
          <pc:sldMk cId="3449614516" sldId="493"/>
        </pc:sldMkLst>
      </pc:sldChg>
      <pc:sldChg chg="addSp delSp">
        <pc:chgData name="Artem Galimov" userId="3093e7bb77aeaff9" providerId="LiveId" clId="{A5AAB7F5-0011-4F76-9E35-2DF59E0E14C3}" dt="2023-06-21T10:56:15.865" v="4336"/>
        <pc:sldMkLst>
          <pc:docMk/>
          <pc:sldMk cId="2547821594" sldId="494"/>
        </pc:sldMkLst>
        <pc:spChg chg="del">
          <ac:chgData name="Artem Galimov" userId="3093e7bb77aeaff9" providerId="LiveId" clId="{A5AAB7F5-0011-4F76-9E35-2DF59E0E14C3}" dt="2023-06-21T10:56:15.195" v="4335" actId="478"/>
          <ac:spMkLst>
            <pc:docMk/>
            <pc:sldMk cId="2547821594" sldId="494"/>
            <ac:spMk id="5" creationId="{00000000-0000-0000-0000-000000000000}"/>
          </ac:spMkLst>
        </pc:spChg>
        <pc:spChg chg="add">
          <ac:chgData name="Artem Galimov" userId="3093e7bb77aeaff9" providerId="LiveId" clId="{A5AAB7F5-0011-4F76-9E35-2DF59E0E14C3}" dt="2023-06-21T10:56:15.865" v="4336"/>
          <ac:spMkLst>
            <pc:docMk/>
            <pc:sldMk cId="2547821594" sldId="494"/>
            <ac:spMk id="11" creationId="{3356214B-52B7-42AE-B0E2-4138496F15B4}"/>
          </ac:spMkLst>
        </pc:spChg>
      </pc:sldChg>
      <pc:sldChg chg="add del">
        <pc:chgData name="Artem Galimov" userId="3093e7bb77aeaff9" providerId="LiveId" clId="{A5AAB7F5-0011-4F76-9E35-2DF59E0E14C3}" dt="2023-06-20T21:44:42.832" v="1420" actId="2696"/>
        <pc:sldMkLst>
          <pc:docMk/>
          <pc:sldMk cId="301131238" sldId="502"/>
        </pc:sldMkLst>
      </pc:sldChg>
      <pc:sldChg chg="add del">
        <pc:chgData name="Artem Galimov" userId="3093e7bb77aeaff9" providerId="LiveId" clId="{A5AAB7F5-0011-4F76-9E35-2DF59E0E14C3}" dt="2023-06-21T10:34:24.668" v="3999" actId="2696"/>
        <pc:sldMkLst>
          <pc:docMk/>
          <pc:sldMk cId="287239039" sldId="503"/>
        </pc:sldMkLst>
      </pc:sldChg>
      <pc:sldChg chg="addSp delSp modSp add del ord">
        <pc:chgData name="Artem Galimov" userId="3093e7bb77aeaff9" providerId="LiveId" clId="{A5AAB7F5-0011-4F76-9E35-2DF59E0E14C3}" dt="2023-06-21T10:05:42.875" v="3276" actId="2696"/>
        <pc:sldMkLst>
          <pc:docMk/>
          <pc:sldMk cId="2375207015" sldId="504"/>
        </pc:sldMkLst>
        <pc:spChg chg="add del mod">
          <ac:chgData name="Artem Galimov" userId="3093e7bb77aeaff9" providerId="LiveId" clId="{A5AAB7F5-0011-4F76-9E35-2DF59E0E14C3}" dt="2023-06-21T09:47:52.455" v="3012" actId="1076"/>
          <ac:spMkLst>
            <pc:docMk/>
            <pc:sldMk cId="2375207015" sldId="504"/>
            <ac:spMk id="2" creationId="{00000000-0000-0000-0000-000000000000}"/>
          </ac:spMkLst>
        </pc:spChg>
        <pc:spChg chg="add del mod">
          <ac:chgData name="Artem Galimov" userId="3093e7bb77aeaff9" providerId="LiveId" clId="{A5AAB7F5-0011-4F76-9E35-2DF59E0E14C3}" dt="2023-06-21T09:47:59.191" v="3016" actId="21"/>
          <ac:spMkLst>
            <pc:docMk/>
            <pc:sldMk cId="2375207015" sldId="504"/>
            <ac:spMk id="4" creationId="{36BD7A1C-9D0F-4C2E-B183-D85A7097F670}"/>
          </ac:spMkLst>
        </pc:spChg>
        <pc:spChg chg="del">
          <ac:chgData name="Artem Galimov" userId="3093e7bb77aeaff9" providerId="LiveId" clId="{A5AAB7F5-0011-4F76-9E35-2DF59E0E14C3}" dt="2023-06-21T09:48:07.113" v="3019" actId="478"/>
          <ac:spMkLst>
            <pc:docMk/>
            <pc:sldMk cId="2375207015" sldId="504"/>
            <ac:spMk id="18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0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4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5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6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7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8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9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30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31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32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33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34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35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36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37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38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39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40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41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42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43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44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45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46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47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48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57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58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59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60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61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62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63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64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65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66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67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68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69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70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71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72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73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74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75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76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77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78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79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80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81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82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83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84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85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86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87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88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89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90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91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92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93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94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95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96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97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98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99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00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01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02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03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04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05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06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07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08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09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10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11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12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13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14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15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16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17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18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19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31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32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33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34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35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36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38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7:56.185" v="3013" actId="478"/>
          <ac:spMkLst>
            <pc:docMk/>
            <pc:sldMk cId="2375207015" sldId="504"/>
            <ac:spMk id="139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40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41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42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43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44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45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46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47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48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49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50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51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52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53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54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55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56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57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58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59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60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61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62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63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64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65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66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67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68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69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70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71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72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73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74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75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76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77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78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79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80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81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82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83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84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85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86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87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88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89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90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91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92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93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94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95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96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97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199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00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01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02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03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04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05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06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07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08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09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10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11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12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04.777" v="3018" actId="478"/>
          <ac:spMkLst>
            <pc:docMk/>
            <pc:sldMk cId="2375207015" sldId="504"/>
            <ac:spMk id="213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14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16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17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18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19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20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21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22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23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24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25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26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27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28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29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30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04.777" v="3018" actId="478"/>
          <ac:spMkLst>
            <pc:docMk/>
            <pc:sldMk cId="2375207015" sldId="504"/>
            <ac:spMk id="231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32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33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34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35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36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37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38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39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40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41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42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43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44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45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46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47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48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49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50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51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52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53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54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55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04.777" v="3018" actId="478"/>
          <ac:spMkLst>
            <pc:docMk/>
            <pc:sldMk cId="2375207015" sldId="504"/>
            <ac:spMk id="256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57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58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59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60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61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62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63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64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65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66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67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7:56.185" v="3013" actId="478"/>
          <ac:spMkLst>
            <pc:docMk/>
            <pc:sldMk cId="2375207015" sldId="504"/>
            <ac:spMk id="268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7:56.185" v="3013" actId="478"/>
          <ac:spMkLst>
            <pc:docMk/>
            <pc:sldMk cId="2375207015" sldId="504"/>
            <ac:spMk id="269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70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7:56.185" v="3013" actId="478"/>
          <ac:spMkLst>
            <pc:docMk/>
            <pc:sldMk cId="2375207015" sldId="504"/>
            <ac:spMk id="271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72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73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74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75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76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77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78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09.210" v="3020" actId="478"/>
          <ac:spMkLst>
            <pc:docMk/>
            <pc:sldMk cId="2375207015" sldId="504"/>
            <ac:spMk id="279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80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81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82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83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04.777" v="3018" actId="478"/>
          <ac:spMkLst>
            <pc:docMk/>
            <pc:sldMk cId="2375207015" sldId="504"/>
            <ac:spMk id="284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04.777" v="3018" actId="478"/>
          <ac:spMkLst>
            <pc:docMk/>
            <pc:sldMk cId="2375207015" sldId="504"/>
            <ac:spMk id="285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04.777" v="3018" actId="478"/>
          <ac:spMkLst>
            <pc:docMk/>
            <pc:sldMk cId="2375207015" sldId="504"/>
            <ac:spMk id="286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87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88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04.777" v="3018" actId="478"/>
          <ac:spMkLst>
            <pc:docMk/>
            <pc:sldMk cId="2375207015" sldId="504"/>
            <ac:spMk id="289" creationId="{00000000-0000-0000-0000-000000000000}"/>
          </ac:spMkLst>
        </pc:spChg>
        <pc:spChg chg="add del">
          <ac:chgData name="Artem Galimov" userId="3093e7bb77aeaff9" providerId="LiveId" clId="{A5AAB7F5-0011-4F76-9E35-2DF59E0E14C3}" dt="2023-06-21T09:47:46.771" v="3009" actId="478"/>
          <ac:spMkLst>
            <pc:docMk/>
            <pc:sldMk cId="2375207015" sldId="504"/>
            <ac:spMk id="290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48:04.777" v="3018" actId="478"/>
          <ac:spMkLst>
            <pc:docMk/>
            <pc:sldMk cId="2375207015" sldId="504"/>
            <ac:spMk id="291" creationId="{00000000-0000-0000-0000-000000000000}"/>
          </ac:spMkLst>
        </pc:spChg>
        <pc:spChg chg="add del mod">
          <ac:chgData name="Artem Galimov" userId="3093e7bb77aeaff9" providerId="LiveId" clId="{A5AAB7F5-0011-4F76-9E35-2DF59E0E14C3}" dt="2023-06-21T09:52:57.271" v="3111" actId="20577"/>
          <ac:spMkLst>
            <pc:docMk/>
            <pc:sldMk cId="2375207015" sldId="504"/>
            <ac:spMk id="292" creationId="{602D4C6E-67A9-4195-9A52-098E43B3E06E}"/>
          </ac:spMkLst>
        </pc:spChg>
        <pc:cxnChg chg="del">
          <ac:chgData name="Artem Galimov" userId="3093e7bb77aeaff9" providerId="LiveId" clId="{A5AAB7F5-0011-4F76-9E35-2DF59E0E14C3}" dt="2023-06-21T09:47:49.256" v="3010" actId="478"/>
          <ac:cxnSpMkLst>
            <pc:docMk/>
            <pc:sldMk cId="2375207015" sldId="504"/>
            <ac:cxnSpMk id="9" creationId="{00000000-0000-0000-0000-000000000000}"/>
          </ac:cxnSpMkLst>
        </pc:cxnChg>
        <pc:cxnChg chg="add del mod">
          <ac:chgData name="Artem Galimov" userId="3093e7bb77aeaff9" providerId="LiveId" clId="{A5AAB7F5-0011-4F76-9E35-2DF59E0E14C3}" dt="2023-06-21T09:47:46.771" v="3009" actId="478"/>
          <ac:cxnSpMkLst>
            <pc:docMk/>
            <pc:sldMk cId="2375207015" sldId="504"/>
            <ac:cxnSpMk id="21" creationId="{00000000-0000-0000-0000-000000000000}"/>
          </ac:cxnSpMkLst>
        </pc:cxnChg>
        <pc:cxnChg chg="add del">
          <ac:chgData name="Artem Galimov" userId="3093e7bb77aeaff9" providerId="LiveId" clId="{A5AAB7F5-0011-4F76-9E35-2DF59E0E14C3}" dt="2023-06-21T09:47:46.771" v="3009" actId="478"/>
          <ac:cxnSpMkLst>
            <pc:docMk/>
            <pc:sldMk cId="2375207015" sldId="504"/>
            <ac:cxnSpMk id="50" creationId="{00000000-0000-0000-0000-000000000000}"/>
          </ac:cxnSpMkLst>
        </pc:cxnChg>
        <pc:cxnChg chg="add del">
          <ac:chgData name="Artem Galimov" userId="3093e7bb77aeaff9" providerId="LiveId" clId="{A5AAB7F5-0011-4F76-9E35-2DF59E0E14C3}" dt="2023-06-21T09:47:46.771" v="3009" actId="478"/>
          <ac:cxnSpMkLst>
            <pc:docMk/>
            <pc:sldMk cId="2375207015" sldId="504"/>
            <ac:cxnSpMk id="51" creationId="{00000000-0000-0000-0000-000000000000}"/>
          </ac:cxnSpMkLst>
        </pc:cxnChg>
        <pc:cxnChg chg="add del">
          <ac:chgData name="Artem Galimov" userId="3093e7bb77aeaff9" providerId="LiveId" clId="{A5AAB7F5-0011-4F76-9E35-2DF59E0E14C3}" dt="2023-06-21T09:47:46.771" v="3009" actId="478"/>
          <ac:cxnSpMkLst>
            <pc:docMk/>
            <pc:sldMk cId="2375207015" sldId="504"/>
            <ac:cxnSpMk id="52" creationId="{00000000-0000-0000-0000-000000000000}"/>
          </ac:cxnSpMkLst>
        </pc:cxnChg>
        <pc:cxnChg chg="add del">
          <ac:chgData name="Artem Galimov" userId="3093e7bb77aeaff9" providerId="LiveId" clId="{A5AAB7F5-0011-4F76-9E35-2DF59E0E14C3}" dt="2023-06-21T09:47:46.771" v="3009" actId="478"/>
          <ac:cxnSpMkLst>
            <pc:docMk/>
            <pc:sldMk cId="2375207015" sldId="504"/>
            <ac:cxnSpMk id="55" creationId="{00000000-0000-0000-0000-000000000000}"/>
          </ac:cxnSpMkLst>
        </pc:cxnChg>
        <pc:cxnChg chg="add del">
          <ac:chgData name="Artem Galimov" userId="3093e7bb77aeaff9" providerId="LiveId" clId="{A5AAB7F5-0011-4F76-9E35-2DF59E0E14C3}" dt="2023-06-21T09:47:46.771" v="3009" actId="478"/>
          <ac:cxnSpMkLst>
            <pc:docMk/>
            <pc:sldMk cId="2375207015" sldId="504"/>
            <ac:cxnSpMk id="120" creationId="{00000000-0000-0000-0000-000000000000}"/>
          </ac:cxnSpMkLst>
        </pc:cxnChg>
        <pc:cxnChg chg="add del">
          <ac:chgData name="Artem Galimov" userId="3093e7bb77aeaff9" providerId="LiveId" clId="{A5AAB7F5-0011-4F76-9E35-2DF59E0E14C3}" dt="2023-06-21T09:47:46.771" v="3009" actId="478"/>
          <ac:cxnSpMkLst>
            <pc:docMk/>
            <pc:sldMk cId="2375207015" sldId="504"/>
            <ac:cxnSpMk id="123" creationId="{00000000-0000-0000-0000-000000000000}"/>
          </ac:cxnSpMkLst>
        </pc:cxnChg>
        <pc:cxnChg chg="add del">
          <ac:chgData name="Artem Galimov" userId="3093e7bb77aeaff9" providerId="LiveId" clId="{A5AAB7F5-0011-4F76-9E35-2DF59E0E14C3}" dt="2023-06-21T09:47:46.771" v="3009" actId="478"/>
          <ac:cxnSpMkLst>
            <pc:docMk/>
            <pc:sldMk cId="2375207015" sldId="504"/>
            <ac:cxnSpMk id="126" creationId="{00000000-0000-0000-0000-000000000000}"/>
          </ac:cxnSpMkLst>
        </pc:cxnChg>
        <pc:cxnChg chg="add del">
          <ac:chgData name="Artem Galimov" userId="3093e7bb77aeaff9" providerId="LiveId" clId="{A5AAB7F5-0011-4F76-9E35-2DF59E0E14C3}" dt="2023-06-21T09:47:46.771" v="3009" actId="478"/>
          <ac:cxnSpMkLst>
            <pc:docMk/>
            <pc:sldMk cId="2375207015" sldId="504"/>
            <ac:cxnSpMk id="128" creationId="{00000000-0000-0000-0000-000000000000}"/>
          </ac:cxnSpMkLst>
        </pc:cxnChg>
      </pc:sldChg>
      <pc:sldChg chg="add del">
        <pc:chgData name="Artem Galimov" userId="3093e7bb77aeaff9" providerId="LiveId" clId="{A5AAB7F5-0011-4F76-9E35-2DF59E0E14C3}" dt="2023-06-21T09:53:01.465" v="3116" actId="2696"/>
        <pc:sldMkLst>
          <pc:docMk/>
          <pc:sldMk cId="2239467588" sldId="505"/>
        </pc:sldMkLst>
      </pc:sldChg>
      <pc:sldChg chg="addSp delSp modSp add del">
        <pc:chgData name="Artem Galimov" userId="3093e7bb77aeaff9" providerId="LiveId" clId="{A5AAB7F5-0011-4F76-9E35-2DF59E0E14C3}" dt="2023-06-21T21:03:54.838" v="6300" actId="478"/>
        <pc:sldMkLst>
          <pc:docMk/>
          <pc:sldMk cId="2441947094" sldId="505"/>
        </pc:sldMkLst>
        <pc:spChg chg="add del mod">
          <ac:chgData name="Artem Galimov" userId="3093e7bb77aeaff9" providerId="LiveId" clId="{A5AAB7F5-0011-4F76-9E35-2DF59E0E14C3}" dt="2023-06-21T09:58:45.204" v="3208" actId="207"/>
          <ac:spMkLst>
            <pc:docMk/>
            <pc:sldMk cId="2441947094" sldId="505"/>
            <ac:spMk id="2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3:21.977" v="3119" actId="478"/>
          <ac:spMkLst>
            <pc:docMk/>
            <pc:sldMk cId="2441947094" sldId="505"/>
            <ac:spMk id="3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4:32.432" v="3133" actId="478"/>
          <ac:spMkLst>
            <pc:docMk/>
            <pc:sldMk cId="2441947094" sldId="505"/>
            <ac:spMk id="4" creationId="{00000000-0000-0000-0000-000000000000}"/>
          </ac:spMkLst>
        </pc:spChg>
        <pc:spChg chg="mod">
          <ac:chgData name="Artem Galimov" userId="3093e7bb77aeaff9" providerId="LiveId" clId="{A5AAB7F5-0011-4F76-9E35-2DF59E0E14C3}" dt="2023-06-21T09:53:35.168" v="3122" actId="14100"/>
          <ac:spMkLst>
            <pc:docMk/>
            <pc:sldMk cId="2441947094" sldId="505"/>
            <ac:spMk id="6" creationId="{00000000-0000-0000-0000-000000000000}"/>
          </ac:spMkLst>
        </pc:spChg>
        <pc:spChg chg="add del mod">
          <ac:chgData name="Artem Galimov" userId="3093e7bb77aeaff9" providerId="LiveId" clId="{A5AAB7F5-0011-4F76-9E35-2DF59E0E14C3}" dt="2023-06-21T09:54:17.692" v="3126" actId="478"/>
          <ac:spMkLst>
            <pc:docMk/>
            <pc:sldMk cId="2441947094" sldId="505"/>
            <ac:spMk id="10" creationId="{76F344F4-7619-4557-BAD8-5A30F4A75833}"/>
          </ac:spMkLst>
        </pc:spChg>
        <pc:spChg chg="add del">
          <ac:chgData name="Artem Galimov" userId="3093e7bb77aeaff9" providerId="LiveId" clId="{A5AAB7F5-0011-4F76-9E35-2DF59E0E14C3}" dt="2023-06-21T09:57:04.041" v="3179" actId="478"/>
          <ac:spMkLst>
            <pc:docMk/>
            <pc:sldMk cId="2441947094" sldId="505"/>
            <ac:spMk id="16" creationId="{00000000-0000-0000-0000-000000000000}"/>
          </ac:spMkLst>
        </pc:spChg>
        <pc:spChg chg="del mod">
          <ac:chgData name="Artem Galimov" userId="3093e7bb77aeaff9" providerId="LiveId" clId="{A5AAB7F5-0011-4F76-9E35-2DF59E0E14C3}" dt="2023-06-21T09:57:06.643" v="3180" actId="478"/>
          <ac:spMkLst>
            <pc:docMk/>
            <pc:sldMk cId="2441947094" sldId="505"/>
            <ac:spMk id="18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12.408" v="3182" actId="478"/>
          <ac:spMkLst>
            <pc:docMk/>
            <pc:sldMk cId="2441947094" sldId="505"/>
            <ac:spMk id="20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12.408" v="3182" actId="478"/>
          <ac:spMkLst>
            <pc:docMk/>
            <pc:sldMk cId="2441947094" sldId="505"/>
            <ac:spMk id="44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12.408" v="3182" actId="478"/>
          <ac:spMkLst>
            <pc:docMk/>
            <pc:sldMk cId="2441947094" sldId="505"/>
            <ac:spMk id="45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28.494" v="3195" actId="478"/>
          <ac:spMkLst>
            <pc:docMk/>
            <pc:sldMk cId="2441947094" sldId="505"/>
            <ac:spMk id="62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39.819" v="3166" actId="478"/>
          <ac:spMkLst>
            <pc:docMk/>
            <pc:sldMk cId="2441947094" sldId="505"/>
            <ac:spMk id="65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39.819" v="3166" actId="478"/>
          <ac:spMkLst>
            <pc:docMk/>
            <pc:sldMk cId="2441947094" sldId="505"/>
            <ac:spMk id="66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39.819" v="3166" actId="478"/>
          <ac:spMkLst>
            <pc:docMk/>
            <pc:sldMk cId="2441947094" sldId="505"/>
            <ac:spMk id="67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39.819" v="3166" actId="478"/>
          <ac:spMkLst>
            <pc:docMk/>
            <pc:sldMk cId="2441947094" sldId="505"/>
            <ac:spMk id="68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39.819" v="3166" actId="478"/>
          <ac:spMkLst>
            <pc:docMk/>
            <pc:sldMk cId="2441947094" sldId="505"/>
            <ac:spMk id="69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39.819" v="3166" actId="478"/>
          <ac:spMkLst>
            <pc:docMk/>
            <pc:sldMk cId="2441947094" sldId="505"/>
            <ac:spMk id="70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39.819" v="3166" actId="478"/>
          <ac:spMkLst>
            <pc:docMk/>
            <pc:sldMk cId="2441947094" sldId="505"/>
            <ac:spMk id="71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39.819" v="3166" actId="478"/>
          <ac:spMkLst>
            <pc:docMk/>
            <pc:sldMk cId="2441947094" sldId="505"/>
            <ac:spMk id="72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39.819" v="3166" actId="478"/>
          <ac:spMkLst>
            <pc:docMk/>
            <pc:sldMk cId="2441947094" sldId="505"/>
            <ac:spMk id="73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39.819" v="3166" actId="478"/>
          <ac:spMkLst>
            <pc:docMk/>
            <pc:sldMk cId="2441947094" sldId="505"/>
            <ac:spMk id="74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39.819" v="3166" actId="478"/>
          <ac:spMkLst>
            <pc:docMk/>
            <pc:sldMk cId="2441947094" sldId="505"/>
            <ac:spMk id="75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39.819" v="3166" actId="478"/>
          <ac:spMkLst>
            <pc:docMk/>
            <pc:sldMk cId="2441947094" sldId="505"/>
            <ac:spMk id="76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39.819" v="3166" actId="478"/>
          <ac:spMkLst>
            <pc:docMk/>
            <pc:sldMk cId="2441947094" sldId="505"/>
            <ac:spMk id="77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39.819" v="3166" actId="478"/>
          <ac:spMkLst>
            <pc:docMk/>
            <pc:sldMk cId="2441947094" sldId="505"/>
            <ac:spMk id="78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39.819" v="3166" actId="478"/>
          <ac:spMkLst>
            <pc:docMk/>
            <pc:sldMk cId="2441947094" sldId="505"/>
            <ac:spMk id="79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39.819" v="3166" actId="478"/>
          <ac:spMkLst>
            <pc:docMk/>
            <pc:sldMk cId="2441947094" sldId="505"/>
            <ac:spMk id="80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39.819" v="3166" actId="478"/>
          <ac:spMkLst>
            <pc:docMk/>
            <pc:sldMk cId="2441947094" sldId="505"/>
            <ac:spMk id="81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39.819" v="3166" actId="478"/>
          <ac:spMkLst>
            <pc:docMk/>
            <pc:sldMk cId="2441947094" sldId="505"/>
            <ac:spMk id="82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39.819" v="3166" actId="478"/>
          <ac:spMkLst>
            <pc:docMk/>
            <pc:sldMk cId="2441947094" sldId="505"/>
            <ac:spMk id="83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39.819" v="3166" actId="478"/>
          <ac:spMkLst>
            <pc:docMk/>
            <pc:sldMk cId="2441947094" sldId="505"/>
            <ac:spMk id="84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39.819" v="3166" actId="478"/>
          <ac:spMkLst>
            <pc:docMk/>
            <pc:sldMk cId="2441947094" sldId="505"/>
            <ac:spMk id="85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43.506" v="3167" actId="478"/>
          <ac:spMkLst>
            <pc:docMk/>
            <pc:sldMk cId="2441947094" sldId="505"/>
            <ac:spMk id="86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43.506" v="3167" actId="478"/>
          <ac:spMkLst>
            <pc:docMk/>
            <pc:sldMk cId="2441947094" sldId="505"/>
            <ac:spMk id="87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43.506" v="3167" actId="478"/>
          <ac:spMkLst>
            <pc:docMk/>
            <pc:sldMk cId="2441947094" sldId="505"/>
            <ac:spMk id="88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43.506" v="3167" actId="478"/>
          <ac:spMkLst>
            <pc:docMk/>
            <pc:sldMk cId="2441947094" sldId="505"/>
            <ac:spMk id="89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43.506" v="3167" actId="478"/>
          <ac:spMkLst>
            <pc:docMk/>
            <pc:sldMk cId="2441947094" sldId="505"/>
            <ac:spMk id="90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43.506" v="3167" actId="478"/>
          <ac:spMkLst>
            <pc:docMk/>
            <pc:sldMk cId="2441947094" sldId="505"/>
            <ac:spMk id="91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43.506" v="3167" actId="478"/>
          <ac:spMkLst>
            <pc:docMk/>
            <pc:sldMk cId="2441947094" sldId="505"/>
            <ac:spMk id="92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43.506" v="3167" actId="478"/>
          <ac:spMkLst>
            <pc:docMk/>
            <pc:sldMk cId="2441947094" sldId="505"/>
            <ac:spMk id="93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43.506" v="3167" actId="478"/>
          <ac:spMkLst>
            <pc:docMk/>
            <pc:sldMk cId="2441947094" sldId="505"/>
            <ac:spMk id="94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43.506" v="3167" actId="478"/>
          <ac:spMkLst>
            <pc:docMk/>
            <pc:sldMk cId="2441947094" sldId="505"/>
            <ac:spMk id="95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43.506" v="3167" actId="478"/>
          <ac:spMkLst>
            <pc:docMk/>
            <pc:sldMk cId="2441947094" sldId="505"/>
            <ac:spMk id="96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43.506" v="3167" actId="478"/>
          <ac:spMkLst>
            <pc:docMk/>
            <pc:sldMk cId="2441947094" sldId="505"/>
            <ac:spMk id="97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43.506" v="3167" actId="478"/>
          <ac:spMkLst>
            <pc:docMk/>
            <pc:sldMk cId="2441947094" sldId="505"/>
            <ac:spMk id="98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43.506" v="3167" actId="478"/>
          <ac:spMkLst>
            <pc:docMk/>
            <pc:sldMk cId="2441947094" sldId="505"/>
            <ac:spMk id="99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43.506" v="3167" actId="478"/>
          <ac:spMkLst>
            <pc:docMk/>
            <pc:sldMk cId="2441947094" sldId="505"/>
            <ac:spMk id="100" creationId="{00000000-0000-0000-0000-000000000000}"/>
          </ac:spMkLst>
        </pc:spChg>
        <pc:spChg chg="add">
          <ac:chgData name="Artem Galimov" userId="3093e7bb77aeaff9" providerId="LiveId" clId="{A5AAB7F5-0011-4F76-9E35-2DF59E0E14C3}" dt="2023-06-21T20:43:53.794" v="6046"/>
          <ac:spMkLst>
            <pc:docMk/>
            <pc:sldMk cId="2441947094" sldId="505"/>
            <ac:spMk id="100" creationId="{5378A111-4DD8-4218-A026-FD45EE58D34D}"/>
          </ac:spMkLst>
        </pc:spChg>
        <pc:spChg chg="del">
          <ac:chgData name="Artem Galimov" userId="3093e7bb77aeaff9" providerId="LiveId" clId="{A5AAB7F5-0011-4F76-9E35-2DF59E0E14C3}" dt="2023-06-21T09:56:43.506" v="3167" actId="478"/>
          <ac:spMkLst>
            <pc:docMk/>
            <pc:sldMk cId="2441947094" sldId="505"/>
            <ac:spMk id="101" creationId="{00000000-0000-0000-0000-000000000000}"/>
          </ac:spMkLst>
        </pc:spChg>
        <pc:spChg chg="add del mod">
          <ac:chgData name="Artem Galimov" userId="3093e7bb77aeaff9" providerId="LiveId" clId="{A5AAB7F5-0011-4F76-9E35-2DF59E0E14C3}" dt="2023-06-21T21:03:54.838" v="6300" actId="478"/>
          <ac:spMkLst>
            <pc:docMk/>
            <pc:sldMk cId="2441947094" sldId="505"/>
            <ac:spMk id="101" creationId="{1E36AC9A-F112-493D-B75E-4444092A9FC2}"/>
          </ac:spMkLst>
        </pc:spChg>
        <pc:spChg chg="del">
          <ac:chgData name="Artem Galimov" userId="3093e7bb77aeaff9" providerId="LiveId" clId="{A5AAB7F5-0011-4F76-9E35-2DF59E0E14C3}" dt="2023-06-21T09:56:43.506" v="3167" actId="478"/>
          <ac:spMkLst>
            <pc:docMk/>
            <pc:sldMk cId="2441947094" sldId="505"/>
            <ac:spMk id="102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43.506" v="3167" actId="478"/>
          <ac:spMkLst>
            <pc:docMk/>
            <pc:sldMk cId="2441947094" sldId="505"/>
            <ac:spMk id="103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43.506" v="3167" actId="478"/>
          <ac:spMkLst>
            <pc:docMk/>
            <pc:sldMk cId="2441947094" sldId="505"/>
            <ac:spMk id="104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43.506" v="3167" actId="478"/>
          <ac:spMkLst>
            <pc:docMk/>
            <pc:sldMk cId="2441947094" sldId="505"/>
            <ac:spMk id="105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43.506" v="3167" actId="478"/>
          <ac:spMkLst>
            <pc:docMk/>
            <pc:sldMk cId="2441947094" sldId="505"/>
            <ac:spMk id="106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43.506" v="3167" actId="478"/>
          <ac:spMkLst>
            <pc:docMk/>
            <pc:sldMk cId="2441947094" sldId="505"/>
            <ac:spMk id="107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43.506" v="3167" actId="478"/>
          <ac:spMkLst>
            <pc:docMk/>
            <pc:sldMk cId="2441947094" sldId="505"/>
            <ac:spMk id="108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43.506" v="3167" actId="478"/>
          <ac:spMkLst>
            <pc:docMk/>
            <pc:sldMk cId="2441947094" sldId="505"/>
            <ac:spMk id="109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43.506" v="3167" actId="478"/>
          <ac:spMkLst>
            <pc:docMk/>
            <pc:sldMk cId="2441947094" sldId="505"/>
            <ac:spMk id="110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43.506" v="3167" actId="478"/>
          <ac:spMkLst>
            <pc:docMk/>
            <pc:sldMk cId="2441947094" sldId="505"/>
            <ac:spMk id="111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43.506" v="3167" actId="478"/>
          <ac:spMkLst>
            <pc:docMk/>
            <pc:sldMk cId="2441947094" sldId="505"/>
            <ac:spMk id="112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43.506" v="3167" actId="478"/>
          <ac:spMkLst>
            <pc:docMk/>
            <pc:sldMk cId="2441947094" sldId="505"/>
            <ac:spMk id="113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39.819" v="3166" actId="478"/>
          <ac:spMkLst>
            <pc:docMk/>
            <pc:sldMk cId="2441947094" sldId="505"/>
            <ac:spMk id="114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39.819" v="3166" actId="478"/>
          <ac:spMkLst>
            <pc:docMk/>
            <pc:sldMk cId="2441947094" sldId="505"/>
            <ac:spMk id="115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43.506" v="3167" actId="478"/>
          <ac:spMkLst>
            <pc:docMk/>
            <pc:sldMk cId="2441947094" sldId="505"/>
            <ac:spMk id="116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39.819" v="3166" actId="478"/>
          <ac:spMkLst>
            <pc:docMk/>
            <pc:sldMk cId="2441947094" sldId="505"/>
            <ac:spMk id="117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39.819" v="3166" actId="478"/>
          <ac:spMkLst>
            <pc:docMk/>
            <pc:sldMk cId="2441947094" sldId="505"/>
            <ac:spMk id="118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39.819" v="3166" actId="478"/>
          <ac:spMkLst>
            <pc:docMk/>
            <pc:sldMk cId="2441947094" sldId="505"/>
            <ac:spMk id="119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43.506" v="3167" actId="478"/>
          <ac:spMkLst>
            <pc:docMk/>
            <pc:sldMk cId="2441947094" sldId="505"/>
            <ac:spMk id="132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09.754" v="3181" actId="478"/>
          <ac:spMkLst>
            <pc:docMk/>
            <pc:sldMk cId="2441947094" sldId="505"/>
            <ac:spMk id="135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46.386" v="3201" actId="478"/>
          <ac:spMkLst>
            <pc:docMk/>
            <pc:sldMk cId="2441947094" sldId="505"/>
            <ac:spMk id="137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31.874" v="3196" actId="478"/>
          <ac:spMkLst>
            <pc:docMk/>
            <pc:sldMk cId="2441947094" sldId="505"/>
            <ac:spMk id="138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31.874" v="3196" actId="478"/>
          <ac:spMkLst>
            <pc:docMk/>
            <pc:sldMk cId="2441947094" sldId="505"/>
            <ac:spMk id="139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31.874" v="3196" actId="478"/>
          <ac:spMkLst>
            <pc:docMk/>
            <pc:sldMk cId="2441947094" sldId="505"/>
            <ac:spMk id="140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31.874" v="3196" actId="478"/>
          <ac:spMkLst>
            <pc:docMk/>
            <pc:sldMk cId="2441947094" sldId="505"/>
            <ac:spMk id="141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31.874" v="3196" actId="478"/>
          <ac:spMkLst>
            <pc:docMk/>
            <pc:sldMk cId="2441947094" sldId="505"/>
            <ac:spMk id="142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31.874" v="3196" actId="478"/>
          <ac:spMkLst>
            <pc:docMk/>
            <pc:sldMk cId="2441947094" sldId="505"/>
            <ac:spMk id="143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31.874" v="3196" actId="478"/>
          <ac:spMkLst>
            <pc:docMk/>
            <pc:sldMk cId="2441947094" sldId="505"/>
            <ac:spMk id="144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31.874" v="3196" actId="478"/>
          <ac:spMkLst>
            <pc:docMk/>
            <pc:sldMk cId="2441947094" sldId="505"/>
            <ac:spMk id="145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31.874" v="3196" actId="478"/>
          <ac:spMkLst>
            <pc:docMk/>
            <pc:sldMk cId="2441947094" sldId="505"/>
            <ac:spMk id="146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31.874" v="3196" actId="478"/>
          <ac:spMkLst>
            <pc:docMk/>
            <pc:sldMk cId="2441947094" sldId="505"/>
            <ac:spMk id="147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31.874" v="3196" actId="478"/>
          <ac:spMkLst>
            <pc:docMk/>
            <pc:sldMk cId="2441947094" sldId="505"/>
            <ac:spMk id="148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31.874" v="3196" actId="478"/>
          <ac:spMkLst>
            <pc:docMk/>
            <pc:sldMk cId="2441947094" sldId="505"/>
            <ac:spMk id="149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31.874" v="3196" actId="478"/>
          <ac:spMkLst>
            <pc:docMk/>
            <pc:sldMk cId="2441947094" sldId="505"/>
            <ac:spMk id="150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31.874" v="3196" actId="478"/>
          <ac:spMkLst>
            <pc:docMk/>
            <pc:sldMk cId="2441947094" sldId="505"/>
            <ac:spMk id="151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31.874" v="3196" actId="478"/>
          <ac:spMkLst>
            <pc:docMk/>
            <pc:sldMk cId="2441947094" sldId="505"/>
            <ac:spMk id="152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31.874" v="3196" actId="478"/>
          <ac:spMkLst>
            <pc:docMk/>
            <pc:sldMk cId="2441947094" sldId="505"/>
            <ac:spMk id="153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31.874" v="3196" actId="478"/>
          <ac:spMkLst>
            <pc:docMk/>
            <pc:sldMk cId="2441947094" sldId="505"/>
            <ac:spMk id="154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31.874" v="3196" actId="478"/>
          <ac:spMkLst>
            <pc:docMk/>
            <pc:sldMk cId="2441947094" sldId="505"/>
            <ac:spMk id="155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31.874" v="3196" actId="478"/>
          <ac:spMkLst>
            <pc:docMk/>
            <pc:sldMk cId="2441947094" sldId="505"/>
            <ac:spMk id="156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31.874" v="3196" actId="478"/>
          <ac:spMkLst>
            <pc:docMk/>
            <pc:sldMk cId="2441947094" sldId="505"/>
            <ac:spMk id="157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31.874" v="3196" actId="478"/>
          <ac:spMkLst>
            <pc:docMk/>
            <pc:sldMk cId="2441947094" sldId="505"/>
            <ac:spMk id="158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31.874" v="3196" actId="478"/>
          <ac:spMkLst>
            <pc:docMk/>
            <pc:sldMk cId="2441947094" sldId="505"/>
            <ac:spMk id="159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31.874" v="3196" actId="478"/>
          <ac:spMkLst>
            <pc:docMk/>
            <pc:sldMk cId="2441947094" sldId="505"/>
            <ac:spMk id="160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31.874" v="3196" actId="478"/>
          <ac:spMkLst>
            <pc:docMk/>
            <pc:sldMk cId="2441947094" sldId="505"/>
            <ac:spMk id="161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31.874" v="3196" actId="478"/>
          <ac:spMkLst>
            <pc:docMk/>
            <pc:sldMk cId="2441947094" sldId="505"/>
            <ac:spMk id="162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31.874" v="3196" actId="478"/>
          <ac:spMkLst>
            <pc:docMk/>
            <pc:sldMk cId="2441947094" sldId="505"/>
            <ac:spMk id="163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31.874" v="3196" actId="478"/>
          <ac:spMkLst>
            <pc:docMk/>
            <pc:sldMk cId="2441947094" sldId="505"/>
            <ac:spMk id="164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31.874" v="3196" actId="478"/>
          <ac:spMkLst>
            <pc:docMk/>
            <pc:sldMk cId="2441947094" sldId="505"/>
            <ac:spMk id="165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31.874" v="3196" actId="478"/>
          <ac:spMkLst>
            <pc:docMk/>
            <pc:sldMk cId="2441947094" sldId="505"/>
            <ac:spMk id="166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31.874" v="3196" actId="478"/>
          <ac:spMkLst>
            <pc:docMk/>
            <pc:sldMk cId="2441947094" sldId="505"/>
            <ac:spMk id="167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31.874" v="3196" actId="478"/>
          <ac:spMkLst>
            <pc:docMk/>
            <pc:sldMk cId="2441947094" sldId="505"/>
            <ac:spMk id="168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31.874" v="3196" actId="478"/>
          <ac:spMkLst>
            <pc:docMk/>
            <pc:sldMk cId="2441947094" sldId="505"/>
            <ac:spMk id="169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31.874" v="3196" actId="478"/>
          <ac:spMkLst>
            <pc:docMk/>
            <pc:sldMk cId="2441947094" sldId="505"/>
            <ac:spMk id="170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31.874" v="3196" actId="478"/>
          <ac:spMkLst>
            <pc:docMk/>
            <pc:sldMk cId="2441947094" sldId="505"/>
            <ac:spMk id="171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31.874" v="3196" actId="478"/>
          <ac:spMkLst>
            <pc:docMk/>
            <pc:sldMk cId="2441947094" sldId="505"/>
            <ac:spMk id="172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31.874" v="3196" actId="478"/>
          <ac:spMkLst>
            <pc:docMk/>
            <pc:sldMk cId="2441947094" sldId="505"/>
            <ac:spMk id="173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31.874" v="3196" actId="478"/>
          <ac:spMkLst>
            <pc:docMk/>
            <pc:sldMk cId="2441947094" sldId="505"/>
            <ac:spMk id="174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31.874" v="3196" actId="478"/>
          <ac:spMkLst>
            <pc:docMk/>
            <pc:sldMk cId="2441947094" sldId="505"/>
            <ac:spMk id="175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31.874" v="3196" actId="478"/>
          <ac:spMkLst>
            <pc:docMk/>
            <pc:sldMk cId="2441947094" sldId="505"/>
            <ac:spMk id="176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31.874" v="3196" actId="478"/>
          <ac:spMkLst>
            <pc:docMk/>
            <pc:sldMk cId="2441947094" sldId="505"/>
            <ac:spMk id="177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31.874" v="3196" actId="478"/>
          <ac:spMkLst>
            <pc:docMk/>
            <pc:sldMk cId="2441947094" sldId="505"/>
            <ac:spMk id="178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31.874" v="3196" actId="478"/>
          <ac:spMkLst>
            <pc:docMk/>
            <pc:sldMk cId="2441947094" sldId="505"/>
            <ac:spMk id="179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31.874" v="3196" actId="478"/>
          <ac:spMkLst>
            <pc:docMk/>
            <pc:sldMk cId="2441947094" sldId="505"/>
            <ac:spMk id="180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31.874" v="3196" actId="478"/>
          <ac:spMkLst>
            <pc:docMk/>
            <pc:sldMk cId="2441947094" sldId="505"/>
            <ac:spMk id="181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31.874" v="3196" actId="478"/>
          <ac:spMkLst>
            <pc:docMk/>
            <pc:sldMk cId="2441947094" sldId="505"/>
            <ac:spMk id="182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28.494" v="3195" actId="478"/>
          <ac:spMkLst>
            <pc:docMk/>
            <pc:sldMk cId="2441947094" sldId="505"/>
            <ac:spMk id="183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31.874" v="3196" actId="478"/>
          <ac:spMkLst>
            <pc:docMk/>
            <pc:sldMk cId="2441947094" sldId="505"/>
            <ac:spMk id="184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31.874" v="3196" actId="478"/>
          <ac:spMkLst>
            <pc:docMk/>
            <pc:sldMk cId="2441947094" sldId="505"/>
            <ac:spMk id="185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31.874" v="3196" actId="478"/>
          <ac:spMkLst>
            <pc:docMk/>
            <pc:sldMk cId="2441947094" sldId="505"/>
            <ac:spMk id="186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31.874" v="3196" actId="478"/>
          <ac:spMkLst>
            <pc:docMk/>
            <pc:sldMk cId="2441947094" sldId="505"/>
            <ac:spMk id="187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31.874" v="3196" actId="478"/>
          <ac:spMkLst>
            <pc:docMk/>
            <pc:sldMk cId="2441947094" sldId="505"/>
            <ac:spMk id="188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28.494" v="3195" actId="478"/>
          <ac:spMkLst>
            <pc:docMk/>
            <pc:sldMk cId="2441947094" sldId="505"/>
            <ac:spMk id="199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46.947" v="3169" actId="478"/>
          <ac:spMkLst>
            <pc:docMk/>
            <pc:sldMk cId="2441947094" sldId="505"/>
            <ac:spMk id="213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21.556" v="3191" actId="478"/>
          <ac:spMkLst>
            <pc:docMk/>
            <pc:sldMk cId="2441947094" sldId="505"/>
            <ac:spMk id="214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22.429" v="3192" actId="478"/>
          <ac:spMkLst>
            <pc:docMk/>
            <pc:sldMk cId="2441947094" sldId="505"/>
            <ac:spMk id="216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18.698" v="3189" actId="478"/>
          <ac:spMkLst>
            <pc:docMk/>
            <pc:sldMk cId="2441947094" sldId="505"/>
            <ac:spMk id="217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17.095" v="3187" actId="478"/>
          <ac:spMkLst>
            <pc:docMk/>
            <pc:sldMk cId="2441947094" sldId="505"/>
            <ac:spMk id="218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24.324" v="3194" actId="478"/>
          <ac:spMkLst>
            <pc:docMk/>
            <pc:sldMk cId="2441947094" sldId="505"/>
            <ac:spMk id="219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55.796" v="3174" actId="478"/>
          <ac:spMkLst>
            <pc:docMk/>
            <pc:sldMk cId="2441947094" sldId="505"/>
            <ac:spMk id="220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23.190" v="3193" actId="478"/>
          <ac:spMkLst>
            <pc:docMk/>
            <pc:sldMk cId="2441947094" sldId="505"/>
            <ac:spMk id="230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46.201" v="3168" actId="478"/>
          <ac:spMkLst>
            <pc:docMk/>
            <pc:sldMk cId="2441947094" sldId="505"/>
            <ac:spMk id="231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18.051" v="3188" actId="478"/>
          <ac:spMkLst>
            <pc:docMk/>
            <pc:sldMk cId="2441947094" sldId="505"/>
            <ac:spMk id="232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20.348" v="3190" actId="478"/>
          <ac:spMkLst>
            <pc:docMk/>
            <pc:sldMk cId="2441947094" sldId="505"/>
            <ac:spMk id="233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52.385" v="3171" actId="478"/>
          <ac:spMkLst>
            <pc:docMk/>
            <pc:sldMk cId="2441947094" sldId="505"/>
            <ac:spMk id="254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52.385" v="3171" actId="478"/>
          <ac:spMkLst>
            <pc:docMk/>
            <pc:sldMk cId="2441947094" sldId="505"/>
            <ac:spMk id="255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52.385" v="3171" actId="478"/>
          <ac:spMkLst>
            <pc:docMk/>
            <pc:sldMk cId="2441947094" sldId="505"/>
            <ac:spMk id="256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52.385" v="3171" actId="478"/>
          <ac:spMkLst>
            <pc:docMk/>
            <pc:sldMk cId="2441947094" sldId="505"/>
            <ac:spMk id="257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52.385" v="3171" actId="478"/>
          <ac:spMkLst>
            <pc:docMk/>
            <pc:sldMk cId="2441947094" sldId="505"/>
            <ac:spMk id="258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52.385" v="3171" actId="478"/>
          <ac:spMkLst>
            <pc:docMk/>
            <pc:sldMk cId="2441947094" sldId="505"/>
            <ac:spMk id="259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28.494" v="3195" actId="478"/>
          <ac:spMkLst>
            <pc:docMk/>
            <pc:sldMk cId="2441947094" sldId="505"/>
            <ac:spMk id="260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28.494" v="3195" actId="478"/>
          <ac:spMkLst>
            <pc:docMk/>
            <pc:sldMk cId="2441947094" sldId="505"/>
            <ac:spMk id="261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28.494" v="3195" actId="478"/>
          <ac:spMkLst>
            <pc:docMk/>
            <pc:sldMk cId="2441947094" sldId="505"/>
            <ac:spMk id="262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28.494" v="3195" actId="478"/>
          <ac:spMkLst>
            <pc:docMk/>
            <pc:sldMk cId="2441947094" sldId="505"/>
            <ac:spMk id="263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28.494" v="3195" actId="478"/>
          <ac:spMkLst>
            <pc:docMk/>
            <pc:sldMk cId="2441947094" sldId="505"/>
            <ac:spMk id="264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28.494" v="3195" actId="478"/>
          <ac:spMkLst>
            <pc:docMk/>
            <pc:sldMk cId="2441947094" sldId="505"/>
            <ac:spMk id="265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28.494" v="3195" actId="478"/>
          <ac:spMkLst>
            <pc:docMk/>
            <pc:sldMk cId="2441947094" sldId="505"/>
            <ac:spMk id="266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28.494" v="3195" actId="478"/>
          <ac:spMkLst>
            <pc:docMk/>
            <pc:sldMk cId="2441947094" sldId="505"/>
            <ac:spMk id="267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31.874" v="3196" actId="478"/>
          <ac:spMkLst>
            <pc:docMk/>
            <pc:sldMk cId="2441947094" sldId="505"/>
            <ac:spMk id="268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28.494" v="3195" actId="478"/>
          <ac:spMkLst>
            <pc:docMk/>
            <pc:sldMk cId="2441947094" sldId="505"/>
            <ac:spMk id="269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28.494" v="3195" actId="478"/>
          <ac:spMkLst>
            <pc:docMk/>
            <pc:sldMk cId="2441947094" sldId="505"/>
            <ac:spMk id="270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31.874" v="3196" actId="478"/>
          <ac:spMkLst>
            <pc:docMk/>
            <pc:sldMk cId="2441947094" sldId="505"/>
            <ac:spMk id="271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28.494" v="3195" actId="478"/>
          <ac:spMkLst>
            <pc:docMk/>
            <pc:sldMk cId="2441947094" sldId="505"/>
            <ac:spMk id="272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28.494" v="3195" actId="478"/>
          <ac:spMkLst>
            <pc:docMk/>
            <pc:sldMk cId="2441947094" sldId="505"/>
            <ac:spMk id="273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28.494" v="3195" actId="478"/>
          <ac:spMkLst>
            <pc:docMk/>
            <pc:sldMk cId="2441947094" sldId="505"/>
            <ac:spMk id="274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28.494" v="3195" actId="478"/>
          <ac:spMkLst>
            <pc:docMk/>
            <pc:sldMk cId="2441947094" sldId="505"/>
            <ac:spMk id="275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28.494" v="3195" actId="478"/>
          <ac:spMkLst>
            <pc:docMk/>
            <pc:sldMk cId="2441947094" sldId="505"/>
            <ac:spMk id="276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28.494" v="3195" actId="478"/>
          <ac:spMkLst>
            <pc:docMk/>
            <pc:sldMk cId="2441947094" sldId="505"/>
            <ac:spMk id="277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28.494" v="3195" actId="478"/>
          <ac:spMkLst>
            <pc:docMk/>
            <pc:sldMk cId="2441947094" sldId="505"/>
            <ac:spMk id="278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28.494" v="3195" actId="478"/>
          <ac:spMkLst>
            <pc:docMk/>
            <pc:sldMk cId="2441947094" sldId="505"/>
            <ac:spMk id="279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28.494" v="3195" actId="478"/>
          <ac:spMkLst>
            <pc:docMk/>
            <pc:sldMk cId="2441947094" sldId="505"/>
            <ac:spMk id="280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28.494" v="3195" actId="478"/>
          <ac:spMkLst>
            <pc:docMk/>
            <pc:sldMk cId="2441947094" sldId="505"/>
            <ac:spMk id="281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28.494" v="3195" actId="478"/>
          <ac:spMkLst>
            <pc:docMk/>
            <pc:sldMk cId="2441947094" sldId="505"/>
            <ac:spMk id="282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52.385" v="3171" actId="478"/>
          <ac:spMkLst>
            <pc:docMk/>
            <pc:sldMk cId="2441947094" sldId="505"/>
            <ac:spMk id="283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43.506" v="3167" actId="478"/>
          <ac:spMkLst>
            <pc:docMk/>
            <pc:sldMk cId="2441947094" sldId="505"/>
            <ac:spMk id="284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52.385" v="3171" actId="478"/>
          <ac:spMkLst>
            <pc:docMk/>
            <pc:sldMk cId="2441947094" sldId="505"/>
            <ac:spMk id="285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52.385" v="3171" actId="478"/>
          <ac:spMkLst>
            <pc:docMk/>
            <pc:sldMk cId="2441947094" sldId="505"/>
            <ac:spMk id="286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52.385" v="3171" actId="478"/>
          <ac:spMkLst>
            <pc:docMk/>
            <pc:sldMk cId="2441947094" sldId="505"/>
            <ac:spMk id="287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52.385" v="3171" actId="478"/>
          <ac:spMkLst>
            <pc:docMk/>
            <pc:sldMk cId="2441947094" sldId="505"/>
            <ac:spMk id="288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43.506" v="3167" actId="478"/>
          <ac:spMkLst>
            <pc:docMk/>
            <pc:sldMk cId="2441947094" sldId="505"/>
            <ac:spMk id="289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52.385" v="3171" actId="478"/>
          <ac:spMkLst>
            <pc:docMk/>
            <pc:sldMk cId="2441947094" sldId="505"/>
            <ac:spMk id="290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6:52.385" v="3171" actId="478"/>
          <ac:spMkLst>
            <pc:docMk/>
            <pc:sldMk cId="2441947094" sldId="505"/>
            <ac:spMk id="291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4:15.897" v="3125" actId="478"/>
          <ac:spMkLst>
            <pc:docMk/>
            <pc:sldMk cId="2441947094" sldId="505"/>
            <ac:spMk id="292" creationId="{602D4C6E-67A9-4195-9A52-098E43B3E06E}"/>
          </ac:spMkLst>
        </pc:spChg>
        <pc:spChg chg="add mod">
          <ac:chgData name="Artem Galimov" userId="3093e7bb77aeaff9" providerId="LiveId" clId="{A5AAB7F5-0011-4F76-9E35-2DF59E0E14C3}" dt="2023-06-21T10:01:08.500" v="3267" actId="20577"/>
          <ac:spMkLst>
            <pc:docMk/>
            <pc:sldMk cId="2441947094" sldId="505"/>
            <ac:spMk id="293" creationId="{B0721BC2-8B70-45E9-B8A5-2FAE7EE0C281}"/>
          </ac:spMkLst>
        </pc:spChg>
        <pc:spChg chg="add del">
          <ac:chgData name="Artem Galimov" userId="3093e7bb77aeaff9" providerId="LiveId" clId="{A5AAB7F5-0011-4F76-9E35-2DF59E0E14C3}" dt="2023-06-21T09:57:45.019" v="3200"/>
          <ac:spMkLst>
            <pc:docMk/>
            <pc:sldMk cId="2441947094" sldId="505"/>
            <ac:spMk id="294" creationId="{2A4E4940-282E-439F-B6A5-4BB4D0D326BC}"/>
          </ac:spMkLst>
        </pc:spChg>
        <pc:spChg chg="add">
          <ac:chgData name="Artem Galimov" userId="3093e7bb77aeaff9" providerId="LiveId" clId="{A5AAB7F5-0011-4F76-9E35-2DF59E0E14C3}" dt="2023-06-21T09:57:47.275" v="3202"/>
          <ac:spMkLst>
            <pc:docMk/>
            <pc:sldMk cId="2441947094" sldId="505"/>
            <ac:spMk id="295" creationId="{3C52E04E-1935-42BF-8657-C46BFF7CF006}"/>
          </ac:spMkLst>
        </pc:spChg>
        <pc:picChg chg="add">
          <ac:chgData name="Artem Galimov" userId="3093e7bb77aeaff9" providerId="LiveId" clId="{A5AAB7F5-0011-4F76-9E35-2DF59E0E14C3}" dt="2023-06-21T21:03:10.187" v="6274"/>
          <ac:picMkLst>
            <pc:docMk/>
            <pc:sldMk cId="2441947094" sldId="505"/>
            <ac:picMk id="102" creationId="{67EFC038-3252-4B00-8A41-F5340317A355}"/>
          </ac:picMkLst>
        </pc:picChg>
        <pc:cxnChg chg="del mod">
          <ac:chgData name="Artem Galimov" userId="3093e7bb77aeaff9" providerId="LiveId" clId="{A5AAB7F5-0011-4F76-9E35-2DF59E0E14C3}" dt="2023-06-21T09:59:22.371" v="3214" actId="478"/>
          <ac:cxnSpMkLst>
            <pc:docMk/>
            <pc:sldMk cId="2441947094" sldId="505"/>
            <ac:cxnSpMk id="21" creationId="{00000000-0000-0000-0000-000000000000}"/>
          </ac:cxnSpMkLst>
        </pc:cxnChg>
        <pc:cxnChg chg="del">
          <ac:chgData name="Artem Galimov" userId="3093e7bb77aeaff9" providerId="LiveId" clId="{A5AAB7F5-0011-4F76-9E35-2DF59E0E14C3}" dt="2023-06-21T09:57:13.822" v="3183" actId="478"/>
          <ac:cxnSpMkLst>
            <pc:docMk/>
            <pc:sldMk cId="2441947094" sldId="505"/>
            <ac:cxnSpMk id="120" creationId="{00000000-0000-0000-0000-000000000000}"/>
          </ac:cxnSpMkLst>
        </pc:cxnChg>
        <pc:cxnChg chg="del">
          <ac:chgData name="Artem Galimov" userId="3093e7bb77aeaff9" providerId="LiveId" clId="{A5AAB7F5-0011-4F76-9E35-2DF59E0E14C3}" dt="2023-06-21T09:57:15.250" v="3185" actId="478"/>
          <ac:cxnSpMkLst>
            <pc:docMk/>
            <pc:sldMk cId="2441947094" sldId="505"/>
            <ac:cxnSpMk id="123" creationId="{00000000-0000-0000-0000-000000000000}"/>
          </ac:cxnSpMkLst>
        </pc:cxnChg>
        <pc:cxnChg chg="del">
          <ac:chgData name="Artem Galimov" userId="3093e7bb77aeaff9" providerId="LiveId" clId="{A5AAB7F5-0011-4F76-9E35-2DF59E0E14C3}" dt="2023-06-21T09:57:16.477" v="3186" actId="478"/>
          <ac:cxnSpMkLst>
            <pc:docMk/>
            <pc:sldMk cId="2441947094" sldId="505"/>
            <ac:cxnSpMk id="126" creationId="{00000000-0000-0000-0000-000000000000}"/>
          </ac:cxnSpMkLst>
        </pc:cxnChg>
        <pc:cxnChg chg="del">
          <ac:chgData name="Artem Galimov" userId="3093e7bb77aeaff9" providerId="LiveId" clId="{A5AAB7F5-0011-4F76-9E35-2DF59E0E14C3}" dt="2023-06-21T09:57:14.430" v="3184" actId="478"/>
          <ac:cxnSpMkLst>
            <pc:docMk/>
            <pc:sldMk cId="2441947094" sldId="505"/>
            <ac:cxnSpMk id="128" creationId="{00000000-0000-0000-0000-000000000000}"/>
          </ac:cxnSpMkLst>
        </pc:cxnChg>
      </pc:sldChg>
      <pc:sldChg chg="addSp delSp modSp add modAnim">
        <pc:chgData name="Artem Galimov" userId="3093e7bb77aeaff9" providerId="LiveId" clId="{A5AAB7F5-0011-4F76-9E35-2DF59E0E14C3}" dt="2023-06-21T21:03:40.466" v="6294"/>
        <pc:sldMkLst>
          <pc:docMk/>
          <pc:sldMk cId="1196731163" sldId="506"/>
        </pc:sldMkLst>
        <pc:spChg chg="mod">
          <ac:chgData name="Artem Galimov" userId="3093e7bb77aeaff9" providerId="LiveId" clId="{A5AAB7F5-0011-4F76-9E35-2DF59E0E14C3}" dt="2023-06-21T09:59:16.040" v="3213" actId="207"/>
          <ac:spMkLst>
            <pc:docMk/>
            <pc:sldMk cId="1196731163" sldId="506"/>
            <ac:spMk id="2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4:26.708" v="3131" actId="478"/>
          <ac:spMkLst>
            <pc:docMk/>
            <pc:sldMk cId="1196731163" sldId="506"/>
            <ac:spMk id="4" creationId="{00000000-0000-0000-0000-000000000000}"/>
          </ac:spMkLst>
        </pc:spChg>
        <pc:spChg chg="add del mod">
          <ac:chgData name="Artem Galimov" userId="3093e7bb77aeaff9" providerId="LiveId" clId="{A5AAB7F5-0011-4F76-9E35-2DF59E0E14C3}" dt="2023-06-21T09:54:23.279" v="3129" actId="478"/>
          <ac:spMkLst>
            <pc:docMk/>
            <pc:sldMk cId="1196731163" sldId="506"/>
            <ac:spMk id="7" creationId="{4A3A1887-5A32-4AE2-83D6-BFAE2CAE5F4F}"/>
          </ac:spMkLst>
        </pc:spChg>
        <pc:spChg chg="add del">
          <ac:chgData name="Artem Galimov" userId="3093e7bb77aeaff9" providerId="LiveId" clId="{A5AAB7F5-0011-4F76-9E35-2DF59E0E14C3}" dt="2023-06-21T10:07:27.332" v="3281" actId="478"/>
          <ac:spMkLst>
            <pc:docMk/>
            <pc:sldMk cId="1196731163" sldId="506"/>
            <ac:spMk id="18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7:51.276" v="3203" actId="478"/>
          <ac:spMkLst>
            <pc:docMk/>
            <pc:sldMk cId="1196731163" sldId="506"/>
            <ac:spMk id="137" creationId="{00000000-0000-0000-0000-000000000000}"/>
          </ac:spMkLst>
        </pc:spChg>
        <pc:spChg chg="del">
          <ac:chgData name="Artem Galimov" userId="3093e7bb77aeaff9" providerId="LiveId" clId="{A5AAB7F5-0011-4F76-9E35-2DF59E0E14C3}" dt="2023-06-21T20:43:15.957" v="6043" actId="478"/>
          <ac:spMkLst>
            <pc:docMk/>
            <pc:sldMk cId="1196731163" sldId="506"/>
            <ac:spMk id="217" creationId="{00000000-0000-0000-0000-000000000000}"/>
          </ac:spMkLst>
        </pc:spChg>
        <pc:spChg chg="del">
          <ac:chgData name="Artem Galimov" userId="3093e7bb77aeaff9" providerId="LiveId" clId="{A5AAB7F5-0011-4F76-9E35-2DF59E0E14C3}" dt="2023-06-21T20:43:17.827" v="6044" actId="478"/>
          <ac:spMkLst>
            <pc:docMk/>
            <pc:sldMk cId="1196731163" sldId="506"/>
            <ac:spMk id="218" creationId="{00000000-0000-0000-0000-000000000000}"/>
          </ac:spMkLst>
        </pc:spChg>
        <pc:spChg chg="mod">
          <ac:chgData name="Artem Galimov" userId="3093e7bb77aeaff9" providerId="LiveId" clId="{A5AAB7F5-0011-4F76-9E35-2DF59E0E14C3}" dt="2023-06-21T10:08:03.839" v="3298" actId="1076"/>
          <ac:spMkLst>
            <pc:docMk/>
            <pc:sldMk cId="1196731163" sldId="506"/>
            <ac:spMk id="230" creationId="{00000000-0000-0000-0000-000000000000}"/>
          </ac:spMkLst>
        </pc:spChg>
        <pc:spChg chg="del">
          <ac:chgData name="Artem Galimov" userId="3093e7bb77aeaff9" providerId="LiveId" clId="{A5AAB7F5-0011-4F76-9E35-2DF59E0E14C3}" dt="2023-06-21T20:43:14.638" v="6042" actId="478"/>
          <ac:spMkLst>
            <pc:docMk/>
            <pc:sldMk cId="1196731163" sldId="506"/>
            <ac:spMk id="232" creationId="{00000000-0000-0000-0000-000000000000}"/>
          </ac:spMkLst>
        </pc:spChg>
        <pc:spChg chg="del mod">
          <ac:chgData name="Artem Galimov" userId="3093e7bb77aeaff9" providerId="LiveId" clId="{A5AAB7F5-0011-4F76-9E35-2DF59E0E14C3}" dt="2023-06-21T20:43:13.691" v="6041" actId="478"/>
          <ac:spMkLst>
            <pc:docMk/>
            <pc:sldMk cId="1196731163" sldId="506"/>
            <ac:spMk id="233" creationId="{00000000-0000-0000-0000-000000000000}"/>
          </ac:spMkLst>
        </pc:spChg>
        <pc:spChg chg="del">
          <ac:chgData name="Artem Galimov" userId="3093e7bb77aeaff9" providerId="LiveId" clId="{A5AAB7F5-0011-4F76-9E35-2DF59E0E14C3}" dt="2023-06-21T09:54:21.740" v="3128" actId="478"/>
          <ac:spMkLst>
            <pc:docMk/>
            <pc:sldMk cId="1196731163" sldId="506"/>
            <ac:spMk id="292" creationId="{602D4C6E-67A9-4195-9A52-098E43B3E06E}"/>
          </ac:spMkLst>
        </pc:spChg>
        <pc:spChg chg="add del">
          <ac:chgData name="Artem Galimov" userId="3093e7bb77aeaff9" providerId="LiveId" clId="{A5AAB7F5-0011-4F76-9E35-2DF59E0E14C3}" dt="2023-06-21T21:03:40.466" v="6294"/>
          <ac:spMkLst>
            <pc:docMk/>
            <pc:sldMk cId="1196731163" sldId="506"/>
            <ac:spMk id="292" creationId="{EDADABB7-FC97-4BA9-ABF9-6139B7F52B35}"/>
          </ac:spMkLst>
        </pc:spChg>
        <pc:spChg chg="add">
          <ac:chgData name="Artem Galimov" userId="3093e7bb77aeaff9" providerId="LiveId" clId="{A5AAB7F5-0011-4F76-9E35-2DF59E0E14C3}" dt="2023-06-21T09:54:24.260" v="3130"/>
          <ac:spMkLst>
            <pc:docMk/>
            <pc:sldMk cId="1196731163" sldId="506"/>
            <ac:spMk id="293" creationId="{BCB1E8B7-5092-4947-B455-AAEE986EB8E8}"/>
          </ac:spMkLst>
        </pc:spChg>
        <pc:spChg chg="add">
          <ac:chgData name="Artem Galimov" userId="3093e7bb77aeaff9" providerId="LiveId" clId="{A5AAB7F5-0011-4F76-9E35-2DF59E0E14C3}" dt="2023-06-21T09:57:52.110" v="3204"/>
          <ac:spMkLst>
            <pc:docMk/>
            <pc:sldMk cId="1196731163" sldId="506"/>
            <ac:spMk id="294" creationId="{C72DACDA-F7AE-4C94-A516-740C792F7699}"/>
          </ac:spMkLst>
        </pc:spChg>
        <pc:picChg chg="add del">
          <ac:chgData name="Artem Galimov" userId="3093e7bb77aeaff9" providerId="LiveId" clId="{A5AAB7F5-0011-4F76-9E35-2DF59E0E14C3}" dt="2023-06-21T21:03:40.466" v="6294"/>
          <ac:picMkLst>
            <pc:docMk/>
            <pc:sldMk cId="1196731163" sldId="506"/>
            <ac:picMk id="295" creationId="{187624CF-13B5-4A84-8BC3-3A541765B403}"/>
          </ac:picMkLst>
        </pc:picChg>
      </pc:sldChg>
      <pc:sldChg chg="add del">
        <pc:chgData name="Artem Galimov" userId="3093e7bb77aeaff9" providerId="LiveId" clId="{A5AAB7F5-0011-4F76-9E35-2DF59E0E14C3}" dt="2023-06-21T10:08:15.625" v="3299" actId="2696"/>
        <pc:sldMkLst>
          <pc:docMk/>
          <pc:sldMk cId="3195494097" sldId="507"/>
        </pc:sldMkLst>
      </pc:sldChg>
      <pc:sldChg chg="addSp delSp modSp add modAnim">
        <pc:chgData name="Artem Galimov" userId="3093e7bb77aeaff9" providerId="LiveId" clId="{A5AAB7F5-0011-4F76-9E35-2DF59E0E14C3}" dt="2023-06-21T21:03:41.583" v="6297"/>
        <pc:sldMkLst>
          <pc:docMk/>
          <pc:sldMk cId="2700574794" sldId="508"/>
        </pc:sldMkLst>
        <pc:spChg chg="add">
          <ac:chgData name="Artem Galimov" userId="3093e7bb77aeaff9" providerId="LiveId" clId="{A5AAB7F5-0011-4F76-9E35-2DF59E0E14C3}" dt="2023-06-21T10:00:41.309" v="3219"/>
          <ac:spMkLst>
            <pc:docMk/>
            <pc:sldMk cId="2700574794" sldId="508"/>
            <ac:spMk id="100" creationId="{1DE603C5-4E43-463F-87D6-6D3D1BBD115A}"/>
          </ac:spMkLst>
        </pc:spChg>
        <pc:spChg chg="add">
          <ac:chgData name="Artem Galimov" userId="3093e7bb77aeaff9" providerId="LiveId" clId="{A5AAB7F5-0011-4F76-9E35-2DF59E0E14C3}" dt="2023-06-21T10:00:41.309" v="3219"/>
          <ac:spMkLst>
            <pc:docMk/>
            <pc:sldMk cId="2700574794" sldId="508"/>
            <ac:spMk id="102" creationId="{18036A7F-97DA-4148-8F66-6AC87FA086C9}"/>
          </ac:spMkLst>
        </pc:spChg>
        <pc:spChg chg="add">
          <ac:chgData name="Artem Galimov" userId="3093e7bb77aeaff9" providerId="LiveId" clId="{A5AAB7F5-0011-4F76-9E35-2DF59E0E14C3}" dt="2023-06-21T10:00:41.309" v="3219"/>
          <ac:spMkLst>
            <pc:docMk/>
            <pc:sldMk cId="2700574794" sldId="508"/>
            <ac:spMk id="103" creationId="{113F3A83-5FA9-4F64-A61E-777FC8E51A7B}"/>
          </ac:spMkLst>
        </pc:spChg>
        <pc:spChg chg="add">
          <ac:chgData name="Artem Galimov" userId="3093e7bb77aeaff9" providerId="LiveId" clId="{A5AAB7F5-0011-4F76-9E35-2DF59E0E14C3}" dt="2023-06-21T10:00:41.309" v="3219"/>
          <ac:spMkLst>
            <pc:docMk/>
            <pc:sldMk cId="2700574794" sldId="508"/>
            <ac:spMk id="104" creationId="{269A5F10-6E91-4D02-8DCC-A464E0E5E07C}"/>
          </ac:spMkLst>
        </pc:spChg>
        <pc:spChg chg="add">
          <ac:chgData name="Artem Galimov" userId="3093e7bb77aeaff9" providerId="LiveId" clId="{A5AAB7F5-0011-4F76-9E35-2DF59E0E14C3}" dt="2023-06-21T10:00:41.309" v="3219"/>
          <ac:spMkLst>
            <pc:docMk/>
            <pc:sldMk cId="2700574794" sldId="508"/>
            <ac:spMk id="108" creationId="{D6202786-19E5-430F-84BB-6458EC0EF7D1}"/>
          </ac:spMkLst>
        </pc:spChg>
        <pc:spChg chg="add">
          <ac:chgData name="Artem Galimov" userId="3093e7bb77aeaff9" providerId="LiveId" clId="{A5AAB7F5-0011-4F76-9E35-2DF59E0E14C3}" dt="2023-06-21T10:00:41.309" v="3219"/>
          <ac:spMkLst>
            <pc:docMk/>
            <pc:sldMk cId="2700574794" sldId="508"/>
            <ac:spMk id="109" creationId="{61E0795E-8BFF-47C0-9D7D-F3138AE3029C}"/>
          </ac:spMkLst>
        </pc:spChg>
        <pc:spChg chg="add">
          <ac:chgData name="Artem Galimov" userId="3093e7bb77aeaff9" providerId="LiveId" clId="{A5AAB7F5-0011-4F76-9E35-2DF59E0E14C3}" dt="2023-06-21T20:43:56.249" v="6047"/>
          <ac:spMkLst>
            <pc:docMk/>
            <pc:sldMk cId="2700574794" sldId="508"/>
            <ac:spMk id="110" creationId="{F004C819-DDA2-4AE4-B0AC-FC1DC1CB838C}"/>
          </ac:spMkLst>
        </pc:spChg>
        <pc:spChg chg="add del">
          <ac:chgData name="Artem Galimov" userId="3093e7bb77aeaff9" providerId="LiveId" clId="{A5AAB7F5-0011-4F76-9E35-2DF59E0E14C3}" dt="2023-06-21T21:03:41.583" v="6297"/>
          <ac:spMkLst>
            <pc:docMk/>
            <pc:sldMk cId="2700574794" sldId="508"/>
            <ac:spMk id="111" creationId="{734E1197-E5C3-443A-B23C-D0350938A462}"/>
          </ac:spMkLst>
        </pc:spChg>
        <pc:spChg chg="mod">
          <ac:chgData name="Artem Galimov" userId="3093e7bb77aeaff9" providerId="LiveId" clId="{A5AAB7F5-0011-4F76-9E35-2DF59E0E14C3}" dt="2023-06-21T10:01:00.213" v="3251" actId="20577"/>
          <ac:spMkLst>
            <pc:docMk/>
            <pc:sldMk cId="2700574794" sldId="508"/>
            <ac:spMk id="293" creationId="{B0721BC2-8B70-45E9-B8A5-2FAE7EE0C281}"/>
          </ac:spMkLst>
        </pc:spChg>
        <pc:picChg chg="add del">
          <ac:chgData name="Artem Galimov" userId="3093e7bb77aeaff9" providerId="LiveId" clId="{A5AAB7F5-0011-4F76-9E35-2DF59E0E14C3}" dt="2023-06-21T21:03:41.583" v="6297"/>
          <ac:picMkLst>
            <pc:docMk/>
            <pc:sldMk cId="2700574794" sldId="508"/>
            <ac:picMk id="112" creationId="{10C8F325-DE77-48C2-9DD1-D254620BE670}"/>
          </ac:picMkLst>
        </pc:picChg>
        <pc:cxnChg chg="add">
          <ac:chgData name="Artem Galimov" userId="3093e7bb77aeaff9" providerId="LiveId" clId="{A5AAB7F5-0011-4F76-9E35-2DF59E0E14C3}" dt="2023-06-21T10:00:41.309" v="3219"/>
          <ac:cxnSpMkLst>
            <pc:docMk/>
            <pc:sldMk cId="2700574794" sldId="508"/>
            <ac:cxnSpMk id="101" creationId="{A94EE1E5-7F66-41DA-B05B-9F219CC3AB61}"/>
          </ac:cxnSpMkLst>
        </pc:cxnChg>
        <pc:cxnChg chg="add">
          <ac:chgData name="Artem Galimov" userId="3093e7bb77aeaff9" providerId="LiveId" clId="{A5AAB7F5-0011-4F76-9E35-2DF59E0E14C3}" dt="2023-06-21T10:00:41.309" v="3219"/>
          <ac:cxnSpMkLst>
            <pc:docMk/>
            <pc:sldMk cId="2700574794" sldId="508"/>
            <ac:cxnSpMk id="105" creationId="{0600EC90-EF8E-41AF-B9D5-429EEF1528DE}"/>
          </ac:cxnSpMkLst>
        </pc:cxnChg>
        <pc:cxnChg chg="add">
          <ac:chgData name="Artem Galimov" userId="3093e7bb77aeaff9" providerId="LiveId" clId="{A5AAB7F5-0011-4F76-9E35-2DF59E0E14C3}" dt="2023-06-21T10:00:41.309" v="3219"/>
          <ac:cxnSpMkLst>
            <pc:docMk/>
            <pc:sldMk cId="2700574794" sldId="508"/>
            <ac:cxnSpMk id="106" creationId="{6F3F9985-8CEC-42A9-BA23-0B421362ACB3}"/>
          </ac:cxnSpMkLst>
        </pc:cxnChg>
        <pc:cxnChg chg="add">
          <ac:chgData name="Artem Galimov" userId="3093e7bb77aeaff9" providerId="LiveId" clId="{A5AAB7F5-0011-4F76-9E35-2DF59E0E14C3}" dt="2023-06-21T10:00:41.309" v="3219"/>
          <ac:cxnSpMkLst>
            <pc:docMk/>
            <pc:sldMk cId="2700574794" sldId="508"/>
            <ac:cxnSpMk id="107" creationId="{DA2DBB1D-8CC6-496C-B014-59747DC06DD7}"/>
          </ac:cxnSpMkLst>
        </pc:cxnChg>
      </pc:sldChg>
      <pc:sldChg chg="delSp add modAnim">
        <pc:chgData name="Artem Galimov" userId="3093e7bb77aeaff9" providerId="LiveId" clId="{A5AAB7F5-0011-4F76-9E35-2DF59E0E14C3}" dt="2023-06-21T10:28:10.588" v="3960"/>
        <pc:sldMkLst>
          <pc:docMk/>
          <pc:sldMk cId="4279188775" sldId="509"/>
        </pc:sldMkLst>
        <pc:spChg chg="del">
          <ac:chgData name="Artem Galimov" userId="3093e7bb77aeaff9" providerId="LiveId" clId="{A5AAB7F5-0011-4F76-9E35-2DF59E0E14C3}" dt="2023-06-21T10:27:27.159" v="3958" actId="478"/>
          <ac:spMkLst>
            <pc:docMk/>
            <pc:sldMk cId="4279188775" sldId="509"/>
            <ac:spMk id="213" creationId="{00000000-0000-0000-0000-000000000000}"/>
          </ac:spMkLst>
        </pc:spChg>
        <pc:spChg chg="del">
          <ac:chgData name="Artem Galimov" userId="3093e7bb77aeaff9" providerId="LiveId" clId="{A5AAB7F5-0011-4F76-9E35-2DF59E0E14C3}" dt="2023-06-21T10:27:21.224" v="3956" actId="478"/>
          <ac:spMkLst>
            <pc:docMk/>
            <pc:sldMk cId="4279188775" sldId="509"/>
            <ac:spMk id="231" creationId="{00000000-0000-0000-0000-000000000000}"/>
          </ac:spMkLst>
        </pc:spChg>
        <pc:spChg chg="del">
          <ac:chgData name="Artem Galimov" userId="3093e7bb77aeaff9" providerId="LiveId" clId="{A5AAB7F5-0011-4F76-9E35-2DF59E0E14C3}" dt="2023-06-21T10:27:26.182" v="3957" actId="478"/>
          <ac:spMkLst>
            <pc:docMk/>
            <pc:sldMk cId="4279188775" sldId="509"/>
            <ac:spMk id="256" creationId="{00000000-0000-0000-0000-000000000000}"/>
          </ac:spMkLst>
        </pc:spChg>
        <pc:spChg chg="del">
          <ac:chgData name="Artem Galimov" userId="3093e7bb77aeaff9" providerId="LiveId" clId="{A5AAB7F5-0011-4F76-9E35-2DF59E0E14C3}" dt="2023-06-21T10:27:26.182" v="3957" actId="478"/>
          <ac:spMkLst>
            <pc:docMk/>
            <pc:sldMk cId="4279188775" sldId="509"/>
            <ac:spMk id="283" creationId="{00000000-0000-0000-0000-000000000000}"/>
          </ac:spMkLst>
        </pc:spChg>
        <pc:spChg chg="del">
          <ac:chgData name="Artem Galimov" userId="3093e7bb77aeaff9" providerId="LiveId" clId="{A5AAB7F5-0011-4F76-9E35-2DF59E0E14C3}" dt="2023-06-21T10:27:26.182" v="3957" actId="478"/>
          <ac:spMkLst>
            <pc:docMk/>
            <pc:sldMk cId="4279188775" sldId="509"/>
            <ac:spMk id="284" creationId="{00000000-0000-0000-0000-000000000000}"/>
          </ac:spMkLst>
        </pc:spChg>
        <pc:spChg chg="del">
          <ac:chgData name="Artem Galimov" userId="3093e7bb77aeaff9" providerId="LiveId" clId="{A5AAB7F5-0011-4F76-9E35-2DF59E0E14C3}" dt="2023-06-21T10:27:26.182" v="3957" actId="478"/>
          <ac:spMkLst>
            <pc:docMk/>
            <pc:sldMk cId="4279188775" sldId="509"/>
            <ac:spMk id="285" creationId="{00000000-0000-0000-0000-000000000000}"/>
          </ac:spMkLst>
        </pc:spChg>
        <pc:spChg chg="del">
          <ac:chgData name="Artem Galimov" userId="3093e7bb77aeaff9" providerId="LiveId" clId="{A5AAB7F5-0011-4F76-9E35-2DF59E0E14C3}" dt="2023-06-21T10:27:26.182" v="3957" actId="478"/>
          <ac:spMkLst>
            <pc:docMk/>
            <pc:sldMk cId="4279188775" sldId="509"/>
            <ac:spMk id="286" creationId="{00000000-0000-0000-0000-000000000000}"/>
          </ac:spMkLst>
        </pc:spChg>
        <pc:spChg chg="del">
          <ac:chgData name="Artem Galimov" userId="3093e7bb77aeaff9" providerId="LiveId" clId="{A5AAB7F5-0011-4F76-9E35-2DF59E0E14C3}" dt="2023-06-21T10:27:26.182" v="3957" actId="478"/>
          <ac:spMkLst>
            <pc:docMk/>
            <pc:sldMk cId="4279188775" sldId="509"/>
            <ac:spMk id="287" creationId="{00000000-0000-0000-0000-000000000000}"/>
          </ac:spMkLst>
        </pc:spChg>
        <pc:spChg chg="del">
          <ac:chgData name="Artem Galimov" userId="3093e7bb77aeaff9" providerId="LiveId" clId="{A5AAB7F5-0011-4F76-9E35-2DF59E0E14C3}" dt="2023-06-21T10:27:26.182" v="3957" actId="478"/>
          <ac:spMkLst>
            <pc:docMk/>
            <pc:sldMk cId="4279188775" sldId="509"/>
            <ac:spMk id="288" creationId="{00000000-0000-0000-0000-000000000000}"/>
          </ac:spMkLst>
        </pc:spChg>
        <pc:spChg chg="del">
          <ac:chgData name="Artem Galimov" userId="3093e7bb77aeaff9" providerId="LiveId" clId="{A5AAB7F5-0011-4F76-9E35-2DF59E0E14C3}" dt="2023-06-21T10:27:26.182" v="3957" actId="478"/>
          <ac:spMkLst>
            <pc:docMk/>
            <pc:sldMk cId="4279188775" sldId="509"/>
            <ac:spMk id="289" creationId="{00000000-0000-0000-0000-000000000000}"/>
          </ac:spMkLst>
        </pc:spChg>
        <pc:spChg chg="del">
          <ac:chgData name="Artem Galimov" userId="3093e7bb77aeaff9" providerId="LiveId" clId="{A5AAB7F5-0011-4F76-9E35-2DF59E0E14C3}" dt="2023-06-21T10:27:26.182" v="3957" actId="478"/>
          <ac:spMkLst>
            <pc:docMk/>
            <pc:sldMk cId="4279188775" sldId="509"/>
            <ac:spMk id="290" creationId="{00000000-0000-0000-0000-000000000000}"/>
          </ac:spMkLst>
        </pc:spChg>
        <pc:spChg chg="del">
          <ac:chgData name="Artem Galimov" userId="3093e7bb77aeaff9" providerId="LiveId" clId="{A5AAB7F5-0011-4F76-9E35-2DF59E0E14C3}" dt="2023-06-21T10:27:26.182" v="3957" actId="478"/>
          <ac:spMkLst>
            <pc:docMk/>
            <pc:sldMk cId="4279188775" sldId="509"/>
            <ac:spMk id="291" creationId="{00000000-0000-0000-0000-000000000000}"/>
          </ac:spMkLst>
        </pc:spChg>
      </pc:sldChg>
      <pc:sldChg chg="addSp delSp add modAnim">
        <pc:chgData name="Artem Galimov" userId="3093e7bb77aeaff9" providerId="LiveId" clId="{A5AAB7F5-0011-4F76-9E35-2DF59E0E14C3}" dt="2023-06-21T21:03:39.464" v="6290"/>
        <pc:sldMkLst>
          <pc:docMk/>
          <pc:sldMk cId="1047687461" sldId="510"/>
        </pc:sldMkLst>
        <pc:spChg chg="add del">
          <ac:chgData name="Artem Galimov" userId="3093e7bb77aeaff9" providerId="LiveId" clId="{A5AAB7F5-0011-4F76-9E35-2DF59E0E14C3}" dt="2023-06-21T21:03:39.464" v="6290"/>
          <ac:spMkLst>
            <pc:docMk/>
            <pc:sldMk cId="1047687461" sldId="510"/>
            <ac:spMk id="292" creationId="{032D3113-BE8D-416F-837E-BF86DC652BCF}"/>
          </ac:spMkLst>
        </pc:spChg>
        <pc:picChg chg="add del">
          <ac:chgData name="Artem Galimov" userId="3093e7bb77aeaff9" providerId="LiveId" clId="{A5AAB7F5-0011-4F76-9E35-2DF59E0E14C3}" dt="2023-06-21T21:03:39.464" v="6290"/>
          <ac:picMkLst>
            <pc:docMk/>
            <pc:sldMk cId="1047687461" sldId="510"/>
            <ac:picMk id="295" creationId="{83B3D465-43E6-45D5-A8E2-E97858543FC2}"/>
          </ac:picMkLst>
        </pc:picChg>
      </pc:sldChg>
      <pc:sldChg chg="addSp delSp modSp add">
        <pc:chgData name="Artem Galimov" userId="3093e7bb77aeaff9" providerId="LiveId" clId="{A5AAB7F5-0011-4F76-9E35-2DF59E0E14C3}" dt="2023-06-21T18:19:27.217" v="5244" actId="20577"/>
        <pc:sldMkLst>
          <pc:docMk/>
          <pc:sldMk cId="186352456" sldId="511"/>
        </pc:sldMkLst>
        <pc:spChg chg="del">
          <ac:chgData name="Artem Galimov" userId="3093e7bb77aeaff9" providerId="LiveId" clId="{A5AAB7F5-0011-4F76-9E35-2DF59E0E14C3}" dt="2023-06-21T17:36:09.835" v="4883" actId="478"/>
          <ac:spMkLst>
            <pc:docMk/>
            <pc:sldMk cId="186352456" sldId="511"/>
            <ac:spMk id="4" creationId="{00000000-0000-0000-0000-000000000000}"/>
          </ac:spMkLst>
        </pc:spChg>
        <pc:spChg chg="del">
          <ac:chgData name="Artem Galimov" userId="3093e7bb77aeaff9" providerId="LiveId" clId="{A5AAB7F5-0011-4F76-9E35-2DF59E0E14C3}" dt="2023-06-21T17:36:19.810" v="4885" actId="478"/>
          <ac:spMkLst>
            <pc:docMk/>
            <pc:sldMk cId="186352456" sldId="511"/>
            <ac:spMk id="8" creationId="{00000000-0000-0000-0000-000000000000}"/>
          </ac:spMkLst>
        </pc:spChg>
        <pc:spChg chg="del">
          <ac:chgData name="Artem Galimov" userId="3093e7bb77aeaff9" providerId="LiveId" clId="{A5AAB7F5-0011-4F76-9E35-2DF59E0E14C3}" dt="2023-06-21T17:36:19.810" v="4885" actId="478"/>
          <ac:spMkLst>
            <pc:docMk/>
            <pc:sldMk cId="186352456" sldId="511"/>
            <ac:spMk id="12" creationId="{00000000-0000-0000-0000-000000000000}"/>
          </ac:spMkLst>
        </pc:spChg>
        <pc:spChg chg="del">
          <ac:chgData name="Artem Galimov" userId="3093e7bb77aeaff9" providerId="LiveId" clId="{A5AAB7F5-0011-4F76-9E35-2DF59E0E14C3}" dt="2023-06-21T17:36:19.810" v="4885" actId="478"/>
          <ac:spMkLst>
            <pc:docMk/>
            <pc:sldMk cId="186352456" sldId="511"/>
            <ac:spMk id="14" creationId="{00000000-0000-0000-0000-000000000000}"/>
          </ac:spMkLst>
        </pc:spChg>
        <pc:spChg chg="del">
          <ac:chgData name="Artem Galimov" userId="3093e7bb77aeaff9" providerId="LiveId" clId="{A5AAB7F5-0011-4F76-9E35-2DF59E0E14C3}" dt="2023-06-21T17:36:19.810" v="4885" actId="478"/>
          <ac:spMkLst>
            <pc:docMk/>
            <pc:sldMk cId="186352456" sldId="511"/>
            <ac:spMk id="16" creationId="{00000000-0000-0000-0000-000000000000}"/>
          </ac:spMkLst>
        </pc:spChg>
        <pc:spChg chg="add mod">
          <ac:chgData name="Artem Galimov" userId="3093e7bb77aeaff9" providerId="LiveId" clId="{A5AAB7F5-0011-4F76-9E35-2DF59E0E14C3}" dt="2023-06-21T18:19:27.217" v="5244" actId="20577"/>
          <ac:spMkLst>
            <pc:docMk/>
            <pc:sldMk cId="186352456" sldId="511"/>
            <ac:spMk id="17" creationId="{41E06B21-C731-4F86-A989-099F5EF397EC}"/>
          </ac:spMkLst>
        </pc:spChg>
        <pc:spChg chg="mod">
          <ac:chgData name="Artem Galimov" userId="3093e7bb77aeaff9" providerId="LiveId" clId="{A5AAB7F5-0011-4F76-9E35-2DF59E0E14C3}" dt="2023-06-21T17:37:00.101" v="4959" actId="1076"/>
          <ac:spMkLst>
            <pc:docMk/>
            <pc:sldMk cId="186352456" sldId="511"/>
            <ac:spMk id="19" creationId="{00000000-0000-0000-0000-000000000000}"/>
          </ac:spMkLst>
        </pc:spChg>
        <pc:picChg chg="add mod modCrop">
          <ac:chgData name="Artem Galimov" userId="3093e7bb77aeaff9" providerId="LiveId" clId="{A5AAB7F5-0011-4F76-9E35-2DF59E0E14C3}" dt="2023-06-21T17:48:42.479" v="5113" actId="1076"/>
          <ac:picMkLst>
            <pc:docMk/>
            <pc:sldMk cId="186352456" sldId="511"/>
            <ac:picMk id="2" creationId="{45E1E382-62EF-40FB-8FD0-17226E4F9F06}"/>
          </ac:picMkLst>
        </pc:picChg>
        <pc:picChg chg="add mod modCrop">
          <ac:chgData name="Artem Galimov" userId="3093e7bb77aeaff9" providerId="LiveId" clId="{A5AAB7F5-0011-4F76-9E35-2DF59E0E14C3}" dt="2023-06-21T17:48:38.513" v="5112" actId="732"/>
          <ac:picMkLst>
            <pc:docMk/>
            <pc:sldMk cId="186352456" sldId="511"/>
            <ac:picMk id="3" creationId="{2DC0BDF6-B095-470F-93B5-52A26D6459AF}"/>
          </ac:picMkLst>
        </pc:picChg>
        <pc:picChg chg="del">
          <ac:chgData name="Artem Galimov" userId="3093e7bb77aeaff9" providerId="LiveId" clId="{A5AAB7F5-0011-4F76-9E35-2DF59E0E14C3}" dt="2023-06-21T17:36:19.810" v="4885" actId="478"/>
          <ac:picMkLst>
            <pc:docMk/>
            <pc:sldMk cId="186352456" sldId="511"/>
            <ac:picMk id="6" creationId="{00000000-0000-0000-0000-000000000000}"/>
          </ac:picMkLst>
        </pc:picChg>
        <pc:cxnChg chg="del">
          <ac:chgData name="Artem Galimov" userId="3093e7bb77aeaff9" providerId="LiveId" clId="{A5AAB7F5-0011-4F76-9E35-2DF59E0E14C3}" dt="2023-06-21T17:36:19.810" v="4885" actId="478"/>
          <ac:cxnSpMkLst>
            <pc:docMk/>
            <pc:sldMk cId="186352456" sldId="511"/>
            <ac:cxnSpMk id="7" creationId="{00000000-0000-0000-0000-000000000000}"/>
          </ac:cxnSpMkLst>
        </pc:cxnChg>
        <pc:cxnChg chg="del">
          <ac:chgData name="Artem Galimov" userId="3093e7bb77aeaff9" providerId="LiveId" clId="{A5AAB7F5-0011-4F76-9E35-2DF59E0E14C3}" dt="2023-06-21T17:36:19.810" v="4885" actId="478"/>
          <ac:cxnSpMkLst>
            <pc:docMk/>
            <pc:sldMk cId="186352456" sldId="511"/>
            <ac:cxnSpMk id="11" creationId="{00000000-0000-0000-0000-000000000000}"/>
          </ac:cxnSpMkLst>
        </pc:cxnChg>
        <pc:cxnChg chg="del">
          <ac:chgData name="Artem Galimov" userId="3093e7bb77aeaff9" providerId="LiveId" clId="{A5AAB7F5-0011-4F76-9E35-2DF59E0E14C3}" dt="2023-06-21T17:36:19.810" v="4885" actId="478"/>
          <ac:cxnSpMkLst>
            <pc:docMk/>
            <pc:sldMk cId="186352456" sldId="511"/>
            <ac:cxnSpMk id="13" creationId="{00000000-0000-0000-0000-000000000000}"/>
          </ac:cxnSpMkLst>
        </pc:cxnChg>
        <pc:cxnChg chg="del">
          <ac:chgData name="Artem Galimov" userId="3093e7bb77aeaff9" providerId="LiveId" clId="{A5AAB7F5-0011-4F76-9E35-2DF59E0E14C3}" dt="2023-06-21T17:36:19.810" v="4885" actId="478"/>
          <ac:cxnSpMkLst>
            <pc:docMk/>
            <pc:sldMk cId="186352456" sldId="511"/>
            <ac:cxnSpMk id="15" creationId="{00000000-0000-0000-0000-000000000000}"/>
          </ac:cxnSpMkLst>
        </pc:cxnChg>
      </pc:sldChg>
      <pc:sldChg chg="addSp delSp modSp add">
        <pc:chgData name="Artem Galimov" userId="3093e7bb77aeaff9" providerId="LiveId" clId="{A5AAB7F5-0011-4F76-9E35-2DF59E0E14C3}" dt="2023-06-21T18:34:03.616" v="5526" actId="20577"/>
        <pc:sldMkLst>
          <pc:docMk/>
          <pc:sldMk cId="4046818415" sldId="512"/>
        </pc:sldMkLst>
        <pc:spChg chg="del mod">
          <ac:chgData name="Artem Galimov" userId="3093e7bb77aeaff9" providerId="LiveId" clId="{A5AAB7F5-0011-4F76-9E35-2DF59E0E14C3}" dt="2023-06-21T18:26:05.011" v="5265" actId="478"/>
          <ac:spMkLst>
            <pc:docMk/>
            <pc:sldMk cId="4046818415" sldId="512"/>
            <ac:spMk id="2" creationId="{00000000-0000-0000-0000-000000000000}"/>
          </ac:spMkLst>
        </pc:spChg>
        <pc:spChg chg="mod">
          <ac:chgData name="Artem Galimov" userId="3093e7bb77aeaff9" providerId="LiveId" clId="{A5AAB7F5-0011-4F76-9E35-2DF59E0E14C3}" dt="2023-06-21T18:27:59.219" v="5460" actId="20577"/>
          <ac:spMkLst>
            <pc:docMk/>
            <pc:sldMk cId="4046818415" sldId="512"/>
            <ac:spMk id="6" creationId="{00000000-0000-0000-0000-000000000000}"/>
          </ac:spMkLst>
        </pc:spChg>
        <pc:spChg chg="add del mod">
          <ac:chgData name="Artem Galimov" userId="3093e7bb77aeaff9" providerId="LiveId" clId="{A5AAB7F5-0011-4F76-9E35-2DF59E0E14C3}" dt="2023-06-21T18:26:07" v="5266" actId="478"/>
          <ac:spMkLst>
            <pc:docMk/>
            <pc:sldMk cId="4046818415" sldId="512"/>
            <ac:spMk id="7" creationId="{87464FFD-FE36-4154-A732-5CD26192B266}"/>
          </ac:spMkLst>
        </pc:spChg>
        <pc:spChg chg="add mod">
          <ac:chgData name="Artem Galimov" userId="3093e7bb77aeaff9" providerId="LiveId" clId="{A5AAB7F5-0011-4F76-9E35-2DF59E0E14C3}" dt="2023-06-21T18:34:03.616" v="5526" actId="20577"/>
          <ac:spMkLst>
            <pc:docMk/>
            <pc:sldMk cId="4046818415" sldId="512"/>
            <ac:spMk id="8" creationId="{A93B9842-BA37-4D22-8A87-3991B399AE98}"/>
          </ac:spMkLst>
        </pc:spChg>
      </pc:sldChg>
      <pc:sldChg chg="add del">
        <pc:chgData name="Artem Galimov" userId="3093e7bb77aeaff9" providerId="LiveId" clId="{A5AAB7F5-0011-4F76-9E35-2DF59E0E14C3}" dt="2023-06-21T20:24:36.476" v="5997" actId="2696"/>
        <pc:sldMkLst>
          <pc:docMk/>
          <pc:sldMk cId="1891612716" sldId="513"/>
        </pc:sldMkLst>
        <pc:spChg chg="del">
          <ac:chgData name="Artem Galimov" userId="3093e7bb77aeaff9" providerId="LiveId" clId="{A5AAB7F5-0011-4F76-9E35-2DF59E0E14C3}" dt="2023-06-21T20:47:50.450" v="6054" actId="478"/>
          <ac:spMkLst>
            <pc:docMk/>
            <pc:sldMk cId="1891612716" sldId="513"/>
            <ac:spMk id="2" creationId="{00000000-0000-0000-0000-000000000000}"/>
          </ac:spMkLst>
        </pc:spChg>
        <pc:spChg chg="add del mod">
          <ac:chgData name="Artem Galimov" userId="3093e7bb77aeaff9" providerId="LiveId" clId="{A5AAB7F5-0011-4F76-9E35-2DF59E0E14C3}" dt="2023-06-21T20:47:53.576" v="6055" actId="478"/>
          <ac:spMkLst>
            <pc:docMk/>
            <pc:sldMk cId="1891612716" sldId="513"/>
            <ac:spMk id="4" creationId="{9ECC5F03-91E0-4B46-9D5F-D38D84827CE0}"/>
          </ac:spMkLst>
        </pc:spChg>
        <pc:spChg chg="add mod">
          <ac:chgData name="Artem Galimov" userId="3093e7bb77aeaff9" providerId="LiveId" clId="{A5AAB7F5-0011-4F76-9E35-2DF59E0E14C3}" dt="2023-06-21T20:59:44.275" v="6267" actId="20577"/>
          <ac:spMkLst>
            <pc:docMk/>
            <pc:sldMk cId="1891612716" sldId="513"/>
            <ac:spMk id="8" creationId="{A3CC2353-624F-4965-AFD3-DB0C84847888}"/>
          </ac:spMkLst>
        </pc:spChg>
        <pc:spChg chg="add mod">
          <ac:chgData name="Artem Galimov" userId="3093e7bb77aeaff9" providerId="LiveId" clId="{A5AAB7F5-0011-4F76-9E35-2DF59E0E14C3}" dt="2023-06-21T20:57:22.318" v="6237" actId="20577"/>
          <ac:spMkLst>
            <pc:docMk/>
            <pc:sldMk cId="1891612716" sldId="513"/>
            <ac:spMk id="9" creationId="{43CCF235-F65F-45C5-919E-13DC334B6306}"/>
          </ac:spMkLst>
        </pc:spChg>
        <pc:picChg chg="del">
          <ac:chgData name="Artem Galimov" userId="3093e7bb77aeaff9" providerId="LiveId" clId="{A5AAB7F5-0011-4F76-9E35-2DF59E0E14C3}" dt="2023-06-21T20:47:31.982" v="6052" actId="478"/>
          <ac:picMkLst>
            <pc:docMk/>
            <pc:sldMk cId="1891612716" sldId="513"/>
            <ac:picMk id="12" creationId="{8C525EE2-3C3E-43DA-9DE5-39D91F274886}"/>
          </ac:picMkLst>
        </pc:picChg>
      </pc:sldChg>
      <pc:sldChg chg="add del">
        <pc:chgData name="Artem Galimov" userId="3093e7bb77aeaff9" providerId="LiveId" clId="{A5AAB7F5-0011-4F76-9E35-2DF59E0E14C3}" dt="2023-06-21T20:47:25.378" v="6050"/>
        <pc:sldMkLst>
          <pc:docMk/>
          <pc:sldMk cId="3598940218" sldId="513"/>
        </pc:sldMkLst>
      </pc:sldChg>
      <pc:sldChg chg="addSp delSp modSp add del">
        <pc:chgData name="Artem Galimov" userId="3093e7bb77aeaff9" providerId="LiveId" clId="{A5AAB7F5-0011-4F76-9E35-2DF59E0E14C3}" dt="2023-06-21T20:24:11.908" v="5996" actId="2696"/>
        <pc:sldMkLst>
          <pc:docMk/>
          <pc:sldMk cId="0" sldId="514"/>
        </pc:sldMkLst>
        <pc:spChg chg="add del mod">
          <ac:chgData name="Artem Galimov" userId="3093e7bb77aeaff9" providerId="LiveId" clId="{A5AAB7F5-0011-4F76-9E35-2DF59E0E14C3}" dt="2023-06-21T18:30:46.548" v="5470" actId="478"/>
          <ac:spMkLst>
            <pc:docMk/>
            <pc:sldMk cId="0" sldId="514"/>
            <ac:spMk id="4" creationId="{04CCBB66-1590-4C67-A13E-A136393F032A}"/>
          </ac:spMkLst>
        </pc:spChg>
        <pc:spChg chg="del mod">
          <ac:chgData name="Artem Galimov" userId="3093e7bb77aeaff9" providerId="LiveId" clId="{A5AAB7F5-0011-4F76-9E35-2DF59E0E14C3}" dt="2023-06-21T18:30:44.183" v="5469" actId="478"/>
          <ac:spMkLst>
            <pc:docMk/>
            <pc:sldMk cId="0" sldId="514"/>
            <ac:spMk id="6" creationId="{00000000-0000-0000-0000-000000000000}"/>
          </ac:spMkLst>
        </pc:spChg>
        <pc:spChg chg="add mod">
          <ac:chgData name="Artem Galimov" userId="3093e7bb77aeaff9" providerId="LiveId" clId="{A5AAB7F5-0011-4F76-9E35-2DF59E0E14C3}" dt="2023-06-21T18:31:05.556" v="5490" actId="20577"/>
          <ac:spMkLst>
            <pc:docMk/>
            <pc:sldMk cId="0" sldId="514"/>
            <ac:spMk id="8" creationId="{C4CE1ACB-8874-49B2-93F3-D347D25B1ECD}"/>
          </ac:spMkLst>
        </pc:spChg>
      </pc:sldChg>
      <pc:sldChg chg="add del">
        <pc:chgData name="Artem Galimov" userId="3093e7bb77aeaff9" providerId="LiveId" clId="{A5AAB7F5-0011-4F76-9E35-2DF59E0E14C3}" dt="2023-06-21T18:30:51.071" v="5472"/>
        <pc:sldMkLst>
          <pc:docMk/>
          <pc:sldMk cId="209848522" sldId="51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0EE480-4FD8-47F1-AFE2-EE10B9A3DBBE}" type="datetimeFigureOut">
              <a:rPr lang="ru-RU" smtClean="0"/>
              <a:t>29.08.2024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7AD44C-B8A5-42D0-A80F-BA5AC08E9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748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План лекции:</a:t>
            </a:r>
          </a:p>
          <a:p>
            <a:pPr marL="228600" indent="-228600">
              <a:buAutoNum type="arabicPeriod"/>
            </a:pPr>
            <a:r>
              <a:rPr lang="ru-RU" dirty="0"/>
              <a:t>Термины и определения;</a:t>
            </a:r>
          </a:p>
          <a:p>
            <a:pPr marL="228600" indent="-228600">
              <a:buAutoNum type="arabicPeriod"/>
            </a:pPr>
            <a:r>
              <a:rPr lang="ru-RU" dirty="0"/>
              <a:t>Фундаментальный законы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AD44C-B8A5-42D0-A80F-BA5AC08E95D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8861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2790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A3EB8-8C22-4C1A-BD9E-E298F576674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1628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AD44C-B8A5-42D0-A80F-BA5AC08E95D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2862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AD44C-B8A5-42D0-A80F-BA5AC08E95D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6047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AD44C-B8A5-42D0-A80F-BA5AC08E95D5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66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AD44C-B8A5-42D0-A80F-BA5AC08E95D5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6736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AD44C-B8A5-42D0-A80F-BA5AC08E95D5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0184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AD44C-B8A5-42D0-A80F-BA5AC08E95D5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9298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AD44C-B8A5-42D0-A80F-BA5AC08E95D5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0184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/>
              <a:t>онных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7222347-BA5D-4C82-8A23-C0242DDB5598}" type="slidenum">
              <a:rPr lang="ru-RU" altLang="ru-RU"/>
              <a:pPr eaLnBrk="1" hangingPunct="1"/>
              <a:t>45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46358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AD44C-B8A5-42D0-A80F-BA5AC08E95D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546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/>
              <a:t>онных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7222347-BA5D-4C82-8A23-C0242DDB5598}" type="slidenum">
              <a:rPr lang="ru-RU" altLang="ru-RU"/>
              <a:pPr eaLnBrk="1" hangingPunct="1"/>
              <a:t>48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942305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AD44C-B8A5-42D0-A80F-BA5AC08E95D5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6454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AD44C-B8A5-42D0-A80F-BA5AC08E95D5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0184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План лекции:</a:t>
            </a:r>
          </a:p>
          <a:p>
            <a:pPr marL="228600" indent="-228600">
              <a:buAutoNum type="arabicPeriod"/>
            </a:pPr>
            <a:r>
              <a:rPr lang="ru-RU" dirty="0"/>
              <a:t>Термины и определения;</a:t>
            </a:r>
          </a:p>
          <a:p>
            <a:pPr marL="228600" indent="-228600">
              <a:buAutoNum type="arabicPeriod"/>
            </a:pPr>
            <a:r>
              <a:rPr lang="ru-RU" dirty="0"/>
              <a:t>Фундаментальный законы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AD44C-B8A5-42D0-A80F-BA5AC08E95D5}" type="slidenum">
              <a:rPr lang="ru-RU" smtClean="0"/>
              <a:t>72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1387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AD44C-B8A5-42D0-A80F-BA5AC08E95D5}" type="slidenum">
              <a:rPr lang="ru-RU" smtClean="0"/>
              <a:t>83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3767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AD44C-B8A5-42D0-A80F-BA5AC08E95D5}" type="slidenum">
              <a:rPr lang="ru-RU" smtClean="0"/>
              <a:t>84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0136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AD44C-B8A5-42D0-A80F-BA5AC08E95D5}" type="slidenum">
              <a:rPr lang="ru-RU" smtClean="0"/>
              <a:t>85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0184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План лекции:</a:t>
            </a:r>
          </a:p>
          <a:p>
            <a:pPr marL="228600" indent="-228600">
              <a:buAutoNum type="arabicPeriod"/>
            </a:pPr>
            <a:r>
              <a:rPr lang="ru-RU" dirty="0"/>
              <a:t>Термины и определения;</a:t>
            </a:r>
          </a:p>
          <a:p>
            <a:pPr marL="228600" indent="-228600">
              <a:buAutoNum type="arabicPeriod"/>
            </a:pPr>
            <a:r>
              <a:rPr lang="ru-RU" dirty="0"/>
              <a:t>Фундаментальный законы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AD44C-B8A5-42D0-A80F-BA5AC08E95D5}" type="slidenum">
              <a:rPr lang="ru-RU" smtClean="0"/>
              <a:t>92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4927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AD44C-B8A5-42D0-A80F-BA5AC08E95D5}" type="slidenum">
              <a:rPr lang="ru-RU" smtClean="0"/>
              <a:t>103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2510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AD44C-B8A5-42D0-A80F-BA5AC08E95D5}" type="slidenum">
              <a:rPr lang="ru-RU" smtClean="0"/>
              <a:t>104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12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AD44C-B8A5-42D0-A80F-BA5AC08E95D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633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AD44C-B8A5-42D0-A80F-BA5AC08E95D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11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AD44C-B8A5-42D0-A80F-BA5AC08E95D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018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AD44C-B8A5-42D0-A80F-BA5AC08E95D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731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AD44C-B8A5-42D0-A80F-BA5AC08E95D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0184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AD44C-B8A5-42D0-A80F-BA5AC08E95D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0601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AD44C-B8A5-42D0-A80F-BA5AC08E95D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018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ru-RU" dirty="0"/>
              <a:t>Основы вакуумной техники электрофизических установок Галимов А.Р., ЛФВЭ, ОИЯИ, Дубна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265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Основы вакуумной техники электрофизических установок Галимов А.Р., ЛФВЭ, ОИЯИ, Дубна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813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Основы вакуумной техники электрофизических установок Галимов А.Р., ЛФВЭ, ОИЯИ, Дубна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530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1520" y="6461890"/>
            <a:ext cx="5544616" cy="39611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The 62</a:t>
            </a:r>
            <a:r>
              <a:rPr lang="en-US" baseline="30000" dirty="0"/>
              <a:t>nd</a:t>
            </a:r>
            <a:r>
              <a:rPr lang="en-US" dirty="0"/>
              <a:t> AVS International Symposium and Exhibition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089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3018890" y="6526097"/>
            <a:ext cx="1711704" cy="3379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fld id="{7B6F122F-3A16-4C5E-AC73-711C428DF0FD}" type="datetime3">
              <a:rPr lang="en-US" smtClean="0"/>
              <a:t>29 August 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730594" y="6520070"/>
            <a:ext cx="3804962" cy="3379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Vacuum for Particle Accelerators, Glumslov, Sweden,                            6 - 16 June, 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42576" y="6520070"/>
            <a:ext cx="501424" cy="3379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7200"/>
          </a:xfrm>
        </p:spPr>
        <p:txBody>
          <a:bodyPr anchor="ctr">
            <a:noAutofit/>
          </a:bodyPr>
          <a:lstStyle>
            <a:lvl1pPr algn="ctr">
              <a:defRPr sz="2800" b="1">
                <a:solidFill>
                  <a:srgbClr val="3366FF"/>
                </a:solidFill>
                <a:latin typeface="+mn-lt"/>
              </a:defRPr>
            </a:lvl1pPr>
          </a:lstStyle>
          <a:p>
            <a:r>
              <a:rPr kumimoji="0" lang="fr-CH" dirty="0"/>
              <a:t>Click to </a:t>
            </a:r>
            <a:r>
              <a:rPr kumimoji="0" lang="fr-CH" dirty="0" err="1"/>
              <a:t>edit</a:t>
            </a:r>
            <a:r>
              <a:rPr kumimoji="0" lang="fr-CH" dirty="0"/>
              <a:t> Master </a:t>
            </a:r>
            <a:r>
              <a:rPr kumimoji="0" lang="fr-CH" dirty="0" err="1"/>
              <a:t>title</a:t>
            </a:r>
            <a:r>
              <a:rPr kumimoji="0" lang="fr-CH" dirty="0"/>
              <a:t>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599552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55555-27AA-4FE9-BAEF-0BF0568E239B}" type="datetime1">
              <a:rPr lang="ru-RU" altLang="ru-RU"/>
              <a:pPr>
                <a:defRPr/>
              </a:pPr>
              <a:t>29.08.2024</a:t>
            </a:fld>
            <a:endParaRPr lang="ru-RU" alt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9D2669-7AFA-453F-A027-6DC4C2D297B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84858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ru-RU" dirty="0"/>
              <a:t>Основы вакуумной техники электрофизических установок Галимов А.Р., ЛФВЭ, ОИЯИ, Дубна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683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ru-RU" dirty="0"/>
              <a:t>Основы вакуумной техники электрофизических установок Галимов А.Р., ЛФВЭ, ОИЯИ, Дубна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432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ru-RU" dirty="0"/>
              <a:t>Основы вакуумной техники электрофизических установок Галимов А.Р., ЛФВЭ, ОИЯИ, Дубна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894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ru-RU" dirty="0"/>
              <a:t>Основы вакуумной техники электрофизических установок Галимов А.Р., ЛФВЭ, ОИЯИ, Дубна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804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Основы вакуумной техники электрофизических установок Галимов А.Р., ЛФВЭ, ОИЯИ, Дубна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676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Основы вакуумной техники электрофизических установок Галимов А.Р., ЛФВЭ, ОИЯИ, Дубна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858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Основы вакуумной техники электрофизических установок Галимов А.Р., ЛФВЭ, ОИЯИ, Дубна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996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ru-RU" dirty="0"/>
              <a:t>Основы вакуумной техники электрофизических установок Галимов А.Р., ЛФВЭ, ОИЯИ, Дубна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678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1520" y="6381328"/>
            <a:ext cx="43204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pPr algn="l"/>
            <a:r>
              <a:rPr lang="ru-RU" dirty="0"/>
              <a:t>Основы вакуумной техники электрофизических установок Галимов А.Р., ЛФВЭ, ОИЯИ, Дубна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758880" y="638132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251520" y="6309320"/>
            <a:ext cx="86409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Artem\Desktop\index.png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00" y="0"/>
            <a:ext cx="845194" cy="84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Прямая соединительная линия 13"/>
          <p:cNvCxnSpPr/>
          <p:nvPr userDrawn="1"/>
        </p:nvCxnSpPr>
        <p:spPr>
          <a:xfrm>
            <a:off x="251520" y="764704"/>
            <a:ext cx="86409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7654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Liberation Sans" panose="020B0604020202020204" pitchFamily="34" charset="0"/>
          <a:ea typeface="Liberation Sans" panose="020B0604020202020204" pitchFamily="34" charset="0"/>
          <a:cs typeface="Liberation Sans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Liberation Sans" panose="020B0604020202020204" pitchFamily="34" charset="0"/>
          <a:ea typeface="Liberation Sans" panose="020B0604020202020204" pitchFamily="34" charset="0"/>
          <a:cs typeface="Liberation Sans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Liberation Sans" panose="020B0604020202020204" pitchFamily="34" charset="0"/>
          <a:ea typeface="Liberation Sans" panose="020B0604020202020204" pitchFamily="34" charset="0"/>
          <a:cs typeface="Liberation Sans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iberation Sans" panose="020B0604020202020204" pitchFamily="34" charset="0"/>
          <a:ea typeface="Liberation Sans" panose="020B0604020202020204" pitchFamily="34" charset="0"/>
          <a:cs typeface="Liberation Sans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Liberation Sans" panose="020B0604020202020204" pitchFamily="34" charset="0"/>
          <a:ea typeface="Liberation Sans" panose="020B0604020202020204" pitchFamily="34" charset="0"/>
          <a:cs typeface="Liberation Sans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Liberation Sans" panose="020B0604020202020204" pitchFamily="34" charset="0"/>
          <a:ea typeface="Liberation Sans" panose="020B0604020202020204" pitchFamily="34" charset="0"/>
          <a:cs typeface="Liberation Sans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56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00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2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2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microsoft.com/office/2007/relationships/hdphoto" Target="../media/hdphoto1.wdp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gif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5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jpg"/><Relationship Id="rId5" Type="http://schemas.openxmlformats.org/officeDocument/2006/relationships/image" Target="../media/image148.png"/><Relationship Id="rId4" Type="http://schemas.openxmlformats.org/officeDocument/2006/relationships/image" Target="../media/image147.jpe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363433"/>
            <a:ext cx="8229600" cy="187220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Инженерные системы ускорителя: Вакуумная система</a:t>
            </a:r>
            <a:br>
              <a:rPr lang="ru-RU" b="1" dirty="0">
                <a:solidFill>
                  <a:schemeClr val="bg1">
                    <a:lumMod val="50000"/>
                  </a:schemeClr>
                </a:solidFill>
              </a:rPr>
            </a:br>
            <a:br>
              <a:rPr lang="ru-RU" b="1" dirty="0">
                <a:solidFill>
                  <a:schemeClr val="bg1">
                    <a:lumMod val="50000"/>
                  </a:schemeClr>
                </a:solidFill>
              </a:rPr>
            </a:br>
            <a:endParaRPr lang="ru-RU" sz="27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</a:t>
            </a:fld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2B356030-86FF-4529-8CF1-B4B6E6E250E7}"/>
              </a:ext>
            </a:extLst>
          </p:cNvPr>
          <p:cNvSpPr txBox="1">
            <a:spLocks/>
          </p:cNvSpPr>
          <p:nvPr/>
        </p:nvSpPr>
        <p:spPr>
          <a:xfrm>
            <a:off x="822920" y="4293096"/>
            <a:ext cx="7715200" cy="108012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pPr>
              <a:lnSpc>
                <a:spcPct val="140000"/>
              </a:lnSpc>
            </a:pPr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25–30 Август 2024 г., Россия</a:t>
            </a:r>
          </a:p>
          <a:p>
            <a:pPr>
              <a:lnSpc>
                <a:spcPct val="140000"/>
              </a:lnSpc>
            </a:pPr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Галимов А.Р., ЛФВЭ, ОИЯИ, Дубна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AB328A-7CDE-41D0-993B-BE20B951BE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8849"/>
          <a:stretch/>
        </p:blipFill>
        <p:spPr>
          <a:xfrm>
            <a:off x="161039" y="18620"/>
            <a:ext cx="738553" cy="72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761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63408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Режим течения газа</a:t>
            </a:r>
          </a:p>
        </p:txBody>
      </p:sp>
      <p:sp>
        <p:nvSpPr>
          <p:cNvPr id="8" name="TextBox 6"/>
          <p:cNvSpPr txBox="1"/>
          <p:nvPr/>
        </p:nvSpPr>
        <p:spPr>
          <a:xfrm>
            <a:off x="1763688" y="5490447"/>
            <a:ext cx="17380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Вязкостный режим</a:t>
            </a:r>
          </a:p>
          <a:p>
            <a:pPr algn="ctr"/>
            <a:r>
              <a:rPr lang="en-US" sz="1400" b="1" dirty="0" err="1">
                <a:solidFill>
                  <a:srgbClr val="0070C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Kn</a:t>
            </a:r>
            <a:r>
              <a:rPr lang="ru-RU" sz="1400" b="1" dirty="0">
                <a:solidFill>
                  <a:srgbClr val="0070C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en-US" sz="1400" b="1" dirty="0">
                <a:solidFill>
                  <a:srgbClr val="0070C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&lt;</a:t>
            </a:r>
            <a:r>
              <a:rPr lang="ru-RU" sz="1400" b="1" dirty="0">
                <a:solidFill>
                  <a:srgbClr val="0070C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en-US" sz="1400" b="1" dirty="0">
                <a:solidFill>
                  <a:srgbClr val="0070C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0,01</a:t>
            </a:r>
          </a:p>
          <a:p>
            <a:pPr algn="ctr"/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Низкий вакуум</a:t>
            </a:r>
            <a:endParaRPr lang="en-US" sz="14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9" name="TextBox 6"/>
          <p:cNvSpPr txBox="1"/>
          <p:nvPr/>
        </p:nvSpPr>
        <p:spPr>
          <a:xfrm>
            <a:off x="3775306" y="5502938"/>
            <a:ext cx="20063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Переходный режим </a:t>
            </a:r>
            <a:r>
              <a:rPr lang="en-US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en-US" sz="1400" b="1" dirty="0">
                <a:solidFill>
                  <a:srgbClr val="0070C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0,01 &lt; </a:t>
            </a:r>
            <a:r>
              <a:rPr lang="en-US" sz="1400" b="1" dirty="0" err="1">
                <a:solidFill>
                  <a:srgbClr val="0070C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K</a:t>
            </a:r>
            <a:r>
              <a:rPr lang="en-US" sz="1400" b="1" dirty="0" err="1">
                <a:solidFill>
                  <a:srgbClr val="00B05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n</a:t>
            </a:r>
            <a:r>
              <a:rPr lang="ru-RU" sz="1400" b="1" dirty="0">
                <a:solidFill>
                  <a:srgbClr val="00B05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en-US" sz="1400" b="1" dirty="0">
                <a:solidFill>
                  <a:srgbClr val="00B05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&lt;</a:t>
            </a:r>
            <a:r>
              <a:rPr lang="ru-RU" sz="1400" b="1" dirty="0">
                <a:solidFill>
                  <a:srgbClr val="00B05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en-US" sz="1400" b="1" dirty="0">
                <a:solidFill>
                  <a:srgbClr val="00B05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0,5</a:t>
            </a:r>
          </a:p>
          <a:p>
            <a:pPr algn="ctr"/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Средний вакуум</a:t>
            </a:r>
            <a:endParaRPr lang="en-US" sz="14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10" name="TextBox 6"/>
          <p:cNvSpPr txBox="1"/>
          <p:nvPr/>
        </p:nvSpPr>
        <p:spPr>
          <a:xfrm>
            <a:off x="5652120" y="5502938"/>
            <a:ext cx="26394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Молекулярный режим</a:t>
            </a:r>
          </a:p>
          <a:p>
            <a:pPr algn="ctr"/>
            <a:r>
              <a:rPr lang="en-US" sz="1400" b="1" dirty="0">
                <a:solidFill>
                  <a:srgbClr val="00B05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0,5</a:t>
            </a:r>
            <a:r>
              <a:rPr lang="ru-RU" sz="1400" b="1" dirty="0">
                <a:solidFill>
                  <a:srgbClr val="00B05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en-US" sz="1400" b="1" dirty="0">
                <a:solidFill>
                  <a:srgbClr val="00B05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&lt; </a:t>
            </a:r>
            <a:r>
              <a:rPr lang="en-US" sz="1400" b="1" dirty="0" err="1">
                <a:solidFill>
                  <a:srgbClr val="00B05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Kn</a:t>
            </a:r>
            <a:r>
              <a:rPr lang="ru-RU" sz="1400" b="1" dirty="0">
                <a:solidFill>
                  <a:srgbClr val="00B05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endParaRPr lang="en-US" sz="1400" b="1" dirty="0">
              <a:solidFill>
                <a:srgbClr val="00B050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algn="ctr"/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Высокий/сверхвысокий вакуум</a:t>
            </a:r>
            <a:endParaRPr lang="en-US" sz="14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707904" y="1493228"/>
                <a:ext cx="1447800" cy="9351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v-SE" sz="3200" b="0" i="1" smtClean="0">
                          <a:latin typeface="Cambria Math" panose="02040503050406030204" pitchFamily="18" charset="0"/>
                        </a:rPr>
                        <m:t>𝐾𝑛</m:t>
                      </m:r>
                      <m:r>
                        <a:rPr lang="sv-SE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v-SE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3200" b="0" i="1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num>
                        <m:den>
                          <m:r>
                            <a:rPr lang="sv-SE" sz="3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7904" y="1493228"/>
                <a:ext cx="1447800" cy="9351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6"/>
          <p:cNvSpPr txBox="1"/>
          <p:nvPr/>
        </p:nvSpPr>
        <p:spPr>
          <a:xfrm>
            <a:off x="415353" y="991410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Число </a:t>
            </a:r>
            <a:r>
              <a:rPr lang="ru-RU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Кнудсена</a:t>
            </a:r>
            <a:r>
              <a:rPr lang="ru-RU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определяет режим течения газа</a:t>
            </a:r>
            <a:endParaRPr lang="en-US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13" name="TextBox 6"/>
          <p:cNvSpPr txBox="1"/>
          <p:nvPr/>
        </p:nvSpPr>
        <p:spPr>
          <a:xfrm>
            <a:off x="5210419" y="2053959"/>
            <a:ext cx="2570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Tx/>
              <a:buChar char="-"/>
            </a:pPr>
            <a:r>
              <a:rPr lang="ru-RU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характерный размер</a:t>
            </a:r>
          </a:p>
        </p:txBody>
      </p:sp>
      <p:sp>
        <p:nvSpPr>
          <p:cNvPr id="14" name="TextBox 6"/>
          <p:cNvSpPr txBox="1"/>
          <p:nvPr/>
        </p:nvSpPr>
        <p:spPr>
          <a:xfrm>
            <a:off x="5210419" y="1509601"/>
            <a:ext cx="3328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Tx/>
              <a:buChar char="-"/>
            </a:pPr>
            <a:r>
              <a:rPr lang="ru-RU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длина свободного пробега</a:t>
            </a:r>
          </a:p>
        </p:txBody>
      </p:sp>
      <p:pic>
        <p:nvPicPr>
          <p:cNvPr id="1026" name="Picture 2" descr="J:\Lib\Личное\Education\Семинары, школы, конференции, тренинги\Лекции по вакууму\Материалы\Kn.pn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DEDEDE"/>
              </a:clrFrom>
              <a:clrTo>
                <a:srgbClr val="DEDED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63688" y="2428420"/>
            <a:ext cx="6264696" cy="313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F3940E6-2448-4660-8A6C-3D0F1AF648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8849"/>
          <a:stretch/>
        </p:blipFill>
        <p:spPr>
          <a:xfrm>
            <a:off x="161039" y="18620"/>
            <a:ext cx="738553" cy="72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01022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100</a:t>
            </a:fld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539552" y="34862"/>
            <a:ext cx="8229600" cy="634082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</a:rPr>
              <a:t>Масс-спектрометрический метод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0500" y="980728"/>
            <a:ext cx="5112568" cy="457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251520" y="980728"/>
            <a:ext cx="3456384" cy="4363209"/>
          </a:xfrm>
        </p:spPr>
        <p:txBody>
          <a:bodyPr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A) 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Способ камеры (чехла)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B) 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Способ обдува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;</a:t>
            </a:r>
          </a:p>
          <a:p>
            <a:pPr algn="just">
              <a:spcAft>
                <a:spcPts val="600"/>
              </a:spcAft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С) Способ вакуумной камеры;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D) 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Способ щупа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Чувствительность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: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до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5×10</a:t>
            </a:r>
            <a:r>
              <a:rPr lang="en-US" sz="1400" baseline="300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-13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Па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•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</a:t>
            </a:r>
            <a:r>
              <a:rPr lang="en-US" sz="1400" baseline="300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3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/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endParaRPr lang="ru-RU" sz="14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93672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1340768"/>
            <a:ext cx="7276081" cy="41044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6" y="5471100"/>
            <a:ext cx="6870536" cy="236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0" y="5728171"/>
            <a:ext cx="11761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Температура, К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95625" y="3254496"/>
            <a:ext cx="17629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Молярный поток, мол/с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727483" y="60424"/>
            <a:ext cx="822960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</a:rPr>
              <a:t>Влияние температуры на уровень течи</a:t>
            </a:r>
          </a:p>
        </p:txBody>
      </p:sp>
    </p:spTree>
    <p:extLst>
      <p:ext uri="{BB962C8B-B14F-4D97-AF65-F5344CB8AC3E}">
        <p14:creationId xmlns:p14="http://schemas.microsoft.com/office/powerpoint/2010/main" val="109210746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102</a:t>
            </a:fld>
            <a:endParaRPr lang="ru-RU"/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758310" y="111547"/>
            <a:ext cx="6044362" cy="634082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Механизм потери пучка на остаточном газе в ионных ускорителях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5E1E382-62EF-40FB-8FD0-17226E4F9F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1798222"/>
            <a:ext cx="5344500" cy="272738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C0BDF6-B095-470F-93B5-52A26D6459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0385" y="878600"/>
            <a:ext cx="3257683" cy="4566624"/>
          </a:xfrm>
          <a:prstGeom prst="rect">
            <a:avLst/>
          </a:prstGeom>
        </p:spPr>
      </p:pic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41E06B21-C731-4F86-A989-099F5EF397EC}"/>
              </a:ext>
            </a:extLst>
          </p:cNvPr>
          <p:cNvSpPr txBox="1">
            <a:spLocks/>
          </p:cNvSpPr>
          <p:nvPr/>
        </p:nvSpPr>
        <p:spPr>
          <a:xfrm>
            <a:off x="44587" y="5877272"/>
            <a:ext cx="6044362" cy="41805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pPr algn="l"/>
            <a:r>
              <a:rPr lang="ru-RU" sz="10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А.Б. Кузнецов и др., Рост потерь пучка ионов золота в бустере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NICA</a:t>
            </a:r>
            <a:r>
              <a:rPr lang="ru-RU" sz="10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при десорбции остаточного газа, 2016</a:t>
            </a:r>
          </a:p>
          <a:p>
            <a:pPr algn="l"/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H.S.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Hseuh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, The ultra  high vacuum system of the AGS Booster, 1989</a:t>
            </a:r>
            <a:endParaRPr lang="ru-RU" sz="10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5245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903898"/>
            <a:ext cx="8229600" cy="187220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Дополнительные материалы</a:t>
            </a:r>
            <a:br>
              <a:rPr lang="ru-RU" b="1" dirty="0">
                <a:solidFill>
                  <a:schemeClr val="bg1">
                    <a:lumMod val="50000"/>
                  </a:schemeClr>
                </a:solidFill>
              </a:rPr>
            </a:br>
            <a:br>
              <a:rPr lang="ru-RU" b="1" dirty="0">
                <a:solidFill>
                  <a:schemeClr val="bg1">
                    <a:lumMod val="50000"/>
                  </a:schemeClr>
                </a:solidFill>
              </a:rPr>
            </a:br>
            <a:endParaRPr lang="ru-RU" sz="27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103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9D33AA7-132F-4372-B17B-240D3841F0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0"/>
            <a:ext cx="792088" cy="73028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C525EE2-3C3E-43DA-9DE5-39D91F2748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744" y="2204864"/>
            <a:ext cx="4608512" cy="345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92761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104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9D33AA7-132F-4372-B17B-240D3841F0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0"/>
            <a:ext cx="792088" cy="730289"/>
          </a:xfrm>
          <a:prstGeom prst="rect">
            <a:avLst/>
          </a:prstGeom>
        </p:spPr>
      </p:pic>
      <p:sp>
        <p:nvSpPr>
          <p:cNvPr id="8" name="Объект 2">
            <a:extLst>
              <a:ext uri="{FF2B5EF4-FFF2-40B4-BE49-F238E27FC236}">
                <a16:creationId xmlns:a16="http://schemas.microsoft.com/office/drawing/2014/main" id="{A3CC2353-624F-4965-AFD3-DB0C84847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80728"/>
            <a:ext cx="8352928" cy="4363209"/>
          </a:xfrm>
        </p:spPr>
        <p:txBody>
          <a:bodyPr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Bello I,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Vacuum_and_UHV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physics and technology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, 2018;</a:t>
            </a:r>
          </a:p>
          <a:p>
            <a:pPr algn="just">
              <a:spcAft>
                <a:spcPts val="600"/>
              </a:spcAft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Hoffman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,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Handbook of Vacuum Science and Technology,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1997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;</a:t>
            </a:r>
          </a:p>
          <a:p>
            <a:pPr algn="just">
              <a:spcAft>
                <a:spcPts val="600"/>
              </a:spcAft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Розанов Л.Н., Вакуумная техника, 1990г.;</a:t>
            </a:r>
          </a:p>
          <a:p>
            <a:pPr algn="just">
              <a:spcAft>
                <a:spcPts val="600"/>
              </a:spcAft>
            </a:pPr>
            <a:r>
              <a:rPr lang="ru-RU" sz="16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Уэстон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Дж, Техника СВВ, 1988г.;</a:t>
            </a:r>
          </a:p>
          <a:p>
            <a:pPr algn="just">
              <a:spcAft>
                <a:spcPts val="600"/>
              </a:spcAft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Фролов Е.С., Вакуумная техника, 1995г.</a:t>
            </a:r>
          </a:p>
          <a:p>
            <a:pPr algn="just">
              <a:spcAft>
                <a:spcPts val="600"/>
              </a:spcAft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Gross, Mass Spectrometry, 2011</a:t>
            </a:r>
          </a:p>
          <a:p>
            <a:pPr algn="just">
              <a:spcAft>
                <a:spcPts val="600"/>
              </a:spcAft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Глазков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И.И.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, 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Вакуум электрофизических установок и комплексов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, 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1985г.;</a:t>
            </a:r>
          </a:p>
          <a:p>
            <a:pPr algn="just">
              <a:spcAft>
                <a:spcPts val="600"/>
              </a:spcAft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CERN-ACC-2020-0009 Vacuum in accelerators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, 2020</a:t>
            </a:r>
          </a:p>
          <a:p>
            <a:pPr algn="just">
              <a:spcAft>
                <a:spcPts val="600"/>
              </a:spcAft>
            </a:pPr>
            <a:r>
              <a:rPr lang="ru-RU" sz="16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Хэфер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Р., </a:t>
            </a:r>
            <a:r>
              <a:rPr lang="ru-RU" sz="16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Криовакуумная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техника, 1983;</a:t>
            </a:r>
          </a:p>
          <a:p>
            <a:pPr algn="just">
              <a:spcAft>
                <a:spcPts val="600"/>
              </a:spcAft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Кузнецов В.И., Эксплуатация ВО, 1978</a:t>
            </a:r>
          </a:p>
          <a:p>
            <a:pPr algn="just">
              <a:spcAft>
                <a:spcPts val="600"/>
              </a:spcAft>
            </a:pPr>
            <a:endParaRPr lang="ru-RU" sz="16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43CCF235-F65F-45C5-919E-13DC334B6306}"/>
              </a:ext>
            </a:extLst>
          </p:cNvPr>
          <p:cNvSpPr txBox="1">
            <a:spLocks/>
          </p:cNvSpPr>
          <p:nvPr/>
        </p:nvSpPr>
        <p:spPr>
          <a:xfrm>
            <a:off x="543862" y="84965"/>
            <a:ext cx="8229600" cy="63408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Литература</a:t>
            </a:r>
          </a:p>
        </p:txBody>
      </p:sp>
    </p:spTree>
    <p:extLst>
      <p:ext uri="{BB962C8B-B14F-4D97-AF65-F5344CB8AC3E}">
        <p14:creationId xmlns:p14="http://schemas.microsoft.com/office/powerpoint/2010/main" val="1891612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71500" y="83701"/>
            <a:ext cx="8001000" cy="609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Проводимость</a:t>
            </a: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19502" y="715158"/>
            <a:ext cx="8614740" cy="102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Проводимость </a:t>
            </a:r>
            <a:r>
              <a:rPr lang="en-US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U</a:t>
            </a:r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–</a:t>
            </a:r>
            <a:r>
              <a:rPr lang="en-US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количество газа, которое может пропустить через себя элемент трубопровода л/с</a:t>
            </a:r>
            <a:endParaRPr lang="en-US" sz="14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Проводимость зависит от температуры, рода газа, геометрии канала и </a:t>
            </a:r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</a:t>
            </a:r>
            <a:r>
              <a:rPr lang="sv-SE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авления (в вя</a:t>
            </a:r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з</a:t>
            </a:r>
            <a:r>
              <a:rPr lang="sv-SE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костном режиме)</a:t>
            </a:r>
          </a:p>
          <a:p>
            <a:pPr>
              <a:lnSpc>
                <a:spcPct val="150000"/>
              </a:lnSpc>
            </a:pPr>
            <a:endParaRPr lang="en-US" sz="14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19" name="Rectangle 26">
            <a:extLst>
              <a:ext uri="{FF2B5EF4-FFF2-40B4-BE49-F238E27FC236}">
                <a16:creationId xmlns:a16="http://schemas.microsoft.com/office/drawing/2014/main" id="{3681CD3B-191D-4D87-88B2-87DB1E83D41B}"/>
              </a:ext>
            </a:extLst>
          </p:cNvPr>
          <p:cNvSpPr/>
          <p:nvPr/>
        </p:nvSpPr>
        <p:spPr>
          <a:xfrm>
            <a:off x="-238888" y="1426876"/>
            <a:ext cx="8610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400" u="sng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При последовательном соединении</a:t>
            </a:r>
            <a:r>
              <a:rPr lang="en-US" sz="1400" u="sng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:</a:t>
            </a:r>
            <a:endParaRPr lang="sv-SE" sz="1600" b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26">
                <a:extLst>
                  <a:ext uri="{FF2B5EF4-FFF2-40B4-BE49-F238E27FC236}">
                    <a16:creationId xmlns:a16="http://schemas.microsoft.com/office/drawing/2014/main" id="{51A9BC63-A896-4977-9D80-0C55FDA33B8F}"/>
                  </a:ext>
                </a:extLst>
              </p:cNvPr>
              <p:cNvSpPr/>
              <p:nvPr/>
            </p:nvSpPr>
            <p:spPr>
              <a:xfrm>
                <a:off x="-1967080" y="1671256"/>
                <a:ext cx="8610600" cy="7023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sv-SE" sz="1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v-SE" sz="1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sSub>
                            <m:sSubPr>
                              <m:ctrlPr>
                                <a:rPr lang="sv-SE" sz="1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  <m:t>𝑼</m:t>
                              </m:r>
                            </m:e>
                            <m:sub>
                              <m:r>
                                <a:rPr lang="sv-SE" sz="1400" b="1" i="1" smtClean="0">
                                  <a:latin typeface="Cambria Math" panose="02040503050406030204" pitchFamily="18" charset="0"/>
                                </a:rPr>
                                <m:t>𝒕𝒐𝒕𝒂𝒍</m:t>
                              </m:r>
                            </m:sub>
                          </m:sSub>
                        </m:den>
                      </m:f>
                      <m:r>
                        <a:rPr lang="sv-SE" sz="1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v-SE" sz="1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v-SE" sz="1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sSub>
                            <m:sSubPr>
                              <m:ctrlPr>
                                <a:rPr lang="sv-SE" sz="1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  <m:t>𝑼</m:t>
                              </m:r>
                            </m:e>
                            <m:sub>
                              <m:r>
                                <a:rPr lang="sv-SE" sz="14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den>
                      </m:f>
                      <m:r>
                        <a:rPr lang="sv-SE" sz="1400" b="1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sv-SE" sz="1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v-SE" sz="14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sSub>
                            <m:sSubPr>
                              <m:ctrlPr>
                                <a:rPr lang="sv-SE" sz="1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  <m:t>𝑼</m:t>
                              </m:r>
                            </m:e>
                            <m:sub>
                              <m:r>
                                <a:rPr lang="sv-SE" sz="14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den>
                      </m:f>
                      <m:r>
                        <a:rPr lang="sv-SE" sz="1400" b="1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sv-SE" sz="1400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sv-SE" sz="14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sv-SE" sz="1400" b="1" i="1" smtClean="0">
                              <a:latin typeface="Cambria Math" panose="02040503050406030204" pitchFamily="18" charset="0"/>
                            </a:rPr>
                            <m:t>𝑵</m:t>
                          </m:r>
                        </m:sup>
                        <m:e>
                          <m:f>
                            <m:fPr>
                              <m:ctrlPr>
                                <a:rPr lang="sv-SE" sz="1400" b="1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sv-SE" sz="14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sv-SE" sz="14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1" i="1" smtClean="0">
                                      <a:latin typeface="Cambria Math" panose="02040503050406030204" pitchFamily="18" charset="0"/>
                                    </a:rPr>
                                    <m:t>𝑼</m:t>
                                  </m:r>
                                </m:e>
                                <m:sub>
                                  <m:r>
                                    <a:rPr lang="sv-SE" sz="1400" b="1" i="1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lang="sv-SE" sz="1600" b="1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Rectangle 26">
                <a:extLst>
                  <a:ext uri="{FF2B5EF4-FFF2-40B4-BE49-F238E27FC236}">
                    <a16:creationId xmlns:a16="http://schemas.microsoft.com/office/drawing/2014/main" id="{51A9BC63-A896-4977-9D80-0C55FDA33B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967080" y="1671256"/>
                <a:ext cx="8610600" cy="7023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6">
            <a:extLst>
              <a:ext uri="{FF2B5EF4-FFF2-40B4-BE49-F238E27FC236}">
                <a16:creationId xmlns:a16="http://schemas.microsoft.com/office/drawing/2014/main" id="{77905D0F-47D1-4C1D-AE9D-CF7D129685DA}"/>
              </a:ext>
            </a:extLst>
          </p:cNvPr>
          <p:cNvSpPr/>
          <p:nvPr/>
        </p:nvSpPr>
        <p:spPr>
          <a:xfrm>
            <a:off x="4335728" y="1427430"/>
            <a:ext cx="35172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400" u="sng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При параллельном соединении</a:t>
            </a:r>
            <a:r>
              <a:rPr lang="en-US" sz="1400" u="sng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:</a:t>
            </a:r>
            <a:endParaRPr lang="en-US" sz="1400" b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6">
                <a:extLst>
                  <a:ext uri="{FF2B5EF4-FFF2-40B4-BE49-F238E27FC236}">
                    <a16:creationId xmlns:a16="http://schemas.microsoft.com/office/drawing/2014/main" id="{5A55ACA5-727A-4593-9AC0-9D51D3199EB8}"/>
                  </a:ext>
                </a:extLst>
              </p:cNvPr>
              <p:cNvSpPr/>
              <p:nvPr/>
            </p:nvSpPr>
            <p:spPr>
              <a:xfrm>
                <a:off x="2123728" y="1674300"/>
                <a:ext cx="8610600" cy="7023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𝑼</m:t>
                          </m:r>
                        </m:e>
                        <m:sub>
                          <m:r>
                            <a:rPr lang="sv-SE" sz="1400" b="1" i="1" smtClean="0">
                              <a:latin typeface="Cambria Math" panose="02040503050406030204" pitchFamily="18" charset="0"/>
                            </a:rPr>
                            <m:t>𝒕𝒐𝒕𝒂𝒍</m:t>
                          </m:r>
                        </m:sub>
                      </m:sSub>
                      <m:r>
                        <a:rPr lang="sv-SE" sz="1400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sv-SE" sz="1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 smtClean="0">
                              <a:latin typeface="Cambria Math" panose="02040503050406030204" pitchFamily="18" charset="0"/>
                            </a:rPr>
                            <m:t>𝑼</m:t>
                          </m:r>
                        </m:e>
                        <m:sub>
                          <m:r>
                            <a:rPr lang="sv-SE" sz="1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sv-SE" sz="14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𝑼</m:t>
                      </m:r>
                      <m:r>
                        <a:rPr lang="sv-SE" sz="1400" b="1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sv-SE" sz="1400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sv-SE" sz="14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sv-SE" sz="1400" b="1" i="1" smtClean="0">
                              <a:latin typeface="Cambria Math" panose="02040503050406030204" pitchFamily="18" charset="0"/>
                            </a:rPr>
                            <m:t>𝑵</m:t>
                          </m:r>
                        </m:sup>
                        <m:e>
                          <m:sSub>
                            <m:sSubPr>
                              <m:ctrlPr>
                                <a:rPr lang="sv-SE" sz="1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  <m:t>𝑼</m:t>
                              </m:r>
                            </m:e>
                            <m:sub>
                              <m:r>
                                <a:rPr lang="sv-SE" sz="1400" b="1" i="1" smtClean="0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400" b="1" dirty="0"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6">
                <a:extLst>
                  <a:ext uri="{FF2B5EF4-FFF2-40B4-BE49-F238E27FC236}">
                    <a16:creationId xmlns:a16="http://schemas.microsoft.com/office/drawing/2014/main" id="{5A55ACA5-727A-4593-9AC0-9D51D3199E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728" y="1674300"/>
                <a:ext cx="8610600" cy="7023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72DEEF-55FE-4EBD-AD89-352338ABD6C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6881" y="2665385"/>
            <a:ext cx="3948618" cy="31261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0FD528-D1CA-4A52-8CAF-A4328B8B19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565" y="2722173"/>
            <a:ext cx="4137874" cy="3331411"/>
          </a:xfrm>
          <a:prstGeom prst="rect">
            <a:avLst/>
          </a:prstGeom>
        </p:spPr>
      </p:pic>
      <p:sp>
        <p:nvSpPr>
          <p:cNvPr id="29" name="Rectangle 26">
            <a:extLst>
              <a:ext uri="{FF2B5EF4-FFF2-40B4-BE49-F238E27FC236}">
                <a16:creationId xmlns:a16="http://schemas.microsoft.com/office/drawing/2014/main" id="{4FA7C032-BF5F-4ECF-BAFB-8F499B2AF824}"/>
              </a:ext>
            </a:extLst>
          </p:cNvPr>
          <p:cNvSpPr/>
          <p:nvPr/>
        </p:nvSpPr>
        <p:spPr>
          <a:xfrm>
            <a:off x="879007" y="2432039"/>
            <a:ext cx="26642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ru-RU" sz="1400" u="sng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Вязкостные режим</a:t>
            </a:r>
            <a:r>
              <a:rPr lang="en-US" sz="1400" u="sng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:</a:t>
            </a:r>
            <a:endParaRPr lang="sv-SE" sz="1600" b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30" name="Rectangle 26">
            <a:extLst>
              <a:ext uri="{FF2B5EF4-FFF2-40B4-BE49-F238E27FC236}">
                <a16:creationId xmlns:a16="http://schemas.microsoft.com/office/drawing/2014/main" id="{73B5F298-C6CB-49EE-B5F6-DE2F02B9238E}"/>
              </a:ext>
            </a:extLst>
          </p:cNvPr>
          <p:cNvSpPr/>
          <p:nvPr/>
        </p:nvSpPr>
        <p:spPr>
          <a:xfrm>
            <a:off x="5311372" y="2405050"/>
            <a:ext cx="26642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ru-RU" sz="1400" u="sng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Молекулярные режим</a:t>
            </a:r>
            <a:r>
              <a:rPr lang="en-US" sz="1400" u="sng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:</a:t>
            </a:r>
            <a:endParaRPr lang="sv-SE" sz="1600" b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E707ED3-18CA-4295-8F2E-78D3BEF7A6EF}"/>
                  </a:ext>
                </a:extLst>
              </p:cNvPr>
              <p:cNvSpPr txBox="1"/>
              <p:nvPr/>
            </p:nvSpPr>
            <p:spPr>
              <a:xfrm>
                <a:off x="3406581" y="5785977"/>
                <a:ext cx="5513544" cy="37580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200" dirty="0">
                    <a:latin typeface="UniversNextW1G-Regular"/>
                  </a:rPr>
                  <a:t>Для длинного трубопровода в молекулярном режиме (</a:t>
                </a:r>
                <a:r>
                  <a:rPr lang="en-US" sz="1200" dirty="0">
                    <a:latin typeface="UniversNextW1G-Regular"/>
                  </a:rPr>
                  <a:t>l &gt; 2</a:t>
                </a:r>
                <a:r>
                  <a:rPr lang="ru-RU" sz="1200" dirty="0">
                    <a:latin typeface="UniversNextW1G-Regular"/>
                  </a:rPr>
                  <a:t>0</a:t>
                </a:r>
                <a:r>
                  <a:rPr lang="en-US" sz="1200" dirty="0">
                    <a:latin typeface="UniversNextW1G-Regular"/>
                  </a:rPr>
                  <a:t>D)</a:t>
                </a:r>
                <a14:m>
                  <m:oMath xmlns:m="http://schemas.openxmlformats.org/officeDocument/2006/math">
                    <m:r>
                      <a:rPr lang="ru-RU" sz="1200" b="0" i="0" smtClean="0">
                        <a:latin typeface="Cambria Math" panose="02040503050406030204" pitchFamily="18" charset="0"/>
                      </a:rPr>
                      <m:t> − 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sv-SE" sz="1200" b="0" i="1" smtClean="0">
                        <a:latin typeface="Cambria Math" panose="02040503050406030204" pitchFamily="18" charset="0"/>
                      </a:rPr>
                      <m:t>=38</m:t>
                    </m:r>
                    <m:r>
                      <a:rPr lang="ru-RU" sz="12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sv-SE" sz="1200" b="0" i="1" smtClean="0">
                        <a:latin typeface="Cambria Math" panose="02040503050406030204" pitchFamily="18" charset="0"/>
                      </a:rPr>
                      <m:t>1×</m:t>
                    </m:r>
                    <m:f>
                      <m:fPr>
                        <m:ctrlPr>
                          <a:rPr lang="sv-S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sv-SE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sv-SE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sv-SE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sv-S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den>
                    </m:f>
                    <m:rad>
                      <m:radPr>
                        <m:degHide m:val="on"/>
                        <m:ctrlPr>
                          <a:rPr lang="sv-S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sv-SE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sv-SE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r>
                              <a:rPr lang="sv-SE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den>
                        </m:f>
                      </m:e>
                    </m:rad>
                  </m:oMath>
                </a14:m>
                <a:endParaRPr lang="en-US" sz="12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E707ED3-18CA-4295-8F2E-78D3BEF7A6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6581" y="5785977"/>
                <a:ext cx="5513544" cy="375809"/>
              </a:xfrm>
              <a:prstGeom prst="rect">
                <a:avLst/>
              </a:prstGeom>
              <a:blipFill>
                <a:blip r:embed="rId7"/>
                <a:stretch>
                  <a:fillRect l="-1770" b="-483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33AE7185-A7BE-4495-851C-CCD2CD14CE2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8849"/>
          <a:stretch/>
        </p:blipFill>
        <p:spPr>
          <a:xfrm>
            <a:off x="161039" y="18620"/>
            <a:ext cx="738553" cy="72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226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6176" y="968634"/>
            <a:ext cx="2984107" cy="39776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3897317" y="4197677"/>
            <a:ext cx="3055098" cy="2089615"/>
            <a:chOff x="4749261" y="811399"/>
            <a:chExt cx="3536797" cy="239224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49261" y="811399"/>
              <a:ext cx="3536797" cy="2392245"/>
            </a:xfrm>
            <a:prstGeom prst="rect">
              <a:avLst/>
            </a:prstGeom>
          </p:spPr>
        </p:pic>
        <p:sp>
          <p:nvSpPr>
            <p:cNvPr id="7" name="Subtitle 2"/>
            <p:cNvSpPr txBox="1">
              <a:spLocks/>
            </p:cNvSpPr>
            <p:nvPr/>
          </p:nvSpPr>
          <p:spPr>
            <a:xfrm>
              <a:off x="5236870" y="2627134"/>
              <a:ext cx="1173480" cy="33451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S</a:t>
              </a:r>
              <a:r>
                <a:rPr lang="en-US" sz="1200" baseline="-25000" dirty="0"/>
                <a:t>nominal</a:t>
              </a:r>
              <a:r>
                <a:rPr lang="sv-SE" sz="1200" dirty="0"/>
                <a:t>=300 l/s</a:t>
              </a:r>
              <a:r>
                <a:rPr lang="sv-SE" sz="1200" baseline="-25000" dirty="0"/>
                <a:t> 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Box 58"/>
              <p:cNvSpPr txBox="1">
                <a:spLocks noChangeArrowheads="1"/>
              </p:cNvSpPr>
              <p:nvPr/>
            </p:nvSpPr>
            <p:spPr bwMode="auto">
              <a:xfrm>
                <a:off x="61917" y="2660323"/>
                <a:ext cx="5899033" cy="35268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altLang="en-US" sz="1400" dirty="0">
                    <a:effectLst/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Рассчитаем эффективную быстроту действия между насосом </a:t>
                </a:r>
                <a:r>
                  <a:rPr lang="ru-RU" altLang="en-US" sz="1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и камерой</a:t>
                </a:r>
                <a:endParaRPr lang="en-US" altLang="en-US" sz="1400" dirty="0">
                  <a:effectLst/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endParaRPr>
              </a:p>
              <a:p>
                <a:pPr>
                  <a:spcBef>
                    <a:spcPct val="50000"/>
                  </a:spcBef>
                </a:pPr>
                <a:r>
                  <a:rPr lang="en-US" altLang="en-US" sz="1400" dirty="0">
                    <a:effectLst/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S</a:t>
                </a:r>
                <a:r>
                  <a:rPr lang="ru-RU" altLang="en-US" sz="1400" baseline="-250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н</a:t>
                </a:r>
                <a:r>
                  <a:rPr lang="en-US" altLang="en-US" sz="1400" dirty="0">
                    <a:effectLst/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</a:t>
                </a:r>
                <a:r>
                  <a:rPr lang="ru-RU" altLang="en-US" sz="1400" dirty="0">
                    <a:effectLst/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по азоту </a:t>
                </a:r>
                <a:r>
                  <a:rPr lang="en-US" altLang="en-US" sz="1400" dirty="0">
                    <a:effectLst/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=</a:t>
                </a:r>
                <a:r>
                  <a:rPr lang="ru-RU" altLang="en-US" sz="1400" dirty="0">
                    <a:effectLst/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</a:t>
                </a:r>
                <a:r>
                  <a:rPr lang="en-US" altLang="en-US" sz="1400" dirty="0">
                    <a:effectLst/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300</a:t>
                </a:r>
                <a:r>
                  <a:rPr lang="ru-RU" altLang="en-US" sz="1400" dirty="0">
                    <a:effectLst/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</a:t>
                </a:r>
                <a:r>
                  <a:rPr lang="ru-RU" altLang="en-US" sz="1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л</a:t>
                </a:r>
                <a:r>
                  <a:rPr lang="en-US" altLang="en-US" sz="1400" dirty="0">
                    <a:effectLst/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/</a:t>
                </a:r>
                <a:r>
                  <a:rPr lang="ru-RU" altLang="en-US" sz="1400" dirty="0">
                    <a:effectLst/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с</a:t>
                </a:r>
                <a:endParaRPr lang="en-US" altLang="en-US" sz="1400" dirty="0">
                  <a:effectLst/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endParaRPr>
              </a:p>
              <a:p>
                <a:pPr>
                  <a:spcBef>
                    <a:spcPct val="50000"/>
                  </a:spcBef>
                </a:pPr>
                <a:r>
                  <a:rPr lang="en-US" altLang="en-US" sz="1400" dirty="0">
                    <a:effectLst/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CF150</a:t>
                </a:r>
                <a:r>
                  <a:rPr lang="ru-RU" altLang="en-US" sz="1400" dirty="0">
                    <a:effectLst/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колено </a:t>
                </a:r>
                <a:r>
                  <a:rPr lang="en-US" altLang="en-US" sz="1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d</a:t>
                </a:r>
                <a:r>
                  <a:rPr lang="en-US" altLang="en-US" sz="1400" dirty="0">
                    <a:effectLst/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=154</a:t>
                </a:r>
                <a:r>
                  <a:rPr lang="ru-RU" altLang="en-US" sz="1400" dirty="0">
                    <a:effectLst/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мм</a:t>
                </a:r>
                <a:r>
                  <a:rPr lang="en-US" altLang="en-US" sz="1400" dirty="0">
                    <a:effectLst/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</a:t>
                </a:r>
                <a:r>
                  <a:rPr lang="ru-RU" altLang="en-US" sz="1400" dirty="0">
                    <a:effectLst/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и длина</a:t>
                </a:r>
                <a:r>
                  <a:rPr lang="en-US" altLang="en-US" sz="1400" dirty="0">
                    <a:effectLst/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200x200</a:t>
                </a:r>
                <a:r>
                  <a:rPr lang="ru-RU" altLang="en-US" sz="1400" dirty="0">
                    <a:effectLst/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мм</a:t>
                </a:r>
                <a:endParaRPr lang="en-US" altLang="en-US" sz="1400" dirty="0">
                  <a:effectLst/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endParaRPr>
              </a:p>
              <a:p>
                <a:pPr>
                  <a:spcBef>
                    <a:spcPct val="50000"/>
                  </a:spcBef>
                </a:pPr>
                <a:r>
                  <a:rPr lang="ru-RU" altLang="en-US" sz="1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Проводимость по воздуху при комнатной температуре:</a:t>
                </a:r>
                <a:endParaRPr lang="en-US" altLang="en-US" sz="1400" dirty="0">
                  <a:effectLst/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endParaRPr>
              </a:p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>
                          <a:latin typeface="Cambria Math" panose="02040503050406030204" pitchFamily="18" charset="0"/>
                        </a:rPr>
                        <m:t>U</m:t>
                      </m:r>
                      <m:r>
                        <a:rPr lang="en-US" sz="1400" i="1"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0" i="1" smtClean="0">
                          <a:effectLst/>
                          <a:latin typeface="Cambria Math" panose="02040503050406030204" pitchFamily="18" charset="0"/>
                        </a:rPr>
                        <m:t>121</m:t>
                      </m:r>
                      <m:r>
                        <a:rPr lang="en-US" sz="1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1400" b="0" i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r>
                        <a:rPr lang="en-US" sz="1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1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sz="1400" dirty="0">
                  <a:effectLst/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endParaRPr>
              </a:p>
              <a:p>
                <a:pPr>
                  <a:spcBef>
                    <a:spcPct val="50000"/>
                  </a:spcBef>
                </a:pPr>
                <a:r>
                  <a:rPr lang="sv-SE" altLang="en-US" sz="1400" b="0" dirty="0">
                    <a:effectLst/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r>
                      <a:rPr lang="sv-SE" altLang="en-US" sz="1400" b="0" i="1" smtClean="0">
                        <a:effectLst/>
                        <a:latin typeface="Cambria Math" panose="02040503050406030204" pitchFamily="18" charset="0"/>
                      </a:rPr>
                      <m:t>=</m:t>
                    </m:r>
                    <m:r>
                      <a:rPr lang="sv-SE" altLang="en-US" sz="14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altLang="en-US" sz="14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  <m:sSup>
                      <m:sSupPr>
                        <m:ctrlPr>
                          <a:rPr lang="sv-SE" altLang="en-US" sz="14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v-SE" altLang="en-US" sz="14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sv-SE" altLang="en-US" sz="14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sv-SE" altLang="en-US" sz="14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sv-SE" altLang="en-US" sz="14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en-US" sz="14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0,0</m:t>
                    </m:r>
                    <m:r>
                      <a:rPr lang="sv-SE" altLang="en-US" sz="14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186</m:t>
                    </m:r>
                    <m:r>
                      <a:rPr lang="en-US" altLang="en-US" sz="14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ru-RU" altLang="en-US" sz="14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м</m:t>
                    </m:r>
                    <m:r>
                      <a:rPr lang="sv-SE" altLang="en-US" sz="1400" b="0" i="1" baseline="3000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sv-SE" altLang="en-US" sz="14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ru-RU" altLang="en-US" sz="1400" b="0" dirty="0">
                  <a:effectLst/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endParaRPr>
              </a:p>
              <a:p>
                <a:pPr>
                  <a:spcBef>
                    <a:spcPct val="50000"/>
                  </a:spcBef>
                </a:pPr>
                <a:r>
                  <a:rPr lang="ru-RU" altLang="en-US" sz="1400" dirty="0"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Вероятность прохождения газа через колено определяется по номограмме</a:t>
                </a:r>
                <a:endParaRPr lang="ru-RU" altLang="en-US" sz="1400" dirty="0">
                  <a:effectLst/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endParaRPr>
              </a:p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14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v-SE" altLang="en-US" sz="1400" b="0" i="1" smtClean="0">
                              <a:effectLst/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sv-SE" altLang="en-US" sz="1400" b="0" i="1" smtClean="0">
                              <a:effectLst/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sv-SE" altLang="en-US" sz="1400" b="0" i="1" smtClean="0"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v-SE" altLang="en-US" sz="14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v-SE" altLang="en-US" sz="1400" b="0" i="1" smtClean="0">
                              <a:effectLst/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sv-SE" altLang="en-US" sz="1400" b="0" i="1" smtClean="0">
                              <a:effectLst/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sv-SE" altLang="en-US" sz="1400" b="0" i="1" smtClean="0"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v-SE" altLang="en-US" sz="14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v-SE" altLang="en-US" sz="1400" b="0" i="1" smtClean="0">
                              <a:effectLst/>
                              <a:latin typeface="Cambria Math" panose="02040503050406030204" pitchFamily="18" charset="0"/>
                            </a:rPr>
                            <m:t>20</m:t>
                          </m:r>
                          <m:r>
                            <a:rPr lang="ru-RU" altLang="en-US" sz="1400" b="0" i="1" smtClean="0">
                              <a:effectLst/>
                              <a:latin typeface="Cambria Math" panose="020405030504060302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sv-SE" altLang="en-US" sz="1400" b="0" i="1" smtClean="0">
                              <a:effectLst/>
                              <a:latin typeface="Cambria Math" panose="02040503050406030204" pitchFamily="18" charset="0"/>
                            </a:rPr>
                            <m:t>77</m:t>
                          </m:r>
                        </m:den>
                      </m:f>
                      <m:r>
                        <a:rPr lang="sv-SE" altLang="en-US" sz="1400" b="0" i="1" smtClean="0">
                          <a:effectLst/>
                          <a:latin typeface="Cambria Math" panose="02040503050406030204" pitchFamily="18" charset="0"/>
                        </a:rPr>
                        <m:t>=2.6 ………………… </m:t>
                      </m:r>
                      <m:r>
                        <a:rPr lang="sv-SE" altLang="en-US" sz="1400" b="0" i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sv-SE" altLang="en-US" sz="1400" b="0" i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~0.3</m:t>
                      </m:r>
                    </m:oMath>
                  </m:oMathPara>
                </a14:m>
                <a:endParaRPr lang="en-US" altLang="en-US" sz="1400" dirty="0">
                  <a:effectLst/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endParaRPr>
              </a:p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sz="1400" i="1">
                        <a:effectLst/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 sz="1400" b="0" i="1" smtClean="0">
                        <a:effectLst/>
                        <a:latin typeface="Cambria Math" panose="02040503050406030204" pitchFamily="18" charset="0"/>
                      </a:rPr>
                      <m:t>21</m:t>
                    </m:r>
                    <m:r>
                      <a:rPr lang="en-US" sz="1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14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0,186</m:t>
                    </m:r>
                    <m:r>
                      <a:rPr lang="en-US" sz="1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14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0,3</m:t>
                    </m:r>
                  </m:oMath>
                </a14:m>
                <a:r>
                  <a:rPr lang="en-US" sz="1400" dirty="0">
                    <a:effectLst/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 = 0, 659</a:t>
                </a:r>
                <a:r>
                  <a:rPr lang="ru-RU" sz="1400" dirty="0">
                    <a:effectLst/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м3</a:t>
                </a:r>
                <a:r>
                  <a:rPr lang="en-US" sz="1400" dirty="0">
                    <a:effectLst/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/</a:t>
                </a:r>
                <a:r>
                  <a:rPr lang="ru-RU" sz="1400" dirty="0">
                    <a:effectLst/>
                    <a:latin typeface="Liberation Serif" panose="02020603050405020304" pitchFamily="18" charset="0"/>
                    <a:ea typeface="Liberation Serif" panose="02020603050405020304" pitchFamily="18" charset="0"/>
                    <a:cs typeface="Liberation Serif" panose="02020603050405020304" pitchFamily="18" charset="0"/>
                  </a:rPr>
                  <a:t>с</a:t>
                </a:r>
                <a:endParaRPr lang="en-US" sz="1400" dirty="0">
                  <a:effectLst/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endParaRPr>
              </a:p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v-SE" sz="1400" i="1"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14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v-SE" sz="1400" i="1">
                                  <a:effectLst/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ru-RU" sz="14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Э</m:t>
                              </m:r>
                            </m:sub>
                          </m:sSub>
                        </m:den>
                      </m:f>
                      <m:r>
                        <a:rPr lang="sv-SE" sz="1400" i="1"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v-SE" sz="1400" i="1"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smtClean="0">
                              <a:effectLst/>
                              <a:latin typeface="Cambria Math" panose="02040503050406030204" pitchFamily="18" charset="0"/>
                            </a:rPr>
                            <m:t>𝑈</m:t>
                          </m:r>
                        </m:den>
                      </m:f>
                      <m:r>
                        <a:rPr lang="sv-SE" sz="1400" i="1">
                          <a:effectLst/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4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v-SE" sz="1400" i="1"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sv-SE" sz="1400" i="1">
                              <a:effectLst/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sv-SE" sz="1400" i="1" smtClean="0">
                              <a:effectLst/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0" i="1" baseline="-25000" smtClean="0">
                              <a:effectLst/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sv-SE" sz="1400" b="0" i="1" smtClean="0"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v-SE" sz="1400" i="1"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smtClean="0">
                              <a:effectLst/>
                              <a:latin typeface="Cambria Math" panose="02040503050406030204" pitchFamily="18" charset="0"/>
                            </a:rPr>
                            <m:t>0,</m:t>
                          </m:r>
                          <m:r>
                            <a:rPr lang="sv-SE" sz="1400" b="0" i="1" smtClean="0">
                              <a:effectLst/>
                              <a:latin typeface="Cambria Math" panose="02040503050406030204" pitchFamily="18" charset="0"/>
                            </a:rPr>
                            <m:t>659</m:t>
                          </m:r>
                        </m:den>
                      </m:f>
                      <m:r>
                        <a:rPr lang="sv-SE" sz="1400" i="1">
                          <a:effectLst/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4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v-SE" sz="1400" i="1"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smtClean="0">
                              <a:effectLst/>
                              <a:latin typeface="Cambria Math" panose="02040503050406030204" pitchFamily="18" charset="0"/>
                            </a:rPr>
                            <m:t>0,</m:t>
                          </m:r>
                          <m:r>
                            <a:rPr lang="sv-SE" sz="1400" b="0" i="1" smtClean="0">
                              <a:effectLst/>
                              <a:latin typeface="Cambria Math" panose="02040503050406030204" pitchFamily="18" charset="0"/>
                            </a:rPr>
                            <m:t>300</m:t>
                          </m:r>
                        </m:den>
                      </m:f>
                    </m:oMath>
                  </m:oMathPara>
                </a14:m>
                <a:endParaRPr lang="en-US" altLang="en-US" sz="1400" dirty="0">
                  <a:effectLst/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endParaRPr>
              </a:p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v-SE" sz="1400" i="1">
                              <a:effectLst/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ru-RU" sz="1400" b="0" i="1" smtClean="0">
                              <a:effectLst/>
                              <a:latin typeface="Cambria Math" panose="02040503050406030204" pitchFamily="18" charset="0"/>
                            </a:rPr>
                            <m:t>Э</m:t>
                          </m:r>
                        </m:sub>
                      </m:sSub>
                      <m:r>
                        <a:rPr lang="sv-SE" sz="1400" b="0" i="1" smtClean="0"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0" i="1" smtClean="0">
                          <a:effectLst/>
                          <a:latin typeface="Cambria Math" panose="02040503050406030204" pitchFamily="18" charset="0"/>
                        </a:rPr>
                        <m:t>0,</m:t>
                      </m:r>
                      <m:r>
                        <a:rPr lang="sv-SE" sz="1400" b="0" i="1" smtClean="0">
                          <a:effectLst/>
                          <a:latin typeface="Cambria Math" panose="02040503050406030204" pitchFamily="18" charset="0"/>
                        </a:rPr>
                        <m:t>206 </m:t>
                      </m:r>
                      <m:r>
                        <a:rPr lang="en-US" sz="1400" b="0" i="1" smtClean="0">
                          <a:effectLst/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400" b="0" i="1" smtClean="0">
                          <a:effectLst/>
                          <a:latin typeface="Cambria Math" panose="02040503050406030204" pitchFamily="18" charset="0"/>
                        </a:rPr>
                        <m:t>3/</m:t>
                      </m:r>
                      <m:r>
                        <a:rPr lang="en-US" sz="1400" b="0" i="1" smtClean="0">
                          <a:effectLst/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altLang="en-US" sz="1400" dirty="0">
                  <a:effectLst/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 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917" y="2660323"/>
                <a:ext cx="5899033" cy="3526863"/>
              </a:xfrm>
              <a:prstGeom prst="rect">
                <a:avLst/>
              </a:prstGeom>
              <a:blipFill>
                <a:blip r:embed="rId5"/>
                <a:stretch>
                  <a:fillRect l="-310" t="-17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/>
          <p:cNvSpPr/>
          <p:nvPr/>
        </p:nvSpPr>
        <p:spPr>
          <a:xfrm rot="16200000">
            <a:off x="7517231" y="4815428"/>
            <a:ext cx="286809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chemeClr val="accent3">
                    <a:lumMod val="50000"/>
                  </a:schemeClr>
                </a:solidFill>
              </a:rPr>
              <a:t>Handbook of Vacuum Technology, Karl </a:t>
            </a:r>
            <a:r>
              <a:rPr lang="en-US" sz="1100" dirty="0" err="1">
                <a:solidFill>
                  <a:schemeClr val="accent3">
                    <a:lumMod val="50000"/>
                  </a:schemeClr>
                </a:solidFill>
              </a:rPr>
              <a:t>Jousten</a:t>
            </a:r>
            <a:endParaRPr lang="en-US" sz="11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371600" y="156963"/>
            <a:ext cx="6772594" cy="6096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Эффективная быстрота действия</a:t>
            </a: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CFD5DAC-FB6A-4A13-B2A8-E911FF30FB44}"/>
                  </a:ext>
                </a:extLst>
              </p:cNvPr>
              <p:cNvSpPr txBox="1"/>
              <p:nvPr/>
            </p:nvSpPr>
            <p:spPr>
              <a:xfrm>
                <a:off x="2212425" y="1618053"/>
                <a:ext cx="2359575" cy="7560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v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v-SE" sz="2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ru-RU" sz="2400" b="0" i="1" smtClean="0">
                                  <a:latin typeface="Cambria Math" panose="02040503050406030204" pitchFamily="18" charset="0"/>
                                </a:rPr>
                                <m:t>Э</m:t>
                              </m:r>
                            </m:sub>
                          </m:sSub>
                        </m:den>
                      </m:f>
                      <m:r>
                        <a:rPr lang="sv-S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v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den>
                      </m:f>
                      <m:r>
                        <a:rPr lang="sv-SE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v-S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sv-SE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sz="2400" b="0" i="1" baseline="-25000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sv-SE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CFD5DAC-FB6A-4A13-B2A8-E911FF30F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2425" y="1618053"/>
                <a:ext cx="2359575" cy="756041"/>
              </a:xfrm>
              <a:prstGeom prst="rect">
                <a:avLst/>
              </a:prstGeom>
              <a:blipFill>
                <a:blip r:embed="rId6"/>
                <a:stretch>
                  <a:fillRect b="-80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26">
            <a:extLst>
              <a:ext uri="{FF2B5EF4-FFF2-40B4-BE49-F238E27FC236}">
                <a16:creationId xmlns:a16="http://schemas.microsoft.com/office/drawing/2014/main" id="{A78C9950-C17C-4DCA-91D2-FE4B06EB4A4D}"/>
              </a:ext>
            </a:extLst>
          </p:cNvPr>
          <p:cNvSpPr/>
          <p:nvPr/>
        </p:nvSpPr>
        <p:spPr>
          <a:xfrm>
            <a:off x="-350149" y="808584"/>
            <a:ext cx="64087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Эффективная быстрота действия, это быстрота действия на входе в откачиваемы объем с учетом коммуникаций между насосом и объемом.</a:t>
            </a:r>
            <a:endParaRPr lang="sv-SE" sz="1600" b="1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00FB71E-5C99-4ED7-B123-685A395AFC3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8849"/>
          <a:stretch/>
        </p:blipFill>
        <p:spPr>
          <a:xfrm>
            <a:off x="161039" y="18620"/>
            <a:ext cx="738553" cy="72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712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76872"/>
            <a:ext cx="8229600" cy="187220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Источник газовой нагрузки</a:t>
            </a:r>
            <a:br>
              <a:rPr lang="ru-RU" b="1" dirty="0">
                <a:solidFill>
                  <a:schemeClr val="bg1">
                    <a:lumMod val="50000"/>
                  </a:schemeClr>
                </a:solidFill>
              </a:rPr>
            </a:br>
            <a:br>
              <a:rPr lang="ru-RU" b="1" dirty="0">
                <a:solidFill>
                  <a:schemeClr val="bg1">
                    <a:lumMod val="50000"/>
                  </a:schemeClr>
                </a:solidFill>
              </a:rPr>
            </a:br>
            <a:endParaRPr lang="ru-RU" sz="27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13</a:t>
            </a:fld>
            <a:endParaRPr lang="ru-R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B61883-34E4-4416-BA34-7C6119A335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8849"/>
          <a:stretch/>
        </p:blipFill>
        <p:spPr>
          <a:xfrm>
            <a:off x="161039" y="18620"/>
            <a:ext cx="738553" cy="72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48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14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1178324"/>
            <a:ext cx="5760640" cy="4536504"/>
          </a:xfrm>
          <a:prstGeom prst="rect">
            <a:avLst/>
          </a:prstGeom>
          <a:solidFill>
            <a:srgbClr val="4F81BD">
              <a:alpha val="10196"/>
            </a:srgbClr>
          </a:solidFill>
          <a:ln w="254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317589" y="3046340"/>
            <a:ext cx="2070834" cy="800472"/>
          </a:xfrm>
          <a:prstGeom prst="rect">
            <a:avLst/>
          </a:prstGeom>
          <a:ln w="254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388958" y="2474468"/>
            <a:ext cx="1584176" cy="194421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Система</a:t>
            </a:r>
          </a:p>
          <a:p>
            <a:pPr algn="ctr"/>
            <a:r>
              <a:rPr lang="ru-RU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откачки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179995" y="3176069"/>
            <a:ext cx="1208963" cy="545306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3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340600" y="3176069"/>
            <a:ext cx="192374" cy="542925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2641261" y="3295529"/>
            <a:ext cx="1557221" cy="33855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Остаточный газ</a:t>
            </a:r>
          </a:p>
        </p:txBody>
      </p:sp>
      <p:sp>
        <p:nvSpPr>
          <p:cNvPr id="25" name="Flowchart: Connector 93"/>
          <p:cNvSpPr/>
          <p:nvPr/>
        </p:nvSpPr>
        <p:spPr>
          <a:xfrm>
            <a:off x="2826995" y="1826396"/>
            <a:ext cx="94420" cy="9525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lowchart: Connector 94"/>
          <p:cNvSpPr/>
          <p:nvPr/>
        </p:nvSpPr>
        <p:spPr>
          <a:xfrm>
            <a:off x="2972380" y="2154909"/>
            <a:ext cx="94420" cy="9525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lowchart: Connector 95"/>
          <p:cNvSpPr/>
          <p:nvPr/>
        </p:nvSpPr>
        <p:spPr>
          <a:xfrm>
            <a:off x="827584" y="2544973"/>
            <a:ext cx="94420" cy="9525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lowchart: Connector 96"/>
          <p:cNvSpPr/>
          <p:nvPr/>
        </p:nvSpPr>
        <p:spPr>
          <a:xfrm>
            <a:off x="3702141" y="4216024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lowchart: Connector 97"/>
          <p:cNvSpPr/>
          <p:nvPr/>
        </p:nvSpPr>
        <p:spPr>
          <a:xfrm>
            <a:off x="3592112" y="1934329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lowchart: Connector 98"/>
          <p:cNvSpPr/>
          <p:nvPr/>
        </p:nvSpPr>
        <p:spPr>
          <a:xfrm>
            <a:off x="3376290" y="3777050"/>
            <a:ext cx="94420" cy="9525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lowchart: Connector 99"/>
          <p:cNvSpPr/>
          <p:nvPr/>
        </p:nvSpPr>
        <p:spPr>
          <a:xfrm>
            <a:off x="2358098" y="2521160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lowchart: Connector 101"/>
          <p:cNvSpPr/>
          <p:nvPr/>
        </p:nvSpPr>
        <p:spPr>
          <a:xfrm>
            <a:off x="3019590" y="2878997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lowchart: Connector 102"/>
          <p:cNvSpPr/>
          <p:nvPr/>
        </p:nvSpPr>
        <p:spPr>
          <a:xfrm>
            <a:off x="4246731" y="3988259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lowchart: Connector 103"/>
          <p:cNvSpPr/>
          <p:nvPr/>
        </p:nvSpPr>
        <p:spPr>
          <a:xfrm>
            <a:off x="3329328" y="2114428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Flowchart: Connector 104"/>
          <p:cNvSpPr/>
          <p:nvPr/>
        </p:nvSpPr>
        <p:spPr>
          <a:xfrm>
            <a:off x="2848944" y="3767279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Flowchart: Connector 107"/>
          <p:cNvSpPr/>
          <p:nvPr/>
        </p:nvSpPr>
        <p:spPr>
          <a:xfrm>
            <a:off x="2987278" y="1902621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Flowchart: Connector 108"/>
          <p:cNvSpPr/>
          <p:nvPr/>
        </p:nvSpPr>
        <p:spPr>
          <a:xfrm>
            <a:off x="2865224" y="2726789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Flowchart: Connector 109"/>
          <p:cNvSpPr/>
          <p:nvPr/>
        </p:nvSpPr>
        <p:spPr>
          <a:xfrm>
            <a:off x="3713388" y="3021872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Flowchart: Connector 110"/>
          <p:cNvSpPr/>
          <p:nvPr/>
        </p:nvSpPr>
        <p:spPr>
          <a:xfrm>
            <a:off x="4432981" y="3385092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Flowchart: Connector 95"/>
          <p:cNvSpPr/>
          <p:nvPr/>
        </p:nvSpPr>
        <p:spPr>
          <a:xfrm>
            <a:off x="1187624" y="4032194"/>
            <a:ext cx="94420" cy="9525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Flowchart: Connector 95"/>
          <p:cNvSpPr/>
          <p:nvPr/>
        </p:nvSpPr>
        <p:spPr>
          <a:xfrm>
            <a:off x="1691680" y="3146922"/>
            <a:ext cx="94420" cy="9525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Flowchart: Connector 95"/>
          <p:cNvSpPr/>
          <p:nvPr/>
        </p:nvSpPr>
        <p:spPr>
          <a:xfrm>
            <a:off x="2865224" y="4838518"/>
            <a:ext cx="94420" cy="9525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Flowchart: Connector 108"/>
          <p:cNvSpPr/>
          <p:nvPr/>
        </p:nvSpPr>
        <p:spPr>
          <a:xfrm>
            <a:off x="3229390" y="1826396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Flowchart: Connector 100"/>
          <p:cNvSpPr/>
          <p:nvPr/>
        </p:nvSpPr>
        <p:spPr>
          <a:xfrm>
            <a:off x="3182180" y="1564806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Flowchart: Connector 100"/>
          <p:cNvSpPr/>
          <p:nvPr/>
        </p:nvSpPr>
        <p:spPr>
          <a:xfrm>
            <a:off x="2912305" y="1517181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Flowchart: Connector 97"/>
          <p:cNvSpPr/>
          <p:nvPr/>
        </p:nvSpPr>
        <p:spPr>
          <a:xfrm>
            <a:off x="3419871" y="1469556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Flowchart: Connector 97"/>
          <p:cNvSpPr/>
          <p:nvPr/>
        </p:nvSpPr>
        <p:spPr>
          <a:xfrm>
            <a:off x="3520119" y="1708536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Flowchart: Connector 97"/>
          <p:cNvSpPr/>
          <p:nvPr/>
        </p:nvSpPr>
        <p:spPr>
          <a:xfrm>
            <a:off x="4890181" y="3240947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Flowchart: Connector 97"/>
          <p:cNvSpPr/>
          <p:nvPr/>
        </p:nvSpPr>
        <p:spPr>
          <a:xfrm>
            <a:off x="5616116" y="1807371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Flowchart: Connector 97"/>
          <p:cNvSpPr/>
          <p:nvPr/>
        </p:nvSpPr>
        <p:spPr>
          <a:xfrm>
            <a:off x="3567329" y="2556001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Flowchart: Connector 97"/>
          <p:cNvSpPr/>
          <p:nvPr/>
        </p:nvSpPr>
        <p:spPr>
          <a:xfrm>
            <a:off x="2008923" y="2779307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Flowchart: Connector 97"/>
          <p:cNvSpPr/>
          <p:nvPr/>
        </p:nvSpPr>
        <p:spPr>
          <a:xfrm>
            <a:off x="2218006" y="3749569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1" name="Flowchart: Connector 97"/>
          <p:cNvSpPr/>
          <p:nvPr/>
        </p:nvSpPr>
        <p:spPr>
          <a:xfrm>
            <a:off x="986907" y="2402460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3" name="Flowchart: Connector 97"/>
          <p:cNvSpPr/>
          <p:nvPr/>
        </p:nvSpPr>
        <p:spPr>
          <a:xfrm>
            <a:off x="2466123" y="3236507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Flowchart: Connector 97"/>
          <p:cNvSpPr/>
          <p:nvPr/>
        </p:nvSpPr>
        <p:spPr>
          <a:xfrm>
            <a:off x="2618523" y="3388907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7" name="TextBox 136"/>
          <p:cNvSpPr txBox="1"/>
          <p:nvPr/>
        </p:nvSpPr>
        <p:spPr>
          <a:xfrm>
            <a:off x="2252565" y="5906240"/>
            <a:ext cx="2049087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Откачиваемый объем</a:t>
            </a:r>
          </a:p>
        </p:txBody>
      </p:sp>
      <p:sp>
        <p:nvSpPr>
          <p:cNvPr id="189" name="Flowchart: Connector 110"/>
          <p:cNvSpPr/>
          <p:nvPr/>
        </p:nvSpPr>
        <p:spPr>
          <a:xfrm>
            <a:off x="5491080" y="3925421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0" name="Flowchart: Connector 110"/>
          <p:cNvSpPr/>
          <p:nvPr/>
        </p:nvSpPr>
        <p:spPr>
          <a:xfrm>
            <a:off x="4737781" y="4168399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1" name="Flowchart: Connector 110"/>
          <p:cNvSpPr/>
          <p:nvPr/>
        </p:nvSpPr>
        <p:spPr>
          <a:xfrm>
            <a:off x="4862418" y="2903465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2" name="Flowchart: Connector 110"/>
          <p:cNvSpPr/>
          <p:nvPr/>
        </p:nvSpPr>
        <p:spPr>
          <a:xfrm>
            <a:off x="5104739" y="5333186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3" name="Flowchart: Connector 102"/>
          <p:cNvSpPr/>
          <p:nvPr/>
        </p:nvSpPr>
        <p:spPr>
          <a:xfrm>
            <a:off x="4994109" y="4539458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4" name="Flowchart: Connector 102"/>
          <p:cNvSpPr/>
          <p:nvPr/>
        </p:nvSpPr>
        <p:spPr>
          <a:xfrm>
            <a:off x="4351921" y="4893543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5" name="Flowchart: Connector 102"/>
          <p:cNvSpPr/>
          <p:nvPr/>
        </p:nvSpPr>
        <p:spPr>
          <a:xfrm>
            <a:off x="4933652" y="4988793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6" name="Flowchart: Connector 102"/>
          <p:cNvSpPr/>
          <p:nvPr/>
        </p:nvSpPr>
        <p:spPr>
          <a:xfrm>
            <a:off x="5908803" y="4702634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7" name="Flowchart: Connector 102"/>
          <p:cNvSpPr/>
          <p:nvPr/>
        </p:nvSpPr>
        <p:spPr>
          <a:xfrm>
            <a:off x="5427030" y="4941168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0" name="Flowchart: Connector 110"/>
          <p:cNvSpPr/>
          <p:nvPr/>
        </p:nvSpPr>
        <p:spPr>
          <a:xfrm>
            <a:off x="4956838" y="3694124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1" name="Flowchart: Connector 110"/>
          <p:cNvSpPr/>
          <p:nvPr/>
        </p:nvSpPr>
        <p:spPr>
          <a:xfrm>
            <a:off x="5300171" y="2774038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2" name="Flowchart: Connector 110"/>
          <p:cNvSpPr/>
          <p:nvPr/>
        </p:nvSpPr>
        <p:spPr>
          <a:xfrm>
            <a:off x="5631494" y="2813494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3" name="Flowchart: Connector 110"/>
          <p:cNvSpPr/>
          <p:nvPr/>
        </p:nvSpPr>
        <p:spPr>
          <a:xfrm>
            <a:off x="5335339" y="3146922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4" name="Flowchart: Connector 97"/>
          <p:cNvSpPr/>
          <p:nvPr/>
        </p:nvSpPr>
        <p:spPr>
          <a:xfrm>
            <a:off x="4824489" y="2330452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" name="Flowchart: Connector 97"/>
          <p:cNvSpPr/>
          <p:nvPr/>
        </p:nvSpPr>
        <p:spPr>
          <a:xfrm>
            <a:off x="5451859" y="2977195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" name="Flowchart: Connector 97"/>
          <p:cNvSpPr/>
          <p:nvPr/>
        </p:nvSpPr>
        <p:spPr>
          <a:xfrm>
            <a:off x="4555461" y="3830171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7" name="Flowchart: Connector 97"/>
          <p:cNvSpPr/>
          <p:nvPr/>
        </p:nvSpPr>
        <p:spPr>
          <a:xfrm>
            <a:off x="5771966" y="3767279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8" name="Flowchart: Connector 97"/>
          <p:cNvSpPr/>
          <p:nvPr/>
        </p:nvSpPr>
        <p:spPr>
          <a:xfrm>
            <a:off x="4627464" y="3171598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9" name="Flowchart: Connector 99"/>
          <p:cNvSpPr/>
          <p:nvPr/>
        </p:nvSpPr>
        <p:spPr>
          <a:xfrm>
            <a:off x="4244552" y="2195229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0" name="Flowchart: Connector 99"/>
          <p:cNvSpPr/>
          <p:nvPr/>
        </p:nvSpPr>
        <p:spPr>
          <a:xfrm>
            <a:off x="1778553" y="1816326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1" name="Flowchart: Connector 99"/>
          <p:cNvSpPr/>
          <p:nvPr/>
        </p:nvSpPr>
        <p:spPr>
          <a:xfrm>
            <a:off x="4555461" y="2444192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2" name="Flowchart: Connector 99"/>
          <p:cNvSpPr/>
          <p:nvPr/>
        </p:nvSpPr>
        <p:spPr>
          <a:xfrm>
            <a:off x="2371703" y="1950246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1" name="Flowchart: Connector 96"/>
          <p:cNvSpPr/>
          <p:nvPr/>
        </p:nvSpPr>
        <p:spPr>
          <a:xfrm>
            <a:off x="2252565" y="4295023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2" name="Flowchart: Connector 96"/>
          <p:cNvSpPr/>
          <p:nvPr/>
        </p:nvSpPr>
        <p:spPr>
          <a:xfrm>
            <a:off x="2294606" y="4416709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3" name="Flowchart: Connector 96"/>
          <p:cNvSpPr/>
          <p:nvPr/>
        </p:nvSpPr>
        <p:spPr>
          <a:xfrm>
            <a:off x="3078956" y="4543092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4" name="Flowchart: Connector 110"/>
          <p:cNvSpPr/>
          <p:nvPr/>
        </p:nvSpPr>
        <p:spPr>
          <a:xfrm>
            <a:off x="1332510" y="3586458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5" name="Flowchart: Connector 110"/>
          <p:cNvSpPr/>
          <p:nvPr/>
        </p:nvSpPr>
        <p:spPr>
          <a:xfrm>
            <a:off x="885718" y="1803154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6" name="Flowchart: Connector 110"/>
          <p:cNvSpPr/>
          <p:nvPr/>
        </p:nvSpPr>
        <p:spPr>
          <a:xfrm>
            <a:off x="1002380" y="3777050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7" name="Flowchart: Connector 110"/>
          <p:cNvSpPr/>
          <p:nvPr/>
        </p:nvSpPr>
        <p:spPr>
          <a:xfrm>
            <a:off x="1691680" y="4421504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8" name="Flowchart: Connector 110"/>
          <p:cNvSpPr/>
          <p:nvPr/>
        </p:nvSpPr>
        <p:spPr>
          <a:xfrm>
            <a:off x="1484910" y="2163936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9" name="Flowchart: Connector 110"/>
          <p:cNvSpPr/>
          <p:nvPr/>
        </p:nvSpPr>
        <p:spPr>
          <a:xfrm>
            <a:off x="1400337" y="1668688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4" name="Flowchart: Connector 110"/>
          <p:cNvSpPr/>
          <p:nvPr/>
        </p:nvSpPr>
        <p:spPr>
          <a:xfrm>
            <a:off x="3661749" y="4638342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5" name="Flowchart: Connector 110"/>
          <p:cNvSpPr/>
          <p:nvPr/>
        </p:nvSpPr>
        <p:spPr>
          <a:xfrm>
            <a:off x="3965941" y="4353294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6" name="Flowchart: Connector 110"/>
          <p:cNvSpPr/>
          <p:nvPr/>
        </p:nvSpPr>
        <p:spPr>
          <a:xfrm>
            <a:off x="4101427" y="3858978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7" name="Flowchart: Connector 110"/>
          <p:cNvSpPr/>
          <p:nvPr/>
        </p:nvSpPr>
        <p:spPr>
          <a:xfrm>
            <a:off x="2908028" y="4116482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8" name="Flowchart: Connector 110"/>
          <p:cNvSpPr/>
          <p:nvPr/>
        </p:nvSpPr>
        <p:spPr>
          <a:xfrm>
            <a:off x="3509873" y="4256468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9" name="Flowchart: Connector 110"/>
          <p:cNvSpPr/>
          <p:nvPr/>
        </p:nvSpPr>
        <p:spPr>
          <a:xfrm>
            <a:off x="2528108" y="4035884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0" name="Flowchart: Connector 110"/>
          <p:cNvSpPr/>
          <p:nvPr/>
        </p:nvSpPr>
        <p:spPr>
          <a:xfrm>
            <a:off x="1825763" y="4073149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1" name="Flowchart: Connector 110"/>
          <p:cNvSpPr/>
          <p:nvPr/>
        </p:nvSpPr>
        <p:spPr>
          <a:xfrm>
            <a:off x="1828907" y="3702073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2" name="Flowchart: Connector 97"/>
          <p:cNvSpPr/>
          <p:nvPr/>
        </p:nvSpPr>
        <p:spPr>
          <a:xfrm>
            <a:off x="2059507" y="2332326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3" name="Flowchart: Connector 97"/>
          <p:cNvSpPr/>
          <p:nvPr/>
        </p:nvSpPr>
        <p:spPr>
          <a:xfrm>
            <a:off x="2336801" y="3977899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4" name="Flowchart: Connector 97"/>
          <p:cNvSpPr/>
          <p:nvPr/>
        </p:nvSpPr>
        <p:spPr>
          <a:xfrm>
            <a:off x="3210227" y="4131134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5" name="Flowchart: Connector 97"/>
          <p:cNvSpPr/>
          <p:nvPr/>
        </p:nvSpPr>
        <p:spPr>
          <a:xfrm>
            <a:off x="1103853" y="4982289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6" name="Flowchart: Connector 110"/>
          <p:cNvSpPr/>
          <p:nvPr/>
        </p:nvSpPr>
        <p:spPr>
          <a:xfrm>
            <a:off x="1876117" y="4991792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7" name="Flowchart: Connector 110"/>
          <p:cNvSpPr/>
          <p:nvPr/>
        </p:nvSpPr>
        <p:spPr>
          <a:xfrm>
            <a:off x="1545455" y="5177071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8" name="Flowchart: Connector 95"/>
          <p:cNvSpPr/>
          <p:nvPr/>
        </p:nvSpPr>
        <p:spPr>
          <a:xfrm>
            <a:off x="2255743" y="3521956"/>
            <a:ext cx="94420" cy="9525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9" name="Flowchart: Connector 95"/>
          <p:cNvSpPr/>
          <p:nvPr/>
        </p:nvSpPr>
        <p:spPr>
          <a:xfrm>
            <a:off x="998678" y="3351326"/>
            <a:ext cx="94420" cy="9525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0" name="Flowchart: Connector 95"/>
          <p:cNvSpPr/>
          <p:nvPr/>
        </p:nvSpPr>
        <p:spPr>
          <a:xfrm>
            <a:off x="2560543" y="3826756"/>
            <a:ext cx="94420" cy="9525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1" name="Flowchart: Connector 95"/>
          <p:cNvSpPr/>
          <p:nvPr/>
        </p:nvSpPr>
        <p:spPr>
          <a:xfrm>
            <a:off x="2218006" y="3240947"/>
            <a:ext cx="94420" cy="9525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2" name="Flowchart: Connector 95"/>
          <p:cNvSpPr/>
          <p:nvPr/>
        </p:nvSpPr>
        <p:spPr>
          <a:xfrm>
            <a:off x="1501818" y="4352558"/>
            <a:ext cx="94420" cy="9525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3" name="Flowchart: Connector 95"/>
          <p:cNvSpPr/>
          <p:nvPr/>
        </p:nvSpPr>
        <p:spPr>
          <a:xfrm>
            <a:off x="3467081" y="4607384"/>
            <a:ext cx="94420" cy="9525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3" name="Заголовок 1">
            <a:extLst>
              <a:ext uri="{FF2B5EF4-FFF2-40B4-BE49-F238E27FC236}">
                <a16:creationId xmlns:a16="http://schemas.microsoft.com/office/drawing/2014/main" id="{65D96714-29D5-4362-950D-B9BD408209F8}"/>
              </a:ext>
            </a:extLst>
          </p:cNvPr>
          <p:cNvSpPr txBox="1">
            <a:spLocks/>
          </p:cNvSpPr>
          <p:nvPr/>
        </p:nvSpPr>
        <p:spPr>
          <a:xfrm>
            <a:off x="539552" y="116632"/>
            <a:ext cx="822960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+mj-lt"/>
                <a:ea typeface="Liberation Serif" panose="02020603050405020304" pitchFamily="18" charset="0"/>
                <a:cs typeface="Liberation Serif" panose="02020603050405020304" pitchFamily="18" charset="0"/>
              </a:rPr>
              <a:t>Источники газовой нагрузки</a:t>
            </a: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C222C411-3AC5-4CA2-ACE5-26C75DDA8E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8849"/>
          <a:stretch/>
        </p:blipFill>
        <p:spPr>
          <a:xfrm>
            <a:off x="161039" y="18620"/>
            <a:ext cx="738553" cy="72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08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6" grpId="0" animBg="1"/>
      <p:bldP spid="47" grpId="0" animBg="1"/>
      <p:bldP spid="48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3" grpId="0" animBg="1"/>
      <p:bldP spid="64" grpId="0" animBg="1"/>
      <p:bldP spid="131" grpId="0" animBg="1"/>
      <p:bldP spid="133" grpId="0" animBg="1"/>
      <p:bldP spid="134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15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457" y="2225933"/>
            <a:ext cx="3414908" cy="15420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9434" y="2778331"/>
            <a:ext cx="4434619" cy="437240"/>
          </a:xfrm>
          <a:prstGeom prst="rect">
            <a:avLst/>
          </a:prstGeom>
        </p:spPr>
      </p:pic>
      <p:sp>
        <p:nvSpPr>
          <p:cNvPr id="10" name="Rectangle 26"/>
          <p:cNvSpPr/>
          <p:nvPr/>
        </p:nvSpPr>
        <p:spPr>
          <a:xfrm>
            <a:off x="202768" y="760196"/>
            <a:ext cx="8610600" cy="13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Дефекты сварки («</a:t>
            </a:r>
            <a:r>
              <a:rPr lang="ru-RU" sz="1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непровар</a:t>
            </a:r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»; остатки присадочного материала; растрескивание);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Дефекты литья (трещины в теле элементов вакуумных объемов);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Дефекты сборки фланцевых соединений (некачественная сборка; царапины на уплотняющих поверхностях, повреждения уплотнений;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A0183C42-688F-4377-9A45-09807907A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036" y="28346"/>
            <a:ext cx="8229600" cy="63408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+mj-lt"/>
                <a:ea typeface="Liberation Serif" panose="02020603050405020304" pitchFamily="18" charset="0"/>
                <a:cs typeface="Liberation Serif" panose="02020603050405020304" pitchFamily="18" charset="0"/>
              </a:rPr>
              <a:t>Реальные течи или внешние течи</a:t>
            </a:r>
          </a:p>
        </p:txBody>
      </p:sp>
      <p:sp>
        <p:nvSpPr>
          <p:cNvPr id="8" name="Rectangle 26">
            <a:extLst>
              <a:ext uri="{FF2B5EF4-FFF2-40B4-BE49-F238E27FC236}">
                <a16:creationId xmlns:a16="http://schemas.microsoft.com/office/drawing/2014/main" id="{268A934A-BD45-4CCA-995D-D8D6A0D63C8F}"/>
              </a:ext>
            </a:extLst>
          </p:cNvPr>
          <p:cNvSpPr/>
          <p:nvPr/>
        </p:nvSpPr>
        <p:spPr>
          <a:xfrm>
            <a:off x="202768" y="3849902"/>
            <a:ext cx="861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Реальные течи определяют предельное давление, которое можно получить в вакуумном объеме;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Существуют две категории реальных течей</a:t>
            </a:r>
            <a:r>
              <a:rPr lang="en-US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:</a:t>
            </a:r>
          </a:p>
        </p:txBody>
      </p:sp>
      <p:sp>
        <p:nvSpPr>
          <p:cNvPr id="11" name="Rectangle 26">
            <a:extLst>
              <a:ext uri="{FF2B5EF4-FFF2-40B4-BE49-F238E27FC236}">
                <a16:creationId xmlns:a16="http://schemas.microsoft.com/office/drawing/2014/main" id="{B095A4A3-4C06-4586-8440-E313ABD07FCF}"/>
              </a:ext>
            </a:extLst>
          </p:cNvPr>
          <p:cNvSpPr/>
          <p:nvPr/>
        </p:nvSpPr>
        <p:spPr>
          <a:xfrm>
            <a:off x="2627784" y="4589614"/>
            <a:ext cx="53285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Q</a:t>
            </a:r>
            <a:r>
              <a:rPr lang="ru-RU" sz="1400" baseline="-250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РТ</a:t>
            </a:r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en-US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&gt; 10</a:t>
            </a:r>
            <a:r>
              <a:rPr lang="en-US" sz="1400" baseline="300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-3</a:t>
            </a:r>
            <a:r>
              <a:rPr lang="en-US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1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Па·л</a:t>
            </a:r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/с – ламинарная течь;</a:t>
            </a:r>
            <a:endParaRPr lang="en-US" sz="14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endParaRPr lang="ru-RU" sz="14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r>
              <a:rPr lang="en-US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Q</a:t>
            </a:r>
            <a:r>
              <a:rPr lang="ru-RU" sz="1400" baseline="-250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РТ</a:t>
            </a:r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en-US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&lt; 10</a:t>
            </a:r>
            <a:r>
              <a:rPr lang="en-US" sz="1400" baseline="300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-6</a:t>
            </a:r>
            <a:r>
              <a:rPr lang="en-US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1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Па·л</a:t>
            </a:r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/с – молекулярная течь;</a:t>
            </a:r>
            <a:endParaRPr lang="en-US" sz="14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13" name="Rectangle 26">
            <a:extLst>
              <a:ext uri="{FF2B5EF4-FFF2-40B4-BE49-F238E27FC236}">
                <a16:creationId xmlns:a16="http://schemas.microsoft.com/office/drawing/2014/main" id="{09F05785-3962-4587-98A6-841CA095580F}"/>
              </a:ext>
            </a:extLst>
          </p:cNvPr>
          <p:cNvSpPr/>
          <p:nvPr/>
        </p:nvSpPr>
        <p:spPr>
          <a:xfrm>
            <a:off x="202768" y="5542381"/>
            <a:ext cx="861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Реальные течи диагностируется при помощи специальных приборов: </a:t>
            </a:r>
            <a:r>
              <a:rPr lang="ru-RU" sz="1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течеискателей</a:t>
            </a:r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Метод гелиевого </a:t>
            </a:r>
            <a:r>
              <a:rPr lang="ru-RU" sz="1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течеискания</a:t>
            </a:r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один из самых чувствительных</a:t>
            </a:r>
            <a:endParaRPr lang="en-US" sz="14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207554F-1A20-4F22-8CAF-D3BB022A0A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8849"/>
          <a:stretch/>
        </p:blipFill>
        <p:spPr>
          <a:xfrm>
            <a:off x="161039" y="18620"/>
            <a:ext cx="738553" cy="72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046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45899" y="3203824"/>
            <a:ext cx="3491880" cy="2054047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16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319049" y="2843784"/>
            <a:ext cx="2811741" cy="10081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3871" y="3428749"/>
            <a:ext cx="3151512" cy="845431"/>
          </a:xfrm>
          <a:prstGeom prst="rect">
            <a:avLst/>
          </a:prstGeom>
        </p:spPr>
      </p:pic>
      <p:sp>
        <p:nvSpPr>
          <p:cNvPr id="10" name="Rectangle 26"/>
          <p:cNvSpPr/>
          <p:nvPr/>
        </p:nvSpPr>
        <p:spPr>
          <a:xfrm>
            <a:off x="2103052" y="4446038"/>
            <a:ext cx="12961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ВАКУУМ</a:t>
            </a:r>
          </a:p>
        </p:txBody>
      </p:sp>
      <p:sp>
        <p:nvSpPr>
          <p:cNvPr id="11" name="Rectangle 26"/>
          <p:cNvSpPr/>
          <p:nvPr/>
        </p:nvSpPr>
        <p:spPr>
          <a:xfrm>
            <a:off x="5766080" y="2648217"/>
            <a:ext cx="17197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АТМОСФЕРА</a:t>
            </a:r>
          </a:p>
        </p:txBody>
      </p:sp>
      <p:sp>
        <p:nvSpPr>
          <p:cNvPr id="14" name="Rectangle 26"/>
          <p:cNvSpPr/>
          <p:nvPr/>
        </p:nvSpPr>
        <p:spPr>
          <a:xfrm>
            <a:off x="776360" y="3841067"/>
            <a:ext cx="22961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Винт в вакууме</a:t>
            </a:r>
          </a:p>
        </p:txBody>
      </p:sp>
      <p:sp>
        <p:nvSpPr>
          <p:cNvPr id="15" name="Rectangle 26"/>
          <p:cNvSpPr/>
          <p:nvPr/>
        </p:nvSpPr>
        <p:spPr>
          <a:xfrm>
            <a:off x="3399196" y="4203771"/>
            <a:ext cx="28808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Двойной сварочный</a:t>
            </a:r>
          </a:p>
          <a:p>
            <a:pPr algn="ctr"/>
            <a:r>
              <a:rPr lang="ru-RU" sz="2000" dirty="0"/>
              <a:t>шов</a:t>
            </a:r>
          </a:p>
        </p:txBody>
      </p:sp>
      <p:sp>
        <p:nvSpPr>
          <p:cNvPr id="16" name="Rectangle 26"/>
          <p:cNvSpPr/>
          <p:nvPr/>
        </p:nvSpPr>
        <p:spPr>
          <a:xfrm>
            <a:off x="6134371" y="5136863"/>
            <a:ext cx="28808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Двойное уплотнение</a:t>
            </a:r>
          </a:p>
        </p:txBody>
      </p:sp>
      <p:sp>
        <p:nvSpPr>
          <p:cNvPr id="17" name="Rectangle 26"/>
          <p:cNvSpPr/>
          <p:nvPr/>
        </p:nvSpPr>
        <p:spPr>
          <a:xfrm>
            <a:off x="214351" y="843405"/>
            <a:ext cx="8610600" cy="2223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dirty="0"/>
              <a:t>Виртуальная течь это объем, конструктивно заперты в теле камеры или устройств внутри вакуумного объема;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dirty="0"/>
              <a:t>Основная причина возникновения – ошибки в конструкции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dirty="0"/>
              <a:t>Мнимая течь не связана каналом с атмосферой;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dirty="0"/>
              <a:t>Мнимая течь с течением времени уменьшается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BB8A9B0B-EE38-4238-9618-8FA6BEF37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689"/>
            <a:ext cx="8229600" cy="634082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+mj-lt"/>
                <a:ea typeface="Liberation Serif" panose="02020603050405020304" pitchFamily="18" charset="0"/>
                <a:cs typeface="Liberation Serif" panose="02020603050405020304" pitchFamily="18" charset="0"/>
              </a:rPr>
              <a:t>Мнимые (виртуальные) течи или внутренние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FEF14CA-79D6-4DAE-8DFC-3BB5715D3071}"/>
                  </a:ext>
                </a:extLst>
              </p:cNvPr>
              <p:cNvSpPr txBox="1"/>
              <p:nvPr/>
            </p:nvSpPr>
            <p:spPr>
              <a:xfrm>
                <a:off x="269897" y="5274328"/>
                <a:ext cx="1768497" cy="8038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v-S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𝐿𝑉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𝑒𝑡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FEF14CA-79D6-4DAE-8DFC-3BB5715D30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897" y="5274328"/>
                <a:ext cx="1768497" cy="8038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26">
            <a:extLst>
              <a:ext uri="{FF2B5EF4-FFF2-40B4-BE49-F238E27FC236}">
                <a16:creationId xmlns:a16="http://schemas.microsoft.com/office/drawing/2014/main" id="{ACA3ACF3-9DA3-4CBF-8593-C2254DBB4040}"/>
              </a:ext>
            </a:extLst>
          </p:cNvPr>
          <p:cNvSpPr/>
          <p:nvPr/>
        </p:nvSpPr>
        <p:spPr>
          <a:xfrm>
            <a:off x="2103052" y="5102006"/>
            <a:ext cx="861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</a:t>
            </a:r>
            <a:r>
              <a:rPr lang="en-US" baseline="-25000" dirty="0"/>
              <a:t>LV</a:t>
            </a:r>
            <a:r>
              <a:rPr lang="en-US" dirty="0"/>
              <a:t> – </a:t>
            </a:r>
            <a:r>
              <a:rPr lang="ru-RU" dirty="0"/>
              <a:t>газовый поток из мнимой течи;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</a:t>
            </a:r>
            <a:r>
              <a:rPr lang="en-US" baseline="-25000" dirty="0"/>
              <a:t>a</a:t>
            </a:r>
            <a:r>
              <a:rPr lang="en-US" dirty="0"/>
              <a:t> – </a:t>
            </a:r>
            <a:r>
              <a:rPr lang="ru-RU" dirty="0"/>
              <a:t>давление в полости мнимой течи;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 – </a:t>
            </a:r>
            <a:r>
              <a:rPr lang="ru-RU" dirty="0"/>
              <a:t>натуральный логарифм;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</a:t>
            </a:r>
            <a:r>
              <a:rPr lang="ru-RU" dirty="0"/>
              <a:t> – время  </a:t>
            </a:r>
          </a:p>
        </p:txBody>
      </p:sp>
      <p:cxnSp>
        <p:nvCxnSpPr>
          <p:cNvPr id="13" name="Прямая соединительная линия 12"/>
          <p:cNvCxnSpPr>
            <a:cxnSpLocks/>
          </p:cNvCxnSpPr>
          <p:nvPr/>
        </p:nvCxnSpPr>
        <p:spPr>
          <a:xfrm>
            <a:off x="185968" y="2960875"/>
            <a:ext cx="9144000" cy="155326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F6BBE17C-1E28-4DDD-9122-AA2D3D8601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8849"/>
          <a:stretch/>
        </p:blipFill>
        <p:spPr>
          <a:xfrm>
            <a:off x="161039" y="18620"/>
            <a:ext cx="738553" cy="72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393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17</a:t>
            </a:fld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38285" y="70272"/>
            <a:ext cx="822960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+mj-lt"/>
                <a:ea typeface="Liberation Serif" panose="02020603050405020304" pitchFamily="18" charset="0"/>
                <a:cs typeface="Liberation Serif" panose="02020603050405020304" pitchFamily="18" charset="0"/>
              </a:rPr>
              <a:t>Температурная десорбция</a:t>
            </a:r>
          </a:p>
        </p:txBody>
      </p:sp>
      <p:sp>
        <p:nvSpPr>
          <p:cNvPr id="9" name="Rectangle 26"/>
          <p:cNvSpPr/>
          <p:nvPr/>
        </p:nvSpPr>
        <p:spPr>
          <a:xfrm>
            <a:off x="217079" y="5211497"/>
            <a:ext cx="878497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Десорбция нулевого порядка</a:t>
            </a:r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- выход газа из внешних слоев.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Десорбция первого порядка</a:t>
            </a:r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– десорбция газа из </a:t>
            </a:r>
            <a:r>
              <a:rPr lang="ru-RU" sz="14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монослоя</a:t>
            </a:r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без диссоциации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Десорбция второго порядка</a:t>
            </a:r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– рекомбинация молекул с последующей десорбцией</a:t>
            </a:r>
          </a:p>
        </p:txBody>
      </p:sp>
      <p:sp>
        <p:nvSpPr>
          <p:cNvPr id="5" name="Rectangle 26">
            <a:extLst>
              <a:ext uri="{FF2B5EF4-FFF2-40B4-BE49-F238E27FC236}">
                <a16:creationId xmlns:a16="http://schemas.microsoft.com/office/drawing/2014/main" id="{552E2622-96A4-4FD1-91E5-C4E94F2C37EF}"/>
              </a:ext>
            </a:extLst>
          </p:cNvPr>
          <p:cNvSpPr/>
          <p:nvPr/>
        </p:nvSpPr>
        <p:spPr>
          <a:xfrm>
            <a:off x="217079" y="3393253"/>
            <a:ext cx="8610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Десорбция</a:t>
            </a:r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– выход газа с внутренних поверхностей вакуумного объема под действие температуры или иных индуцирующих факторов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Физическая сорбция </a:t>
            </a:r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– удержание частиц на стенках вакуумного объема за счет действия Ван-Дер-Ваальсовых сил. Типичная энергия сорбции  </a:t>
            </a:r>
            <a:r>
              <a:rPr lang="en-US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&lt;</a:t>
            </a:r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0,5 </a:t>
            </a:r>
            <a:r>
              <a:rPr lang="en-US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eV ( 50</a:t>
            </a:r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кДж/моль). Большинство газов взаимодействуют по средством этих сил.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Химическая сорбция </a:t>
            </a:r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– удержание молекул на твердой поверхности в результате образования химических связей.</a:t>
            </a:r>
          </a:p>
        </p:txBody>
      </p:sp>
      <p:pic>
        <p:nvPicPr>
          <p:cNvPr id="6" name="Picture 2" descr="&amp;Pcy;&amp;ocy;&amp;khcy;&amp;ocy;&amp;zhcy;&amp;iecy;&amp;iecy; &amp;icy;&amp;zcy;&amp;ocy;&amp;bcy;&amp;rcy;&amp;acy;&amp;zhcy;&amp;iecy;&amp;ncy;&amp;icy;&amp;iecy;">
            <a:extLst>
              <a:ext uri="{FF2B5EF4-FFF2-40B4-BE49-F238E27FC236}">
                <a16:creationId xmlns:a16="http://schemas.microsoft.com/office/drawing/2014/main" id="{94702DDF-991B-42DD-AD69-D3C1BDB217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6262" y="1125767"/>
            <a:ext cx="3303395" cy="185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426A60E8-FB5D-46BA-B591-B0E952832E6C}"/>
              </a:ext>
            </a:extLst>
          </p:cNvPr>
          <p:cNvSpPr/>
          <p:nvPr/>
        </p:nvSpPr>
        <p:spPr>
          <a:xfrm>
            <a:off x="1966558" y="923818"/>
            <a:ext cx="3585031" cy="304800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Загрязнения</a:t>
            </a:r>
            <a:endParaRPr lang="en-US" sz="1600" b="1" dirty="0">
              <a:solidFill>
                <a:schemeClr val="accent6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6466D74E-ABFE-49A1-9030-88E3BCEA243B}"/>
              </a:ext>
            </a:extLst>
          </p:cNvPr>
          <p:cNvSpPr/>
          <p:nvPr/>
        </p:nvSpPr>
        <p:spPr>
          <a:xfrm>
            <a:off x="1966557" y="1228618"/>
            <a:ext cx="3585031" cy="304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Сорбированный слой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(≈nm)</a:t>
            </a: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710EA171-13F9-46CE-AF7B-50E6E49636F3}"/>
              </a:ext>
            </a:extLst>
          </p:cNvPr>
          <p:cNvSpPr/>
          <p:nvPr/>
        </p:nvSpPr>
        <p:spPr>
          <a:xfrm>
            <a:off x="1966557" y="1555191"/>
            <a:ext cx="3585031" cy="304800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100000" sy="100000" flip="none" algn="tl"/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Оксидный слой 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(1-10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нм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)</a:t>
            </a:r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8361E396-35F7-4657-A403-8E5815D77C62}"/>
              </a:ext>
            </a:extLst>
          </p:cNvPr>
          <p:cNvSpPr/>
          <p:nvPr/>
        </p:nvSpPr>
        <p:spPr>
          <a:xfrm>
            <a:off x="1966556" y="1859991"/>
            <a:ext cx="3585031" cy="678542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100000" sy="100000" flip="none" algn="tl"/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Поврежденный слой 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(10-100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нм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)</a:t>
            </a:r>
          </a:p>
        </p:txBody>
      </p:sp>
      <p:sp>
        <p:nvSpPr>
          <p:cNvPr id="13" name="Rectangle 17">
            <a:extLst>
              <a:ext uri="{FF2B5EF4-FFF2-40B4-BE49-F238E27FC236}">
                <a16:creationId xmlns:a16="http://schemas.microsoft.com/office/drawing/2014/main" id="{8A256B9F-1842-45C8-8D9C-D26E598B5C6B}"/>
              </a:ext>
            </a:extLst>
          </p:cNvPr>
          <p:cNvSpPr/>
          <p:nvPr/>
        </p:nvSpPr>
        <p:spPr>
          <a:xfrm>
            <a:off x="1966556" y="2538533"/>
            <a:ext cx="3585031" cy="74748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Неповрежденный металл</a:t>
            </a:r>
            <a:endParaRPr lang="en-US" sz="1600" b="1" dirty="0">
              <a:solidFill>
                <a:schemeClr val="accent6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B70B7C9E-9674-4D69-AFCE-5049EC7C4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663" y="925299"/>
            <a:ext cx="180068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масло</a:t>
            </a:r>
            <a:r>
              <a:rPr lang="en-US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, </a:t>
            </a:r>
            <a:r>
              <a:rPr lang="ru-RU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грязь</a:t>
            </a:r>
            <a:r>
              <a:rPr lang="en-US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, …</a:t>
            </a:r>
            <a:r>
              <a:rPr lang="en-US" sz="1600" dirty="0"/>
              <a:t> →</a:t>
            </a:r>
            <a:endParaRPr lang="en-US" sz="16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id="{AE04370C-DAA3-4D7A-9426-6419C1434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43" y="1257727"/>
            <a:ext cx="19399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</a:t>
            </a:r>
            <a:r>
              <a:rPr lang="en-US" sz="1600" baseline="-250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x</a:t>
            </a:r>
            <a:r>
              <a:rPr lang="en-US"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H</a:t>
            </a:r>
            <a:r>
              <a:rPr lang="en-US" sz="1600" baseline="-250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y</a:t>
            </a:r>
            <a:r>
              <a:rPr lang="en-US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, H</a:t>
            </a:r>
            <a:r>
              <a:rPr lang="en-US" sz="1600" baseline="-250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</a:t>
            </a:r>
            <a:r>
              <a:rPr lang="en-US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O, Cl, …</a:t>
            </a:r>
            <a:r>
              <a:rPr lang="en-US" sz="1600" dirty="0"/>
              <a:t> →</a:t>
            </a:r>
            <a:endParaRPr lang="en-US" sz="16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16" name="TextBox 20">
            <a:extLst>
              <a:ext uri="{FF2B5EF4-FFF2-40B4-BE49-F238E27FC236}">
                <a16:creationId xmlns:a16="http://schemas.microsoft.com/office/drawing/2014/main" id="{4C44848D-54B6-420A-A640-8F831D51F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873" y="1550465"/>
            <a:ext cx="9884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Me</a:t>
            </a:r>
            <a:r>
              <a:rPr lang="en-US" sz="1600" baseline="-250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x</a:t>
            </a:r>
            <a:r>
              <a:rPr lang="en-US" sz="16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O</a:t>
            </a:r>
            <a:r>
              <a:rPr lang="en-US" sz="1600" baseline="-25000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y</a:t>
            </a:r>
            <a:r>
              <a:rPr lang="en-US" sz="1600" baseline="-250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, </a:t>
            </a:r>
            <a:r>
              <a:rPr lang="en-US" sz="1600" dirty="0"/>
              <a:t>→</a:t>
            </a:r>
            <a:endParaRPr lang="en-US" sz="16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17" name="TextBox 21">
            <a:extLst>
              <a:ext uri="{FF2B5EF4-FFF2-40B4-BE49-F238E27FC236}">
                <a16:creationId xmlns:a16="http://schemas.microsoft.com/office/drawing/2014/main" id="{216ABCA7-EDED-4D56-8CC9-E6849F7969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740" y="1993154"/>
            <a:ext cx="27479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dirty="0"/>
              <a:t>Смещения</a:t>
            </a:r>
            <a:r>
              <a:rPr lang="en-US" sz="1600" dirty="0"/>
              <a:t>, </a:t>
            </a:r>
            <a:r>
              <a:rPr lang="ru-RU" sz="1600" dirty="0" err="1"/>
              <a:t>плости</a:t>
            </a:r>
            <a:r>
              <a:rPr lang="en-US" sz="1600" dirty="0"/>
              <a:t> →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71F0CE8-BC93-46FD-B606-81B12DF46C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8849"/>
          <a:stretch/>
        </p:blipFill>
        <p:spPr>
          <a:xfrm>
            <a:off x="161039" y="18620"/>
            <a:ext cx="738553" cy="72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395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18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4372971"/>
            <a:ext cx="2592288" cy="603734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86036" y="28346"/>
            <a:ext cx="822960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+mj-lt"/>
                <a:ea typeface="Liberation Serif" panose="02020603050405020304" pitchFamily="18" charset="0"/>
                <a:cs typeface="Liberation Serif" panose="02020603050405020304" pitchFamily="18" charset="0"/>
              </a:rPr>
              <a:t>Испарение</a:t>
            </a:r>
          </a:p>
        </p:txBody>
      </p:sp>
      <p:sp>
        <p:nvSpPr>
          <p:cNvPr id="8" name="Rectangle 26"/>
          <p:cNvSpPr/>
          <p:nvPr/>
        </p:nvSpPr>
        <p:spPr>
          <a:xfrm>
            <a:off x="234351" y="4951243"/>
            <a:ext cx="8610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Q</a:t>
            </a:r>
            <a:r>
              <a:rPr lang="ru-RU" sz="1400" baseline="-250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Е</a:t>
            </a:r>
            <a:r>
              <a:rPr lang="en-US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– </a:t>
            </a:r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газовый поток испаряющегося материала;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T</a:t>
            </a:r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– температура </a:t>
            </a:r>
            <a:r>
              <a:rPr lang="en-US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[K]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M – </a:t>
            </a:r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молекулярный вес </a:t>
            </a:r>
            <a:r>
              <a:rPr lang="en-US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[</a:t>
            </a:r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грамм/моль</a:t>
            </a:r>
            <a:r>
              <a:rPr lang="en-US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]</a:t>
            </a:r>
            <a:endParaRPr lang="ru-RU" sz="14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P</a:t>
            </a:r>
            <a:r>
              <a:rPr lang="en-US" sz="1400" baseline="-250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E</a:t>
            </a:r>
            <a:r>
              <a:rPr lang="en-US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– </a:t>
            </a:r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давление насыщенного пара материала при данной температуре;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P – </a:t>
            </a:r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парциальное давление испаряющихся молекул;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А– площадь испарения </a:t>
            </a:r>
            <a:r>
              <a:rPr lang="en-US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[</a:t>
            </a:r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см</a:t>
            </a:r>
            <a:r>
              <a:rPr lang="ru-RU" sz="1400" baseline="300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</a:t>
            </a:r>
            <a:r>
              <a:rPr lang="en-US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]</a:t>
            </a:r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C8077C6-6623-411B-A013-07DA8A993F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3998" y="1052736"/>
            <a:ext cx="6450953" cy="31638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546276F-1004-49BF-BE59-D57F89D320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505" y="1174522"/>
            <a:ext cx="2088232" cy="629485"/>
          </a:xfrm>
          <a:prstGeom prst="rect">
            <a:avLst/>
          </a:prstGeom>
        </p:spPr>
      </p:pic>
      <p:sp>
        <p:nvSpPr>
          <p:cNvPr id="12" name="Rectangle 26">
            <a:extLst>
              <a:ext uri="{FF2B5EF4-FFF2-40B4-BE49-F238E27FC236}">
                <a16:creationId xmlns:a16="http://schemas.microsoft.com/office/drawing/2014/main" id="{4FCE1DAD-BD48-4399-B313-9D657A3F2CA0}"/>
              </a:ext>
            </a:extLst>
          </p:cNvPr>
          <p:cNvSpPr/>
          <p:nvPr/>
        </p:nvSpPr>
        <p:spPr>
          <a:xfrm>
            <a:off x="148042" y="2010627"/>
            <a:ext cx="219573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Коэффициенты А, В, С определяются для узкого температурного диапазона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67D640-6BBA-464E-AF32-6A4B844EAE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8849"/>
          <a:stretch/>
        </p:blipFill>
        <p:spPr>
          <a:xfrm>
            <a:off x="161039" y="18620"/>
            <a:ext cx="738553" cy="72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676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19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229" y="1319840"/>
            <a:ext cx="5439542" cy="2788297"/>
          </a:xfrm>
          <a:prstGeom prst="rect">
            <a:avLst/>
          </a:prstGeom>
        </p:spPr>
      </p:pic>
      <p:sp>
        <p:nvSpPr>
          <p:cNvPr id="5" name="Rectangle 26"/>
          <p:cNvSpPr/>
          <p:nvPr/>
        </p:nvSpPr>
        <p:spPr>
          <a:xfrm>
            <a:off x="349052" y="819592"/>
            <a:ext cx="861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Диффузия – миграция растворенного газа к внутренней поверхности стенки вакуумного объема и последующая десорбция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86036" y="28346"/>
            <a:ext cx="822960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+mj-lt"/>
                <a:ea typeface="Liberation Serif" panose="02020603050405020304" pitchFamily="18" charset="0"/>
                <a:cs typeface="Liberation Serif" panose="02020603050405020304" pitchFamily="18" charset="0"/>
              </a:rPr>
              <a:t>Диффузия из стенок вакуумного объема</a:t>
            </a: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34DBB03E-C9FF-4D9D-85F8-4D6A8D14F7ED}"/>
              </a:ext>
            </a:extLst>
          </p:cNvPr>
          <p:cNvSpPr/>
          <p:nvPr/>
        </p:nvSpPr>
        <p:spPr>
          <a:xfrm>
            <a:off x="827584" y="3980693"/>
            <a:ext cx="3189872" cy="2281933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Rectangle 26">
            <a:extLst>
              <a:ext uri="{FF2B5EF4-FFF2-40B4-BE49-F238E27FC236}">
                <a16:creationId xmlns:a16="http://schemas.microsoft.com/office/drawing/2014/main" id="{3F704425-5F3D-40AD-AACE-35B5DBC424EB}"/>
              </a:ext>
            </a:extLst>
          </p:cNvPr>
          <p:cNvSpPr/>
          <p:nvPr/>
        </p:nvSpPr>
        <p:spPr>
          <a:xfrm>
            <a:off x="4464496" y="4213719"/>
            <a:ext cx="44279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 процессе производства в металле растворяется большое количество газов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Водород, имея высокую мобильность, достигает поверхности, где образует химическую связь с другим атомом. Энергия сродства с поверхностью и молекулы водорода гораздо ниже, чем у отдельных атомов. Молекулы водорода покидаю поверхность.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BF6321-97A9-4B4F-8860-FD54F5084A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8849"/>
          <a:stretch/>
        </p:blipFill>
        <p:spPr>
          <a:xfrm>
            <a:off x="161039" y="18620"/>
            <a:ext cx="738553" cy="72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512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51059"/>
            <a:ext cx="8352928" cy="4752528"/>
          </a:xfrm>
        </p:spPr>
        <p:txBody>
          <a:bodyPr>
            <a:normAutofit/>
          </a:bodyPr>
          <a:lstStyle/>
          <a:p>
            <a:pPr marL="343080" indent="-342720">
              <a:lnSpc>
                <a:spcPct val="100000"/>
              </a:lnSpc>
              <a:spcBef>
                <a:spcPts val="479"/>
              </a:spcBef>
              <a:spcAft>
                <a:spcPts val="1199"/>
              </a:spcAft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Что такое вакуум и для чего он нужен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spcAft>
                <a:spcPts val="1199"/>
              </a:spcAft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Основные понятия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spcAft>
                <a:spcPts val="1199"/>
              </a:spcAft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Источники газовой нагрузки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spcAft>
                <a:spcPts val="1199"/>
              </a:spcAft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Способы достижения требуемого вакуума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spcAft>
                <a:spcPts val="1199"/>
              </a:spcAft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Контроля параметров вакуума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spcAft>
                <a:spcPts val="1199"/>
              </a:spcAft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Вакуумные системы в ускорителях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spcAft>
                <a:spcPts val="1199"/>
              </a:spcAft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Arial"/>
                <a:ea typeface="Arial"/>
              </a:rPr>
              <a:t>Дополнительные материалы</a:t>
            </a:r>
            <a:endParaRPr lang="ru-RU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63408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1">
                    <a:lumMod val="50000"/>
                  </a:schemeClr>
                </a:solidFill>
              </a:rPr>
              <a:t>Содержание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9439D4-6117-4121-B1A7-8310357B61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8849"/>
          <a:stretch/>
        </p:blipFill>
        <p:spPr>
          <a:xfrm>
            <a:off x="161039" y="18620"/>
            <a:ext cx="738553" cy="72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63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20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38285" y="70272"/>
            <a:ext cx="822960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+mj-lt"/>
                <a:ea typeface="Liberation Serif" panose="02020603050405020304" pitchFamily="18" charset="0"/>
                <a:cs typeface="Liberation Serif" panose="02020603050405020304" pitchFamily="18" charset="0"/>
              </a:rPr>
              <a:t>Проникновение газа через стенки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883999"/>
            <a:ext cx="3381375" cy="5162550"/>
          </a:xfrm>
          <a:prstGeom prst="rect">
            <a:avLst/>
          </a:prstGeom>
        </p:spPr>
      </p:pic>
      <p:sp>
        <p:nvSpPr>
          <p:cNvPr id="8" name="TextBox 23"/>
          <p:cNvSpPr txBox="1">
            <a:spLocks noChangeArrowheads="1"/>
          </p:cNvSpPr>
          <p:nvPr/>
        </p:nvSpPr>
        <p:spPr bwMode="auto">
          <a:xfrm>
            <a:off x="7226932" y="1700808"/>
            <a:ext cx="11974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/>
              <a:t>Атмосфера</a:t>
            </a:r>
            <a:endParaRPr lang="en-US" sz="1600" dirty="0"/>
          </a:p>
        </p:txBody>
      </p:sp>
      <p:sp>
        <p:nvSpPr>
          <p:cNvPr id="9" name="TextBox 23"/>
          <p:cNvSpPr txBox="1">
            <a:spLocks noChangeArrowheads="1"/>
          </p:cNvSpPr>
          <p:nvPr/>
        </p:nvSpPr>
        <p:spPr bwMode="auto">
          <a:xfrm>
            <a:off x="5894784" y="5373216"/>
            <a:ext cx="8640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/>
              <a:t>Вакуум</a:t>
            </a:r>
            <a:endParaRPr lang="en-US" sz="1600" dirty="0"/>
          </a:p>
        </p:txBody>
      </p:sp>
      <p:sp>
        <p:nvSpPr>
          <p:cNvPr id="10" name="Rectangle 26"/>
          <p:cNvSpPr/>
          <p:nvPr/>
        </p:nvSpPr>
        <p:spPr>
          <a:xfrm>
            <a:off x="179512" y="1340768"/>
            <a:ext cx="546684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dirty="0"/>
              <a:t>Проникновение газа через стенки – </a:t>
            </a:r>
            <a:r>
              <a:rPr lang="ru-RU" sz="1600" dirty="0"/>
              <a:t>процесс, состоящий из трех этапов: 1 - сорбция газа на поверхности; 2 – растворение газа в металле, диффузия и выход на поверхности со стороны вакуума; 3 - десорбция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/>
              <a:t>Определяющие факторы: </a:t>
            </a:r>
            <a:r>
              <a:rPr lang="ru-RU" sz="1600" dirty="0"/>
              <a:t>материал; температура; толщина стенки; перепад давления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3811058"/>
            <a:ext cx="2991068" cy="1081041"/>
          </a:xfrm>
          <a:prstGeom prst="rect">
            <a:avLst/>
          </a:prstGeom>
        </p:spPr>
      </p:pic>
      <p:sp>
        <p:nvSpPr>
          <p:cNvPr id="13" name="Rectangle 26"/>
          <p:cNvSpPr/>
          <p:nvPr/>
        </p:nvSpPr>
        <p:spPr>
          <a:xfrm>
            <a:off x="227172" y="5051938"/>
            <a:ext cx="54668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err="1"/>
              <a:t>K</a:t>
            </a:r>
            <a:r>
              <a:rPr lang="en-US" sz="1600" baseline="-25000" dirty="0" err="1"/>
              <a:t>p</a:t>
            </a:r>
            <a:r>
              <a:rPr lang="en-US" sz="1600" dirty="0"/>
              <a:t>  -</a:t>
            </a:r>
            <a:r>
              <a:rPr lang="ru-RU" sz="1600" dirty="0"/>
              <a:t>константа проникновения </a:t>
            </a:r>
            <a:r>
              <a:rPr lang="en-US" sz="1600" dirty="0"/>
              <a:t>[</a:t>
            </a:r>
            <a:r>
              <a:rPr lang="ru-RU" sz="1600" dirty="0"/>
              <a:t>м2/с</a:t>
            </a:r>
            <a:r>
              <a:rPr lang="en-US" sz="1600" dirty="0"/>
              <a:t>]</a:t>
            </a: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2CDD11-9BB4-4720-B1AB-AA960D52A4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8849"/>
          <a:stretch/>
        </p:blipFill>
        <p:spPr>
          <a:xfrm>
            <a:off x="161039" y="18620"/>
            <a:ext cx="738553" cy="72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76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21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1178324"/>
            <a:ext cx="5760640" cy="4536504"/>
          </a:xfrm>
          <a:prstGeom prst="rect">
            <a:avLst/>
          </a:prstGeom>
          <a:solidFill>
            <a:srgbClr val="4F81BD">
              <a:alpha val="10196"/>
            </a:srgbClr>
          </a:solidFill>
          <a:ln w="254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304858" y="3046340"/>
            <a:ext cx="2083566" cy="800472"/>
          </a:xfrm>
          <a:prstGeom prst="rect">
            <a:avLst/>
          </a:prstGeom>
          <a:ln w="254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388958" y="2474468"/>
            <a:ext cx="1584176" cy="194421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Система</a:t>
            </a:r>
          </a:p>
          <a:p>
            <a:pPr algn="ctr"/>
            <a:r>
              <a:rPr lang="ru-RU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откачки</a:t>
            </a:r>
          </a:p>
        </p:txBody>
      </p:sp>
      <p:cxnSp>
        <p:nvCxnSpPr>
          <p:cNvPr id="9" name="Curved Connector 19"/>
          <p:cNvCxnSpPr/>
          <p:nvPr/>
        </p:nvCxnSpPr>
        <p:spPr>
          <a:xfrm rot="16200000" flipH="1">
            <a:off x="2787313" y="1019910"/>
            <a:ext cx="399930" cy="183356"/>
          </a:xfrm>
          <a:prstGeom prst="curvedConnector3">
            <a:avLst>
              <a:gd name="adj1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6179995" y="3176069"/>
            <a:ext cx="1208963" cy="545306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3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340600" y="3176069"/>
            <a:ext cx="192374" cy="542925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лево 17"/>
          <p:cNvSpPr/>
          <p:nvPr/>
        </p:nvSpPr>
        <p:spPr>
          <a:xfrm>
            <a:off x="5616116" y="3194547"/>
            <a:ext cx="1620180" cy="540519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Обратный поток</a:t>
            </a:r>
          </a:p>
        </p:txBody>
      </p:sp>
      <p:sp>
        <p:nvSpPr>
          <p:cNvPr id="20" name="Oval 25"/>
          <p:cNvSpPr/>
          <p:nvPr/>
        </p:nvSpPr>
        <p:spPr>
          <a:xfrm>
            <a:off x="459160" y="2527426"/>
            <a:ext cx="1524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7"/>
          <p:cNvCxnSpPr>
            <a:stCxn id="20" idx="6"/>
          </p:cNvCxnSpPr>
          <p:nvPr/>
        </p:nvCxnSpPr>
        <p:spPr>
          <a:xfrm>
            <a:off x="611560" y="2565526"/>
            <a:ext cx="69478" cy="342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641261" y="3295529"/>
            <a:ext cx="1557221" cy="33855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Остаточный газ</a:t>
            </a:r>
          </a:p>
        </p:txBody>
      </p:sp>
      <p:sp>
        <p:nvSpPr>
          <p:cNvPr id="25" name="Flowchart: Connector 93"/>
          <p:cNvSpPr/>
          <p:nvPr/>
        </p:nvSpPr>
        <p:spPr>
          <a:xfrm>
            <a:off x="2826995" y="1826396"/>
            <a:ext cx="94420" cy="9525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lowchart: Connector 94"/>
          <p:cNvSpPr/>
          <p:nvPr/>
        </p:nvSpPr>
        <p:spPr>
          <a:xfrm>
            <a:off x="2972380" y="2154909"/>
            <a:ext cx="94420" cy="9525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lowchart: Connector 95"/>
          <p:cNvSpPr/>
          <p:nvPr/>
        </p:nvSpPr>
        <p:spPr>
          <a:xfrm>
            <a:off x="827584" y="2544973"/>
            <a:ext cx="94420" cy="9525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lowchart: Connector 96"/>
          <p:cNvSpPr/>
          <p:nvPr/>
        </p:nvSpPr>
        <p:spPr>
          <a:xfrm>
            <a:off x="3702141" y="4216024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lowchart: Connector 97"/>
          <p:cNvSpPr/>
          <p:nvPr/>
        </p:nvSpPr>
        <p:spPr>
          <a:xfrm>
            <a:off x="3592112" y="1934329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lowchart: Connector 98"/>
          <p:cNvSpPr/>
          <p:nvPr/>
        </p:nvSpPr>
        <p:spPr>
          <a:xfrm>
            <a:off x="3376290" y="3777050"/>
            <a:ext cx="94420" cy="9525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lowchart: Connector 99"/>
          <p:cNvSpPr/>
          <p:nvPr/>
        </p:nvSpPr>
        <p:spPr>
          <a:xfrm>
            <a:off x="2358098" y="2521160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lowchart: Connector 100"/>
          <p:cNvSpPr/>
          <p:nvPr/>
        </p:nvSpPr>
        <p:spPr>
          <a:xfrm>
            <a:off x="3036441" y="1396581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lowchart: Connector 101"/>
          <p:cNvSpPr/>
          <p:nvPr/>
        </p:nvSpPr>
        <p:spPr>
          <a:xfrm>
            <a:off x="3019590" y="2878997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lowchart: Connector 102"/>
          <p:cNvSpPr/>
          <p:nvPr/>
        </p:nvSpPr>
        <p:spPr>
          <a:xfrm>
            <a:off x="4246731" y="3988259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lowchart: Connector 103"/>
          <p:cNvSpPr/>
          <p:nvPr/>
        </p:nvSpPr>
        <p:spPr>
          <a:xfrm>
            <a:off x="3329328" y="2114428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Flowchart: Connector 104"/>
          <p:cNvSpPr/>
          <p:nvPr/>
        </p:nvSpPr>
        <p:spPr>
          <a:xfrm>
            <a:off x="2848944" y="3767279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Flowchart: Connector 107"/>
          <p:cNvSpPr/>
          <p:nvPr/>
        </p:nvSpPr>
        <p:spPr>
          <a:xfrm>
            <a:off x="2987278" y="1902621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Flowchart: Connector 108"/>
          <p:cNvSpPr/>
          <p:nvPr/>
        </p:nvSpPr>
        <p:spPr>
          <a:xfrm>
            <a:off x="2865224" y="2726789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Flowchart: Connector 109"/>
          <p:cNvSpPr/>
          <p:nvPr/>
        </p:nvSpPr>
        <p:spPr>
          <a:xfrm>
            <a:off x="3713388" y="3021872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Flowchart: Connector 110"/>
          <p:cNvSpPr/>
          <p:nvPr/>
        </p:nvSpPr>
        <p:spPr>
          <a:xfrm>
            <a:off x="4432981" y="3385092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Flowchart: Connector 95"/>
          <p:cNvSpPr/>
          <p:nvPr/>
        </p:nvSpPr>
        <p:spPr>
          <a:xfrm>
            <a:off x="1187624" y="4032194"/>
            <a:ext cx="94420" cy="9525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Flowchart: Connector 95"/>
          <p:cNvSpPr/>
          <p:nvPr/>
        </p:nvSpPr>
        <p:spPr>
          <a:xfrm>
            <a:off x="1691680" y="3146922"/>
            <a:ext cx="94420" cy="9525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Flowchart: Connector 95"/>
          <p:cNvSpPr/>
          <p:nvPr/>
        </p:nvSpPr>
        <p:spPr>
          <a:xfrm>
            <a:off x="2865224" y="4838518"/>
            <a:ext cx="94420" cy="9525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Flowchart: Connector 108"/>
          <p:cNvSpPr/>
          <p:nvPr/>
        </p:nvSpPr>
        <p:spPr>
          <a:xfrm>
            <a:off x="459160" y="2454287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Flowchart: Connector 108"/>
          <p:cNvSpPr/>
          <p:nvPr/>
        </p:nvSpPr>
        <p:spPr>
          <a:xfrm>
            <a:off x="492342" y="2541158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Flowchart: Connector 108"/>
          <p:cNvSpPr/>
          <p:nvPr/>
        </p:nvSpPr>
        <p:spPr>
          <a:xfrm>
            <a:off x="3229390" y="1826396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Flowchart: Connector 100"/>
          <p:cNvSpPr/>
          <p:nvPr/>
        </p:nvSpPr>
        <p:spPr>
          <a:xfrm>
            <a:off x="3182180" y="1564806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Flowchart: Connector 100"/>
          <p:cNvSpPr/>
          <p:nvPr/>
        </p:nvSpPr>
        <p:spPr>
          <a:xfrm>
            <a:off x="2912305" y="1517181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3114010" y="1394348"/>
            <a:ext cx="377870" cy="1008112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flipH="1">
            <a:off x="2943364" y="1339505"/>
            <a:ext cx="123436" cy="658366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3124480" y="1339505"/>
            <a:ext cx="439408" cy="486891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3095764" y="1394348"/>
            <a:ext cx="0" cy="755923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Flowchart: Connector 97"/>
          <p:cNvSpPr/>
          <p:nvPr/>
        </p:nvSpPr>
        <p:spPr>
          <a:xfrm>
            <a:off x="3419871" y="1469556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Flowchart: Connector 97"/>
          <p:cNvSpPr/>
          <p:nvPr/>
        </p:nvSpPr>
        <p:spPr>
          <a:xfrm>
            <a:off x="3520119" y="1708536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Flowchart: Connector 97"/>
          <p:cNvSpPr/>
          <p:nvPr/>
        </p:nvSpPr>
        <p:spPr>
          <a:xfrm>
            <a:off x="4890181" y="3240947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Flowchart: Connector 97"/>
          <p:cNvSpPr/>
          <p:nvPr/>
        </p:nvSpPr>
        <p:spPr>
          <a:xfrm>
            <a:off x="5616116" y="1807371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Flowchart: Connector 97"/>
          <p:cNvSpPr/>
          <p:nvPr/>
        </p:nvSpPr>
        <p:spPr>
          <a:xfrm>
            <a:off x="3567329" y="2556001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Flowchart: Connector 97"/>
          <p:cNvSpPr/>
          <p:nvPr/>
        </p:nvSpPr>
        <p:spPr>
          <a:xfrm>
            <a:off x="6084618" y="4020671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Flowchart: Connector 97"/>
          <p:cNvSpPr/>
          <p:nvPr/>
        </p:nvSpPr>
        <p:spPr>
          <a:xfrm>
            <a:off x="2008923" y="2779307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Flowchart: Connector 97"/>
          <p:cNvSpPr/>
          <p:nvPr/>
        </p:nvSpPr>
        <p:spPr>
          <a:xfrm>
            <a:off x="2218006" y="3749569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Flowchart: Connector 97"/>
          <p:cNvSpPr/>
          <p:nvPr/>
        </p:nvSpPr>
        <p:spPr>
          <a:xfrm>
            <a:off x="677047" y="1311553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Flowchart: Connector 97"/>
          <p:cNvSpPr/>
          <p:nvPr/>
        </p:nvSpPr>
        <p:spPr>
          <a:xfrm>
            <a:off x="1332510" y="1319540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Flowchart: Connector 97"/>
          <p:cNvSpPr/>
          <p:nvPr/>
        </p:nvSpPr>
        <p:spPr>
          <a:xfrm>
            <a:off x="905380" y="1309051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Flowchart: Connector 97"/>
          <p:cNvSpPr/>
          <p:nvPr/>
        </p:nvSpPr>
        <p:spPr>
          <a:xfrm>
            <a:off x="1238090" y="1313937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Flowchart: Connector 99"/>
          <p:cNvSpPr/>
          <p:nvPr/>
        </p:nvSpPr>
        <p:spPr>
          <a:xfrm>
            <a:off x="1004740" y="1301331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Flowchart: Connector 95"/>
          <p:cNvSpPr/>
          <p:nvPr/>
        </p:nvSpPr>
        <p:spPr>
          <a:xfrm>
            <a:off x="1140414" y="1321016"/>
            <a:ext cx="94420" cy="9525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Flowchart: Connector 97"/>
          <p:cNvSpPr/>
          <p:nvPr/>
        </p:nvSpPr>
        <p:spPr>
          <a:xfrm>
            <a:off x="780777" y="1312332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Flowchart: Connector 97"/>
          <p:cNvSpPr/>
          <p:nvPr/>
        </p:nvSpPr>
        <p:spPr>
          <a:xfrm>
            <a:off x="1426930" y="1324041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Flowchart: Connector 97"/>
          <p:cNvSpPr/>
          <p:nvPr/>
        </p:nvSpPr>
        <p:spPr>
          <a:xfrm>
            <a:off x="2082393" y="1332028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Flowchart: Connector 97"/>
          <p:cNvSpPr/>
          <p:nvPr/>
        </p:nvSpPr>
        <p:spPr>
          <a:xfrm>
            <a:off x="1655263" y="1321539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Flowchart: Connector 97"/>
          <p:cNvSpPr/>
          <p:nvPr/>
        </p:nvSpPr>
        <p:spPr>
          <a:xfrm>
            <a:off x="1987973" y="1326425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Flowchart: Connector 99"/>
          <p:cNvSpPr/>
          <p:nvPr/>
        </p:nvSpPr>
        <p:spPr>
          <a:xfrm>
            <a:off x="1754623" y="1313819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Flowchart: Connector 95"/>
          <p:cNvSpPr/>
          <p:nvPr/>
        </p:nvSpPr>
        <p:spPr>
          <a:xfrm>
            <a:off x="1890297" y="1333504"/>
            <a:ext cx="94420" cy="9525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Flowchart: Connector 97"/>
          <p:cNvSpPr/>
          <p:nvPr/>
        </p:nvSpPr>
        <p:spPr>
          <a:xfrm>
            <a:off x="1530660" y="1324820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Flowchart: Connector 97"/>
          <p:cNvSpPr/>
          <p:nvPr/>
        </p:nvSpPr>
        <p:spPr>
          <a:xfrm>
            <a:off x="2205355" y="1311553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Flowchart: Connector 97"/>
          <p:cNvSpPr/>
          <p:nvPr/>
        </p:nvSpPr>
        <p:spPr>
          <a:xfrm>
            <a:off x="2860818" y="1319540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Flowchart: Connector 97"/>
          <p:cNvSpPr/>
          <p:nvPr/>
        </p:nvSpPr>
        <p:spPr>
          <a:xfrm>
            <a:off x="2433688" y="1309051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Flowchart: Connector 97"/>
          <p:cNvSpPr/>
          <p:nvPr/>
        </p:nvSpPr>
        <p:spPr>
          <a:xfrm>
            <a:off x="2766398" y="1313937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Flowchart: Connector 99"/>
          <p:cNvSpPr/>
          <p:nvPr/>
        </p:nvSpPr>
        <p:spPr>
          <a:xfrm>
            <a:off x="2533048" y="1301331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Flowchart: Connector 95"/>
          <p:cNvSpPr/>
          <p:nvPr/>
        </p:nvSpPr>
        <p:spPr>
          <a:xfrm>
            <a:off x="2668722" y="1321016"/>
            <a:ext cx="94420" cy="9525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Flowchart: Connector 97"/>
          <p:cNvSpPr/>
          <p:nvPr/>
        </p:nvSpPr>
        <p:spPr>
          <a:xfrm>
            <a:off x="2309085" y="1312332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Flowchart: Connector 97"/>
          <p:cNvSpPr/>
          <p:nvPr/>
        </p:nvSpPr>
        <p:spPr>
          <a:xfrm>
            <a:off x="3134970" y="1311553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Flowchart: Connector 97"/>
          <p:cNvSpPr/>
          <p:nvPr/>
        </p:nvSpPr>
        <p:spPr>
          <a:xfrm>
            <a:off x="3790433" y="1319540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" name="Flowchart: Connector 97"/>
          <p:cNvSpPr/>
          <p:nvPr/>
        </p:nvSpPr>
        <p:spPr>
          <a:xfrm>
            <a:off x="3363303" y="1309051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Flowchart: Connector 97"/>
          <p:cNvSpPr/>
          <p:nvPr/>
        </p:nvSpPr>
        <p:spPr>
          <a:xfrm>
            <a:off x="3696013" y="1313937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Flowchart: Connector 99"/>
          <p:cNvSpPr/>
          <p:nvPr/>
        </p:nvSpPr>
        <p:spPr>
          <a:xfrm>
            <a:off x="3462663" y="1301331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Flowchart: Connector 95"/>
          <p:cNvSpPr/>
          <p:nvPr/>
        </p:nvSpPr>
        <p:spPr>
          <a:xfrm>
            <a:off x="3598337" y="1321016"/>
            <a:ext cx="94420" cy="9525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Flowchart: Connector 97"/>
          <p:cNvSpPr/>
          <p:nvPr/>
        </p:nvSpPr>
        <p:spPr>
          <a:xfrm>
            <a:off x="3238700" y="1312332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Flowchart: Connector 97"/>
          <p:cNvSpPr/>
          <p:nvPr/>
        </p:nvSpPr>
        <p:spPr>
          <a:xfrm>
            <a:off x="3909421" y="1316968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Flowchart: Connector 97"/>
          <p:cNvSpPr/>
          <p:nvPr/>
        </p:nvSpPr>
        <p:spPr>
          <a:xfrm>
            <a:off x="4564884" y="1324955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Flowchart: Connector 97"/>
          <p:cNvSpPr/>
          <p:nvPr/>
        </p:nvSpPr>
        <p:spPr>
          <a:xfrm>
            <a:off x="4137754" y="1314466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Flowchart: Connector 97"/>
          <p:cNvSpPr/>
          <p:nvPr/>
        </p:nvSpPr>
        <p:spPr>
          <a:xfrm>
            <a:off x="4470464" y="1319352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Flowchart: Connector 99"/>
          <p:cNvSpPr/>
          <p:nvPr/>
        </p:nvSpPr>
        <p:spPr>
          <a:xfrm>
            <a:off x="4237114" y="1306746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Flowchart: Connector 95"/>
          <p:cNvSpPr/>
          <p:nvPr/>
        </p:nvSpPr>
        <p:spPr>
          <a:xfrm>
            <a:off x="4372788" y="1326431"/>
            <a:ext cx="94420" cy="9525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Flowchart: Connector 97"/>
          <p:cNvSpPr/>
          <p:nvPr/>
        </p:nvSpPr>
        <p:spPr>
          <a:xfrm>
            <a:off x="4013151" y="1317747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Flowchart: Connector 97"/>
          <p:cNvSpPr/>
          <p:nvPr/>
        </p:nvSpPr>
        <p:spPr>
          <a:xfrm>
            <a:off x="4688582" y="1324291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Flowchart: Connector 97"/>
          <p:cNvSpPr/>
          <p:nvPr/>
        </p:nvSpPr>
        <p:spPr>
          <a:xfrm>
            <a:off x="5344045" y="1332278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Flowchart: Connector 97"/>
          <p:cNvSpPr/>
          <p:nvPr/>
        </p:nvSpPr>
        <p:spPr>
          <a:xfrm>
            <a:off x="4916915" y="1321789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" name="Flowchart: Connector 97"/>
          <p:cNvSpPr/>
          <p:nvPr/>
        </p:nvSpPr>
        <p:spPr>
          <a:xfrm>
            <a:off x="5249625" y="1326675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" name="Flowchart: Connector 99"/>
          <p:cNvSpPr/>
          <p:nvPr/>
        </p:nvSpPr>
        <p:spPr>
          <a:xfrm>
            <a:off x="5016275" y="1314069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Flowchart: Connector 95"/>
          <p:cNvSpPr/>
          <p:nvPr/>
        </p:nvSpPr>
        <p:spPr>
          <a:xfrm>
            <a:off x="5151949" y="1333754"/>
            <a:ext cx="94420" cy="9525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6" name="Flowchart: Connector 97"/>
          <p:cNvSpPr/>
          <p:nvPr/>
        </p:nvSpPr>
        <p:spPr>
          <a:xfrm>
            <a:off x="4792312" y="1325070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Flowchart: Connector 97"/>
          <p:cNvSpPr/>
          <p:nvPr/>
        </p:nvSpPr>
        <p:spPr>
          <a:xfrm>
            <a:off x="5442549" y="1324285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8" name="Flowchart: Connector 97"/>
          <p:cNvSpPr/>
          <p:nvPr/>
        </p:nvSpPr>
        <p:spPr>
          <a:xfrm>
            <a:off x="6098012" y="1332272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" name="Flowchart: Connector 97"/>
          <p:cNvSpPr/>
          <p:nvPr/>
        </p:nvSpPr>
        <p:spPr>
          <a:xfrm>
            <a:off x="5670882" y="1321783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0" name="Flowchart: Connector 97"/>
          <p:cNvSpPr/>
          <p:nvPr/>
        </p:nvSpPr>
        <p:spPr>
          <a:xfrm>
            <a:off x="6003592" y="1326669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1" name="Flowchart: Connector 99"/>
          <p:cNvSpPr/>
          <p:nvPr/>
        </p:nvSpPr>
        <p:spPr>
          <a:xfrm>
            <a:off x="5770242" y="1314063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2" name="Flowchart: Connector 95"/>
          <p:cNvSpPr/>
          <p:nvPr/>
        </p:nvSpPr>
        <p:spPr>
          <a:xfrm>
            <a:off x="5905916" y="1333748"/>
            <a:ext cx="94420" cy="9525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3" name="Flowchart: Connector 97"/>
          <p:cNvSpPr/>
          <p:nvPr/>
        </p:nvSpPr>
        <p:spPr>
          <a:xfrm>
            <a:off x="5546279" y="1325064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4" name="Flowchart: Connector 97"/>
          <p:cNvSpPr/>
          <p:nvPr/>
        </p:nvSpPr>
        <p:spPr>
          <a:xfrm>
            <a:off x="1852727" y="1130699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5" name="Flowchart: Connector 97"/>
          <p:cNvSpPr/>
          <p:nvPr/>
        </p:nvSpPr>
        <p:spPr>
          <a:xfrm>
            <a:off x="2574302" y="1158444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6" name="Flowchart: Connector 97"/>
          <p:cNvSpPr/>
          <p:nvPr/>
        </p:nvSpPr>
        <p:spPr>
          <a:xfrm>
            <a:off x="3551127" y="1110819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7" name="Flowchart: Connector 97"/>
          <p:cNvSpPr/>
          <p:nvPr/>
        </p:nvSpPr>
        <p:spPr>
          <a:xfrm>
            <a:off x="1192683" y="1083074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8" name="Flowchart: Connector 97"/>
          <p:cNvSpPr/>
          <p:nvPr/>
        </p:nvSpPr>
        <p:spPr>
          <a:xfrm>
            <a:off x="2263678" y="1130699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9" name="Flowchart: Connector 99"/>
          <p:cNvSpPr/>
          <p:nvPr/>
        </p:nvSpPr>
        <p:spPr>
          <a:xfrm>
            <a:off x="903521" y="1173929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0" name="Прямая соединительная линия 119"/>
          <p:cNvCxnSpPr/>
          <p:nvPr/>
        </p:nvCxnSpPr>
        <p:spPr>
          <a:xfrm>
            <a:off x="724257" y="2651251"/>
            <a:ext cx="463367" cy="299839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Прямая соединительная линия 122"/>
          <p:cNvCxnSpPr/>
          <p:nvPr/>
        </p:nvCxnSpPr>
        <p:spPr>
          <a:xfrm>
            <a:off x="724257" y="2592598"/>
            <a:ext cx="525300" cy="47625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Прямая соединительная линия 125"/>
          <p:cNvCxnSpPr/>
          <p:nvPr/>
        </p:nvCxnSpPr>
        <p:spPr>
          <a:xfrm flipV="1">
            <a:off x="761803" y="2330452"/>
            <a:ext cx="525300" cy="177924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Прямая соединительная линия 127"/>
          <p:cNvCxnSpPr/>
          <p:nvPr/>
        </p:nvCxnSpPr>
        <p:spPr>
          <a:xfrm>
            <a:off x="780777" y="2651251"/>
            <a:ext cx="646153" cy="189804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Flowchart: Connector 97"/>
          <p:cNvSpPr/>
          <p:nvPr/>
        </p:nvSpPr>
        <p:spPr>
          <a:xfrm>
            <a:off x="986907" y="2402460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2" name="Flowchart: Connector 97"/>
          <p:cNvSpPr/>
          <p:nvPr/>
        </p:nvSpPr>
        <p:spPr>
          <a:xfrm>
            <a:off x="3956631" y="1130699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3" name="Flowchart: Connector 97"/>
          <p:cNvSpPr/>
          <p:nvPr/>
        </p:nvSpPr>
        <p:spPr>
          <a:xfrm>
            <a:off x="2466123" y="3236507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Flowchart: Connector 97"/>
          <p:cNvSpPr/>
          <p:nvPr/>
        </p:nvSpPr>
        <p:spPr>
          <a:xfrm>
            <a:off x="2618523" y="3388907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5" name="TextBox 134"/>
          <p:cNvSpPr txBox="1"/>
          <p:nvPr/>
        </p:nvSpPr>
        <p:spPr>
          <a:xfrm>
            <a:off x="886090" y="2800754"/>
            <a:ext cx="1325876" cy="33855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Мнимая течь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3709248" y="1586895"/>
            <a:ext cx="1397819" cy="33855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Реальная течь</a:t>
            </a:r>
          </a:p>
        </p:txBody>
      </p:sp>
      <p:sp>
        <p:nvSpPr>
          <p:cNvPr id="138" name="Flowchart: Connector 100"/>
          <p:cNvSpPr/>
          <p:nvPr/>
        </p:nvSpPr>
        <p:spPr>
          <a:xfrm>
            <a:off x="3036441" y="5601481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9" name="Flowchart: Connector 97"/>
          <p:cNvSpPr/>
          <p:nvPr/>
        </p:nvSpPr>
        <p:spPr>
          <a:xfrm>
            <a:off x="3419871" y="5674456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0" name="Flowchart: Connector 97"/>
          <p:cNvSpPr/>
          <p:nvPr/>
        </p:nvSpPr>
        <p:spPr>
          <a:xfrm>
            <a:off x="677047" y="5516453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1" name="Flowchart: Connector 97"/>
          <p:cNvSpPr/>
          <p:nvPr/>
        </p:nvSpPr>
        <p:spPr>
          <a:xfrm>
            <a:off x="1332510" y="5524440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2" name="Flowchart: Connector 97"/>
          <p:cNvSpPr/>
          <p:nvPr/>
        </p:nvSpPr>
        <p:spPr>
          <a:xfrm>
            <a:off x="905380" y="5513951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3" name="Flowchart: Connector 97"/>
          <p:cNvSpPr/>
          <p:nvPr/>
        </p:nvSpPr>
        <p:spPr>
          <a:xfrm>
            <a:off x="1238090" y="5518837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4" name="Flowchart: Connector 99"/>
          <p:cNvSpPr/>
          <p:nvPr/>
        </p:nvSpPr>
        <p:spPr>
          <a:xfrm>
            <a:off x="1004740" y="5506231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5" name="Flowchart: Connector 95"/>
          <p:cNvSpPr/>
          <p:nvPr/>
        </p:nvSpPr>
        <p:spPr>
          <a:xfrm>
            <a:off x="1140414" y="5525916"/>
            <a:ext cx="94420" cy="9525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6" name="Flowchart: Connector 97"/>
          <p:cNvSpPr/>
          <p:nvPr/>
        </p:nvSpPr>
        <p:spPr>
          <a:xfrm>
            <a:off x="780777" y="5517232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7" name="Flowchart: Connector 97"/>
          <p:cNvSpPr/>
          <p:nvPr/>
        </p:nvSpPr>
        <p:spPr>
          <a:xfrm>
            <a:off x="1426930" y="5528941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8" name="Flowchart: Connector 97"/>
          <p:cNvSpPr/>
          <p:nvPr/>
        </p:nvSpPr>
        <p:spPr>
          <a:xfrm>
            <a:off x="2082393" y="5536928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9" name="Flowchart: Connector 97"/>
          <p:cNvSpPr/>
          <p:nvPr/>
        </p:nvSpPr>
        <p:spPr>
          <a:xfrm>
            <a:off x="1655263" y="5526439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0" name="Flowchart: Connector 97"/>
          <p:cNvSpPr/>
          <p:nvPr/>
        </p:nvSpPr>
        <p:spPr>
          <a:xfrm>
            <a:off x="1987973" y="5531325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1" name="Flowchart: Connector 99"/>
          <p:cNvSpPr/>
          <p:nvPr/>
        </p:nvSpPr>
        <p:spPr>
          <a:xfrm>
            <a:off x="1754623" y="5518719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2" name="Flowchart: Connector 95"/>
          <p:cNvSpPr/>
          <p:nvPr/>
        </p:nvSpPr>
        <p:spPr>
          <a:xfrm>
            <a:off x="1890297" y="5538404"/>
            <a:ext cx="94420" cy="9525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3" name="Flowchart: Connector 97"/>
          <p:cNvSpPr/>
          <p:nvPr/>
        </p:nvSpPr>
        <p:spPr>
          <a:xfrm>
            <a:off x="1530660" y="5529720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4" name="Flowchart: Connector 97"/>
          <p:cNvSpPr/>
          <p:nvPr/>
        </p:nvSpPr>
        <p:spPr>
          <a:xfrm>
            <a:off x="2205355" y="5516453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5" name="Flowchart: Connector 97"/>
          <p:cNvSpPr/>
          <p:nvPr/>
        </p:nvSpPr>
        <p:spPr>
          <a:xfrm>
            <a:off x="2860818" y="5524440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6" name="Flowchart: Connector 97"/>
          <p:cNvSpPr/>
          <p:nvPr/>
        </p:nvSpPr>
        <p:spPr>
          <a:xfrm>
            <a:off x="2433688" y="5513951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7" name="Flowchart: Connector 97"/>
          <p:cNvSpPr/>
          <p:nvPr/>
        </p:nvSpPr>
        <p:spPr>
          <a:xfrm>
            <a:off x="2766398" y="5518837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8" name="Flowchart: Connector 99"/>
          <p:cNvSpPr/>
          <p:nvPr/>
        </p:nvSpPr>
        <p:spPr>
          <a:xfrm>
            <a:off x="2533048" y="5506231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9" name="Flowchart: Connector 95"/>
          <p:cNvSpPr/>
          <p:nvPr/>
        </p:nvSpPr>
        <p:spPr>
          <a:xfrm>
            <a:off x="2668722" y="5525916"/>
            <a:ext cx="94420" cy="9525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0" name="Flowchart: Connector 97"/>
          <p:cNvSpPr/>
          <p:nvPr/>
        </p:nvSpPr>
        <p:spPr>
          <a:xfrm>
            <a:off x="2309085" y="5517232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1" name="Flowchart: Connector 97"/>
          <p:cNvSpPr/>
          <p:nvPr/>
        </p:nvSpPr>
        <p:spPr>
          <a:xfrm>
            <a:off x="3134970" y="5516453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2" name="Flowchart: Connector 97"/>
          <p:cNvSpPr/>
          <p:nvPr/>
        </p:nvSpPr>
        <p:spPr>
          <a:xfrm>
            <a:off x="3790433" y="5524440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3" name="Flowchart: Connector 97"/>
          <p:cNvSpPr/>
          <p:nvPr/>
        </p:nvSpPr>
        <p:spPr>
          <a:xfrm>
            <a:off x="3363303" y="5513951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4" name="Flowchart: Connector 97"/>
          <p:cNvSpPr/>
          <p:nvPr/>
        </p:nvSpPr>
        <p:spPr>
          <a:xfrm>
            <a:off x="3696013" y="5518837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5" name="Flowchart: Connector 99"/>
          <p:cNvSpPr/>
          <p:nvPr/>
        </p:nvSpPr>
        <p:spPr>
          <a:xfrm>
            <a:off x="3462663" y="5506231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6" name="Flowchart: Connector 95"/>
          <p:cNvSpPr/>
          <p:nvPr/>
        </p:nvSpPr>
        <p:spPr>
          <a:xfrm>
            <a:off x="3598337" y="5525916"/>
            <a:ext cx="94420" cy="9525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7" name="Flowchart: Connector 97"/>
          <p:cNvSpPr/>
          <p:nvPr/>
        </p:nvSpPr>
        <p:spPr>
          <a:xfrm>
            <a:off x="3238700" y="5517232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8" name="Flowchart: Connector 97"/>
          <p:cNvSpPr/>
          <p:nvPr/>
        </p:nvSpPr>
        <p:spPr>
          <a:xfrm>
            <a:off x="3909421" y="5521868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9" name="Flowchart: Connector 97"/>
          <p:cNvSpPr/>
          <p:nvPr/>
        </p:nvSpPr>
        <p:spPr>
          <a:xfrm>
            <a:off x="4564884" y="5529855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0" name="Flowchart: Connector 97"/>
          <p:cNvSpPr/>
          <p:nvPr/>
        </p:nvSpPr>
        <p:spPr>
          <a:xfrm>
            <a:off x="4137754" y="5519366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1" name="Flowchart: Connector 97"/>
          <p:cNvSpPr/>
          <p:nvPr/>
        </p:nvSpPr>
        <p:spPr>
          <a:xfrm>
            <a:off x="4470464" y="5524252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2" name="Flowchart: Connector 99"/>
          <p:cNvSpPr/>
          <p:nvPr/>
        </p:nvSpPr>
        <p:spPr>
          <a:xfrm>
            <a:off x="4237114" y="5511646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3" name="Flowchart: Connector 95"/>
          <p:cNvSpPr/>
          <p:nvPr/>
        </p:nvSpPr>
        <p:spPr>
          <a:xfrm>
            <a:off x="4372788" y="5531331"/>
            <a:ext cx="94420" cy="9525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4" name="Flowchart: Connector 97"/>
          <p:cNvSpPr/>
          <p:nvPr/>
        </p:nvSpPr>
        <p:spPr>
          <a:xfrm>
            <a:off x="4013151" y="5522647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5" name="Flowchart: Connector 97"/>
          <p:cNvSpPr/>
          <p:nvPr/>
        </p:nvSpPr>
        <p:spPr>
          <a:xfrm>
            <a:off x="4688582" y="5529191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6" name="Flowchart: Connector 97"/>
          <p:cNvSpPr/>
          <p:nvPr/>
        </p:nvSpPr>
        <p:spPr>
          <a:xfrm>
            <a:off x="5344045" y="5537178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7" name="Flowchart: Connector 97"/>
          <p:cNvSpPr/>
          <p:nvPr/>
        </p:nvSpPr>
        <p:spPr>
          <a:xfrm>
            <a:off x="4916915" y="5526689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8" name="Flowchart: Connector 97"/>
          <p:cNvSpPr/>
          <p:nvPr/>
        </p:nvSpPr>
        <p:spPr>
          <a:xfrm>
            <a:off x="5249625" y="5531575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9" name="Flowchart: Connector 99"/>
          <p:cNvSpPr/>
          <p:nvPr/>
        </p:nvSpPr>
        <p:spPr>
          <a:xfrm>
            <a:off x="5016275" y="5518969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0" name="Flowchart: Connector 95"/>
          <p:cNvSpPr/>
          <p:nvPr/>
        </p:nvSpPr>
        <p:spPr>
          <a:xfrm>
            <a:off x="5151949" y="5538654"/>
            <a:ext cx="94420" cy="9525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1" name="Flowchart: Connector 97"/>
          <p:cNvSpPr/>
          <p:nvPr/>
        </p:nvSpPr>
        <p:spPr>
          <a:xfrm>
            <a:off x="4792312" y="5529970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2" name="Flowchart: Connector 97"/>
          <p:cNvSpPr/>
          <p:nvPr/>
        </p:nvSpPr>
        <p:spPr>
          <a:xfrm>
            <a:off x="5442549" y="5529185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3" name="Flowchart: Connector 97"/>
          <p:cNvSpPr/>
          <p:nvPr/>
        </p:nvSpPr>
        <p:spPr>
          <a:xfrm>
            <a:off x="6098012" y="5537172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4" name="Flowchart: Connector 97"/>
          <p:cNvSpPr/>
          <p:nvPr/>
        </p:nvSpPr>
        <p:spPr>
          <a:xfrm>
            <a:off x="5670882" y="5526683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5" name="Flowchart: Connector 97"/>
          <p:cNvSpPr/>
          <p:nvPr/>
        </p:nvSpPr>
        <p:spPr>
          <a:xfrm>
            <a:off x="6003592" y="5531569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6" name="Flowchart: Connector 99"/>
          <p:cNvSpPr/>
          <p:nvPr/>
        </p:nvSpPr>
        <p:spPr>
          <a:xfrm>
            <a:off x="5770242" y="5518963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7" name="Flowchart: Connector 95"/>
          <p:cNvSpPr/>
          <p:nvPr/>
        </p:nvSpPr>
        <p:spPr>
          <a:xfrm>
            <a:off x="5905916" y="5538648"/>
            <a:ext cx="94420" cy="9525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8" name="Flowchart: Connector 97"/>
          <p:cNvSpPr/>
          <p:nvPr/>
        </p:nvSpPr>
        <p:spPr>
          <a:xfrm>
            <a:off x="5546279" y="5529964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9" name="Flowchart: Connector 110"/>
          <p:cNvSpPr/>
          <p:nvPr/>
        </p:nvSpPr>
        <p:spPr>
          <a:xfrm>
            <a:off x="5491080" y="3925421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0" name="Flowchart: Connector 110"/>
          <p:cNvSpPr/>
          <p:nvPr/>
        </p:nvSpPr>
        <p:spPr>
          <a:xfrm>
            <a:off x="4737781" y="4168399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1" name="Flowchart: Connector 110"/>
          <p:cNvSpPr/>
          <p:nvPr/>
        </p:nvSpPr>
        <p:spPr>
          <a:xfrm>
            <a:off x="4862418" y="2903465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2" name="Flowchart: Connector 110"/>
          <p:cNvSpPr/>
          <p:nvPr/>
        </p:nvSpPr>
        <p:spPr>
          <a:xfrm>
            <a:off x="5104739" y="5333186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3" name="Flowchart: Connector 102"/>
          <p:cNvSpPr/>
          <p:nvPr/>
        </p:nvSpPr>
        <p:spPr>
          <a:xfrm>
            <a:off x="4994109" y="4539458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4" name="Flowchart: Connector 102"/>
          <p:cNvSpPr/>
          <p:nvPr/>
        </p:nvSpPr>
        <p:spPr>
          <a:xfrm>
            <a:off x="4351921" y="4893543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5" name="Flowchart: Connector 102"/>
          <p:cNvSpPr/>
          <p:nvPr/>
        </p:nvSpPr>
        <p:spPr>
          <a:xfrm>
            <a:off x="4933652" y="4988793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6" name="Flowchart: Connector 102"/>
          <p:cNvSpPr/>
          <p:nvPr/>
        </p:nvSpPr>
        <p:spPr>
          <a:xfrm>
            <a:off x="5908803" y="4702634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7" name="Flowchart: Connector 102"/>
          <p:cNvSpPr/>
          <p:nvPr/>
        </p:nvSpPr>
        <p:spPr>
          <a:xfrm>
            <a:off x="5427030" y="4941168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9" name="Flowchart: Connector 110"/>
          <p:cNvSpPr/>
          <p:nvPr/>
        </p:nvSpPr>
        <p:spPr>
          <a:xfrm>
            <a:off x="6055552" y="4142175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0" name="Flowchart: Connector 110"/>
          <p:cNvSpPr/>
          <p:nvPr/>
        </p:nvSpPr>
        <p:spPr>
          <a:xfrm>
            <a:off x="4956838" y="3694124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1" name="Flowchart: Connector 110"/>
          <p:cNvSpPr/>
          <p:nvPr/>
        </p:nvSpPr>
        <p:spPr>
          <a:xfrm>
            <a:off x="5300171" y="2774038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2" name="Flowchart: Connector 110"/>
          <p:cNvSpPr/>
          <p:nvPr/>
        </p:nvSpPr>
        <p:spPr>
          <a:xfrm>
            <a:off x="5631494" y="2813494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3" name="Flowchart: Connector 110"/>
          <p:cNvSpPr/>
          <p:nvPr/>
        </p:nvSpPr>
        <p:spPr>
          <a:xfrm>
            <a:off x="5335339" y="3146922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4" name="Flowchart: Connector 97"/>
          <p:cNvSpPr/>
          <p:nvPr/>
        </p:nvSpPr>
        <p:spPr>
          <a:xfrm>
            <a:off x="4824489" y="2330452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" name="Flowchart: Connector 97"/>
          <p:cNvSpPr/>
          <p:nvPr/>
        </p:nvSpPr>
        <p:spPr>
          <a:xfrm>
            <a:off x="5451859" y="2977195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" name="Flowchart: Connector 97"/>
          <p:cNvSpPr/>
          <p:nvPr/>
        </p:nvSpPr>
        <p:spPr>
          <a:xfrm>
            <a:off x="4555461" y="3830171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7" name="Flowchart: Connector 97"/>
          <p:cNvSpPr/>
          <p:nvPr/>
        </p:nvSpPr>
        <p:spPr>
          <a:xfrm>
            <a:off x="5771966" y="3767279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8" name="Flowchart: Connector 97"/>
          <p:cNvSpPr/>
          <p:nvPr/>
        </p:nvSpPr>
        <p:spPr>
          <a:xfrm>
            <a:off x="4627464" y="3171598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9" name="Flowchart: Connector 99"/>
          <p:cNvSpPr/>
          <p:nvPr/>
        </p:nvSpPr>
        <p:spPr>
          <a:xfrm>
            <a:off x="4244552" y="2195229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0" name="Flowchart: Connector 99"/>
          <p:cNvSpPr/>
          <p:nvPr/>
        </p:nvSpPr>
        <p:spPr>
          <a:xfrm>
            <a:off x="1778553" y="1816326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1" name="Flowchart: Connector 99"/>
          <p:cNvSpPr/>
          <p:nvPr/>
        </p:nvSpPr>
        <p:spPr>
          <a:xfrm>
            <a:off x="4555461" y="2444192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2" name="Flowchart: Connector 99"/>
          <p:cNvSpPr/>
          <p:nvPr/>
        </p:nvSpPr>
        <p:spPr>
          <a:xfrm>
            <a:off x="2371703" y="1950246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3" name="Стрелка влево 212"/>
          <p:cNvSpPr/>
          <p:nvPr/>
        </p:nvSpPr>
        <p:spPr>
          <a:xfrm rot="20243296">
            <a:off x="5779582" y="1587287"/>
            <a:ext cx="1154160" cy="270360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4" name="Стрелка влево 213"/>
          <p:cNvSpPr/>
          <p:nvPr/>
        </p:nvSpPr>
        <p:spPr>
          <a:xfrm rot="5400000">
            <a:off x="2040888" y="5022212"/>
            <a:ext cx="696774" cy="248117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6" name="Стрелка влево 215"/>
          <p:cNvSpPr/>
          <p:nvPr/>
        </p:nvSpPr>
        <p:spPr>
          <a:xfrm rot="5400000">
            <a:off x="3998019" y="5059130"/>
            <a:ext cx="696774" cy="248117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7" name="Стрелка влево 216"/>
          <p:cNvSpPr/>
          <p:nvPr/>
        </p:nvSpPr>
        <p:spPr>
          <a:xfrm rot="10800000">
            <a:off x="543012" y="4433267"/>
            <a:ext cx="696774" cy="248117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8" name="Стрелка влево 217"/>
          <p:cNvSpPr/>
          <p:nvPr/>
        </p:nvSpPr>
        <p:spPr>
          <a:xfrm rot="10800000">
            <a:off x="703563" y="1921437"/>
            <a:ext cx="696774" cy="248117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9" name="Стрелка влево 218"/>
          <p:cNvSpPr/>
          <p:nvPr/>
        </p:nvSpPr>
        <p:spPr>
          <a:xfrm>
            <a:off x="5451859" y="4317248"/>
            <a:ext cx="696774" cy="248117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0" name="Стрелка влево 219"/>
          <p:cNvSpPr/>
          <p:nvPr/>
        </p:nvSpPr>
        <p:spPr>
          <a:xfrm>
            <a:off x="5469065" y="2412272"/>
            <a:ext cx="696774" cy="248117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1" name="Flowchart: Connector 96"/>
          <p:cNvSpPr/>
          <p:nvPr/>
        </p:nvSpPr>
        <p:spPr>
          <a:xfrm>
            <a:off x="2252565" y="4295023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2" name="Flowchart: Connector 96"/>
          <p:cNvSpPr/>
          <p:nvPr/>
        </p:nvSpPr>
        <p:spPr>
          <a:xfrm>
            <a:off x="2294606" y="4416709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3" name="Flowchart: Connector 96"/>
          <p:cNvSpPr/>
          <p:nvPr/>
        </p:nvSpPr>
        <p:spPr>
          <a:xfrm>
            <a:off x="3078956" y="4543092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4" name="Flowchart: Connector 110"/>
          <p:cNvSpPr/>
          <p:nvPr/>
        </p:nvSpPr>
        <p:spPr>
          <a:xfrm>
            <a:off x="1332510" y="3586458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5" name="Flowchart: Connector 110"/>
          <p:cNvSpPr/>
          <p:nvPr/>
        </p:nvSpPr>
        <p:spPr>
          <a:xfrm>
            <a:off x="885718" y="1803154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6" name="Flowchart: Connector 110"/>
          <p:cNvSpPr/>
          <p:nvPr/>
        </p:nvSpPr>
        <p:spPr>
          <a:xfrm>
            <a:off x="1002380" y="3777050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7" name="Flowchart: Connector 110"/>
          <p:cNvSpPr/>
          <p:nvPr/>
        </p:nvSpPr>
        <p:spPr>
          <a:xfrm>
            <a:off x="1691680" y="4421504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8" name="Flowchart: Connector 110"/>
          <p:cNvSpPr/>
          <p:nvPr/>
        </p:nvSpPr>
        <p:spPr>
          <a:xfrm>
            <a:off x="1484910" y="2163936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9" name="Flowchart: Connector 110"/>
          <p:cNvSpPr/>
          <p:nvPr/>
        </p:nvSpPr>
        <p:spPr>
          <a:xfrm>
            <a:off x="1400337" y="1668688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0" name="TextBox 229"/>
          <p:cNvSpPr txBox="1"/>
          <p:nvPr/>
        </p:nvSpPr>
        <p:spPr>
          <a:xfrm>
            <a:off x="1577870" y="5079446"/>
            <a:ext cx="3931634" cy="33855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Десорбция с поверхности и испарение</a:t>
            </a:r>
          </a:p>
        </p:txBody>
      </p:sp>
      <p:sp>
        <p:nvSpPr>
          <p:cNvPr id="231" name="TextBox 230"/>
          <p:cNvSpPr txBox="1"/>
          <p:nvPr/>
        </p:nvSpPr>
        <p:spPr>
          <a:xfrm>
            <a:off x="6917832" y="1177168"/>
            <a:ext cx="2110183" cy="584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Проникновение через стенки камеры</a:t>
            </a:r>
          </a:p>
        </p:txBody>
      </p:sp>
      <p:sp>
        <p:nvSpPr>
          <p:cNvPr id="232" name="Стрелка влево 231"/>
          <p:cNvSpPr/>
          <p:nvPr/>
        </p:nvSpPr>
        <p:spPr>
          <a:xfrm rot="10800000">
            <a:off x="557646" y="3965191"/>
            <a:ext cx="696774" cy="248117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TextBox 232"/>
          <p:cNvSpPr txBox="1"/>
          <p:nvPr/>
        </p:nvSpPr>
        <p:spPr>
          <a:xfrm rot="16200000">
            <a:off x="-725404" y="4218258"/>
            <a:ext cx="2324422" cy="27699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2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Диффузия из объема материала</a:t>
            </a:r>
          </a:p>
        </p:txBody>
      </p:sp>
      <p:sp>
        <p:nvSpPr>
          <p:cNvPr id="234" name="Flowchart: Connector 110"/>
          <p:cNvSpPr/>
          <p:nvPr/>
        </p:nvSpPr>
        <p:spPr>
          <a:xfrm>
            <a:off x="3661749" y="4638342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5" name="Flowchart: Connector 110"/>
          <p:cNvSpPr/>
          <p:nvPr/>
        </p:nvSpPr>
        <p:spPr>
          <a:xfrm>
            <a:off x="3965941" y="4353294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6" name="Flowchart: Connector 110"/>
          <p:cNvSpPr/>
          <p:nvPr/>
        </p:nvSpPr>
        <p:spPr>
          <a:xfrm>
            <a:off x="4101427" y="3858978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7" name="Flowchart: Connector 110"/>
          <p:cNvSpPr/>
          <p:nvPr/>
        </p:nvSpPr>
        <p:spPr>
          <a:xfrm>
            <a:off x="2908028" y="4116482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8" name="Flowchart: Connector 110"/>
          <p:cNvSpPr/>
          <p:nvPr/>
        </p:nvSpPr>
        <p:spPr>
          <a:xfrm>
            <a:off x="3509873" y="4256468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9" name="Flowchart: Connector 110"/>
          <p:cNvSpPr/>
          <p:nvPr/>
        </p:nvSpPr>
        <p:spPr>
          <a:xfrm>
            <a:off x="2528108" y="4035884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0" name="Flowchart: Connector 110"/>
          <p:cNvSpPr/>
          <p:nvPr/>
        </p:nvSpPr>
        <p:spPr>
          <a:xfrm>
            <a:off x="1825763" y="4073149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1" name="Flowchart: Connector 110"/>
          <p:cNvSpPr/>
          <p:nvPr/>
        </p:nvSpPr>
        <p:spPr>
          <a:xfrm>
            <a:off x="1828907" y="3702073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2" name="Flowchart: Connector 97"/>
          <p:cNvSpPr/>
          <p:nvPr/>
        </p:nvSpPr>
        <p:spPr>
          <a:xfrm>
            <a:off x="2059507" y="2332326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3" name="Flowchart: Connector 97"/>
          <p:cNvSpPr/>
          <p:nvPr/>
        </p:nvSpPr>
        <p:spPr>
          <a:xfrm>
            <a:off x="2336801" y="3977899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4" name="Flowchart: Connector 97"/>
          <p:cNvSpPr/>
          <p:nvPr/>
        </p:nvSpPr>
        <p:spPr>
          <a:xfrm>
            <a:off x="3210227" y="4131134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5" name="Flowchart: Connector 97"/>
          <p:cNvSpPr/>
          <p:nvPr/>
        </p:nvSpPr>
        <p:spPr>
          <a:xfrm>
            <a:off x="1103853" y="4982289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6" name="Flowchart: Connector 110"/>
          <p:cNvSpPr/>
          <p:nvPr/>
        </p:nvSpPr>
        <p:spPr>
          <a:xfrm>
            <a:off x="1876117" y="4991792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7" name="Flowchart: Connector 110"/>
          <p:cNvSpPr/>
          <p:nvPr/>
        </p:nvSpPr>
        <p:spPr>
          <a:xfrm>
            <a:off x="1545455" y="5177071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8" name="Flowchart: Connector 95"/>
          <p:cNvSpPr/>
          <p:nvPr/>
        </p:nvSpPr>
        <p:spPr>
          <a:xfrm>
            <a:off x="2255743" y="3521956"/>
            <a:ext cx="94420" cy="9525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9" name="Flowchart: Connector 95"/>
          <p:cNvSpPr/>
          <p:nvPr/>
        </p:nvSpPr>
        <p:spPr>
          <a:xfrm>
            <a:off x="998678" y="3351326"/>
            <a:ext cx="94420" cy="9525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0" name="Flowchart: Connector 95"/>
          <p:cNvSpPr/>
          <p:nvPr/>
        </p:nvSpPr>
        <p:spPr>
          <a:xfrm>
            <a:off x="2560543" y="3826756"/>
            <a:ext cx="94420" cy="9525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1" name="Flowchart: Connector 95"/>
          <p:cNvSpPr/>
          <p:nvPr/>
        </p:nvSpPr>
        <p:spPr>
          <a:xfrm>
            <a:off x="2218006" y="3240947"/>
            <a:ext cx="94420" cy="9525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2" name="Flowchart: Connector 95"/>
          <p:cNvSpPr/>
          <p:nvPr/>
        </p:nvSpPr>
        <p:spPr>
          <a:xfrm>
            <a:off x="1501818" y="4352558"/>
            <a:ext cx="94420" cy="9525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3" name="Flowchart: Connector 95"/>
          <p:cNvSpPr/>
          <p:nvPr/>
        </p:nvSpPr>
        <p:spPr>
          <a:xfrm>
            <a:off x="3467081" y="4607384"/>
            <a:ext cx="94420" cy="9525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4" name="Flowchart: Connector 97"/>
          <p:cNvSpPr/>
          <p:nvPr/>
        </p:nvSpPr>
        <p:spPr>
          <a:xfrm>
            <a:off x="6071419" y="1605612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5" name="Flowchart: Connector 99"/>
          <p:cNvSpPr/>
          <p:nvPr/>
        </p:nvSpPr>
        <p:spPr>
          <a:xfrm>
            <a:off x="6093784" y="1434332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6" name="Flowchart: Connector 97"/>
          <p:cNvSpPr/>
          <p:nvPr/>
        </p:nvSpPr>
        <p:spPr>
          <a:xfrm>
            <a:off x="6737266" y="1658649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7" name="Flowchart: Connector 97"/>
          <p:cNvSpPr/>
          <p:nvPr/>
        </p:nvSpPr>
        <p:spPr>
          <a:xfrm>
            <a:off x="6098012" y="1919450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8" name="Flowchart: Connector 97"/>
          <p:cNvSpPr/>
          <p:nvPr/>
        </p:nvSpPr>
        <p:spPr>
          <a:xfrm>
            <a:off x="6071419" y="2192790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9" name="Flowchart: Connector 99"/>
          <p:cNvSpPr/>
          <p:nvPr/>
        </p:nvSpPr>
        <p:spPr>
          <a:xfrm>
            <a:off x="6093784" y="2021510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0" name="Flowchart: Connector 97"/>
          <p:cNvSpPr/>
          <p:nvPr/>
        </p:nvSpPr>
        <p:spPr>
          <a:xfrm>
            <a:off x="6077724" y="2650903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1" name="Flowchart: Connector 97"/>
          <p:cNvSpPr/>
          <p:nvPr/>
        </p:nvSpPr>
        <p:spPr>
          <a:xfrm>
            <a:off x="6120641" y="2881945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2" name="Flowchart: Connector 99"/>
          <p:cNvSpPr/>
          <p:nvPr/>
        </p:nvSpPr>
        <p:spPr>
          <a:xfrm>
            <a:off x="6073496" y="2752963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3" name="Flowchart: Connector 97"/>
          <p:cNvSpPr/>
          <p:nvPr/>
        </p:nvSpPr>
        <p:spPr>
          <a:xfrm>
            <a:off x="6045867" y="5214452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4" name="Flowchart: Connector 97"/>
          <p:cNvSpPr/>
          <p:nvPr/>
        </p:nvSpPr>
        <p:spPr>
          <a:xfrm>
            <a:off x="6077724" y="5436326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5" name="Flowchart: Connector 99"/>
          <p:cNvSpPr/>
          <p:nvPr/>
        </p:nvSpPr>
        <p:spPr>
          <a:xfrm>
            <a:off x="6084618" y="5360296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6" name="Flowchart: Connector 110"/>
          <p:cNvSpPr/>
          <p:nvPr/>
        </p:nvSpPr>
        <p:spPr>
          <a:xfrm>
            <a:off x="6077724" y="5098645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7" name="Flowchart: Connector 102"/>
          <p:cNvSpPr/>
          <p:nvPr/>
        </p:nvSpPr>
        <p:spPr>
          <a:xfrm>
            <a:off x="6093077" y="5003395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8" name="Flowchart: Connector 95"/>
          <p:cNvSpPr/>
          <p:nvPr/>
        </p:nvSpPr>
        <p:spPr>
          <a:xfrm>
            <a:off x="5304349" y="5691054"/>
            <a:ext cx="94420" cy="95250"/>
          </a:xfrm>
          <a:prstGeom prst="flowChartConnecto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9" name="Flowchart: Connector 99"/>
          <p:cNvSpPr/>
          <p:nvPr/>
        </p:nvSpPr>
        <p:spPr>
          <a:xfrm>
            <a:off x="6050802" y="5663204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0" name="Flowchart: Connector 102"/>
          <p:cNvSpPr/>
          <p:nvPr/>
        </p:nvSpPr>
        <p:spPr>
          <a:xfrm>
            <a:off x="6069510" y="4896542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1" name="Flowchart: Connector 102"/>
          <p:cNvSpPr/>
          <p:nvPr/>
        </p:nvSpPr>
        <p:spPr>
          <a:xfrm>
            <a:off x="4842971" y="5667203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2" name="Flowchart: Connector 102"/>
          <p:cNvSpPr/>
          <p:nvPr/>
        </p:nvSpPr>
        <p:spPr>
          <a:xfrm>
            <a:off x="6268394" y="4982289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3" name="Flowchart: Connector 102"/>
          <p:cNvSpPr/>
          <p:nvPr/>
        </p:nvSpPr>
        <p:spPr>
          <a:xfrm>
            <a:off x="6245477" y="4495467"/>
            <a:ext cx="94420" cy="95250"/>
          </a:xfrm>
          <a:prstGeom prst="flowChartConnector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4" name="Flowchart: Connector 97"/>
          <p:cNvSpPr/>
          <p:nvPr/>
        </p:nvSpPr>
        <p:spPr>
          <a:xfrm>
            <a:off x="6069510" y="4797883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5" name="Flowchart: Connector 97"/>
          <p:cNvSpPr/>
          <p:nvPr/>
        </p:nvSpPr>
        <p:spPr>
          <a:xfrm>
            <a:off x="6381566" y="3844819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6" name="Flowchart: Connector 97"/>
          <p:cNvSpPr/>
          <p:nvPr/>
        </p:nvSpPr>
        <p:spPr>
          <a:xfrm>
            <a:off x="6068915" y="4730876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7" name="Flowchart: Connector 97"/>
          <p:cNvSpPr/>
          <p:nvPr/>
        </p:nvSpPr>
        <p:spPr>
          <a:xfrm>
            <a:off x="6066411" y="4607384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8" name="Flowchart: Connector 110"/>
          <p:cNvSpPr/>
          <p:nvPr/>
        </p:nvSpPr>
        <p:spPr>
          <a:xfrm>
            <a:off x="6096780" y="3893009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9" name="Flowchart: Connector 110"/>
          <p:cNvSpPr/>
          <p:nvPr/>
        </p:nvSpPr>
        <p:spPr>
          <a:xfrm>
            <a:off x="7092280" y="3789374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0" name="Flowchart: Connector 110"/>
          <p:cNvSpPr/>
          <p:nvPr/>
        </p:nvSpPr>
        <p:spPr>
          <a:xfrm>
            <a:off x="6227409" y="3947032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1" name="Flowchart: Connector 110"/>
          <p:cNvSpPr/>
          <p:nvPr/>
        </p:nvSpPr>
        <p:spPr>
          <a:xfrm>
            <a:off x="6224580" y="3779131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2" name="Flowchart: Connector 97"/>
          <p:cNvSpPr/>
          <p:nvPr/>
        </p:nvSpPr>
        <p:spPr>
          <a:xfrm>
            <a:off x="6074793" y="4269623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3" name="Flowchart: Connector 97"/>
          <p:cNvSpPr/>
          <p:nvPr/>
        </p:nvSpPr>
        <p:spPr>
          <a:xfrm>
            <a:off x="6250412" y="2071850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4" name="Flowchart: Connector 97"/>
          <p:cNvSpPr/>
          <p:nvPr/>
        </p:nvSpPr>
        <p:spPr>
          <a:xfrm>
            <a:off x="6505743" y="1309051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5" name="Flowchart: Connector 97"/>
          <p:cNvSpPr/>
          <p:nvPr/>
        </p:nvSpPr>
        <p:spPr>
          <a:xfrm>
            <a:off x="6765592" y="1778771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6" name="Flowchart: Connector 97"/>
          <p:cNvSpPr/>
          <p:nvPr/>
        </p:nvSpPr>
        <p:spPr>
          <a:xfrm>
            <a:off x="6528465" y="1439744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7" name="Flowchart: Connector 97"/>
          <p:cNvSpPr/>
          <p:nvPr/>
        </p:nvSpPr>
        <p:spPr>
          <a:xfrm>
            <a:off x="6381566" y="1794178"/>
            <a:ext cx="94420" cy="95250"/>
          </a:xfrm>
          <a:prstGeom prst="flowChartConnector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8" name="Flowchart: Connector 97"/>
          <p:cNvSpPr/>
          <p:nvPr/>
        </p:nvSpPr>
        <p:spPr>
          <a:xfrm>
            <a:off x="6270821" y="1403209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9" name="Flowchart: Connector 97"/>
          <p:cNvSpPr/>
          <p:nvPr/>
        </p:nvSpPr>
        <p:spPr>
          <a:xfrm>
            <a:off x="6708794" y="1336210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0" name="Flowchart: Connector 97"/>
          <p:cNvSpPr/>
          <p:nvPr/>
        </p:nvSpPr>
        <p:spPr>
          <a:xfrm>
            <a:off x="6318031" y="1850779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1" name="Flowchart: Connector 97"/>
          <p:cNvSpPr/>
          <p:nvPr/>
        </p:nvSpPr>
        <p:spPr>
          <a:xfrm>
            <a:off x="6613192" y="1936269"/>
            <a:ext cx="94420" cy="9525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3" name="Заголовок 1">
            <a:extLst>
              <a:ext uri="{FF2B5EF4-FFF2-40B4-BE49-F238E27FC236}">
                <a16:creationId xmlns:a16="http://schemas.microsoft.com/office/drawing/2014/main" id="{BCB1E8B7-5092-4947-B455-AAEE986EB8E8}"/>
              </a:ext>
            </a:extLst>
          </p:cNvPr>
          <p:cNvSpPr txBox="1">
            <a:spLocks/>
          </p:cNvSpPr>
          <p:nvPr/>
        </p:nvSpPr>
        <p:spPr>
          <a:xfrm>
            <a:off x="539552" y="116632"/>
            <a:ext cx="822960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+mj-lt"/>
                <a:ea typeface="Liberation Serif" panose="02020603050405020304" pitchFamily="18" charset="0"/>
                <a:cs typeface="Liberation Serif" panose="02020603050405020304" pitchFamily="18" charset="0"/>
              </a:rPr>
              <a:t>Источники газовой нагрузки</a:t>
            </a:r>
          </a:p>
        </p:txBody>
      </p:sp>
      <p:sp>
        <p:nvSpPr>
          <p:cNvPr id="294" name="TextBox 293">
            <a:extLst>
              <a:ext uri="{FF2B5EF4-FFF2-40B4-BE49-F238E27FC236}">
                <a16:creationId xmlns:a16="http://schemas.microsoft.com/office/drawing/2014/main" id="{C72DACDA-F7AE-4C94-A516-740C792F7699}"/>
              </a:ext>
            </a:extLst>
          </p:cNvPr>
          <p:cNvSpPr txBox="1"/>
          <p:nvPr/>
        </p:nvSpPr>
        <p:spPr>
          <a:xfrm>
            <a:off x="2252565" y="5906240"/>
            <a:ext cx="2049087" cy="338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6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Откачиваемый объем</a:t>
            </a:r>
          </a:p>
        </p:txBody>
      </p:sp>
      <p:pic>
        <p:nvPicPr>
          <p:cNvPr id="292" name="Picture 291">
            <a:extLst>
              <a:ext uri="{FF2B5EF4-FFF2-40B4-BE49-F238E27FC236}">
                <a16:creationId xmlns:a16="http://schemas.microsoft.com/office/drawing/2014/main" id="{D35DEE92-6B28-423C-A691-736889EA46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8849"/>
          <a:stretch/>
        </p:blipFill>
        <p:spPr>
          <a:xfrm>
            <a:off x="161039" y="18620"/>
            <a:ext cx="738553" cy="72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6874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22</a:t>
            </a:fld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3806" y="2060848"/>
            <a:ext cx="6676388" cy="4108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19"/>
              <p:cNvSpPr/>
              <p:nvPr/>
            </p:nvSpPr>
            <p:spPr>
              <a:xfrm>
                <a:off x="5651687" y="1848433"/>
                <a:ext cx="2173993" cy="102746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ru-RU" sz="2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мин</m:t>
                          </m:r>
                        </m:sub>
                      </m:sSub>
                      <m:r>
                        <a:rPr lang="sv-SE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v-SE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v-SE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ru-RU" sz="2800" b="0" i="1" baseline="-2500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сумм</m:t>
                          </m:r>
                        </m:num>
                        <m:den>
                          <m:sSub>
                            <m:sSubPr>
                              <m:ctrlPr>
                                <a:rPr lang="sv-SE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v-SE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ru-RU" sz="28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эф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1687" y="1848433"/>
                <a:ext cx="2173993" cy="102746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63408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Лимитирующие факторы</a:t>
            </a:r>
          </a:p>
        </p:txBody>
      </p:sp>
      <p:sp>
        <p:nvSpPr>
          <p:cNvPr id="10" name="TextBox 6"/>
          <p:cNvSpPr txBox="1"/>
          <p:nvPr/>
        </p:nvSpPr>
        <p:spPr>
          <a:xfrm>
            <a:off x="398071" y="870201"/>
            <a:ext cx="8507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Минимальное давление определяется отношением суммы потоков натекания и газовыделения к эффективной скорости откачки вакуумной системы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643D5D-2106-4B0E-8A46-63BE684EEE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8849"/>
          <a:stretch/>
        </p:blipFill>
        <p:spPr>
          <a:xfrm>
            <a:off x="161039" y="18620"/>
            <a:ext cx="738553" cy="72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202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556" y="2276872"/>
            <a:ext cx="8229600" cy="187220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Способы достижения требуемого вакуума</a:t>
            </a:r>
            <a:br>
              <a:rPr lang="ru-RU" b="1" dirty="0">
                <a:solidFill>
                  <a:schemeClr val="bg1">
                    <a:lumMod val="50000"/>
                  </a:schemeClr>
                </a:solidFill>
              </a:rPr>
            </a:br>
            <a:br>
              <a:rPr lang="ru-RU" b="1" dirty="0">
                <a:solidFill>
                  <a:schemeClr val="bg1">
                    <a:lumMod val="50000"/>
                  </a:schemeClr>
                </a:solidFill>
              </a:rPr>
            </a:br>
            <a:endParaRPr lang="ru-RU" sz="27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23</a:t>
            </a:fld>
            <a:endParaRPr lang="ru-R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C77D5C-078E-4CC5-BC1F-ECAB9E62D6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8849"/>
          <a:stretch/>
        </p:blipFill>
        <p:spPr>
          <a:xfrm>
            <a:off x="161039" y="18620"/>
            <a:ext cx="738553" cy="72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3162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24</a:t>
            </a:fld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638723" y="13646"/>
            <a:ext cx="8229600" cy="634082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Классификация по принципу действия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07087"/>
            <a:ext cx="5313029" cy="4826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E39D4B-05CE-44AA-AE15-2F753179A4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8849"/>
          <a:stretch/>
        </p:blipFill>
        <p:spPr>
          <a:xfrm>
            <a:off x="161039" y="18620"/>
            <a:ext cx="738553" cy="7274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697FC1-C59E-4F08-A38A-1147956D31B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99992" y="908720"/>
            <a:ext cx="4704429" cy="527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2958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25</a:t>
            </a:fld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1854" y="1069710"/>
            <a:ext cx="5672146" cy="1882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38723" y="13646"/>
            <a:ext cx="8229600" cy="634082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Пластинчато-роторный насос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clrChange>
              <a:clrFrom>
                <a:srgbClr val="DCDDDE"/>
              </a:clrFrom>
              <a:clrTo>
                <a:srgbClr val="DCDDD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096" y="764704"/>
            <a:ext cx="2913096" cy="302433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5419" y="4365104"/>
            <a:ext cx="23378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AutoNum type="arabicPeriod"/>
            </a:pPr>
            <a:r>
              <a:rPr lang="ru-RU" sz="1200" dirty="0"/>
              <a:t>Неподвижный корпус;</a:t>
            </a:r>
          </a:p>
          <a:p>
            <a:pPr marL="228600" indent="-228600">
              <a:buAutoNum type="arabicPeriod"/>
            </a:pPr>
            <a:r>
              <a:rPr lang="ru-RU" sz="1200" dirty="0"/>
              <a:t>Ротор;</a:t>
            </a:r>
          </a:p>
          <a:p>
            <a:pPr marL="228600" indent="-228600">
              <a:buAutoNum type="arabicPeriod"/>
            </a:pPr>
            <a:r>
              <a:rPr lang="ru-RU" sz="1200" dirty="0"/>
              <a:t>Пластины;</a:t>
            </a:r>
          </a:p>
          <a:p>
            <a:pPr marL="228600" indent="-228600">
              <a:buAutoNum type="arabicPeriod"/>
            </a:pPr>
            <a:r>
              <a:rPr lang="ru-RU" sz="1200" dirty="0"/>
              <a:t>Входной и выходной каналы;</a:t>
            </a:r>
          </a:p>
          <a:p>
            <a:pPr marL="228600" indent="-228600">
              <a:buAutoNum type="arabicPeriod"/>
            </a:pPr>
            <a:r>
              <a:rPr lang="ru-RU" sz="1200" dirty="0"/>
              <a:t>Рабочая камера;</a:t>
            </a:r>
          </a:p>
          <a:p>
            <a:pPr marL="228600" indent="-228600">
              <a:buAutoNum type="arabicPeriod"/>
            </a:pPr>
            <a:r>
              <a:rPr lang="ru-RU" sz="1200" dirty="0"/>
              <a:t>Обратный клапан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688" y="3220020"/>
            <a:ext cx="4452312" cy="254129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54539" y="6040728"/>
            <a:ext cx="22572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Modern vacuum physics</a:t>
            </a:r>
            <a:r>
              <a:rPr lang="ru-RU" sz="12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2005</a:t>
            </a:r>
            <a:endParaRPr lang="ru-RU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7EBD3E-047B-48CA-8684-FA22B0361A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8849"/>
          <a:stretch/>
        </p:blipFill>
        <p:spPr>
          <a:xfrm>
            <a:off x="161039" y="18620"/>
            <a:ext cx="738553" cy="7274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D836BD-653F-4532-BCF9-A632CF424DF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0786" y="3757672"/>
            <a:ext cx="2502136" cy="216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3193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26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57200" y="188640"/>
            <a:ext cx="8229600" cy="63408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Спиральные насосы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39" y="974113"/>
            <a:ext cx="3384376" cy="51681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82930" y="1073049"/>
            <a:ext cx="158729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200" dirty="0"/>
              <a:t>Движущаяся спираль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98954" y="1291459"/>
            <a:ext cx="141211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200" dirty="0"/>
              <a:t>Статичная спираль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51720" y="4149080"/>
            <a:ext cx="101822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200" dirty="0"/>
              <a:t>Движущаяся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59632" y="5373216"/>
            <a:ext cx="121533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200" dirty="0"/>
              <a:t>Фиксированная</a:t>
            </a:r>
          </a:p>
        </p:txBody>
      </p:sp>
      <p:pic>
        <p:nvPicPr>
          <p:cNvPr id="11" name="Picture 3" descr="C:\Users\Artem\Desktop\HTTP3d3dy5maWRlbGl0YXMucm8vaW1hZ2VzL3Njcm9sbC5naWYlog.gif">
            <a:extLst>
              <a:ext uri="{FF2B5EF4-FFF2-40B4-BE49-F238E27FC236}">
                <a16:creationId xmlns:a16="http://schemas.microsoft.com/office/drawing/2014/main" id="{9CF8024E-8DBF-4987-A264-C48C768C7B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EFAFC"/>
              </a:clrFrom>
              <a:clrTo>
                <a:srgbClr val="FEFA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7978" y="3558212"/>
            <a:ext cx="2735941" cy="273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6363" y="909897"/>
            <a:ext cx="3384376" cy="28339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000668-C168-4171-AD59-514B3332FF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8849"/>
          <a:stretch/>
        </p:blipFill>
        <p:spPr>
          <a:xfrm>
            <a:off x="161039" y="18620"/>
            <a:ext cx="738553" cy="7274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80F904-AF8B-440D-B865-EB435EDA6E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2267" y="4087509"/>
            <a:ext cx="2356284" cy="195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9202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27</a:t>
            </a:fld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402" y="957479"/>
            <a:ext cx="6302974" cy="1607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457200" y="132122"/>
            <a:ext cx="8229600" cy="63408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Роторные насосы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(</a:t>
            </a:r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типа </a:t>
            </a:r>
            <a:r>
              <a:rPr lang="ru-RU" sz="24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Рутс</a:t>
            </a:r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40968"/>
            <a:ext cx="3370797" cy="251245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02004C-E51C-4C79-B63C-DB78F6F41E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3596" y="2876541"/>
            <a:ext cx="5653961" cy="324036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8DFFE08-D23C-4847-9B42-B7776BD29003}"/>
              </a:ext>
            </a:extLst>
          </p:cNvPr>
          <p:cNvSpPr/>
          <p:nvPr/>
        </p:nvSpPr>
        <p:spPr>
          <a:xfrm>
            <a:off x="4405724" y="2779117"/>
            <a:ext cx="1143657" cy="3049751"/>
          </a:xfrm>
          <a:prstGeom prst="rect">
            <a:avLst/>
          </a:prstGeom>
          <a:solidFill>
            <a:schemeClr val="accent1">
              <a:alpha val="2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707CA7-0133-486C-BF4D-C1FE319048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8849"/>
          <a:stretch/>
        </p:blipFill>
        <p:spPr>
          <a:xfrm>
            <a:off x="161039" y="18620"/>
            <a:ext cx="738553" cy="72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F5C48E-4A35-4FA2-BC06-BEA77393FE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2507" y="1078056"/>
            <a:ext cx="2305050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5330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ru-RU" dirty="0"/>
              <a:t>Основы вакуумной техники электрофизических установок Галимов А.Р., ЛФВЭ, ОИЯИ, Дубна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28</a:t>
            </a:fld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44570" y="2113221"/>
            <a:ext cx="4419128" cy="141714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Лопасти статора уменьшают скорость движения молекул и создают дополнительное сопротивление обратному потоку;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Статор размещается на минимально-возможном расстоянии от ротора;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Ротор и статор создают пару, называемой ступенью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95536" y="158090"/>
            <a:ext cx="8229600" cy="63408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Турбомолекулярные</a:t>
            </a:r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насосы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5C70DA-4DF0-4D4D-B22F-C76FCAC22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208" y="3250009"/>
            <a:ext cx="2914111" cy="3035337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9550CFC-4A3C-47E6-8D52-7A203D2780B5}"/>
              </a:ext>
            </a:extLst>
          </p:cNvPr>
          <p:cNvSpPr/>
          <p:nvPr/>
        </p:nvSpPr>
        <p:spPr>
          <a:xfrm>
            <a:off x="231938" y="4506054"/>
            <a:ext cx="2068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</a:rPr>
              <a:t>1.</a:t>
            </a:r>
            <a:r>
              <a:rPr lang="ru-RU" sz="1000" dirty="0">
                <a:latin typeface="Arial" panose="020B0604020202020204" pitchFamily="34" charset="0"/>
              </a:rPr>
              <a:t>Входной фланец;</a:t>
            </a:r>
          </a:p>
          <a:p>
            <a:r>
              <a:rPr lang="en-US" sz="1000" dirty="0">
                <a:latin typeface="Arial" panose="020B0604020202020204" pitchFamily="34" charset="0"/>
              </a:rPr>
              <a:t>2.</a:t>
            </a:r>
            <a:r>
              <a:rPr lang="ru-RU" sz="1000" dirty="0">
                <a:latin typeface="Arial" panose="020B0604020202020204" pitchFamily="34" charset="0"/>
              </a:rPr>
              <a:t>Лопасти статора</a:t>
            </a:r>
          </a:p>
          <a:p>
            <a:r>
              <a:rPr lang="en-US" sz="1000" dirty="0">
                <a:latin typeface="Arial" panose="020B0604020202020204" pitchFamily="34" charset="0"/>
              </a:rPr>
              <a:t>3.</a:t>
            </a:r>
            <a:r>
              <a:rPr lang="ru-RU" sz="1000" dirty="0">
                <a:latin typeface="Arial" panose="020B0604020202020204" pitchFamily="34" charset="0"/>
              </a:rPr>
              <a:t>Напускной патрубок;</a:t>
            </a:r>
          </a:p>
          <a:p>
            <a:r>
              <a:rPr lang="en-US" sz="1000" dirty="0">
                <a:latin typeface="Arial" panose="020B0604020202020204" pitchFamily="34" charset="0"/>
              </a:rPr>
              <a:t>4.</a:t>
            </a:r>
            <a:r>
              <a:rPr lang="ru-RU" sz="1000" dirty="0">
                <a:latin typeface="Arial" panose="020B0604020202020204" pitchFamily="34" charset="0"/>
              </a:rPr>
              <a:t>Выпускной патрубок;</a:t>
            </a:r>
          </a:p>
          <a:p>
            <a:r>
              <a:rPr lang="en-US" sz="1000" dirty="0">
                <a:latin typeface="Arial" panose="020B0604020202020204" pitchFamily="34" charset="0"/>
              </a:rPr>
              <a:t>5.</a:t>
            </a:r>
            <a:r>
              <a:rPr lang="ru-RU" sz="1000" dirty="0">
                <a:latin typeface="Arial" panose="020B0604020202020204" pitchFamily="34" charset="0"/>
              </a:rPr>
              <a:t>Сетка;</a:t>
            </a:r>
          </a:p>
          <a:p>
            <a:r>
              <a:rPr lang="ru-RU" sz="1000" dirty="0">
                <a:latin typeface="Arial" panose="020B0604020202020204" pitchFamily="34" charset="0"/>
              </a:rPr>
              <a:t>6. Ротор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6C1F501-F9B9-4079-8718-4F6F53CB16AB}"/>
              </a:ext>
            </a:extLst>
          </p:cNvPr>
          <p:cNvSpPr/>
          <p:nvPr/>
        </p:nvSpPr>
        <p:spPr>
          <a:xfrm>
            <a:off x="231938" y="5429487"/>
            <a:ext cx="206838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</a:rPr>
              <a:t>7</a:t>
            </a:r>
            <a:r>
              <a:rPr lang="en-US" sz="1000" dirty="0">
                <a:latin typeface="Arial" panose="020B0604020202020204" pitchFamily="34" charset="0"/>
              </a:rPr>
              <a:t>.</a:t>
            </a:r>
            <a:r>
              <a:rPr lang="ru-RU" sz="1000" dirty="0">
                <a:latin typeface="Arial" panose="020B0604020202020204" pitchFamily="34" charset="0"/>
              </a:rPr>
              <a:t>Корпус;</a:t>
            </a:r>
          </a:p>
          <a:p>
            <a:r>
              <a:rPr lang="ru-RU" sz="1000" dirty="0">
                <a:latin typeface="Arial" panose="020B0604020202020204" pitchFamily="34" charset="0"/>
              </a:rPr>
              <a:t>8</a:t>
            </a:r>
            <a:r>
              <a:rPr lang="en-US" sz="1000" dirty="0">
                <a:latin typeface="Arial" panose="020B0604020202020204" pitchFamily="34" charset="0"/>
              </a:rPr>
              <a:t>.</a:t>
            </a:r>
            <a:r>
              <a:rPr lang="ru-RU" sz="1000" dirty="0">
                <a:latin typeface="Arial" panose="020B0604020202020204" pitchFamily="34" charset="0"/>
              </a:rPr>
              <a:t>Подшипник;</a:t>
            </a:r>
          </a:p>
          <a:p>
            <a:r>
              <a:rPr lang="ru-RU" sz="1000" dirty="0">
                <a:latin typeface="Arial" panose="020B0604020202020204" pitchFamily="34" charset="0"/>
              </a:rPr>
              <a:t>9</a:t>
            </a:r>
            <a:r>
              <a:rPr lang="en-US" sz="1000" dirty="0">
                <a:latin typeface="Arial" panose="020B0604020202020204" pitchFamily="34" charset="0"/>
              </a:rPr>
              <a:t>.</a:t>
            </a:r>
            <a:r>
              <a:rPr lang="ru-RU" sz="1000" dirty="0">
                <a:latin typeface="Arial" panose="020B0604020202020204" pitchFamily="34" charset="0"/>
              </a:rPr>
              <a:t>Канал охлаждения;</a:t>
            </a:r>
          </a:p>
          <a:p>
            <a:r>
              <a:rPr lang="ru-RU" sz="1000" dirty="0">
                <a:latin typeface="Arial" panose="020B0604020202020204" pitchFamily="34" charset="0"/>
              </a:rPr>
              <a:t>10</a:t>
            </a:r>
            <a:r>
              <a:rPr lang="en-US" sz="1000" dirty="0">
                <a:latin typeface="Arial" panose="020B0604020202020204" pitchFamily="34" charset="0"/>
              </a:rPr>
              <a:t>.</a:t>
            </a:r>
            <a:r>
              <a:rPr lang="ru-RU" sz="1000" dirty="0">
                <a:latin typeface="Arial" panose="020B0604020202020204" pitchFamily="34" charset="0"/>
              </a:rPr>
              <a:t>Двигатель;</a:t>
            </a:r>
          </a:p>
          <a:p>
            <a:r>
              <a:rPr lang="ru-RU" sz="1000" dirty="0">
                <a:latin typeface="Arial" panose="020B0604020202020204" pitchFamily="34" charset="0"/>
              </a:rPr>
              <a:t>11</a:t>
            </a:r>
            <a:r>
              <a:rPr lang="en-US" sz="1000" dirty="0">
                <a:latin typeface="Arial" panose="020B0604020202020204" pitchFamily="34" charset="0"/>
              </a:rPr>
              <a:t>.</a:t>
            </a:r>
            <a:r>
              <a:rPr lang="ru-RU" sz="1000" dirty="0">
                <a:latin typeface="Arial" panose="020B0604020202020204" pitchFamily="34" charset="0"/>
              </a:rPr>
              <a:t>Подшипник;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4E7005-9B17-40E2-AF28-7545AD30FF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8849"/>
          <a:stretch/>
        </p:blipFill>
        <p:spPr>
          <a:xfrm>
            <a:off x="161039" y="18620"/>
            <a:ext cx="738553" cy="727475"/>
          </a:xfrm>
          <a:prstGeom prst="rect">
            <a:avLst/>
          </a:prstGeom>
        </p:spPr>
      </p:pic>
      <p:pic>
        <p:nvPicPr>
          <p:cNvPr id="14" name="Рисунок 7">
            <a:extLst>
              <a:ext uri="{FF2B5EF4-FFF2-40B4-BE49-F238E27FC236}">
                <a16:creationId xmlns:a16="http://schemas.microsoft.com/office/drawing/2014/main" id="{3AAD7227-0EC8-43D4-8AD4-C2D93B7765A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40456" y="2402211"/>
            <a:ext cx="3995936" cy="3926258"/>
          </a:xfrm>
          <a:prstGeom prst="rect">
            <a:avLst/>
          </a:prstGeom>
        </p:spPr>
      </p:pic>
      <p:pic>
        <p:nvPicPr>
          <p:cNvPr id="15" name="Рисунок 12">
            <a:extLst>
              <a:ext uri="{FF2B5EF4-FFF2-40B4-BE49-F238E27FC236}">
                <a16:creationId xmlns:a16="http://schemas.microsoft.com/office/drawing/2014/main" id="{E6F1B630-B217-474A-932B-7024253228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262" y="792172"/>
            <a:ext cx="1892605" cy="1722610"/>
          </a:xfrm>
          <a:prstGeom prst="rect">
            <a:avLst/>
          </a:prstGeom>
        </p:spPr>
      </p:pic>
      <p:pic>
        <p:nvPicPr>
          <p:cNvPr id="16" name="Рисунок 13">
            <a:extLst>
              <a:ext uri="{FF2B5EF4-FFF2-40B4-BE49-F238E27FC236}">
                <a16:creationId xmlns:a16="http://schemas.microsoft.com/office/drawing/2014/main" id="{389272DA-B8D0-43A9-B3F2-73E0592D08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0695" y="845031"/>
            <a:ext cx="1724441" cy="1593234"/>
          </a:xfrm>
          <a:prstGeom prst="rect">
            <a:avLst/>
          </a:prstGeom>
        </p:spPr>
      </p:pic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3437325A-B576-48E5-9366-C62B605E2F9C}"/>
              </a:ext>
            </a:extLst>
          </p:cNvPr>
          <p:cNvSpPr txBox="1">
            <a:spLocks/>
          </p:cNvSpPr>
          <p:nvPr/>
        </p:nvSpPr>
        <p:spPr>
          <a:xfrm>
            <a:off x="246694" y="812780"/>
            <a:ext cx="4419128" cy="141714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Вращающиеся лопасти придают ускорение молекулам в нужном направлении;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Для достижения требуемой компрессии скорость вращения должна быть соизмерима со средней скоростью движения молекул;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Увеличение угла наклона лопастей обеспечивает большую производительность, уменьшение – высокую компрессию</a:t>
            </a:r>
          </a:p>
        </p:txBody>
      </p:sp>
    </p:spTree>
    <p:extLst>
      <p:ext uri="{BB962C8B-B14F-4D97-AF65-F5344CB8AC3E}">
        <p14:creationId xmlns:p14="http://schemas.microsoft.com/office/powerpoint/2010/main" val="22191553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29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95536" y="179029"/>
            <a:ext cx="8229600" cy="63408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Сравнение типов насосов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2363836"/>
              </p:ext>
            </p:extLst>
          </p:nvPr>
        </p:nvGraphicFramePr>
        <p:xfrm>
          <a:off x="251520" y="813111"/>
          <a:ext cx="8640959" cy="5424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0814">
                  <a:extLst>
                    <a:ext uri="{9D8B030D-6E8A-4147-A177-3AD203B41FA5}">
                      <a16:colId xmlns:a16="http://schemas.microsoft.com/office/drawing/2014/main" val="3701916940"/>
                    </a:ext>
                  </a:extLst>
                </a:gridCol>
                <a:gridCol w="3478536">
                  <a:extLst>
                    <a:ext uri="{9D8B030D-6E8A-4147-A177-3AD203B41FA5}">
                      <a16:colId xmlns:a16="http://schemas.microsoft.com/office/drawing/2014/main" val="3168675070"/>
                    </a:ext>
                  </a:extLst>
                </a:gridCol>
                <a:gridCol w="3101609">
                  <a:extLst>
                    <a:ext uri="{9D8B030D-6E8A-4147-A177-3AD203B41FA5}">
                      <a16:colId xmlns:a16="http://schemas.microsoft.com/office/drawing/2014/main" val="139608"/>
                    </a:ext>
                  </a:extLst>
                </a:gridCol>
              </a:tblGrid>
              <a:tr h="369754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Типа насосов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Преимущества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Недостатки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5477991"/>
                  </a:ext>
                </a:extLst>
              </a:tr>
              <a:tr h="430202">
                <a:tc>
                  <a:txBody>
                    <a:bodyPr/>
                    <a:lstStyle/>
                    <a:p>
                      <a:r>
                        <a:rPr lang="ru-RU" sz="1100" dirty="0"/>
                        <a:t>Поршневой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Стоимость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/>
                        <a:t>Устарел,</a:t>
                      </a:r>
                      <a:r>
                        <a:rPr lang="ru-RU" sz="1100" baseline="0" dirty="0"/>
                        <a:t> м</a:t>
                      </a:r>
                      <a:r>
                        <a:rPr lang="ru-RU" sz="1100" dirty="0"/>
                        <a:t>асло,</a:t>
                      </a:r>
                      <a:r>
                        <a:rPr lang="ru-RU" sz="1100" baseline="0" dirty="0"/>
                        <a:t> вибрация, низкая надежность, вес</a:t>
                      </a:r>
                      <a:endParaRPr lang="ru-R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5948619"/>
                  </a:ext>
                </a:extLst>
              </a:tr>
              <a:tr h="469101">
                <a:tc>
                  <a:txBody>
                    <a:bodyPr/>
                    <a:lstStyle/>
                    <a:p>
                      <a:r>
                        <a:rPr lang="ru-RU" sz="1100" dirty="0"/>
                        <a:t>Мембранный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Чистый вакуум, вес, стоимость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aseline="0" dirty="0"/>
                        <a:t>Вибрация, низкая надежность, высокое остаточное давление</a:t>
                      </a:r>
                      <a:endParaRPr lang="ru-R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5059916"/>
                  </a:ext>
                </a:extLst>
              </a:tr>
              <a:tr h="4279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/>
                        <a:t>Пластинчато-статорный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Низкое остаточное давление; низкая</a:t>
                      </a:r>
                      <a:r>
                        <a:rPr lang="ru-RU" sz="1100" baseline="0" dirty="0"/>
                        <a:t> стоимость;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/>
                        <a:t>Устарел,</a:t>
                      </a:r>
                      <a:r>
                        <a:rPr lang="ru-RU" sz="1100" baseline="0" dirty="0"/>
                        <a:t> м</a:t>
                      </a:r>
                      <a:r>
                        <a:rPr lang="ru-RU" sz="1100" dirty="0"/>
                        <a:t>асло,</a:t>
                      </a:r>
                      <a:r>
                        <a:rPr lang="ru-RU" sz="1100" baseline="0" dirty="0"/>
                        <a:t> вибрация, средняя надежность</a:t>
                      </a:r>
                      <a:endParaRPr lang="ru-R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5654553"/>
                  </a:ext>
                </a:extLst>
              </a:tr>
              <a:tr h="430202">
                <a:tc>
                  <a:txBody>
                    <a:bodyPr/>
                    <a:lstStyle/>
                    <a:p>
                      <a:r>
                        <a:rPr lang="ru-RU" sz="1100" dirty="0"/>
                        <a:t>Пластинчато-роторный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Низкое остаточное давление, низкая</a:t>
                      </a:r>
                      <a:r>
                        <a:rPr lang="ru-RU" sz="1100" baseline="0" dirty="0"/>
                        <a:t> стоимость, надежность, производительность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Масло,</a:t>
                      </a:r>
                      <a:r>
                        <a:rPr lang="ru-RU" sz="1100" baseline="0" dirty="0"/>
                        <a:t> вибрация</a:t>
                      </a:r>
                      <a:endParaRPr lang="ru-R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2309594"/>
                  </a:ext>
                </a:extLst>
              </a:tr>
              <a:tr h="430202">
                <a:tc>
                  <a:txBody>
                    <a:bodyPr/>
                    <a:lstStyle/>
                    <a:p>
                      <a:r>
                        <a:rPr lang="ru-RU" sz="1100" dirty="0"/>
                        <a:t>Плунжерный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Стоимость,</a:t>
                      </a:r>
                      <a:r>
                        <a:rPr lang="ru-RU" sz="1100" baseline="0" dirty="0"/>
                        <a:t> высокая надежности, </a:t>
                      </a:r>
                      <a:r>
                        <a:rPr lang="ru-RU" sz="1100" dirty="0"/>
                        <a:t>Низкое остаточное давление, производительность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Масло,</a:t>
                      </a:r>
                      <a:r>
                        <a:rPr lang="ru-RU" sz="1100" baseline="0" dirty="0"/>
                        <a:t> вибрация, вес</a:t>
                      </a:r>
                      <a:endParaRPr lang="ru-R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2714692"/>
                  </a:ext>
                </a:extLst>
              </a:tr>
              <a:tr h="601866">
                <a:tc>
                  <a:txBody>
                    <a:bodyPr/>
                    <a:lstStyle/>
                    <a:p>
                      <a:r>
                        <a:rPr lang="ru-RU" sz="1100" dirty="0"/>
                        <a:t>Спиральный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«Чистый» вакуум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Низкая производительности,</a:t>
                      </a:r>
                      <a:r>
                        <a:rPr lang="ru-RU" sz="1100" baseline="0" dirty="0"/>
                        <a:t> стоимость, средняя надежности, могут быть загрязнения</a:t>
                      </a:r>
                      <a:endParaRPr lang="ru-R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2280441"/>
                  </a:ext>
                </a:extLst>
              </a:tr>
              <a:tr h="430202">
                <a:tc>
                  <a:txBody>
                    <a:bodyPr/>
                    <a:lstStyle/>
                    <a:p>
                      <a:r>
                        <a:rPr lang="ru-RU" sz="1100" dirty="0"/>
                        <a:t>Винтовой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Относительно</a:t>
                      </a:r>
                      <a:r>
                        <a:rPr lang="ru-RU" sz="1100" baseline="0" dirty="0"/>
                        <a:t> сухой вакуум, производительность, отсутствие вибрации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Стоимость, требования к чистоте газа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1444335"/>
                  </a:ext>
                </a:extLst>
              </a:tr>
              <a:tr h="427993">
                <a:tc>
                  <a:txBody>
                    <a:bodyPr/>
                    <a:lstStyle/>
                    <a:p>
                      <a:r>
                        <a:rPr lang="ru-RU" sz="1100" dirty="0"/>
                        <a:t>Кулачково-зубчатый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/>
                        <a:t>Относительно</a:t>
                      </a:r>
                      <a:r>
                        <a:rPr lang="ru-RU" sz="1100" baseline="0" dirty="0"/>
                        <a:t> сухой вакуум, отсутствие вибрации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/>
                        <a:t>Стоимость, требования к чистоте газа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7107288"/>
                  </a:ext>
                </a:extLst>
              </a:tr>
              <a:tr h="775738">
                <a:tc>
                  <a:txBody>
                    <a:bodyPr/>
                    <a:lstStyle/>
                    <a:p>
                      <a:r>
                        <a:rPr lang="ru-RU" sz="1100" dirty="0"/>
                        <a:t>Роторный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Низкое предельное</a:t>
                      </a:r>
                      <a:r>
                        <a:rPr lang="ru-RU" sz="1100" baseline="0" dirty="0"/>
                        <a:t> остаточное давление, низкий обратный поток масла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Стоимость, рекомендуется</a:t>
                      </a:r>
                      <a:r>
                        <a:rPr lang="ru-RU" sz="1100" baseline="0" dirty="0"/>
                        <a:t> использования частотного  регулятора, требуется охлаждение (не для всех)</a:t>
                      </a:r>
                      <a:endParaRPr lang="ru-R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9033020"/>
                  </a:ext>
                </a:extLst>
              </a:tr>
              <a:tr h="261194">
                <a:tc>
                  <a:txBody>
                    <a:bodyPr/>
                    <a:lstStyle/>
                    <a:p>
                      <a:r>
                        <a:rPr lang="ru-RU" sz="1100" dirty="0"/>
                        <a:t>Молекулярный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Высокий</a:t>
                      </a:r>
                      <a:r>
                        <a:rPr lang="ru-RU" sz="1100" baseline="0" dirty="0"/>
                        <a:t> чистый вакуум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Устарел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7904045"/>
                  </a:ext>
                </a:extLst>
              </a:tr>
              <a:tr h="369754">
                <a:tc>
                  <a:txBody>
                    <a:bodyPr/>
                    <a:lstStyle/>
                    <a:p>
                      <a:r>
                        <a:rPr lang="ru-RU" sz="1100" dirty="0"/>
                        <a:t>Турбомолекулярный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Сверхвысокий чистый</a:t>
                      </a:r>
                      <a:r>
                        <a:rPr lang="ru-RU" sz="1100" baseline="0" dirty="0"/>
                        <a:t> вакуум, надежность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Стоимость, прорыв атмосферы, расположение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5098018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6BD2FB03-FA26-46BE-9408-0C34667732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8849"/>
          <a:stretch/>
        </p:blipFill>
        <p:spPr>
          <a:xfrm>
            <a:off x="161039" y="18620"/>
            <a:ext cx="738553" cy="72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53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556" y="2204864"/>
            <a:ext cx="8229600" cy="187220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Что такое вакуум и для чего он нужен</a:t>
            </a:r>
            <a:br>
              <a:rPr lang="ru-RU" b="1" dirty="0">
                <a:solidFill>
                  <a:schemeClr val="bg1">
                    <a:lumMod val="50000"/>
                  </a:schemeClr>
                </a:solidFill>
              </a:rPr>
            </a:br>
            <a:endParaRPr lang="ru-RU" sz="27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</a:t>
            </a:fld>
            <a:endParaRPr lang="ru-R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577DE9-698C-4798-86B7-71D1029B41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8849"/>
          <a:stretch/>
        </p:blipFill>
        <p:spPr>
          <a:xfrm>
            <a:off x="161039" y="18620"/>
            <a:ext cx="738553" cy="72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4868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30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705522" y="1698209"/>
            <a:ext cx="1800200" cy="5760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Пароструйные насосы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8452" y="2664445"/>
            <a:ext cx="2880320" cy="119660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1400" dirty="0"/>
              <a:t>Диффузионные</a:t>
            </a:r>
            <a:endParaRPr lang="ru-RU" sz="1200" dirty="0"/>
          </a:p>
          <a:p>
            <a:endParaRPr lang="ru-RU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Откачивает все газы;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Имеет разную производительность по различным газам;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Рабочий диапазон: от 10</a:t>
            </a:r>
            <a:r>
              <a:rPr lang="ru-RU" sz="1200" baseline="30000" dirty="0"/>
              <a:t>-1</a:t>
            </a:r>
            <a:r>
              <a:rPr lang="ru-RU" sz="1200" dirty="0"/>
              <a:t>-10</a:t>
            </a:r>
            <a:r>
              <a:rPr lang="ru-RU" sz="1200" baseline="30000" dirty="0"/>
              <a:t>-6 </a:t>
            </a:r>
            <a:r>
              <a:rPr lang="ru-RU" sz="1200" dirty="0"/>
              <a:t>Па</a:t>
            </a:r>
            <a:endParaRPr lang="ru-RU" sz="12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165462" y="2664445"/>
            <a:ext cx="2880320" cy="119660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1400" dirty="0"/>
              <a:t>Струйные</a:t>
            </a:r>
          </a:p>
          <a:p>
            <a:endParaRPr lang="ru-RU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Откачивает все газы;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Рабочий диапазон: от 10</a:t>
            </a:r>
            <a:r>
              <a:rPr lang="ru-RU" sz="1200" baseline="30000" dirty="0"/>
              <a:t>5</a:t>
            </a:r>
            <a:r>
              <a:rPr lang="ru-RU" sz="1200" dirty="0"/>
              <a:t>-10</a:t>
            </a:r>
            <a:r>
              <a:rPr lang="ru-RU" sz="1200" baseline="30000" dirty="0"/>
              <a:t>0 </a:t>
            </a:r>
            <a:r>
              <a:rPr lang="ru-RU" sz="1200" dirty="0"/>
              <a:t>Па</a:t>
            </a:r>
            <a:endParaRPr lang="ru-RU" sz="12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180112" y="2664445"/>
            <a:ext cx="2880320" cy="119660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1400" dirty="0" err="1"/>
              <a:t>Бустерные</a:t>
            </a:r>
            <a:endParaRPr lang="ru-RU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Откачивает все газы;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Работает в промежуточном диапазоне давлений;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Рабочий диапазон: от 10</a:t>
            </a:r>
            <a:r>
              <a:rPr lang="ru-RU" sz="1200" baseline="30000" dirty="0"/>
              <a:t>1</a:t>
            </a:r>
            <a:r>
              <a:rPr lang="ru-RU" sz="1200" dirty="0"/>
              <a:t>-10</a:t>
            </a:r>
            <a:r>
              <a:rPr lang="ru-RU" sz="1200" baseline="30000" dirty="0"/>
              <a:t>-2 </a:t>
            </a:r>
            <a:r>
              <a:rPr lang="ru-RU" sz="1200" dirty="0"/>
              <a:t>Па</a:t>
            </a:r>
            <a:endParaRPr lang="ru-RU" sz="12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34698" y="4780210"/>
            <a:ext cx="2880320" cy="28803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1400" dirty="0" err="1"/>
              <a:t>Жидкостноструйные</a:t>
            </a:r>
            <a:endParaRPr lang="ru-RU" sz="1400" dirty="0"/>
          </a:p>
          <a:p>
            <a:endParaRPr lang="ru-RU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170790" y="4780210"/>
            <a:ext cx="2880320" cy="28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1400" dirty="0"/>
              <a:t>Газоструйные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611560" y="159790"/>
            <a:ext cx="8229600" cy="63408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Пароструйные насосы</a:t>
            </a:r>
          </a:p>
        </p:txBody>
      </p:sp>
      <p:cxnSp>
        <p:nvCxnSpPr>
          <p:cNvPr id="15" name="Соединительная линия уступом 14"/>
          <p:cNvCxnSpPr>
            <a:stCxn id="9" idx="2"/>
            <a:endCxn id="11" idx="0"/>
          </p:cNvCxnSpPr>
          <p:nvPr/>
        </p:nvCxnSpPr>
        <p:spPr>
          <a:xfrm rot="5400000">
            <a:off x="2630659" y="2805247"/>
            <a:ext cx="919162" cy="3030764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Соединительная линия уступом 18"/>
          <p:cNvCxnSpPr>
            <a:stCxn id="9" idx="2"/>
            <a:endCxn id="16" idx="0"/>
          </p:cNvCxnSpPr>
          <p:nvPr/>
        </p:nvCxnSpPr>
        <p:spPr>
          <a:xfrm rot="16200000" flipH="1">
            <a:off x="5666666" y="2800004"/>
            <a:ext cx="919162" cy="304125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Соединительная линия уступом 21"/>
          <p:cNvCxnSpPr>
            <a:stCxn id="6" idx="1"/>
            <a:endCxn id="7" idx="0"/>
          </p:cNvCxnSpPr>
          <p:nvPr/>
        </p:nvCxnSpPr>
        <p:spPr>
          <a:xfrm rot="10800000" flipV="1">
            <a:off x="1598612" y="1986241"/>
            <a:ext cx="2106910" cy="678204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>
            <a:stCxn id="6" idx="2"/>
            <a:endCxn id="9" idx="0"/>
          </p:cNvCxnSpPr>
          <p:nvPr/>
        </p:nvCxnSpPr>
        <p:spPr>
          <a:xfrm>
            <a:off x="4605622" y="2274273"/>
            <a:ext cx="0" cy="3901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Соединительная линия уступом 38"/>
          <p:cNvCxnSpPr>
            <a:stCxn id="6" idx="3"/>
            <a:endCxn id="10" idx="0"/>
          </p:cNvCxnSpPr>
          <p:nvPr/>
        </p:nvCxnSpPr>
        <p:spPr>
          <a:xfrm>
            <a:off x="5505722" y="1986241"/>
            <a:ext cx="2114550" cy="678204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6206712" y="4780210"/>
            <a:ext cx="2880320" cy="2880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1400" dirty="0"/>
              <a:t>Пароструйные</a:t>
            </a:r>
          </a:p>
          <a:p>
            <a:endParaRPr lang="ru-RU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/>
          </a:p>
        </p:txBody>
      </p:sp>
      <p:cxnSp>
        <p:nvCxnSpPr>
          <p:cNvPr id="20" name="Прямая соединительная линия 19"/>
          <p:cNvCxnSpPr>
            <a:stCxn id="9" idx="2"/>
            <a:endCxn id="12" idx="0"/>
          </p:cNvCxnSpPr>
          <p:nvPr/>
        </p:nvCxnSpPr>
        <p:spPr>
          <a:xfrm>
            <a:off x="4605622" y="3861048"/>
            <a:ext cx="5328" cy="9191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8554639A-2CA8-4FE3-8575-7EB20EB6D0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8849"/>
          <a:stretch/>
        </p:blipFill>
        <p:spPr>
          <a:xfrm>
            <a:off x="161039" y="18620"/>
            <a:ext cx="738553" cy="72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0906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120" y="833241"/>
            <a:ext cx="2952328" cy="3619022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07504" y="4483293"/>
            <a:ext cx="4407866" cy="168201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pPr algn="just"/>
            <a:r>
              <a:rPr lang="ru-RU" sz="105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Четырехступенчатый диффузионный насос  с водяным охлаждением</a:t>
            </a:r>
          </a:p>
          <a:p>
            <a:pPr algn="just"/>
            <a:r>
              <a:rPr lang="ru-RU" sz="105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1 – нагреватель; </a:t>
            </a:r>
          </a:p>
          <a:p>
            <a:pPr algn="just"/>
            <a:r>
              <a:rPr lang="ru-RU" sz="105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 – резервуар с маслом;</a:t>
            </a:r>
          </a:p>
          <a:p>
            <a:pPr algn="just"/>
            <a:r>
              <a:rPr lang="ru-RU" sz="105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3 – металлический корпус;</a:t>
            </a:r>
          </a:p>
          <a:p>
            <a:pPr algn="just"/>
            <a:r>
              <a:rPr lang="ru-RU" sz="105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4 – трубки охлаждения рубашки;</a:t>
            </a:r>
          </a:p>
          <a:p>
            <a:pPr algn="just"/>
            <a:r>
              <a:rPr lang="ru-RU" sz="105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5 – входной соединительный фланец;</a:t>
            </a:r>
          </a:p>
          <a:p>
            <a:pPr algn="just"/>
            <a:r>
              <a:rPr lang="ru-RU" sz="105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6 – молекулы газа;</a:t>
            </a:r>
          </a:p>
          <a:p>
            <a:pPr algn="just"/>
            <a:r>
              <a:rPr lang="ru-RU" sz="105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7 – струи паров масла;</a:t>
            </a:r>
          </a:p>
          <a:p>
            <a:pPr algn="just"/>
            <a:r>
              <a:rPr lang="ru-RU" sz="105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8 – выходной фланец</a:t>
            </a:r>
          </a:p>
          <a:p>
            <a:pPr algn="just"/>
            <a:r>
              <a:rPr lang="ru-RU" sz="105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А, В, С, 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D –</a:t>
            </a:r>
            <a:r>
              <a:rPr lang="ru-RU" sz="105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обратные сопла (ступени)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6133EA13-085D-4D1A-A938-5A64993DC110}"/>
              </a:ext>
            </a:extLst>
          </p:cNvPr>
          <p:cNvSpPr txBox="1">
            <a:spLocks/>
          </p:cNvSpPr>
          <p:nvPr/>
        </p:nvSpPr>
        <p:spPr>
          <a:xfrm>
            <a:off x="4283968" y="980728"/>
            <a:ext cx="4824536" cy="533206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Рабочий диапазон: от 10</a:t>
            </a:r>
            <a:r>
              <a:rPr lang="ru-RU" sz="1400" baseline="300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-1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-10</a:t>
            </a:r>
            <a:r>
              <a:rPr lang="ru-RU" sz="1400" baseline="300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-6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Па;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Молекулярный режим работы;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Механизм удаления газа обусловлен диффузионным процессом;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За счет разности концентраций газа в струе и  над струей происходит диффузия газа в струю;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 струе молекулы приобретают импульс в направлении движения струи;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Пар конденсируется на стенках корпуса насоса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Рабочие жидкости: ртуть, вакуумное масло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Промышленные диффузионные насосы могут обеспечивать производительность до 45 000 л/с при давлении 10</a:t>
            </a:r>
            <a:r>
              <a:rPr lang="ru-RU" sz="1400" baseline="300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-3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Па и предельный вакуум на уровне ~10</a:t>
            </a:r>
            <a:r>
              <a:rPr lang="ru-RU" sz="1400" baseline="300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-5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-10</a:t>
            </a:r>
            <a:r>
              <a:rPr lang="ru-RU" sz="1400" baseline="300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-6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Па;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Рабочая жидкость постоянно циркулирует в полости насоса;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Рабочая жидкость выбрасывается с сопел со сверхзвуковой скоростью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Необходим форвакуумные насос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B0D12EFB-2736-4BD7-8D27-6E70E4AC54AC}"/>
              </a:ext>
            </a:extLst>
          </p:cNvPr>
          <p:cNvSpPr txBox="1">
            <a:spLocks/>
          </p:cNvSpPr>
          <p:nvPr/>
        </p:nvSpPr>
        <p:spPr>
          <a:xfrm>
            <a:off x="467544" y="188640"/>
            <a:ext cx="8229600" cy="63408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+mj-lt"/>
                <a:ea typeface="Liberation Serif" panose="02020603050405020304" pitchFamily="18" charset="0"/>
                <a:cs typeface="Liberation Serif" panose="02020603050405020304" pitchFamily="18" charset="0"/>
              </a:rPr>
              <a:t>Диффузионные насосы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1257B9-39ED-43D3-9614-3B4443D1DD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8849"/>
          <a:stretch/>
        </p:blipFill>
        <p:spPr>
          <a:xfrm>
            <a:off x="161039" y="18620"/>
            <a:ext cx="738553" cy="72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6004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32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25860" y="992742"/>
            <a:ext cx="87129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Преимущества: отсутствие подвижных частей и, как следствие, практически</a:t>
            </a:r>
            <a:b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неограниченный срок эксплуатации насоса при соблюдении всех необходимых</a:t>
            </a:r>
            <a:b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</a:b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рекомендаций; используется для систем откачки с низкими требованиями по чистоте откачиваемого объема.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Недостатки: присутствие в рабочей камере масла, контактирующего с откачиваемой средой (неизбежно попадание паров в откачиваемый объем) и необходимость периодической его замены после снижения давления насыщенных паров за счет загрязнения продуктами откачки и продуктами разложения; относительно сложный и длительный процесс запуска и остановки откачки (от десятков минут до единиц часов); наличие водяного контура охлаждения. Необходимо обеспечить надежную защиту от прорыва атмосферы — резкого повышения давления за пределы рабочего диапазона (сопровождается выбросом паров и капель масла в вакуумный объём, окислением рабочей жидкости, появлением налёта из продуктов разложения на деталях, что выводит насос из строя). </a:t>
            </a:r>
            <a:b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</a:b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67544" y="188640"/>
            <a:ext cx="8229600" cy="63408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+mj-lt"/>
                <a:ea typeface="Liberation Serif" panose="02020603050405020304" pitchFamily="18" charset="0"/>
                <a:cs typeface="Liberation Serif" panose="02020603050405020304" pitchFamily="18" charset="0"/>
              </a:rPr>
              <a:t>Паромасляные насосы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CA749D-18AA-4778-A787-80DB2B72B7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8849"/>
          <a:stretch/>
        </p:blipFill>
        <p:spPr>
          <a:xfrm>
            <a:off x="161039" y="18620"/>
            <a:ext cx="738553" cy="72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2787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33</a:t>
            </a:fld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11560" y="159790"/>
            <a:ext cx="8229600" cy="63408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Поглотительные насосы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23528" y="908720"/>
            <a:ext cx="8692340" cy="496855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Принцип работы основан на захвате молекул рабочей поверхностью ;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Захваченные газы могут быть химически связаны (</a:t>
            </a:r>
            <a:r>
              <a:rPr lang="ru-RU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хемосорбированы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), физически связаны (</a:t>
            </a:r>
            <a:r>
              <a:rPr lang="ru-RU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криосорбированы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, конденсированы, </a:t>
            </a:r>
            <a:r>
              <a:rPr lang="ru-RU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криопоглащены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), или замурованы (погребены);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Чистый вакуум;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Отсутствуют движущиеся элементы, смазка, шум;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Могут быть источником «вредных» частиц;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Имеют ограниченную емкость. Длительность цикла зависит от нагрузки. Могут быть регенерированы;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Большинству типов насосов требуется создание предварительного вакуума;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Большой ресурс работы;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Относительно простая эксплуатация и обслуживание</a:t>
            </a:r>
          </a:p>
        </p:txBody>
      </p:sp>
    </p:spTree>
    <p:extLst>
      <p:ext uri="{BB962C8B-B14F-4D97-AF65-F5344CB8AC3E}">
        <p14:creationId xmlns:p14="http://schemas.microsoft.com/office/powerpoint/2010/main" val="21788060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34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683968" y="953195"/>
            <a:ext cx="1800200" cy="5760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Поглотительные насосы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34516" y="1988840"/>
            <a:ext cx="2880320" cy="16561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1400" dirty="0" err="1"/>
              <a:t>Магниторазрядные</a:t>
            </a:r>
            <a:endParaRPr lang="ru-RU" sz="1200" dirty="0"/>
          </a:p>
          <a:p>
            <a:endParaRPr lang="ru-RU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Активная откачка;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Откачивает все газы, включая «благородные);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Очень большое время заполнения;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Рабочий диапазон: от 10</a:t>
            </a:r>
            <a:r>
              <a:rPr lang="ru-RU" sz="1200" baseline="30000" dirty="0"/>
              <a:t>-5</a:t>
            </a:r>
            <a:r>
              <a:rPr lang="ru-RU" sz="1200" dirty="0"/>
              <a:t>-10</a:t>
            </a:r>
            <a:r>
              <a:rPr lang="ru-RU" sz="1200" baseline="30000" dirty="0"/>
              <a:t>-10 </a:t>
            </a:r>
            <a:r>
              <a:rPr lang="ru-RU" sz="1200" dirty="0"/>
              <a:t>Па</a:t>
            </a:r>
            <a:endParaRPr lang="ru-RU" sz="12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141526" y="1988840"/>
            <a:ext cx="2880320" cy="16561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1400" dirty="0"/>
              <a:t>Сорбционные</a:t>
            </a:r>
          </a:p>
          <a:p>
            <a:endParaRPr lang="ru-RU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Пассивная откачка;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Физическая сорбция;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Откачивает большинство газов;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Относительно малая емкость;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Рабочий диапазон: от 10</a:t>
            </a:r>
            <a:r>
              <a:rPr lang="ru-RU" sz="1200" baseline="30000" dirty="0"/>
              <a:t>5</a:t>
            </a:r>
            <a:r>
              <a:rPr lang="ru-RU" sz="1200" dirty="0"/>
              <a:t>-10</a:t>
            </a:r>
            <a:r>
              <a:rPr lang="ru-RU" sz="1200" baseline="30000" dirty="0"/>
              <a:t>-2 </a:t>
            </a:r>
            <a:r>
              <a:rPr lang="ru-RU" sz="1200" dirty="0"/>
              <a:t>Па</a:t>
            </a:r>
            <a:endParaRPr lang="ru-RU" sz="12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156176" y="1988840"/>
            <a:ext cx="2880320" cy="16561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1400" dirty="0"/>
              <a:t>Крио-сорбционные</a:t>
            </a:r>
            <a:endParaRPr lang="ru-RU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Пассивная откачка;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Физическая сорбция;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Откачивает все газы, в том числе и гелий;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Очень большое емкость;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Рабочий диапазон: от 10</a:t>
            </a:r>
            <a:r>
              <a:rPr lang="ru-RU" sz="1200" baseline="30000" dirty="0"/>
              <a:t>5</a:t>
            </a:r>
            <a:r>
              <a:rPr lang="ru-RU" sz="1200" dirty="0"/>
              <a:t>-10</a:t>
            </a:r>
            <a:r>
              <a:rPr lang="ru-RU" sz="1200" baseline="30000" dirty="0"/>
              <a:t>-11 </a:t>
            </a:r>
            <a:r>
              <a:rPr lang="ru-RU" sz="1200" dirty="0"/>
              <a:t>Па</a:t>
            </a:r>
            <a:endParaRPr lang="ru-RU" sz="12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631826" y="4083422"/>
            <a:ext cx="2880320" cy="16561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1400" dirty="0"/>
              <a:t>Титановые сублимационные</a:t>
            </a:r>
          </a:p>
          <a:p>
            <a:endParaRPr lang="ru-RU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Пассивная откачка;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Химическая сорбция;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Откачивает преимущественно химически активные газы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Очень большое емкость;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Рабочий диапазон: от 10</a:t>
            </a:r>
            <a:r>
              <a:rPr lang="ru-RU" sz="1200" baseline="30000" dirty="0"/>
              <a:t>-4</a:t>
            </a:r>
            <a:r>
              <a:rPr lang="ru-RU" sz="1200" dirty="0"/>
              <a:t>-10</a:t>
            </a:r>
            <a:r>
              <a:rPr lang="ru-RU" sz="1200" baseline="30000" dirty="0"/>
              <a:t>-10 </a:t>
            </a:r>
            <a:r>
              <a:rPr lang="ru-RU" sz="1200" dirty="0"/>
              <a:t>Па</a:t>
            </a:r>
            <a:endParaRPr lang="ru-RU" sz="12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644008" y="4083422"/>
            <a:ext cx="2880320" cy="16561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1400" dirty="0" err="1"/>
              <a:t>Нераспыляемые</a:t>
            </a:r>
            <a:r>
              <a:rPr lang="ru-RU" sz="1400" dirty="0"/>
              <a:t> геттеры</a:t>
            </a:r>
          </a:p>
          <a:p>
            <a:endParaRPr lang="ru-RU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Пассивная откачка;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Химическая сорбция;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Откачивает только химически активные газы;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Очень большое время заполнения;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Рабочий диапазон: от 10</a:t>
            </a:r>
            <a:r>
              <a:rPr lang="ru-RU" sz="1200" baseline="30000" dirty="0"/>
              <a:t>-4</a:t>
            </a:r>
            <a:r>
              <a:rPr lang="ru-RU" sz="1200" dirty="0"/>
              <a:t>-10</a:t>
            </a:r>
            <a:r>
              <a:rPr lang="ru-RU" sz="1200" baseline="30000" dirty="0"/>
              <a:t>-10 </a:t>
            </a:r>
            <a:r>
              <a:rPr lang="ru-RU" sz="1200" dirty="0"/>
              <a:t>Па</a:t>
            </a:r>
            <a:endParaRPr lang="ru-RU" sz="12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611560" y="159790"/>
            <a:ext cx="8229600" cy="63408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Поглотительные насосы: классификация</a:t>
            </a:r>
          </a:p>
        </p:txBody>
      </p:sp>
      <p:cxnSp>
        <p:nvCxnSpPr>
          <p:cNvPr id="15" name="Соединительная линия уступом 14"/>
          <p:cNvCxnSpPr>
            <a:stCxn id="6" idx="1"/>
            <a:endCxn id="11" idx="0"/>
          </p:cNvCxnSpPr>
          <p:nvPr/>
        </p:nvCxnSpPr>
        <p:spPr>
          <a:xfrm rot="10800000" flipV="1">
            <a:off x="3071986" y="1241226"/>
            <a:ext cx="611982" cy="2842195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Соединительная линия уступом 18"/>
          <p:cNvCxnSpPr>
            <a:stCxn id="6" idx="3"/>
            <a:endCxn id="12" idx="0"/>
          </p:cNvCxnSpPr>
          <p:nvPr/>
        </p:nvCxnSpPr>
        <p:spPr>
          <a:xfrm>
            <a:off x="5484168" y="1241227"/>
            <a:ext cx="600000" cy="2842195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Соединительная линия уступом 21"/>
          <p:cNvCxnSpPr>
            <a:stCxn id="6" idx="1"/>
            <a:endCxn id="7" idx="0"/>
          </p:cNvCxnSpPr>
          <p:nvPr/>
        </p:nvCxnSpPr>
        <p:spPr>
          <a:xfrm rot="10800000" flipV="1">
            <a:off x="1574676" y="1241226"/>
            <a:ext cx="2109292" cy="747613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>
            <a:stCxn id="6" idx="2"/>
            <a:endCxn id="9" idx="0"/>
          </p:cNvCxnSpPr>
          <p:nvPr/>
        </p:nvCxnSpPr>
        <p:spPr>
          <a:xfrm flipH="1">
            <a:off x="4581686" y="1529259"/>
            <a:ext cx="2382" cy="4595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Соединительная линия уступом 38"/>
          <p:cNvCxnSpPr>
            <a:stCxn id="6" idx="3"/>
            <a:endCxn id="10" idx="0"/>
          </p:cNvCxnSpPr>
          <p:nvPr/>
        </p:nvCxnSpPr>
        <p:spPr>
          <a:xfrm>
            <a:off x="5484168" y="1241227"/>
            <a:ext cx="2112168" cy="747613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07253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35</a:t>
            </a:fld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11560" y="159790"/>
            <a:ext cx="8229600" cy="63408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Ионные насосы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63" y="908720"/>
            <a:ext cx="4623285" cy="4544924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4710748" y="1484784"/>
            <a:ext cx="4130412" cy="458754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Откачка основана на работе ячеек </a:t>
            </a:r>
            <a:r>
              <a:rPr lang="ru-RU" sz="16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Пеннига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;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Количество ячеек определяет производительность;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Компания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Varian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первой начала коммерческое использование ячеек </a:t>
            </a:r>
            <a:r>
              <a:rPr lang="ru-RU" sz="16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Пеннинга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«Чистый» вакуум;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Широкий рабочий диапазон;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Хороший ресурс работы;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Требуется высокое напряжение– до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7kV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563888" y="944724"/>
            <a:ext cx="1440160" cy="5040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Входной фланец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27640" y="4869160"/>
            <a:ext cx="1440160" cy="5040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Магнит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601744" y="5178602"/>
            <a:ext cx="1440160" cy="5040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Ячейки </a:t>
            </a:r>
            <a:r>
              <a:rPr lang="ru-RU" dirty="0" err="1"/>
              <a:t>Пеннинга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09887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36</a:t>
            </a:fld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72246" y="4714232"/>
            <a:ext cx="8668914" cy="525658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Выбитые молекулы материала могут «замуровать» молекулы (физическое поглощение);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Выбитый электрон захватывается электро-магнитной ловушкой;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Количество ионов, попадающих в электронное облако, зависит от давления;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Количество электронов, а, следовательно, и ток, прямо пропорционально количеству ионов;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11560" y="159790"/>
            <a:ext cx="8229600" cy="63408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Ионные насосы: механизм откачки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EA06BB-D880-40F7-8A84-61076A71E3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903"/>
          <a:stretch/>
        </p:blipFill>
        <p:spPr>
          <a:xfrm>
            <a:off x="3886280" y="1125613"/>
            <a:ext cx="5184576" cy="34263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793BABF-ED55-483B-B70B-CE8D61D99C65}"/>
              </a:ext>
            </a:extLst>
          </p:cNvPr>
          <p:cNvSpPr/>
          <p:nvPr/>
        </p:nvSpPr>
        <p:spPr>
          <a:xfrm>
            <a:off x="179512" y="802448"/>
            <a:ext cx="81369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Комбинация магнитного и электрического поля создает ловушку для электронов;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C37BD2-8547-4635-B0C8-E16279D263A1}"/>
              </a:ext>
            </a:extLst>
          </p:cNvPr>
          <p:cNvSpPr/>
          <p:nvPr/>
        </p:nvSpPr>
        <p:spPr>
          <a:xfrm>
            <a:off x="179512" y="1303298"/>
            <a:ext cx="3812859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Молекулы газа, попавшие в электронное облако могут быт ионизованы;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 результате ион движется по направлению к катоду;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Сталкиваясь с катодом ион выбивает часть материала;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0058AB2-0C89-45D0-B945-E66D8F77451F}"/>
              </a:ext>
            </a:extLst>
          </p:cNvPr>
          <p:cNvSpPr/>
          <p:nvPr/>
        </p:nvSpPr>
        <p:spPr>
          <a:xfrm>
            <a:off x="172246" y="379090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Молекулы газа могут столкнуться со свежим материалом катода и химически </a:t>
            </a:r>
            <a:r>
              <a:rPr lang="ru-RU" sz="16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провозаимодействовать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6356863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37</a:t>
            </a:fld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11560" y="159790"/>
            <a:ext cx="8229600" cy="63408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Ионные насосы: эрозия катода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980728"/>
            <a:ext cx="8062591" cy="513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6003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38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11560" y="159790"/>
            <a:ext cx="8229600" cy="63408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Ионные насосы: механизм насыщения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51520" y="908720"/>
            <a:ext cx="4269160" cy="511256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Скорость откачки не является постоянной по причине эрозии катода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Ранее замурованные атомы высвобождаются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Как следствие, результирующая быстрота действия уменьшается, пока не будет достигнуто условие равновесия между замуровыванием и выходом ионов.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Данное состояние равновесия называется «насыщенным»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Но это не означает конец жизни насоса. Рабочие поверхности могут быть регенерированы или заменены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Время насыщения зависит от давления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Выше давление – выше уровень эрозии, быстрее достижения состояния равновесия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7368" y="908720"/>
            <a:ext cx="3600400" cy="24392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4" y="3356992"/>
            <a:ext cx="3678620" cy="289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3651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39</a:t>
            </a:fld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11560" y="159790"/>
            <a:ext cx="8229600" cy="63408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Ионные насосы: диодные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4675927" y="1268760"/>
            <a:ext cx="4269160" cy="108012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 диодных насосах оба катода обычно сделаны из титана - из-за хорошей </a:t>
            </a:r>
            <a:r>
              <a:rPr lang="ru-RU" sz="16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распыляемости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и химической реактивности этого металла;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90" y="1052736"/>
            <a:ext cx="4556591" cy="2088232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79512" y="3269744"/>
            <a:ext cx="4269160" cy="295232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При откачке воздуха или смеси, содержащей инертные газы, наблюдаются периодические всплески давления;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Данный феномен называется «</a:t>
            </a:r>
            <a:r>
              <a:rPr lang="ru-RU" sz="16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аргонная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нестабильность», так как аргон в этих всплесках является основным газом;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Одна из причин всплесков - замурованный аргон (или другие благородные газы) в катоде, который в определенный момент лавинно выделяется в процессе распыления.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4695330" y="3782204"/>
            <a:ext cx="4079549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838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</a:t>
            </a:fld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63408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1">
                    <a:lumMod val="50000"/>
                  </a:schemeClr>
                </a:solidFill>
              </a:rPr>
              <a:t>Термины, определения, размерности</a:t>
            </a:r>
          </a:p>
        </p:txBody>
      </p:sp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251520" y="750714"/>
            <a:ext cx="8640960" cy="4752528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ru-RU" sz="1600" i="1" u="sng" dirty="0"/>
              <a:t>Вакуум</a:t>
            </a:r>
            <a:r>
              <a:rPr lang="ru-RU" sz="1600" dirty="0"/>
              <a:t> (от лат. </a:t>
            </a:r>
            <a:r>
              <a:rPr lang="en-US" sz="1600" dirty="0"/>
              <a:t>vacuum – </a:t>
            </a:r>
            <a:r>
              <a:rPr lang="ru-RU" sz="1600" dirty="0"/>
              <a:t>пустота)</a:t>
            </a:r>
            <a:r>
              <a:rPr lang="en-US" sz="1600" dirty="0"/>
              <a:t>;</a:t>
            </a:r>
            <a:endParaRPr lang="ru-RU" sz="1600" dirty="0"/>
          </a:p>
          <a:p>
            <a:pPr algn="just">
              <a:lnSpc>
                <a:spcPct val="150000"/>
              </a:lnSpc>
            </a:pPr>
            <a:r>
              <a:rPr lang="ru-RU" sz="1600" i="1" u="sng" dirty="0"/>
              <a:t>Вакуум технический </a:t>
            </a:r>
            <a:r>
              <a:rPr lang="ru-RU" sz="1600" dirty="0"/>
              <a:t>– состояние газа или пара при давлении ниже атмосферного</a:t>
            </a:r>
            <a:r>
              <a:rPr lang="en-US" sz="1600" dirty="0"/>
              <a:t>;</a:t>
            </a:r>
          </a:p>
          <a:p>
            <a:pPr algn="just">
              <a:lnSpc>
                <a:spcPct val="150000"/>
              </a:lnSpc>
            </a:pPr>
            <a:r>
              <a:rPr lang="ru-RU" sz="1600" i="1" u="sng" dirty="0"/>
              <a:t>Давление</a:t>
            </a:r>
            <a:r>
              <a:rPr lang="ru-RU" sz="1600" dirty="0"/>
              <a:t> – количественная характеристика состояния среды. Под давлением газа понимают средний импульс, передаваемый единице площади стенки сосуда молекулами газа в единицу времени.</a:t>
            </a:r>
            <a:endParaRPr lang="en-US" sz="1600" dirty="0"/>
          </a:p>
          <a:p>
            <a:pPr algn="just">
              <a:lnSpc>
                <a:spcPct val="150000"/>
              </a:lnSpc>
            </a:pPr>
            <a:r>
              <a:rPr lang="ru-RU" sz="1600" dirty="0"/>
              <a:t>Стандарты</a:t>
            </a:r>
            <a:r>
              <a:rPr lang="en-US" sz="1600" dirty="0"/>
              <a:t>:</a:t>
            </a:r>
            <a:r>
              <a:rPr lang="ru-RU" sz="1600" dirty="0"/>
              <a:t> </a:t>
            </a:r>
            <a:r>
              <a:rPr lang="ru-RU" sz="1600" b="1" dirty="0"/>
              <a:t>ГОСТ 5197-85, </a:t>
            </a:r>
            <a:r>
              <a:rPr lang="en-US" sz="1600" b="1" dirty="0"/>
              <a:t>ISO 3529/1</a:t>
            </a:r>
            <a:r>
              <a:rPr lang="ru-RU" sz="1600" b="1" dirty="0"/>
              <a:t>, </a:t>
            </a:r>
            <a:r>
              <a:rPr lang="en-US" sz="1600" b="1" dirty="0"/>
              <a:t>DIN 28400/1</a:t>
            </a:r>
            <a:r>
              <a:rPr lang="ru-RU" sz="1600" dirty="0"/>
              <a:t> </a:t>
            </a:r>
            <a:endParaRPr lang="en-US" sz="1600" dirty="0"/>
          </a:p>
          <a:p>
            <a:pPr algn="just">
              <a:lnSpc>
                <a:spcPct val="150000"/>
              </a:lnSpc>
            </a:pPr>
            <a:endParaRPr lang="ru-RU" sz="1600" dirty="0"/>
          </a:p>
          <a:p>
            <a:pPr>
              <a:lnSpc>
                <a:spcPct val="150000"/>
              </a:lnSpc>
            </a:pPr>
            <a:endParaRPr lang="ru-RU" sz="1600" dirty="0"/>
          </a:p>
          <a:p>
            <a:endParaRPr lang="ru-RU" sz="1600" i="1" u="sng" dirty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pPr marL="0" indent="0">
              <a:buNone/>
            </a:pPr>
            <a:endParaRPr lang="ru-RU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1D5CFA-5D9D-4C49-AFC7-4F816BE9A0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8849"/>
          <a:stretch/>
        </p:blipFill>
        <p:spPr>
          <a:xfrm>
            <a:off x="161039" y="18620"/>
            <a:ext cx="738553" cy="727475"/>
          </a:xfrm>
          <a:prstGeom prst="rect">
            <a:avLst/>
          </a:prstGeom>
        </p:spPr>
      </p:pic>
      <p:graphicFrame>
        <p:nvGraphicFramePr>
          <p:cNvPr id="10" name="Таблица 7">
            <a:extLst>
              <a:ext uri="{FF2B5EF4-FFF2-40B4-BE49-F238E27FC236}">
                <a16:creationId xmlns:a16="http://schemas.microsoft.com/office/drawing/2014/main" id="{1511878A-236C-4287-B4A2-D12EF21374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5146898"/>
              </p:ext>
            </p:extLst>
          </p:nvPr>
        </p:nvGraphicFramePr>
        <p:xfrm>
          <a:off x="275791" y="3161778"/>
          <a:ext cx="8589640" cy="3139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73705">
                  <a:extLst>
                    <a:ext uri="{9D8B030D-6E8A-4147-A177-3AD203B41FA5}">
                      <a16:colId xmlns:a16="http://schemas.microsoft.com/office/drawing/2014/main" val="3395614185"/>
                    </a:ext>
                  </a:extLst>
                </a:gridCol>
                <a:gridCol w="1073705">
                  <a:extLst>
                    <a:ext uri="{9D8B030D-6E8A-4147-A177-3AD203B41FA5}">
                      <a16:colId xmlns:a16="http://schemas.microsoft.com/office/drawing/2014/main" val="1491195401"/>
                    </a:ext>
                  </a:extLst>
                </a:gridCol>
                <a:gridCol w="1073705">
                  <a:extLst>
                    <a:ext uri="{9D8B030D-6E8A-4147-A177-3AD203B41FA5}">
                      <a16:colId xmlns:a16="http://schemas.microsoft.com/office/drawing/2014/main" val="130872174"/>
                    </a:ext>
                  </a:extLst>
                </a:gridCol>
                <a:gridCol w="1073705">
                  <a:extLst>
                    <a:ext uri="{9D8B030D-6E8A-4147-A177-3AD203B41FA5}">
                      <a16:colId xmlns:a16="http://schemas.microsoft.com/office/drawing/2014/main" val="2174780111"/>
                    </a:ext>
                  </a:extLst>
                </a:gridCol>
                <a:gridCol w="1073705">
                  <a:extLst>
                    <a:ext uri="{9D8B030D-6E8A-4147-A177-3AD203B41FA5}">
                      <a16:colId xmlns:a16="http://schemas.microsoft.com/office/drawing/2014/main" val="3272042409"/>
                    </a:ext>
                  </a:extLst>
                </a:gridCol>
                <a:gridCol w="1073705">
                  <a:extLst>
                    <a:ext uri="{9D8B030D-6E8A-4147-A177-3AD203B41FA5}">
                      <a16:colId xmlns:a16="http://schemas.microsoft.com/office/drawing/2014/main" val="3491029727"/>
                    </a:ext>
                  </a:extLst>
                </a:gridCol>
                <a:gridCol w="1073705">
                  <a:extLst>
                    <a:ext uri="{9D8B030D-6E8A-4147-A177-3AD203B41FA5}">
                      <a16:colId xmlns:a16="http://schemas.microsoft.com/office/drawing/2014/main" val="1438101788"/>
                    </a:ext>
                  </a:extLst>
                </a:gridCol>
                <a:gridCol w="1073705">
                  <a:extLst>
                    <a:ext uri="{9D8B030D-6E8A-4147-A177-3AD203B41FA5}">
                      <a16:colId xmlns:a16="http://schemas.microsoft.com/office/drawing/2014/main" val="42551375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9525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Паскаль</a:t>
                      </a:r>
                      <a:b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</a:b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(</a:t>
                      </a:r>
                      <a:r>
                        <a:rPr lang="ru-RU" sz="1400" dirty="0" err="1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Pa</a:t>
                      </a: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, Па)</a:t>
                      </a:r>
                    </a:p>
                  </a:txBody>
                  <a:tcPr marL="9525" marR="9525" marT="9525" marB="9525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Бар</a:t>
                      </a:r>
                      <a:b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</a:b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(</a:t>
                      </a:r>
                      <a:r>
                        <a:rPr lang="ru-RU" sz="1400" dirty="0" err="1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bar</a:t>
                      </a: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, бар)</a:t>
                      </a:r>
                    </a:p>
                  </a:txBody>
                  <a:tcPr marL="9525" marR="9525" marT="9525" marB="9525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Техническая атмосфера</a:t>
                      </a:r>
                      <a:b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</a:b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(</a:t>
                      </a:r>
                      <a:r>
                        <a:rPr lang="ru-RU" sz="1400" dirty="0" err="1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at</a:t>
                      </a: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, </a:t>
                      </a:r>
                      <a:r>
                        <a:rPr lang="ru-RU" sz="1400" dirty="0" err="1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ат</a:t>
                      </a: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)</a:t>
                      </a:r>
                    </a:p>
                  </a:txBody>
                  <a:tcPr marL="9525" marR="9525" marT="9525" marB="9525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Физическая атмосфера</a:t>
                      </a:r>
                      <a:b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</a:b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(</a:t>
                      </a:r>
                      <a:r>
                        <a:rPr lang="ru-RU" sz="1400" dirty="0" err="1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atm</a:t>
                      </a: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, </a:t>
                      </a:r>
                      <a:r>
                        <a:rPr lang="ru-RU" sz="1400" dirty="0" err="1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атм</a:t>
                      </a: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)</a:t>
                      </a:r>
                    </a:p>
                  </a:txBody>
                  <a:tcPr marL="9525" marR="9525" marT="9525" marB="9525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Миллиметр ртутного столба</a:t>
                      </a:r>
                      <a:b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</a:b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(мм рт.</a:t>
                      </a:r>
                      <a:r>
                        <a:rPr lang="ru-RU" sz="1400" dirty="0" err="1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ст</a:t>
                      </a: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.,</a:t>
                      </a:r>
                      <a:r>
                        <a:rPr lang="ru-RU" sz="1400" dirty="0" err="1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mmHg</a:t>
                      </a: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, </a:t>
                      </a:r>
                      <a:r>
                        <a:rPr lang="ru-RU" sz="1400" dirty="0" err="1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torr</a:t>
                      </a: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, </a:t>
                      </a:r>
                      <a:r>
                        <a:rPr lang="ru-RU" sz="1400" dirty="0" err="1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торр</a:t>
                      </a: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)</a:t>
                      </a:r>
                    </a:p>
                  </a:txBody>
                  <a:tcPr marL="9525" marR="9525" marT="9525" marB="9525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Метр водяного столба</a:t>
                      </a:r>
                      <a:b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</a:b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(м вод. </a:t>
                      </a:r>
                      <a:r>
                        <a:rPr lang="ru-RU" sz="1400" dirty="0" err="1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ст</a:t>
                      </a: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.,m H</a:t>
                      </a:r>
                      <a:r>
                        <a:rPr lang="ru-RU" sz="1400" baseline="-250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</a:t>
                      </a: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O)</a:t>
                      </a:r>
                    </a:p>
                  </a:txBody>
                  <a:tcPr marL="9525" marR="9525" marT="9525" marB="9525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Фунт-сила</a:t>
                      </a:r>
                      <a:br>
                        <a:rPr lang="ru-RU" sz="1400" u="sng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</a:b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на кв. дюйм</a:t>
                      </a:r>
                      <a:b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</a:b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(</a:t>
                      </a:r>
                      <a:r>
                        <a:rPr lang="ru-RU" sz="1400" dirty="0" err="1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psi</a:t>
                      </a: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)</a:t>
                      </a:r>
                    </a:p>
                  </a:txBody>
                  <a:tcPr marL="9525" marR="9525" marT="9525" marB="9525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7842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 Па</a:t>
                      </a:r>
                    </a:p>
                  </a:txBody>
                  <a:tcPr marL="9525" marR="9525" marT="9525" marB="9525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 Н/м</a:t>
                      </a:r>
                      <a:r>
                        <a:rPr lang="ru-RU" sz="1400" b="1" baseline="300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</a:t>
                      </a:r>
                      <a:endParaRPr lang="ru-RU" sz="1400" b="1" dirty="0">
                        <a:effectLst/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 10</a:t>
                      </a:r>
                      <a:r>
                        <a:rPr lang="ru-RU" sz="1400" baseline="300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−5</a:t>
                      </a:r>
                      <a:endParaRPr lang="ru-RU" sz="1400" dirty="0">
                        <a:effectLst/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 10,197×10</a:t>
                      </a:r>
                      <a:r>
                        <a:rPr lang="ru-RU" sz="1400" baseline="3000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−6</a:t>
                      </a:r>
                      <a:endParaRPr lang="ru-RU" sz="1400">
                        <a:effectLst/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 9,8692×10</a:t>
                      </a:r>
                      <a:r>
                        <a:rPr lang="ru-RU" sz="1400" baseline="3000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−6</a:t>
                      </a:r>
                      <a:endParaRPr lang="ru-RU" sz="1400">
                        <a:effectLst/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7,5006×10</a:t>
                      </a:r>
                      <a:r>
                        <a:rPr lang="ru-RU" sz="1400" baseline="3000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−3</a:t>
                      </a:r>
                      <a:endParaRPr lang="ru-RU" sz="1400">
                        <a:effectLst/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 1,0197×10</a:t>
                      </a:r>
                      <a:r>
                        <a:rPr lang="ru-RU" sz="1400" baseline="3000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−4</a:t>
                      </a:r>
                      <a:endParaRPr lang="ru-RU" sz="1400">
                        <a:effectLst/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 145,04×10</a:t>
                      </a:r>
                      <a:r>
                        <a:rPr lang="ru-RU" sz="1400" baseline="3000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−6</a:t>
                      </a:r>
                      <a:endParaRPr lang="ru-RU" sz="1400">
                        <a:effectLst/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6969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 бар</a:t>
                      </a:r>
                    </a:p>
                  </a:txBody>
                  <a:tcPr marL="9525" marR="9525" marT="9525" marB="9525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 10</a:t>
                      </a:r>
                      <a:r>
                        <a:rPr lang="ru-RU" sz="1400" baseline="300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5</a:t>
                      </a:r>
                      <a:endParaRPr lang="ru-RU" sz="1400" dirty="0">
                        <a:effectLst/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 1 ×10</a:t>
                      </a:r>
                      <a:r>
                        <a:rPr lang="ru-RU" sz="1400" baseline="300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6</a:t>
                      </a: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 дин/см</a:t>
                      </a:r>
                      <a:r>
                        <a:rPr lang="ru-RU" sz="1400" baseline="300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</a:t>
                      </a:r>
                      <a:endParaRPr lang="ru-RU" sz="1400" dirty="0">
                        <a:effectLst/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 1,0197</a:t>
                      </a:r>
                    </a:p>
                  </a:txBody>
                  <a:tcPr marL="9525" marR="9525" marT="9525" marB="9525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 0,98692</a:t>
                      </a:r>
                    </a:p>
                  </a:txBody>
                  <a:tcPr marL="9525" marR="9525" marT="9525" marB="9525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 750,06</a:t>
                      </a:r>
                    </a:p>
                  </a:txBody>
                  <a:tcPr marL="9525" marR="9525" marT="9525" marB="9525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 10,197</a:t>
                      </a:r>
                    </a:p>
                  </a:txBody>
                  <a:tcPr marL="9525" marR="9525" marT="9525" marB="9525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 14,504</a:t>
                      </a:r>
                    </a:p>
                  </a:txBody>
                  <a:tcPr marL="9525" marR="9525" marT="9525" marB="9525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26252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 ат</a:t>
                      </a:r>
                    </a:p>
                  </a:txBody>
                  <a:tcPr marL="9525" marR="9525" marT="9525" marB="9525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 98066,5</a:t>
                      </a:r>
                    </a:p>
                  </a:txBody>
                  <a:tcPr marL="9525" marR="9525" marT="9525" marB="9525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 0,980665</a:t>
                      </a:r>
                    </a:p>
                  </a:txBody>
                  <a:tcPr marL="9525" marR="9525" marT="9525" marB="9525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 1 кгс/см</a:t>
                      </a:r>
                      <a:r>
                        <a:rPr lang="ru-RU" sz="1400" baseline="300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</a:t>
                      </a:r>
                      <a:endParaRPr lang="ru-RU" sz="1400" dirty="0">
                        <a:effectLst/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 0,96784</a:t>
                      </a:r>
                    </a:p>
                  </a:txBody>
                  <a:tcPr marL="9525" marR="9525" marT="9525" marB="9525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 735,56</a:t>
                      </a:r>
                    </a:p>
                  </a:txBody>
                  <a:tcPr marL="9525" marR="9525" marT="9525" marB="9525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 10</a:t>
                      </a:r>
                    </a:p>
                  </a:txBody>
                  <a:tcPr marL="9525" marR="9525" marT="9525" marB="9525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 14,223</a:t>
                      </a:r>
                    </a:p>
                  </a:txBody>
                  <a:tcPr marL="9525" marR="9525" marT="9525" marB="9525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80119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1 </a:t>
                      </a:r>
                      <a:r>
                        <a:rPr lang="ru-RU" sz="1400" dirty="0" err="1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атм</a:t>
                      </a:r>
                      <a:endParaRPr lang="ru-RU" sz="1400" dirty="0">
                        <a:effectLst/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 101325</a:t>
                      </a:r>
                    </a:p>
                  </a:txBody>
                  <a:tcPr marL="9525" marR="9525" marT="9525" marB="9525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 1,01325</a:t>
                      </a:r>
                    </a:p>
                  </a:txBody>
                  <a:tcPr marL="9525" marR="9525" marT="9525" marB="9525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 1,033</a:t>
                      </a:r>
                    </a:p>
                  </a:txBody>
                  <a:tcPr marL="9525" marR="9525" marT="9525" marB="9525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1 </a:t>
                      </a:r>
                      <a:r>
                        <a:rPr lang="ru-RU" sz="1400" dirty="0" err="1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атм</a:t>
                      </a:r>
                      <a:endParaRPr lang="ru-RU" sz="1400" dirty="0">
                        <a:effectLst/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 760</a:t>
                      </a:r>
                    </a:p>
                  </a:txBody>
                  <a:tcPr marL="9525" marR="9525" marT="9525" marB="9525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 10,33</a:t>
                      </a:r>
                    </a:p>
                  </a:txBody>
                  <a:tcPr marL="9525" marR="9525" marT="9525" marB="9525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 14,696</a:t>
                      </a:r>
                    </a:p>
                  </a:txBody>
                  <a:tcPr marL="9525" marR="9525" marT="9525" marB="9525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7487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 мм </a:t>
                      </a:r>
                      <a:r>
                        <a:rPr lang="ru-RU" sz="1400" dirty="0" err="1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рт.ст</a:t>
                      </a: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9525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 133,322</a:t>
                      </a:r>
                    </a:p>
                  </a:txBody>
                  <a:tcPr marL="9525" marR="9525" marT="9525" marB="9525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 1,3332×10</a:t>
                      </a:r>
                      <a:r>
                        <a:rPr lang="ru-RU" sz="1400" baseline="3000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−3</a:t>
                      </a:r>
                      <a:endParaRPr lang="ru-RU" sz="1400">
                        <a:effectLst/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 1,3595×10</a:t>
                      </a:r>
                      <a:r>
                        <a:rPr lang="ru-RU" sz="1400" baseline="300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−3</a:t>
                      </a:r>
                      <a:endParaRPr lang="ru-RU" sz="1400" dirty="0">
                        <a:effectLst/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 1,3158×10</a:t>
                      </a:r>
                      <a:r>
                        <a:rPr lang="ru-RU" sz="1400" baseline="300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−3</a:t>
                      </a:r>
                      <a:endParaRPr lang="ru-RU" sz="1400" dirty="0">
                        <a:effectLst/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 1 мм </a:t>
                      </a:r>
                      <a:r>
                        <a:rPr lang="ru-RU" sz="1400" dirty="0" err="1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рт.ст</a:t>
                      </a: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9525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 13,595×10</a:t>
                      </a:r>
                      <a:r>
                        <a:rPr lang="ru-RU" sz="1400" baseline="300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−3</a:t>
                      </a:r>
                      <a:endParaRPr lang="ru-RU" sz="1400" dirty="0">
                        <a:effectLst/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 19,337×10</a:t>
                      </a:r>
                      <a:r>
                        <a:rPr lang="ru-RU" sz="1400" baseline="300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−3</a:t>
                      </a:r>
                      <a:endParaRPr lang="ru-RU" sz="1400" dirty="0">
                        <a:effectLst/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79291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 м вод. ст.</a:t>
                      </a:r>
                    </a:p>
                  </a:txBody>
                  <a:tcPr marL="9525" marR="9525" marT="9525" marB="9525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 9806,65</a:t>
                      </a:r>
                    </a:p>
                  </a:txBody>
                  <a:tcPr marL="9525" marR="9525" marT="9525" marB="9525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 9,80665×10</a:t>
                      </a:r>
                      <a:r>
                        <a:rPr lang="ru-RU" sz="1400" baseline="300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−2</a:t>
                      </a:r>
                      <a:endParaRPr lang="ru-RU" sz="1400" dirty="0">
                        <a:effectLst/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 0,1</a:t>
                      </a:r>
                    </a:p>
                  </a:txBody>
                  <a:tcPr marL="9525" marR="9525" marT="9525" marB="9525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 0,096784</a:t>
                      </a:r>
                    </a:p>
                  </a:txBody>
                  <a:tcPr marL="9525" marR="9525" marT="9525" marB="9525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 73,556</a:t>
                      </a:r>
                    </a:p>
                  </a:txBody>
                  <a:tcPr marL="9525" marR="9525" marT="9525" marB="9525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 1 м вод. ст.</a:t>
                      </a:r>
                    </a:p>
                  </a:txBody>
                  <a:tcPr marL="9525" marR="9525" marT="9525" marB="9525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 1,4223</a:t>
                      </a:r>
                    </a:p>
                  </a:txBody>
                  <a:tcPr marL="9525" marR="9525" marT="9525" marB="9525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1641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1 </a:t>
                      </a:r>
                      <a:r>
                        <a:rPr lang="ru-RU" sz="1400" dirty="0" err="1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psi</a:t>
                      </a:r>
                      <a:endParaRPr lang="ru-RU" sz="1400" dirty="0">
                        <a:effectLst/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 6894,76</a:t>
                      </a:r>
                    </a:p>
                  </a:txBody>
                  <a:tcPr marL="9525" marR="9525" marT="9525" marB="9525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 68,948×10</a:t>
                      </a:r>
                      <a:r>
                        <a:rPr lang="ru-RU" sz="1400" baseline="3000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−3</a:t>
                      </a:r>
                      <a:endParaRPr lang="ru-RU" sz="1400">
                        <a:effectLst/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 70,307×10</a:t>
                      </a:r>
                      <a:r>
                        <a:rPr lang="ru-RU" sz="1400" baseline="3000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−3</a:t>
                      </a:r>
                      <a:endParaRPr lang="ru-RU" sz="1400">
                        <a:effectLst/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 68,046×10</a:t>
                      </a:r>
                      <a:r>
                        <a:rPr lang="ru-RU" sz="1400" baseline="3000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−3</a:t>
                      </a:r>
                      <a:endParaRPr lang="ru-RU" sz="1400">
                        <a:effectLst/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 51,715</a:t>
                      </a:r>
                    </a:p>
                  </a:txBody>
                  <a:tcPr marL="9525" marR="9525" marT="9525" marB="9525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 0,70307</a:t>
                      </a:r>
                    </a:p>
                  </a:txBody>
                  <a:tcPr marL="9525" marR="9525" marT="9525" marB="9525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 1 </a:t>
                      </a:r>
                      <a:r>
                        <a:rPr lang="ru-RU" sz="1400" dirty="0" err="1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lbf</a:t>
                      </a:r>
                      <a:r>
                        <a:rPr lang="ru-RU" sz="14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/in</a:t>
                      </a:r>
                      <a:r>
                        <a:rPr lang="ru-RU" sz="1400" baseline="30000" dirty="0">
                          <a:effectLst/>
                          <a:latin typeface="Liberation Serif" panose="02020603050405020304" pitchFamily="18" charset="0"/>
                          <a:ea typeface="Liberation Serif" panose="02020603050405020304" pitchFamily="18" charset="0"/>
                          <a:cs typeface="Liberation Serif" panose="02020603050405020304" pitchFamily="18" charset="0"/>
                        </a:rPr>
                        <a:t>2</a:t>
                      </a:r>
                      <a:endParaRPr lang="ru-RU" sz="1400" dirty="0">
                        <a:effectLst/>
                        <a:latin typeface="Liberation Serif" panose="02020603050405020304" pitchFamily="18" charset="0"/>
                        <a:ea typeface="Liberation Serif" panose="02020603050405020304" pitchFamily="18" charset="0"/>
                        <a:cs typeface="Liberation Serif" panose="02020603050405020304" pitchFamily="18" charset="0"/>
                      </a:endParaRPr>
                    </a:p>
                  </a:txBody>
                  <a:tcPr marL="9525" marR="9525" marT="9525" marB="9525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8464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58733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40</a:t>
            </a:fld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11560" y="159790"/>
            <a:ext cx="8229600" cy="63408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Ионные насосы: для откачки инертных газов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4675927" y="980728"/>
            <a:ext cx="4269160" cy="489654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 так называемых дифференциальных диодных насосах одна из катодных титановых пластин заменяется тяжелым металлом (обычно танталом). 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Повышение производительности откачки благородного газа объясняется так называемой нейтрализацией ионов без существенной потери энергии. Согласно теории ион аргона </a:t>
            </a:r>
            <a:r>
              <a:rPr lang="ru-RU" sz="16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Ar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+ отражается от поверхности катода, а, затем, рассеивается и улетает  с той же скоростью на поверхность анода, где внедряется в титановую пленку.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10788" y="3794125"/>
            <a:ext cx="4269160" cy="295232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Большая стабильность и быстрота действия по инертным газам;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Производительность по азоту снижается на 20%;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Уменьшается быстрота действия по водороду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Насос более дорогой по отношению к стандартному диодному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980728"/>
            <a:ext cx="3960440" cy="27279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5406" y="4653136"/>
            <a:ext cx="3899681" cy="156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224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41</a:t>
            </a:fld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11560" y="159790"/>
            <a:ext cx="8229600" cy="63408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Ионные насосы: триодные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400731" y="908720"/>
            <a:ext cx="4440429" cy="468052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Основная идея – сохранив производительность по благородным газам, повысить производительность по водороду;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Катод сделан из </a:t>
            </a:r>
            <a:r>
              <a:rPr lang="ru-RU" sz="16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Ti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-полосок, а не плоской пластины, как в диодном насосе;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Анод заземлен, катод находится под отрицательным напряжением, механизм ионизации </a:t>
            </a:r>
            <a:r>
              <a:rPr lang="ru-RU" sz="16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Пеннинга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остается таким же, как в диодном насосе;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Новая форма катода увеличивает вероятность отражения благородных газов в виде нейтральных молекул с высокой энергией.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922060"/>
            <a:ext cx="3931662" cy="22362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3429906"/>
            <a:ext cx="4104456" cy="224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461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Vacuum for Particle Accelerators, Glumslov, Sweden,                            6 - 16 June,  2017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42</a:t>
            </a:fld>
            <a:endParaRPr lang="en-US" dirty="0"/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156633" y="749302"/>
            <a:ext cx="8757356" cy="2267657"/>
            <a:chOff x="111" y="405"/>
            <a:chExt cx="6206" cy="1607"/>
          </a:xfrm>
        </p:grpSpPr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111" y="405"/>
              <a:ext cx="5128" cy="16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1276" tIns="40637" rIns="81276" bIns="40637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827213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2844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7416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198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6560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Clr>
                  <a:schemeClr val="accent1"/>
                </a:buClr>
              </a:pPr>
              <a:r>
                <a:rPr lang="ru-RU" altLang="en-US" dirty="0">
                  <a:solidFill>
                    <a:schemeClr val="bg1">
                      <a:lumMod val="50000"/>
                    </a:schemeClr>
                  </a:solidFill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    </a:t>
              </a:r>
              <a:r>
                <a:rPr lang="ru-RU" altLang="en-US" dirty="0" err="1">
                  <a:solidFill>
                    <a:schemeClr val="bg1">
                      <a:lumMod val="50000"/>
                    </a:schemeClr>
                  </a:solidFill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Криосорбция</a:t>
              </a:r>
              <a:endParaRPr lang="en-US" altLang="en-US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endParaRPr>
            </a:p>
            <a:p>
              <a:pPr algn="ctr">
                <a:buClr>
                  <a:schemeClr val="accent1"/>
                </a:buClr>
              </a:pPr>
              <a:endParaRPr lang="en-US" altLang="en-US" sz="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endParaRPr>
            </a:p>
            <a:p>
              <a:pPr marL="285750" indent="-285750">
                <a:buClr>
                  <a:srgbClr val="00CC99"/>
                </a:buClr>
                <a:buFont typeface="Arial" panose="020B0604020202020204" pitchFamily="34" charset="0"/>
                <a:buChar char="•"/>
              </a:pPr>
              <a:r>
                <a:rPr lang="ru-RU" altLang="en-US" sz="1400" dirty="0">
                  <a:solidFill>
                    <a:schemeClr val="bg1">
                      <a:lumMod val="50000"/>
                    </a:schemeClr>
                  </a:solidFill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Физическая адсорбция – притяжение между молекулами газа и сорбента по средством ван-дер-ваальсовых сил;</a:t>
              </a:r>
            </a:p>
            <a:p>
              <a:pPr marL="285750" indent="-285750">
                <a:buClr>
                  <a:srgbClr val="00CC99"/>
                </a:buClr>
                <a:buFont typeface="Arial" panose="020B0604020202020204" pitchFamily="34" charset="0"/>
                <a:buChar char="•"/>
              </a:pPr>
              <a:r>
                <a:rPr lang="ru-RU" altLang="en-US" sz="1400" dirty="0">
                  <a:solidFill>
                    <a:schemeClr val="bg1">
                      <a:lumMod val="50000"/>
                    </a:schemeClr>
                  </a:solidFill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Энергия связи выше, чем при конденсации: 20 – 85 МэВ для водорода;</a:t>
              </a:r>
            </a:p>
            <a:p>
              <a:pPr marL="285750" indent="-285750">
                <a:buClr>
                  <a:srgbClr val="00CC99"/>
                </a:buClr>
                <a:buFont typeface="Arial" panose="020B0604020202020204" pitchFamily="34" charset="0"/>
                <a:buChar char="•"/>
              </a:pPr>
              <a:r>
                <a:rPr lang="ru-RU" altLang="en-US" sz="1400" dirty="0">
                  <a:solidFill>
                    <a:schemeClr val="bg1">
                      <a:lumMod val="50000"/>
                    </a:schemeClr>
                  </a:solidFill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Молекулы оказываются связанными еще до достижение состояния насыщения;</a:t>
              </a:r>
            </a:p>
            <a:p>
              <a:pPr marL="285750" indent="-285750">
                <a:buClr>
                  <a:srgbClr val="00CC99"/>
                </a:buClr>
                <a:buFont typeface="Arial" panose="020B0604020202020204" pitchFamily="34" charset="0"/>
                <a:buChar char="•"/>
              </a:pPr>
              <a:r>
                <a:rPr lang="ru-RU" altLang="en-US" sz="1400" dirty="0">
                  <a:solidFill>
                    <a:schemeClr val="bg1">
                      <a:lumMod val="50000"/>
                    </a:schemeClr>
                  </a:solidFill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Возможна откачка</a:t>
              </a:r>
              <a:r>
                <a:rPr lang="en-US" altLang="en-US" sz="1400" dirty="0">
                  <a:solidFill>
                    <a:schemeClr val="bg1">
                      <a:lumMod val="50000"/>
                    </a:schemeClr>
                  </a:solidFill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 He</a:t>
              </a:r>
              <a:r>
                <a:rPr lang="ru-RU" altLang="en-US" sz="1400" dirty="0">
                  <a:solidFill>
                    <a:schemeClr val="bg1">
                      <a:lumMod val="50000"/>
                    </a:schemeClr>
                  </a:solidFill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 при Т ≤ 4,2К, </a:t>
              </a:r>
              <a:r>
                <a:rPr lang="en-US" altLang="en-US" sz="1400" dirty="0">
                  <a:solidFill>
                    <a:schemeClr val="bg1">
                      <a:lumMod val="50000"/>
                    </a:schemeClr>
                  </a:solidFill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H</a:t>
              </a:r>
              <a:r>
                <a:rPr lang="ru-RU" altLang="en-US" sz="1400" baseline="-25000" dirty="0">
                  <a:solidFill>
                    <a:schemeClr val="bg1">
                      <a:lumMod val="50000"/>
                    </a:schemeClr>
                  </a:solidFill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2</a:t>
              </a:r>
              <a:r>
                <a:rPr lang="ru-RU" altLang="en-US" sz="1400" dirty="0">
                  <a:solidFill>
                    <a:schemeClr val="bg1">
                      <a:lumMod val="50000"/>
                    </a:schemeClr>
                  </a:solidFill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 при Т ≤ 20К и </a:t>
              </a:r>
              <a:r>
                <a:rPr lang="en-US" altLang="en-US" sz="1400" dirty="0">
                  <a:solidFill>
                    <a:schemeClr val="bg1">
                      <a:lumMod val="50000"/>
                    </a:schemeClr>
                  </a:solidFill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N</a:t>
              </a:r>
              <a:r>
                <a:rPr lang="ru-RU" altLang="en-US" sz="1400" baseline="-25000" dirty="0">
                  <a:solidFill>
                    <a:schemeClr val="bg1">
                      <a:lumMod val="50000"/>
                    </a:schemeClr>
                  </a:solidFill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2</a:t>
              </a:r>
              <a:r>
                <a:rPr lang="ru-RU" altLang="en-US" sz="1400" dirty="0">
                  <a:solidFill>
                    <a:schemeClr val="bg1">
                      <a:lumMod val="50000"/>
                    </a:schemeClr>
                  </a:solidFill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 при Т ≤ 77К </a:t>
              </a:r>
            </a:p>
            <a:p>
              <a:pPr marL="285750" indent="-285750">
                <a:buClr>
                  <a:srgbClr val="00CC99"/>
                </a:buClr>
                <a:buFont typeface="Arial" panose="020B0604020202020204" pitchFamily="34" charset="0"/>
                <a:buChar char="•"/>
              </a:pPr>
              <a:r>
                <a:rPr lang="ru-RU" altLang="en-US" sz="1400" dirty="0">
                  <a:solidFill>
                    <a:schemeClr val="bg1">
                      <a:lumMod val="50000"/>
                    </a:schemeClr>
                  </a:solidFill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Среднее время пребывания на поверхности в 1ч достигается для </a:t>
              </a:r>
              <a:r>
                <a:rPr lang="en-US" altLang="en-US" sz="1400" dirty="0">
                  <a:solidFill>
                    <a:schemeClr val="bg1">
                      <a:lumMod val="50000"/>
                    </a:schemeClr>
                  </a:solidFill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H</a:t>
              </a:r>
              <a:r>
                <a:rPr lang="ru-RU" altLang="en-US" sz="1400" baseline="-25000" dirty="0">
                  <a:solidFill>
                    <a:schemeClr val="bg1">
                      <a:lumMod val="50000"/>
                    </a:schemeClr>
                  </a:solidFill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2</a:t>
              </a:r>
              <a:r>
                <a:rPr lang="ru-RU" altLang="en-US" sz="1400" dirty="0">
                  <a:solidFill>
                    <a:schemeClr val="bg1">
                      <a:lumMod val="50000"/>
                    </a:schemeClr>
                  </a:solidFill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 при </a:t>
              </a:r>
              <a:r>
                <a:rPr lang="en-US" altLang="en-US" sz="1400" dirty="0">
                  <a:solidFill>
                    <a:schemeClr val="bg1">
                      <a:lumMod val="50000"/>
                    </a:schemeClr>
                  </a:solidFill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T</a:t>
              </a:r>
              <a:r>
                <a:rPr lang="ru-RU" altLang="en-US" sz="1400" dirty="0">
                  <a:solidFill>
                    <a:schemeClr val="bg1">
                      <a:lumMod val="50000"/>
                    </a:schemeClr>
                  </a:solidFill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: 5,2</a:t>
              </a:r>
              <a:r>
                <a:rPr lang="en-US" altLang="en-US" sz="1400" dirty="0">
                  <a:solidFill>
                    <a:schemeClr val="bg1">
                      <a:lumMod val="50000"/>
                    </a:schemeClr>
                  </a:solidFill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K </a:t>
              </a:r>
              <a:r>
                <a:rPr lang="ru-RU" altLang="en-US" sz="1400" dirty="0">
                  <a:solidFill>
                    <a:schemeClr val="bg1">
                      <a:lumMod val="50000"/>
                    </a:schemeClr>
                  </a:solidFill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rPr>
                <a:t>на гладких поверхностях и 26К на пористых поверхностях;</a:t>
              </a:r>
            </a:p>
            <a:p>
              <a:pPr marL="285750" indent="-285750">
                <a:buClr>
                  <a:srgbClr val="00CC99"/>
                </a:buClr>
                <a:buFont typeface="Arial" panose="020B0604020202020204" pitchFamily="34" charset="0"/>
                <a:buChar char="•"/>
              </a:pPr>
              <a:endParaRPr lang="en-US" altLang="en-US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endParaRPr>
            </a:p>
          </p:txBody>
        </p:sp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1" y="748"/>
              <a:ext cx="1026" cy="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5389" y="3194575"/>
            <a:ext cx="1540933" cy="88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5389" y="4743637"/>
            <a:ext cx="1549400" cy="92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615794" y="115531"/>
            <a:ext cx="8229600" cy="63408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Механизмы </a:t>
            </a:r>
            <a:r>
              <a:rPr lang="ru-RU" sz="24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криооткачки</a:t>
            </a:r>
            <a:endParaRPr lang="ru-RU" sz="24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129229" y="2791348"/>
            <a:ext cx="7042974" cy="1836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276" tIns="40637" rIns="81276" bIns="40637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72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chemeClr val="accent1"/>
              </a:buClr>
            </a:pPr>
            <a:r>
              <a:rPr lang="ru-RU" altLang="en-US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   Конденсация</a:t>
            </a:r>
            <a:endParaRPr lang="en-US" altLang="en-US" sz="16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algn="ctr">
              <a:buClr>
                <a:schemeClr val="accent1"/>
              </a:buClr>
            </a:pPr>
            <a:endParaRPr lang="en-US" altLang="en-US" sz="6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ru-RU" altLang="en-US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Взаимодействие молекул газа с собственными молекулами, находящимися в твердой фазе, под действием ван-дер-ваальсовых сил;</a:t>
            </a: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ru-RU" altLang="en-US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Энергия связи: около 9 МэВ для </a:t>
            </a:r>
            <a:r>
              <a:rPr lang="en-US" altLang="en-US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H</a:t>
            </a:r>
            <a:r>
              <a:rPr lang="ru-RU" altLang="en-US" sz="1400" baseline="-250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</a:t>
            </a:r>
            <a:r>
              <a:rPr lang="ru-RU" altLang="en-US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и около 175 МэВ для СО</a:t>
            </a:r>
            <a:r>
              <a:rPr lang="ru-RU" altLang="en-US" sz="1400" baseline="-250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</a:t>
            </a:r>
            <a:r>
              <a:rPr lang="ru-RU" altLang="en-US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;</a:t>
            </a: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ru-RU" altLang="en-US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Среднее время пребывания на поверхности в 1ч достигается при</a:t>
            </a:r>
            <a:r>
              <a:rPr lang="en-US" altLang="en-US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T</a:t>
            </a:r>
            <a:r>
              <a:rPr lang="ru-RU" altLang="en-US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: 2,8</a:t>
            </a:r>
            <a:r>
              <a:rPr lang="en-US" altLang="en-US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K </a:t>
            </a:r>
            <a:r>
              <a:rPr lang="ru-RU" altLang="en-US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для </a:t>
            </a:r>
            <a:r>
              <a:rPr lang="en-US" altLang="en-US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H</a:t>
            </a:r>
            <a:r>
              <a:rPr lang="ru-RU" altLang="en-US" sz="1400" baseline="-250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</a:t>
            </a:r>
            <a:r>
              <a:rPr lang="ru-RU" altLang="en-US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и </a:t>
            </a:r>
            <a:r>
              <a:rPr lang="en-US" altLang="en-US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53,4</a:t>
            </a:r>
            <a:r>
              <a:rPr lang="ru-RU" altLang="en-US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 для СО</a:t>
            </a:r>
            <a:r>
              <a:rPr lang="ru-RU" altLang="en-US" sz="1400" baseline="-250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</a:t>
            </a:r>
            <a:r>
              <a:rPr lang="ru-RU" altLang="en-US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;</a:t>
            </a: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endParaRPr lang="en-US" altLang="en-US" sz="14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135321" y="4502316"/>
            <a:ext cx="7042974" cy="1405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276" tIns="40637" rIns="81276" bIns="40637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72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chemeClr val="accent1"/>
              </a:buClr>
            </a:pPr>
            <a:r>
              <a:rPr lang="ru-RU" altLang="en-US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   </a:t>
            </a:r>
            <a:r>
              <a:rPr lang="ru-RU" altLang="en-US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Криозахват</a:t>
            </a:r>
            <a:endParaRPr lang="en-US" altLang="en-US" sz="16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algn="ctr">
              <a:buClr>
                <a:schemeClr val="accent1"/>
              </a:buClr>
            </a:pPr>
            <a:endParaRPr lang="en-US" altLang="en-US" sz="6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ru-RU" altLang="en-US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Замуровывание тяжело конденсируемого газа легко конденсируемым;</a:t>
            </a: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ru-RU" altLang="en-US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Например для откачки водорода и гелия при температуре поверхности 4,2К используется аргон</a:t>
            </a:r>
          </a:p>
          <a:p>
            <a:pPr marL="285750" indent="-285750">
              <a:buClr>
                <a:srgbClr val="00CC99"/>
              </a:buClr>
              <a:buFont typeface="Arial" panose="020B0604020202020204" pitchFamily="34" charset="0"/>
              <a:buChar char="•"/>
            </a:pPr>
            <a:endParaRPr lang="en-US" altLang="en-US" sz="14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5403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Vacuum for Particle Accelerators, Glumslov, Sweden,                            6 - 16 June,  2017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615794" y="115531"/>
            <a:ext cx="8229600" cy="63408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24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Крионасосы</a:t>
            </a:r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: конструктив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01041"/>
            <a:ext cx="3241056" cy="3824103"/>
          </a:xfrm>
          <a:prstGeom prst="rect">
            <a:avLst/>
          </a:prstGeom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615794" y="4843949"/>
            <a:ext cx="4479074" cy="1066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276" tIns="40637" rIns="81276" bIns="40637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72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buClr>
                <a:schemeClr val="accent1"/>
              </a:buClr>
            </a:pPr>
            <a:r>
              <a:rPr lang="ru-RU" alt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Схема заливного криогенного насоса</a:t>
            </a:r>
          </a:p>
          <a:p>
            <a:pPr algn="just">
              <a:buClr>
                <a:schemeClr val="accent1"/>
              </a:buClr>
            </a:pPr>
            <a:r>
              <a:rPr lang="ru-RU" alt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1 – присоединительный фланец;</a:t>
            </a:r>
          </a:p>
          <a:p>
            <a:pPr algn="just">
              <a:buClr>
                <a:schemeClr val="accent1"/>
              </a:buClr>
            </a:pPr>
            <a:r>
              <a:rPr lang="ru-RU" alt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2 – шевронный экран;</a:t>
            </a:r>
          </a:p>
          <a:p>
            <a:pPr algn="just">
              <a:buClr>
                <a:schemeClr val="accent1"/>
              </a:buClr>
            </a:pPr>
            <a:r>
              <a:rPr lang="ru-RU" alt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3 – основная </a:t>
            </a:r>
            <a:r>
              <a:rPr lang="ru-RU" altLang="en-US" sz="16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криоповерхность</a:t>
            </a:r>
            <a:endParaRPr lang="en-US" altLang="en-US" sz="16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427760A-ACC4-4AE7-92C3-32E41D71464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2440" y="1556792"/>
            <a:ext cx="5451559" cy="2660456"/>
          </a:xfrm>
          <a:prstGeom prst="rect">
            <a:avLst/>
          </a:prstGeom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405B9754-6A07-4360-86D2-B9A488FDF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1675" y="4838731"/>
            <a:ext cx="4758784" cy="1313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276" tIns="40637" rIns="81276" bIns="40637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72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Clr>
                <a:schemeClr val="accent1"/>
              </a:buClr>
            </a:pPr>
            <a:r>
              <a:rPr lang="ru-RU" alt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Различные варианты расположения конструктивных элементов, вероятности захвата (с) и коэффициента теплоотдачи (</a:t>
            </a:r>
            <a:r>
              <a:rPr lang="el-GR" alt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α</a:t>
            </a:r>
            <a:r>
              <a:rPr lang="ru-RU" alt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) структуры </a:t>
            </a:r>
            <a:r>
              <a:rPr lang="ru-RU" altLang="en-US" sz="16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крионасосов</a:t>
            </a:r>
            <a:r>
              <a:rPr lang="ru-RU" alt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располагающихся на цилиндрических и плоских поверхностях</a:t>
            </a:r>
            <a:endParaRPr lang="en-US" altLang="en-US" sz="16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64348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Vacuum for Particle Accelerators, Glumslov, Sweden,                            6 - 16 June,  2017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615794" y="115531"/>
            <a:ext cx="8229600" cy="63408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24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Крионасосы</a:t>
            </a:r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: конструктив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0210" y="1820906"/>
            <a:ext cx="4748520" cy="36278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007065"/>
            <a:ext cx="3788230" cy="525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6859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615794" y="115531"/>
            <a:ext cx="8229600" cy="63408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Геттеры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76442" y="1196752"/>
            <a:ext cx="8568952" cy="2544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276" tIns="40637" rIns="81276" bIns="40637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72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844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41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98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56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85750" indent="-28575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altLang="en-US" sz="2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Геттер - газопоглотитель, вещество, поглощающее и прочно удерживающее газы (кроме инертных), связывая их за счёт хемосорбции</a:t>
            </a:r>
          </a:p>
          <a:p>
            <a:pPr marL="285750" indent="-28575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ru-RU" altLang="en-US" sz="20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285750" indent="-28575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altLang="en-US" sz="20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Нераспыляемые</a:t>
            </a:r>
            <a:r>
              <a:rPr lang="ru-RU" altLang="en-US" sz="2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геттеры –  поглотители, пленки которых формируются до помещения их в вакуумную систему</a:t>
            </a:r>
          </a:p>
          <a:p>
            <a:pPr marL="285750" indent="-28575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ru-RU" altLang="en-US" sz="20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285750" indent="-28575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altLang="en-US" sz="2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Распыляемые геттеры – поглотители, пленки которых формируются непосредственно в вакуумной системе</a:t>
            </a:r>
          </a:p>
        </p:txBody>
      </p:sp>
    </p:spTree>
    <p:extLst>
      <p:ext uri="{BB962C8B-B14F-4D97-AF65-F5344CB8AC3E}">
        <p14:creationId xmlns:p14="http://schemas.microsoft.com/office/powerpoint/2010/main" val="42409921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/>
          <p:cNvSpPr txBox="1"/>
          <p:nvPr/>
        </p:nvSpPr>
        <p:spPr>
          <a:xfrm>
            <a:off x="251520" y="884337"/>
            <a:ext cx="9653306" cy="17568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8399" marR="461578" indent="-257572">
              <a:lnSpc>
                <a:spcPts val="1740"/>
              </a:lnSpc>
              <a:buSzPct val="77777"/>
              <a:tabLst>
                <a:tab pos="268399" algn="l"/>
              </a:tabLst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 зависимости от их взаимодействия с геттерами </a:t>
            </a:r>
            <a:r>
              <a:rPr lang="ru-RU" sz="16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газы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подразделяются на четыре группы,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: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68399" marR="461578" indent="-257572">
              <a:lnSpc>
                <a:spcPts val="1740"/>
              </a:lnSpc>
              <a:buSzPct val="77777"/>
              <a:tabLst>
                <a:tab pos="268399" algn="l"/>
              </a:tabLst>
            </a:pPr>
            <a:endParaRPr lang="ru-RU" sz="16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353727" marR="461578" indent="-342900">
              <a:lnSpc>
                <a:spcPts val="1740"/>
              </a:lnSpc>
              <a:spcAft>
                <a:spcPts val="600"/>
              </a:spcAft>
              <a:buSzPct val="77777"/>
              <a:buFont typeface="+mj-lt"/>
              <a:buAutoNum type="arabicPeriod"/>
              <a:tabLst>
                <a:tab pos="268399" algn="l"/>
              </a:tabLst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Водород и его изотопы - сорбируются обратимо;</a:t>
            </a:r>
          </a:p>
          <a:p>
            <a:pPr marL="353727" marR="461578" indent="-342900">
              <a:lnSpc>
                <a:spcPts val="1740"/>
              </a:lnSpc>
              <a:spcAft>
                <a:spcPts val="600"/>
              </a:spcAft>
              <a:buSzPct val="77777"/>
              <a:buFont typeface="+mj-lt"/>
              <a:buAutoNum type="arabicPeriod"/>
              <a:tabLst>
                <a:tab pos="268399" algn="l"/>
              </a:tabLst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СО, СО</a:t>
            </a:r>
            <a:r>
              <a:rPr lang="ru-RU" sz="1600" baseline="-250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, О</a:t>
            </a:r>
            <a:r>
              <a:rPr lang="ru-RU" sz="1600" baseline="-250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и N</a:t>
            </a:r>
            <a:r>
              <a:rPr lang="ru-RU" sz="1600" baseline="-250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– сорбируются необратимо;</a:t>
            </a:r>
          </a:p>
          <a:p>
            <a:pPr marL="353727" marR="461578" indent="-342900">
              <a:lnSpc>
                <a:spcPts val="1740"/>
              </a:lnSpc>
              <a:spcAft>
                <a:spcPts val="600"/>
              </a:spcAft>
              <a:buSzPct val="77777"/>
              <a:buFont typeface="+mj-lt"/>
              <a:buAutoNum type="arabicPeriod"/>
              <a:tabLst>
                <a:tab pos="268399" algn="l"/>
              </a:tabLst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Н</a:t>
            </a:r>
            <a:r>
              <a:rPr lang="ru-RU" sz="1600" baseline="-250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О, углеводороды - сорбируются в комбинации обратимых и необратимых процессов. Углеводороды сорбируются очень медленно.</a:t>
            </a:r>
          </a:p>
          <a:p>
            <a:pPr marL="353727" marR="461578" indent="-342900">
              <a:lnSpc>
                <a:spcPts val="1740"/>
              </a:lnSpc>
              <a:buSzPct val="77777"/>
              <a:buFont typeface="+mj-lt"/>
              <a:buAutoNum type="arabicPeriod"/>
              <a:tabLst>
                <a:tab pos="268399" algn="l"/>
              </a:tabLst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Благородные газы - совсем не сорбируются </a:t>
            </a:r>
            <a:endParaRPr sz="16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15794" y="115531"/>
            <a:ext cx="8229600" cy="63408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24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Нераспыляемые</a:t>
            </a:r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геттеры (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NEG)</a:t>
            </a:r>
            <a:endParaRPr lang="ru-RU" sz="24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idx="1"/>
          </p:nvPr>
        </p:nvSpPr>
        <p:spPr>
          <a:xfrm>
            <a:off x="179512" y="2775952"/>
            <a:ext cx="8928992" cy="3533368"/>
          </a:xfrm>
        </p:spPr>
        <p:txBody>
          <a:bodyPr>
            <a:noAutofit/>
          </a:bodyPr>
          <a:lstStyle/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ru-RU" alt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Водород не образует стабильное соединение со сплавом геттера, но быстро диффундирует в массу </a:t>
            </a:r>
            <a:r>
              <a:rPr lang="ru-RU" altLang="ru-RU" sz="16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геттерного</a:t>
            </a:r>
            <a:r>
              <a:rPr lang="ru-RU" alt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материала, где он существует в виде твердого раствора.</a:t>
            </a:r>
            <a:r>
              <a:rPr lang="en-US" alt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alt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Концентрация водорода внутри </a:t>
            </a:r>
            <a:r>
              <a:rPr lang="ru-RU" altLang="ru-RU" sz="16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геттерного</a:t>
            </a:r>
            <a:r>
              <a:rPr lang="ru-RU" alt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сплава соответствует равновесному давлению водорода, которая сильно зависит от температуры.</a:t>
            </a:r>
            <a:endParaRPr lang="en-US" altLang="ru-RU" sz="16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algn="just"/>
            <a:r>
              <a:rPr lang="ru-RU" alt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Другие активные газы, такие как окись углерода, двуокись углерода, азот и кислород, </a:t>
            </a:r>
            <a:r>
              <a:rPr lang="ru-RU" altLang="ru-RU" sz="16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хемосорбируются</a:t>
            </a:r>
            <a:r>
              <a:rPr lang="ru-RU" alt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необратимо . Химические связи молекулы газа сначала разбивается на поверхности геттера, а затем составные элементы  сорбируются как атомы, образуя окислы, карбиды и нитриды. Прочность химических связей между геттером и этими элементами настолько сильны, что даже если сорбционный материал нагревается до температур порядка 1000 </a:t>
            </a:r>
            <a:r>
              <a:rPr lang="ru-RU" altLang="ru-RU" sz="1600" baseline="300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0</a:t>
            </a:r>
            <a:r>
              <a:rPr lang="ru-RU" alt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С, эти газы  не выбрасываются в вакуум. Наоборот, высокая температура ведет к диффузии газовых соединений в материал геттера и очистке поверхности  для последующей сорбции.</a:t>
            </a:r>
            <a:endParaRPr lang="en-US" altLang="ru-RU" sz="16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10827" marR="461578" algn="just">
              <a:lnSpc>
                <a:spcPts val="1740"/>
              </a:lnSpc>
              <a:buSzPct val="77777"/>
              <a:tabLst>
                <a:tab pos="268399" algn="l"/>
              </a:tabLst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NEG хорошо сочетается с ионными насосами</a:t>
            </a:r>
            <a:endParaRPr lang="ru-RU" altLang="ru-RU" sz="16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endParaRPr lang="ru-RU" altLang="ru-RU" sz="16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6035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47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1052736"/>
            <a:ext cx="2378483" cy="2839617"/>
          </a:xfrm>
          <a:prstGeom prst="rect">
            <a:avLst/>
          </a:prstGeom>
        </p:spPr>
      </p:pic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107504" y="836712"/>
            <a:ext cx="5472608" cy="525658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TSP состоит из трех основных элементов: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Источник геттера – титан-молибденовая нить (С);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Блок питания для прогрева проволоки (B) – обычно 50А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Поверхность, на которую титан может быть распылен (А) Удельная быстрота действия – 3 (Н</a:t>
            </a:r>
            <a:r>
              <a:rPr lang="ru-RU" sz="1400" baseline="-25000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) и 9 (О</a:t>
            </a:r>
            <a:r>
              <a:rPr lang="ru-RU" sz="1400" baseline="-25000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) л/(с·см</a:t>
            </a:r>
            <a:r>
              <a:rPr lang="ru-RU" sz="1400" baseline="30000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) для чистых пленок титана;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Снижение температуры увеличивает быстроту действия от 2 до 5 раз;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Типичная температура сублимации титана составляет приблизительно 1550 °С;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Скорости сублимации равна, приблизительно, 0,05 г/ч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Ресурс - 1г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ru-RU" altLang="ru-RU" sz="14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15794" y="115531"/>
            <a:ext cx="8229600" cy="63408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Распыляемые геттеры (титановые насосы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TSP)</a:t>
            </a:r>
            <a:endParaRPr lang="ru-RU" sz="24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056" y="4437112"/>
            <a:ext cx="3626162" cy="155327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05BB1BB-599B-4B92-9D61-92B382080C5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4539066"/>
            <a:ext cx="1849388" cy="184938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DBFAD7E-31F2-4B0D-8981-368CEAF6BA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6424" y="4373530"/>
            <a:ext cx="1849388" cy="183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5147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Объект 2"/>
          <p:cNvSpPr>
            <a:spLocks noGrp="1"/>
          </p:cNvSpPr>
          <p:nvPr>
            <p:ph idx="1"/>
          </p:nvPr>
        </p:nvSpPr>
        <p:spPr>
          <a:xfrm>
            <a:off x="112713" y="767656"/>
            <a:ext cx="8851899" cy="1728192"/>
          </a:xfrm>
        </p:spPr>
        <p:txBody>
          <a:bodyPr/>
          <a:lstStyle/>
          <a:p>
            <a:pPr algn="just"/>
            <a:r>
              <a:rPr lang="ru-RU" altLang="ru-RU" sz="1600" dirty="0"/>
              <a:t>Процесс откачки газов </a:t>
            </a:r>
            <a:r>
              <a:rPr lang="en-US" altLang="ru-RU" sz="1600" dirty="0"/>
              <a:t>NEG</a:t>
            </a:r>
            <a:r>
              <a:rPr lang="ru-RU" altLang="ru-RU" sz="1600" dirty="0"/>
              <a:t>ом осуществляется с помощью химической реакции. Активные молекулы газа, падают  на чистую металлическую поверхность  сорбционного материала. Чистой металлической поверхностью считается  поверхность, без окислов или карбидов , которые образовываются, когда сорбционный материал подвергается воздействию воздуха при производстве</a:t>
            </a:r>
            <a:r>
              <a:rPr lang="en-US" altLang="ru-RU" sz="1600" dirty="0"/>
              <a:t> </a:t>
            </a:r>
            <a:r>
              <a:rPr lang="ru-RU" altLang="ru-RU" sz="1600" dirty="0"/>
              <a:t>или вскрытии на атмосферу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15794" y="115531"/>
            <a:ext cx="8229600" cy="63408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24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Нераспыляемые</a:t>
            </a:r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геттеры (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NEG)</a:t>
            </a:r>
            <a:endParaRPr lang="ru-RU" sz="24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543175" y="5118100"/>
            <a:ext cx="4044950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10000"/>
              </a:lnSpc>
              <a:spcBef>
                <a:spcPct val="50000"/>
              </a:spcBef>
            </a:pPr>
            <a:r>
              <a:rPr lang="ru-RU" altLang="en-US" sz="1600" dirty="0">
                <a:latin typeface="Tahoma" pitchFamily="34" charset="0"/>
              </a:rPr>
              <a:t>Нагрев в вакууме</a:t>
            </a:r>
          </a:p>
          <a:p>
            <a:pPr algn="ctr" eaLnBrk="0" hangingPunct="0">
              <a:lnSpc>
                <a:spcPct val="110000"/>
              </a:lnSpc>
              <a:spcBef>
                <a:spcPct val="50000"/>
              </a:spcBef>
            </a:pPr>
            <a:r>
              <a:rPr lang="ru-RU" altLang="en-US" sz="1600" dirty="0">
                <a:latin typeface="Tahoma" pitchFamily="34" charset="0"/>
              </a:rPr>
              <a:t>(активация)</a:t>
            </a:r>
            <a:endParaRPr lang="en-GB" altLang="en-US" sz="1600" dirty="0">
              <a:latin typeface="Tahoma" pitchFamily="34" charset="0"/>
            </a:endParaRPr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577850" y="3441700"/>
            <a:ext cx="1651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6759575" y="3549650"/>
            <a:ext cx="1651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+mn-lt"/>
            </a:endParaRPr>
          </a:p>
        </p:txBody>
      </p:sp>
      <p:grpSp>
        <p:nvGrpSpPr>
          <p:cNvPr id="11" name="Group 11"/>
          <p:cNvGrpSpPr>
            <a:grpSpLocks/>
          </p:cNvGrpSpPr>
          <p:nvPr/>
        </p:nvGrpSpPr>
        <p:grpSpPr bwMode="auto">
          <a:xfrm>
            <a:off x="2879725" y="2298700"/>
            <a:ext cx="3302000" cy="1022350"/>
            <a:chOff x="1814" y="1872"/>
            <a:chExt cx="2080" cy="644"/>
          </a:xfrm>
        </p:grpSpPr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2973" y="1872"/>
              <a:ext cx="883" cy="19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 eaLnBrk="0" fontAlgn="auto" hangingPunct="0">
                <a:lnSpc>
                  <a:spcPct val="80000"/>
                </a:lnSpc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GB" altLang="en-US" kern="0">
                  <a:solidFill>
                    <a:sysClr val="windowText" lastClr="000000"/>
                  </a:solidFill>
                  <a:latin typeface="Tahoma" pitchFamily="34" charset="0"/>
                </a:rPr>
                <a:t>T = T</a:t>
              </a:r>
              <a:r>
                <a:rPr lang="en-GB" altLang="en-US" kern="0" baseline="-25000">
                  <a:solidFill>
                    <a:sysClr val="windowText" lastClr="000000"/>
                  </a:solidFill>
                  <a:latin typeface="Tahoma" pitchFamily="34" charset="0"/>
                </a:rPr>
                <a:t>a</a:t>
              </a:r>
              <a:endParaRPr lang="en-GB" altLang="en-US" sz="2000" kern="0">
                <a:solidFill>
                  <a:sysClr val="windowText" lastClr="000000"/>
                </a:solidFill>
                <a:latin typeface="Tahoma" pitchFamily="34" charset="0"/>
              </a:endParaRPr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flipV="1">
              <a:off x="1814" y="2132"/>
              <a:ext cx="780" cy="384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>
              <a:off x="2594" y="2132"/>
              <a:ext cx="1300" cy="0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</a:endParaRPr>
            </a:p>
          </p:txBody>
        </p:sp>
      </p:grpSp>
      <p:grpSp>
        <p:nvGrpSpPr>
          <p:cNvPr id="15" name="Group 15"/>
          <p:cNvGrpSpPr>
            <a:grpSpLocks/>
          </p:cNvGrpSpPr>
          <p:nvPr/>
        </p:nvGrpSpPr>
        <p:grpSpPr bwMode="auto">
          <a:xfrm>
            <a:off x="239713" y="2951163"/>
            <a:ext cx="2640012" cy="2751137"/>
            <a:chOff x="151" y="2283"/>
            <a:chExt cx="1663" cy="1733"/>
          </a:xfrm>
        </p:grpSpPr>
        <p:sp>
          <p:nvSpPr>
            <p:cNvPr id="16" name="Rectangle 16"/>
            <p:cNvSpPr>
              <a:spLocks noChangeArrowheads="1"/>
            </p:cNvSpPr>
            <p:nvPr/>
          </p:nvSpPr>
          <p:spPr bwMode="auto">
            <a:xfrm>
              <a:off x="151" y="3236"/>
              <a:ext cx="1663" cy="432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17" name="Oval 17"/>
            <p:cNvSpPr>
              <a:spLocks noChangeArrowheads="1"/>
            </p:cNvSpPr>
            <p:nvPr/>
          </p:nvSpPr>
          <p:spPr bwMode="auto">
            <a:xfrm>
              <a:off x="151" y="3140"/>
              <a:ext cx="104" cy="96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18" name="Oval 18"/>
            <p:cNvSpPr>
              <a:spLocks noChangeArrowheads="1"/>
            </p:cNvSpPr>
            <p:nvPr/>
          </p:nvSpPr>
          <p:spPr bwMode="auto">
            <a:xfrm>
              <a:off x="255" y="3140"/>
              <a:ext cx="104" cy="96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19" name="Oval 19"/>
            <p:cNvSpPr>
              <a:spLocks noChangeArrowheads="1"/>
            </p:cNvSpPr>
            <p:nvPr/>
          </p:nvSpPr>
          <p:spPr bwMode="auto">
            <a:xfrm>
              <a:off x="463" y="3140"/>
              <a:ext cx="104" cy="96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20" name="Oval 20"/>
            <p:cNvSpPr>
              <a:spLocks noChangeArrowheads="1"/>
            </p:cNvSpPr>
            <p:nvPr/>
          </p:nvSpPr>
          <p:spPr bwMode="auto">
            <a:xfrm>
              <a:off x="359" y="3140"/>
              <a:ext cx="104" cy="96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21" name="Oval 21"/>
            <p:cNvSpPr>
              <a:spLocks noChangeArrowheads="1"/>
            </p:cNvSpPr>
            <p:nvPr/>
          </p:nvSpPr>
          <p:spPr bwMode="auto">
            <a:xfrm>
              <a:off x="567" y="3140"/>
              <a:ext cx="104" cy="96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22" name="Oval 22"/>
            <p:cNvSpPr>
              <a:spLocks noChangeArrowheads="1"/>
            </p:cNvSpPr>
            <p:nvPr/>
          </p:nvSpPr>
          <p:spPr bwMode="auto">
            <a:xfrm>
              <a:off x="671" y="3140"/>
              <a:ext cx="104" cy="96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23" name="Oval 23"/>
            <p:cNvSpPr>
              <a:spLocks noChangeArrowheads="1"/>
            </p:cNvSpPr>
            <p:nvPr/>
          </p:nvSpPr>
          <p:spPr bwMode="auto">
            <a:xfrm>
              <a:off x="879" y="3140"/>
              <a:ext cx="104" cy="96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24" name="Oval 24"/>
            <p:cNvSpPr>
              <a:spLocks noChangeArrowheads="1"/>
            </p:cNvSpPr>
            <p:nvPr/>
          </p:nvSpPr>
          <p:spPr bwMode="auto">
            <a:xfrm>
              <a:off x="775" y="3140"/>
              <a:ext cx="104" cy="96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25" name="Oval 25"/>
            <p:cNvSpPr>
              <a:spLocks noChangeArrowheads="1"/>
            </p:cNvSpPr>
            <p:nvPr/>
          </p:nvSpPr>
          <p:spPr bwMode="auto">
            <a:xfrm>
              <a:off x="983" y="3140"/>
              <a:ext cx="104" cy="96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26" name="Oval 26"/>
            <p:cNvSpPr>
              <a:spLocks noChangeArrowheads="1"/>
            </p:cNvSpPr>
            <p:nvPr/>
          </p:nvSpPr>
          <p:spPr bwMode="auto">
            <a:xfrm>
              <a:off x="1087" y="3140"/>
              <a:ext cx="104" cy="96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27" name="Oval 27"/>
            <p:cNvSpPr>
              <a:spLocks noChangeArrowheads="1"/>
            </p:cNvSpPr>
            <p:nvPr/>
          </p:nvSpPr>
          <p:spPr bwMode="auto">
            <a:xfrm>
              <a:off x="1295" y="3140"/>
              <a:ext cx="103" cy="96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1191" y="3140"/>
              <a:ext cx="104" cy="96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29" name="Oval 29"/>
            <p:cNvSpPr>
              <a:spLocks noChangeArrowheads="1"/>
            </p:cNvSpPr>
            <p:nvPr/>
          </p:nvSpPr>
          <p:spPr bwMode="auto">
            <a:xfrm>
              <a:off x="1398" y="3140"/>
              <a:ext cx="104" cy="96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30" name="Oval 30"/>
            <p:cNvSpPr>
              <a:spLocks noChangeArrowheads="1"/>
            </p:cNvSpPr>
            <p:nvPr/>
          </p:nvSpPr>
          <p:spPr bwMode="auto">
            <a:xfrm>
              <a:off x="1502" y="3140"/>
              <a:ext cx="104" cy="96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31" name="Oval 31"/>
            <p:cNvSpPr>
              <a:spLocks noChangeArrowheads="1"/>
            </p:cNvSpPr>
            <p:nvPr/>
          </p:nvSpPr>
          <p:spPr bwMode="auto">
            <a:xfrm>
              <a:off x="1710" y="3140"/>
              <a:ext cx="104" cy="96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1606" y="3140"/>
              <a:ext cx="104" cy="96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151" y="3044"/>
              <a:ext cx="104" cy="96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34" name="Oval 34"/>
            <p:cNvSpPr>
              <a:spLocks noChangeArrowheads="1"/>
            </p:cNvSpPr>
            <p:nvPr/>
          </p:nvSpPr>
          <p:spPr bwMode="auto">
            <a:xfrm>
              <a:off x="255" y="3044"/>
              <a:ext cx="104" cy="96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35" name="Oval 35"/>
            <p:cNvSpPr>
              <a:spLocks noChangeArrowheads="1"/>
            </p:cNvSpPr>
            <p:nvPr/>
          </p:nvSpPr>
          <p:spPr bwMode="auto">
            <a:xfrm>
              <a:off x="463" y="3044"/>
              <a:ext cx="104" cy="96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36" name="Oval 36"/>
            <p:cNvSpPr>
              <a:spLocks noChangeArrowheads="1"/>
            </p:cNvSpPr>
            <p:nvPr/>
          </p:nvSpPr>
          <p:spPr bwMode="auto">
            <a:xfrm>
              <a:off x="359" y="3044"/>
              <a:ext cx="104" cy="96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37" name="Oval 37"/>
            <p:cNvSpPr>
              <a:spLocks noChangeArrowheads="1"/>
            </p:cNvSpPr>
            <p:nvPr/>
          </p:nvSpPr>
          <p:spPr bwMode="auto">
            <a:xfrm>
              <a:off x="567" y="3044"/>
              <a:ext cx="104" cy="96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38" name="Oval 38"/>
            <p:cNvSpPr>
              <a:spLocks noChangeArrowheads="1"/>
            </p:cNvSpPr>
            <p:nvPr/>
          </p:nvSpPr>
          <p:spPr bwMode="auto">
            <a:xfrm>
              <a:off x="671" y="3044"/>
              <a:ext cx="104" cy="96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39" name="Oval 39"/>
            <p:cNvSpPr>
              <a:spLocks noChangeArrowheads="1"/>
            </p:cNvSpPr>
            <p:nvPr/>
          </p:nvSpPr>
          <p:spPr bwMode="auto">
            <a:xfrm>
              <a:off x="879" y="3044"/>
              <a:ext cx="104" cy="96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40" name="Oval 40"/>
            <p:cNvSpPr>
              <a:spLocks noChangeArrowheads="1"/>
            </p:cNvSpPr>
            <p:nvPr/>
          </p:nvSpPr>
          <p:spPr bwMode="auto">
            <a:xfrm>
              <a:off x="775" y="3044"/>
              <a:ext cx="104" cy="96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41" name="Oval 41"/>
            <p:cNvSpPr>
              <a:spLocks noChangeArrowheads="1"/>
            </p:cNvSpPr>
            <p:nvPr/>
          </p:nvSpPr>
          <p:spPr bwMode="auto">
            <a:xfrm>
              <a:off x="983" y="3044"/>
              <a:ext cx="104" cy="96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42" name="Oval 42"/>
            <p:cNvSpPr>
              <a:spLocks noChangeArrowheads="1"/>
            </p:cNvSpPr>
            <p:nvPr/>
          </p:nvSpPr>
          <p:spPr bwMode="auto">
            <a:xfrm>
              <a:off x="1087" y="3044"/>
              <a:ext cx="104" cy="96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43" name="Oval 43"/>
            <p:cNvSpPr>
              <a:spLocks noChangeArrowheads="1"/>
            </p:cNvSpPr>
            <p:nvPr/>
          </p:nvSpPr>
          <p:spPr bwMode="auto">
            <a:xfrm>
              <a:off x="1295" y="3044"/>
              <a:ext cx="103" cy="96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44" name="Oval 44"/>
            <p:cNvSpPr>
              <a:spLocks noChangeArrowheads="1"/>
            </p:cNvSpPr>
            <p:nvPr/>
          </p:nvSpPr>
          <p:spPr bwMode="auto">
            <a:xfrm>
              <a:off x="1191" y="3044"/>
              <a:ext cx="104" cy="96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45" name="Oval 45"/>
            <p:cNvSpPr>
              <a:spLocks noChangeArrowheads="1"/>
            </p:cNvSpPr>
            <p:nvPr/>
          </p:nvSpPr>
          <p:spPr bwMode="auto">
            <a:xfrm>
              <a:off x="1398" y="3044"/>
              <a:ext cx="104" cy="96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46" name="Oval 46"/>
            <p:cNvSpPr>
              <a:spLocks noChangeArrowheads="1"/>
            </p:cNvSpPr>
            <p:nvPr/>
          </p:nvSpPr>
          <p:spPr bwMode="auto">
            <a:xfrm>
              <a:off x="1502" y="3044"/>
              <a:ext cx="104" cy="96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47" name="Oval 47"/>
            <p:cNvSpPr>
              <a:spLocks noChangeArrowheads="1"/>
            </p:cNvSpPr>
            <p:nvPr/>
          </p:nvSpPr>
          <p:spPr bwMode="auto">
            <a:xfrm>
              <a:off x="1710" y="3044"/>
              <a:ext cx="104" cy="96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48" name="Oval 48"/>
            <p:cNvSpPr>
              <a:spLocks noChangeArrowheads="1"/>
            </p:cNvSpPr>
            <p:nvPr/>
          </p:nvSpPr>
          <p:spPr bwMode="auto">
            <a:xfrm>
              <a:off x="1606" y="3044"/>
              <a:ext cx="104" cy="96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49" name="Text Box 49"/>
            <p:cNvSpPr txBox="1">
              <a:spLocks noChangeArrowheads="1"/>
            </p:cNvSpPr>
            <p:nvPr/>
          </p:nvSpPr>
          <p:spPr bwMode="auto">
            <a:xfrm>
              <a:off x="671" y="2283"/>
              <a:ext cx="883" cy="23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 eaLnBrk="0" fontAlgn="auto" hangingPunct="0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GB" altLang="en-US" kern="0">
                  <a:solidFill>
                    <a:sysClr val="windowText" lastClr="000000"/>
                  </a:solidFill>
                  <a:latin typeface="Tahoma" pitchFamily="34" charset="0"/>
                </a:rPr>
                <a:t>T = RT</a:t>
              </a:r>
              <a:endParaRPr lang="en-GB" altLang="en-US" sz="2000" kern="0">
                <a:solidFill>
                  <a:sysClr val="windowText" lastClr="000000"/>
                </a:solidFill>
                <a:latin typeface="Tahoma" pitchFamily="34" charset="0"/>
              </a:endParaRPr>
            </a:p>
          </p:txBody>
        </p:sp>
        <p:sp>
          <p:nvSpPr>
            <p:cNvPr id="50" name="Line 50"/>
            <p:cNvSpPr>
              <a:spLocks noChangeShapeType="1"/>
            </p:cNvSpPr>
            <p:nvPr/>
          </p:nvSpPr>
          <p:spPr bwMode="auto">
            <a:xfrm>
              <a:off x="307" y="2516"/>
              <a:ext cx="1507" cy="0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51" name="Text Box 51"/>
            <p:cNvSpPr txBox="1">
              <a:spLocks noChangeArrowheads="1"/>
            </p:cNvSpPr>
            <p:nvPr/>
          </p:nvSpPr>
          <p:spPr bwMode="auto">
            <a:xfrm>
              <a:off x="266" y="3648"/>
              <a:ext cx="1419" cy="36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ctr" eaLnBrk="0" fontAlgn="auto" hangingPunct="0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ru-RU" altLang="en-US" sz="1600" kern="0" dirty="0">
                  <a:solidFill>
                    <a:sysClr val="windowText" lastClr="000000"/>
                  </a:solidFill>
                  <a:latin typeface="Tahoma" pitchFamily="34" charset="0"/>
                </a:rPr>
                <a:t>Поверхность покрыта пленкой окисла</a:t>
              </a:r>
              <a:endParaRPr lang="en-GB" altLang="en-US" sz="1600" kern="0" dirty="0">
                <a:solidFill>
                  <a:sysClr val="windowText" lastClr="000000"/>
                </a:solidFill>
                <a:latin typeface="Tahoma" pitchFamily="34" charset="0"/>
              </a:endParaRPr>
            </a:p>
          </p:txBody>
        </p:sp>
      </p:grpSp>
      <p:sp>
        <p:nvSpPr>
          <p:cNvPr id="52" name="Text Box 52"/>
          <p:cNvSpPr txBox="1">
            <a:spLocks noChangeArrowheads="1"/>
          </p:cNvSpPr>
          <p:nvPr/>
        </p:nvSpPr>
        <p:spPr bwMode="auto">
          <a:xfrm>
            <a:off x="6683375" y="5200650"/>
            <a:ext cx="17764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ru-RU" altLang="en-US" sz="1600" dirty="0">
                <a:latin typeface="Tahoma" pitchFamily="34" charset="0"/>
              </a:rPr>
              <a:t>Активированная поверхность</a:t>
            </a:r>
            <a:endParaRPr lang="en-GB" altLang="en-US" sz="1600" dirty="0">
              <a:latin typeface="Tahoma" pitchFamily="34" charset="0"/>
            </a:endParaRPr>
          </a:p>
        </p:txBody>
      </p:sp>
      <p:sp>
        <p:nvSpPr>
          <p:cNvPr id="53" name="Rectangle 53"/>
          <p:cNvSpPr>
            <a:spLocks noChangeArrowheads="1"/>
          </p:cNvSpPr>
          <p:nvPr/>
        </p:nvSpPr>
        <p:spPr bwMode="auto">
          <a:xfrm>
            <a:off x="3200400" y="4497388"/>
            <a:ext cx="2640013" cy="685800"/>
          </a:xfrm>
          <a:prstGeom prst="rect">
            <a:avLst/>
          </a:pr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54" name="Oval 54"/>
          <p:cNvSpPr>
            <a:spLocks noChangeArrowheads="1"/>
          </p:cNvSpPr>
          <p:nvPr/>
        </p:nvSpPr>
        <p:spPr bwMode="auto">
          <a:xfrm>
            <a:off x="3200400" y="4344988"/>
            <a:ext cx="1651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55" name="Oval 55"/>
          <p:cNvSpPr>
            <a:spLocks noChangeArrowheads="1"/>
          </p:cNvSpPr>
          <p:nvPr/>
        </p:nvSpPr>
        <p:spPr bwMode="auto">
          <a:xfrm>
            <a:off x="3365500" y="4344988"/>
            <a:ext cx="1651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56" name="Oval 56"/>
          <p:cNvSpPr>
            <a:spLocks noChangeArrowheads="1"/>
          </p:cNvSpPr>
          <p:nvPr/>
        </p:nvSpPr>
        <p:spPr bwMode="auto">
          <a:xfrm>
            <a:off x="3695700" y="4344988"/>
            <a:ext cx="1651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57" name="Oval 57"/>
          <p:cNvSpPr>
            <a:spLocks noChangeArrowheads="1"/>
          </p:cNvSpPr>
          <p:nvPr/>
        </p:nvSpPr>
        <p:spPr bwMode="auto">
          <a:xfrm>
            <a:off x="3530600" y="4344988"/>
            <a:ext cx="1651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58" name="Oval 58"/>
          <p:cNvSpPr>
            <a:spLocks noChangeArrowheads="1"/>
          </p:cNvSpPr>
          <p:nvPr/>
        </p:nvSpPr>
        <p:spPr bwMode="auto">
          <a:xfrm>
            <a:off x="3860800" y="4344988"/>
            <a:ext cx="1651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59" name="Oval 59"/>
          <p:cNvSpPr>
            <a:spLocks noChangeArrowheads="1"/>
          </p:cNvSpPr>
          <p:nvPr/>
        </p:nvSpPr>
        <p:spPr bwMode="auto">
          <a:xfrm>
            <a:off x="4025900" y="4344988"/>
            <a:ext cx="1651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60" name="Oval 60"/>
          <p:cNvSpPr>
            <a:spLocks noChangeArrowheads="1"/>
          </p:cNvSpPr>
          <p:nvPr/>
        </p:nvSpPr>
        <p:spPr bwMode="auto">
          <a:xfrm>
            <a:off x="4356100" y="4344988"/>
            <a:ext cx="1651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61" name="Oval 61"/>
          <p:cNvSpPr>
            <a:spLocks noChangeArrowheads="1"/>
          </p:cNvSpPr>
          <p:nvPr/>
        </p:nvSpPr>
        <p:spPr bwMode="auto">
          <a:xfrm>
            <a:off x="4191000" y="4344988"/>
            <a:ext cx="1651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62" name="Oval 62"/>
          <p:cNvSpPr>
            <a:spLocks noChangeArrowheads="1"/>
          </p:cNvSpPr>
          <p:nvPr/>
        </p:nvSpPr>
        <p:spPr bwMode="auto">
          <a:xfrm>
            <a:off x="4521200" y="4344988"/>
            <a:ext cx="1651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63" name="Oval 63"/>
          <p:cNvSpPr>
            <a:spLocks noChangeArrowheads="1"/>
          </p:cNvSpPr>
          <p:nvPr/>
        </p:nvSpPr>
        <p:spPr bwMode="auto">
          <a:xfrm>
            <a:off x="4686300" y="4344988"/>
            <a:ext cx="1651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64" name="Oval 64"/>
          <p:cNvSpPr>
            <a:spLocks noChangeArrowheads="1"/>
          </p:cNvSpPr>
          <p:nvPr/>
        </p:nvSpPr>
        <p:spPr bwMode="auto">
          <a:xfrm>
            <a:off x="5016500" y="4344988"/>
            <a:ext cx="163513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65" name="Oval 65"/>
          <p:cNvSpPr>
            <a:spLocks noChangeArrowheads="1"/>
          </p:cNvSpPr>
          <p:nvPr/>
        </p:nvSpPr>
        <p:spPr bwMode="auto">
          <a:xfrm>
            <a:off x="4851400" y="4344988"/>
            <a:ext cx="1651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66" name="Oval 66"/>
          <p:cNvSpPr>
            <a:spLocks noChangeArrowheads="1"/>
          </p:cNvSpPr>
          <p:nvPr/>
        </p:nvSpPr>
        <p:spPr bwMode="auto">
          <a:xfrm>
            <a:off x="5180013" y="4344988"/>
            <a:ext cx="1651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67" name="Oval 67"/>
          <p:cNvSpPr>
            <a:spLocks noChangeArrowheads="1"/>
          </p:cNvSpPr>
          <p:nvPr/>
        </p:nvSpPr>
        <p:spPr bwMode="auto">
          <a:xfrm>
            <a:off x="5345113" y="4344988"/>
            <a:ext cx="1651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68" name="Oval 68"/>
          <p:cNvSpPr>
            <a:spLocks noChangeArrowheads="1"/>
          </p:cNvSpPr>
          <p:nvPr/>
        </p:nvSpPr>
        <p:spPr bwMode="auto">
          <a:xfrm>
            <a:off x="5675313" y="4344988"/>
            <a:ext cx="1651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69" name="Oval 69"/>
          <p:cNvSpPr>
            <a:spLocks noChangeArrowheads="1"/>
          </p:cNvSpPr>
          <p:nvPr/>
        </p:nvSpPr>
        <p:spPr bwMode="auto">
          <a:xfrm>
            <a:off x="5510213" y="4344988"/>
            <a:ext cx="1651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70" name="Oval 70"/>
          <p:cNvSpPr>
            <a:spLocks noChangeArrowheads="1"/>
          </p:cNvSpPr>
          <p:nvPr/>
        </p:nvSpPr>
        <p:spPr bwMode="auto">
          <a:xfrm>
            <a:off x="3200400" y="4192588"/>
            <a:ext cx="1651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71" name="Oval 71"/>
          <p:cNvSpPr>
            <a:spLocks noChangeArrowheads="1"/>
          </p:cNvSpPr>
          <p:nvPr/>
        </p:nvSpPr>
        <p:spPr bwMode="auto">
          <a:xfrm>
            <a:off x="3365500" y="4192588"/>
            <a:ext cx="1651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72" name="Oval 72"/>
          <p:cNvSpPr>
            <a:spLocks noChangeArrowheads="1"/>
          </p:cNvSpPr>
          <p:nvPr/>
        </p:nvSpPr>
        <p:spPr bwMode="auto">
          <a:xfrm>
            <a:off x="3695700" y="4192588"/>
            <a:ext cx="1651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73" name="Oval 73"/>
          <p:cNvSpPr>
            <a:spLocks noChangeArrowheads="1"/>
          </p:cNvSpPr>
          <p:nvPr/>
        </p:nvSpPr>
        <p:spPr bwMode="auto">
          <a:xfrm>
            <a:off x="3530600" y="4192588"/>
            <a:ext cx="1651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74" name="Oval 74"/>
          <p:cNvSpPr>
            <a:spLocks noChangeArrowheads="1"/>
          </p:cNvSpPr>
          <p:nvPr/>
        </p:nvSpPr>
        <p:spPr bwMode="auto">
          <a:xfrm>
            <a:off x="3860800" y="4192588"/>
            <a:ext cx="1651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75" name="Oval 75"/>
          <p:cNvSpPr>
            <a:spLocks noChangeArrowheads="1"/>
          </p:cNvSpPr>
          <p:nvPr/>
        </p:nvSpPr>
        <p:spPr bwMode="auto">
          <a:xfrm>
            <a:off x="4025900" y="4192588"/>
            <a:ext cx="1651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76" name="Oval 76"/>
          <p:cNvSpPr>
            <a:spLocks noChangeArrowheads="1"/>
          </p:cNvSpPr>
          <p:nvPr/>
        </p:nvSpPr>
        <p:spPr bwMode="auto">
          <a:xfrm>
            <a:off x="4356100" y="4192588"/>
            <a:ext cx="1651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77" name="Oval 77"/>
          <p:cNvSpPr>
            <a:spLocks noChangeArrowheads="1"/>
          </p:cNvSpPr>
          <p:nvPr/>
        </p:nvSpPr>
        <p:spPr bwMode="auto">
          <a:xfrm>
            <a:off x="4191000" y="4192588"/>
            <a:ext cx="1651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78" name="Oval 78"/>
          <p:cNvSpPr>
            <a:spLocks noChangeArrowheads="1"/>
          </p:cNvSpPr>
          <p:nvPr/>
        </p:nvSpPr>
        <p:spPr bwMode="auto">
          <a:xfrm>
            <a:off x="4521200" y="4192588"/>
            <a:ext cx="1651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79" name="Oval 79"/>
          <p:cNvSpPr>
            <a:spLocks noChangeArrowheads="1"/>
          </p:cNvSpPr>
          <p:nvPr/>
        </p:nvSpPr>
        <p:spPr bwMode="auto">
          <a:xfrm>
            <a:off x="4686300" y="4192588"/>
            <a:ext cx="1651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80" name="Oval 80"/>
          <p:cNvSpPr>
            <a:spLocks noChangeArrowheads="1"/>
          </p:cNvSpPr>
          <p:nvPr/>
        </p:nvSpPr>
        <p:spPr bwMode="auto">
          <a:xfrm>
            <a:off x="5016500" y="4192588"/>
            <a:ext cx="163513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81" name="Oval 81"/>
          <p:cNvSpPr>
            <a:spLocks noChangeArrowheads="1"/>
          </p:cNvSpPr>
          <p:nvPr/>
        </p:nvSpPr>
        <p:spPr bwMode="auto">
          <a:xfrm>
            <a:off x="4851400" y="4192588"/>
            <a:ext cx="1651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82" name="Oval 82"/>
          <p:cNvSpPr>
            <a:spLocks noChangeArrowheads="1"/>
          </p:cNvSpPr>
          <p:nvPr/>
        </p:nvSpPr>
        <p:spPr bwMode="auto">
          <a:xfrm>
            <a:off x="5180013" y="4192588"/>
            <a:ext cx="1651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83" name="Oval 83"/>
          <p:cNvSpPr>
            <a:spLocks noChangeArrowheads="1"/>
          </p:cNvSpPr>
          <p:nvPr/>
        </p:nvSpPr>
        <p:spPr bwMode="auto">
          <a:xfrm>
            <a:off x="5345113" y="4192588"/>
            <a:ext cx="1651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84" name="Oval 84"/>
          <p:cNvSpPr>
            <a:spLocks noChangeArrowheads="1"/>
          </p:cNvSpPr>
          <p:nvPr/>
        </p:nvSpPr>
        <p:spPr bwMode="auto">
          <a:xfrm>
            <a:off x="5675313" y="4192588"/>
            <a:ext cx="1651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85" name="Oval 85"/>
          <p:cNvSpPr>
            <a:spLocks noChangeArrowheads="1"/>
          </p:cNvSpPr>
          <p:nvPr/>
        </p:nvSpPr>
        <p:spPr bwMode="auto">
          <a:xfrm>
            <a:off x="5510213" y="4192588"/>
            <a:ext cx="1651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+mn-lt"/>
            </a:endParaRPr>
          </a:p>
        </p:txBody>
      </p:sp>
      <p:grpSp>
        <p:nvGrpSpPr>
          <p:cNvPr id="86" name="Group 86"/>
          <p:cNvGrpSpPr>
            <a:grpSpLocks/>
          </p:cNvGrpSpPr>
          <p:nvPr/>
        </p:nvGrpSpPr>
        <p:grpSpPr bwMode="auto">
          <a:xfrm>
            <a:off x="6181725" y="2711450"/>
            <a:ext cx="2782888" cy="2482850"/>
            <a:chOff x="3894" y="2132"/>
            <a:chExt cx="1753" cy="1564"/>
          </a:xfrm>
        </p:grpSpPr>
        <p:sp>
          <p:nvSpPr>
            <p:cNvPr id="87" name="Line 87"/>
            <p:cNvSpPr>
              <a:spLocks noChangeShapeType="1"/>
            </p:cNvSpPr>
            <p:nvPr/>
          </p:nvSpPr>
          <p:spPr bwMode="auto">
            <a:xfrm>
              <a:off x="3894" y="2132"/>
              <a:ext cx="95" cy="432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+mn-lt"/>
              </a:endParaRPr>
            </a:p>
          </p:txBody>
        </p:sp>
        <p:grpSp>
          <p:nvGrpSpPr>
            <p:cNvPr id="88" name="Group 88"/>
            <p:cNvGrpSpPr>
              <a:grpSpLocks/>
            </p:cNvGrpSpPr>
            <p:nvPr/>
          </p:nvGrpSpPr>
          <p:grpSpPr bwMode="auto">
            <a:xfrm>
              <a:off x="3984" y="2313"/>
              <a:ext cx="1663" cy="1383"/>
              <a:chOff x="3984" y="2313"/>
              <a:chExt cx="1663" cy="1383"/>
            </a:xfrm>
          </p:grpSpPr>
          <p:sp>
            <p:nvSpPr>
              <p:cNvPr id="89" name="Text Box 89"/>
              <p:cNvSpPr txBox="1">
                <a:spLocks noChangeArrowheads="1"/>
              </p:cNvSpPr>
              <p:nvPr/>
            </p:nvSpPr>
            <p:spPr bwMode="auto">
              <a:xfrm>
                <a:off x="4569" y="2313"/>
                <a:ext cx="884" cy="23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spAutoFit/>
              </a:bodyPr>
              <a:lstStyle/>
              <a:p>
                <a:pPr eaLnBrk="0" fontAlgn="auto" hangingPunct="0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en-GB" altLang="en-US" kern="0">
                    <a:solidFill>
                      <a:sysClr val="windowText" lastClr="000000"/>
                    </a:solidFill>
                    <a:latin typeface="Tahoma" pitchFamily="34" charset="0"/>
                  </a:rPr>
                  <a:t>T = RT</a:t>
                </a:r>
                <a:endParaRPr lang="en-GB" altLang="en-US" sz="2000" kern="0">
                  <a:solidFill>
                    <a:sysClr val="windowText" lastClr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90" name="Line 90"/>
              <p:cNvSpPr>
                <a:spLocks noChangeShapeType="1"/>
              </p:cNvSpPr>
              <p:nvPr/>
            </p:nvSpPr>
            <p:spPr bwMode="auto">
              <a:xfrm>
                <a:off x="3989" y="2564"/>
                <a:ext cx="1456" cy="0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91" name="Rectangle 91"/>
              <p:cNvSpPr>
                <a:spLocks noChangeArrowheads="1"/>
              </p:cNvSpPr>
              <p:nvPr/>
            </p:nvSpPr>
            <p:spPr bwMode="auto">
              <a:xfrm>
                <a:off x="3984" y="3257"/>
                <a:ext cx="1663" cy="432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92" name="Oval 92"/>
              <p:cNvSpPr>
                <a:spLocks noChangeArrowheads="1"/>
              </p:cNvSpPr>
              <p:nvPr/>
            </p:nvSpPr>
            <p:spPr bwMode="auto">
              <a:xfrm>
                <a:off x="4032" y="3504"/>
                <a:ext cx="104" cy="96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93" name="Oval 93"/>
              <p:cNvSpPr>
                <a:spLocks noChangeArrowheads="1"/>
              </p:cNvSpPr>
              <p:nvPr/>
            </p:nvSpPr>
            <p:spPr bwMode="auto">
              <a:xfrm>
                <a:off x="3984" y="3264"/>
                <a:ext cx="104" cy="96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94" name="Oval 94"/>
              <p:cNvSpPr>
                <a:spLocks noChangeArrowheads="1"/>
              </p:cNvSpPr>
              <p:nvPr/>
            </p:nvSpPr>
            <p:spPr bwMode="auto">
              <a:xfrm>
                <a:off x="4944" y="3360"/>
                <a:ext cx="104" cy="96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95" name="Oval 95"/>
              <p:cNvSpPr>
                <a:spLocks noChangeArrowheads="1"/>
              </p:cNvSpPr>
              <p:nvPr/>
            </p:nvSpPr>
            <p:spPr bwMode="auto">
              <a:xfrm>
                <a:off x="4656" y="3408"/>
                <a:ext cx="104" cy="96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96" name="Oval 96"/>
              <p:cNvSpPr>
                <a:spLocks noChangeArrowheads="1"/>
              </p:cNvSpPr>
              <p:nvPr/>
            </p:nvSpPr>
            <p:spPr bwMode="auto">
              <a:xfrm>
                <a:off x="4848" y="3552"/>
                <a:ext cx="104" cy="96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97" name="Oval 97"/>
              <p:cNvSpPr>
                <a:spLocks noChangeArrowheads="1"/>
              </p:cNvSpPr>
              <p:nvPr/>
            </p:nvSpPr>
            <p:spPr bwMode="auto">
              <a:xfrm>
                <a:off x="4464" y="3600"/>
                <a:ext cx="104" cy="96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98" name="Oval 98"/>
              <p:cNvSpPr>
                <a:spLocks noChangeArrowheads="1"/>
              </p:cNvSpPr>
              <p:nvPr/>
            </p:nvSpPr>
            <p:spPr bwMode="auto">
              <a:xfrm>
                <a:off x="4080" y="3360"/>
                <a:ext cx="104" cy="96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99" name="Oval 99"/>
              <p:cNvSpPr>
                <a:spLocks noChangeArrowheads="1"/>
              </p:cNvSpPr>
              <p:nvPr/>
            </p:nvSpPr>
            <p:spPr bwMode="auto">
              <a:xfrm>
                <a:off x="4224" y="3408"/>
                <a:ext cx="104" cy="96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00" name="Oval 100"/>
              <p:cNvSpPr>
                <a:spLocks noChangeArrowheads="1"/>
              </p:cNvSpPr>
              <p:nvPr/>
            </p:nvSpPr>
            <p:spPr bwMode="auto">
              <a:xfrm>
                <a:off x="4320" y="3264"/>
                <a:ext cx="104" cy="96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01" name="Oval 101"/>
              <p:cNvSpPr>
                <a:spLocks noChangeArrowheads="1"/>
              </p:cNvSpPr>
              <p:nvPr/>
            </p:nvSpPr>
            <p:spPr bwMode="auto">
              <a:xfrm>
                <a:off x="4272" y="3504"/>
                <a:ext cx="104" cy="96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02" name="Oval 102"/>
              <p:cNvSpPr>
                <a:spLocks noChangeArrowheads="1"/>
              </p:cNvSpPr>
              <p:nvPr/>
            </p:nvSpPr>
            <p:spPr bwMode="auto">
              <a:xfrm>
                <a:off x="4464" y="3456"/>
                <a:ext cx="104" cy="96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03" name="Oval 103"/>
              <p:cNvSpPr>
                <a:spLocks noChangeArrowheads="1"/>
              </p:cNvSpPr>
              <p:nvPr/>
            </p:nvSpPr>
            <p:spPr bwMode="auto">
              <a:xfrm>
                <a:off x="4464" y="3312"/>
                <a:ext cx="104" cy="96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04" name="Oval 104"/>
              <p:cNvSpPr>
                <a:spLocks noChangeArrowheads="1"/>
              </p:cNvSpPr>
              <p:nvPr/>
            </p:nvSpPr>
            <p:spPr bwMode="auto">
              <a:xfrm>
                <a:off x="4656" y="3504"/>
                <a:ext cx="104" cy="96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05" name="Oval 105"/>
              <p:cNvSpPr>
                <a:spLocks noChangeArrowheads="1"/>
              </p:cNvSpPr>
              <p:nvPr/>
            </p:nvSpPr>
            <p:spPr bwMode="auto">
              <a:xfrm>
                <a:off x="4800" y="3312"/>
                <a:ext cx="104" cy="96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06" name="Oval 106"/>
              <p:cNvSpPr>
                <a:spLocks noChangeArrowheads="1"/>
              </p:cNvSpPr>
              <p:nvPr/>
            </p:nvSpPr>
            <p:spPr bwMode="auto">
              <a:xfrm>
                <a:off x="5088" y="3312"/>
                <a:ext cx="104" cy="96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07" name="Oval 107"/>
              <p:cNvSpPr>
                <a:spLocks noChangeArrowheads="1"/>
              </p:cNvSpPr>
              <p:nvPr/>
            </p:nvSpPr>
            <p:spPr bwMode="auto">
              <a:xfrm>
                <a:off x="5280" y="3312"/>
                <a:ext cx="104" cy="96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08" name="Oval 108"/>
              <p:cNvSpPr>
                <a:spLocks noChangeArrowheads="1"/>
              </p:cNvSpPr>
              <p:nvPr/>
            </p:nvSpPr>
            <p:spPr bwMode="auto">
              <a:xfrm>
                <a:off x="4944" y="3504"/>
                <a:ext cx="103" cy="96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09" name="Oval 109"/>
              <p:cNvSpPr>
                <a:spLocks noChangeArrowheads="1"/>
              </p:cNvSpPr>
              <p:nvPr/>
            </p:nvSpPr>
            <p:spPr bwMode="auto">
              <a:xfrm>
                <a:off x="5040" y="3456"/>
                <a:ext cx="104" cy="96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10" name="Oval 110"/>
              <p:cNvSpPr>
                <a:spLocks noChangeArrowheads="1"/>
              </p:cNvSpPr>
              <p:nvPr/>
            </p:nvSpPr>
            <p:spPr bwMode="auto">
              <a:xfrm>
                <a:off x="5376" y="3456"/>
                <a:ext cx="104" cy="96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11" name="Oval 111"/>
              <p:cNvSpPr>
                <a:spLocks noChangeArrowheads="1"/>
              </p:cNvSpPr>
              <p:nvPr/>
            </p:nvSpPr>
            <p:spPr bwMode="auto">
              <a:xfrm>
                <a:off x="5280" y="3552"/>
                <a:ext cx="104" cy="96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12" name="Oval 112"/>
              <p:cNvSpPr>
                <a:spLocks noChangeArrowheads="1"/>
              </p:cNvSpPr>
              <p:nvPr/>
            </p:nvSpPr>
            <p:spPr bwMode="auto">
              <a:xfrm>
                <a:off x="5520" y="3312"/>
                <a:ext cx="104" cy="96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  <p:sp>
            <p:nvSpPr>
              <p:cNvPr id="113" name="Oval 113"/>
              <p:cNvSpPr>
                <a:spLocks noChangeArrowheads="1"/>
              </p:cNvSpPr>
              <p:nvPr/>
            </p:nvSpPr>
            <p:spPr bwMode="auto">
              <a:xfrm>
                <a:off x="5520" y="3552"/>
                <a:ext cx="104" cy="96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</a:endParaRPr>
              </a:p>
            </p:txBody>
          </p:sp>
        </p:grpSp>
      </p:grpSp>
      <p:sp>
        <p:nvSpPr>
          <p:cNvPr id="114" name="Text Box 114"/>
          <p:cNvSpPr txBox="1">
            <a:spLocks noChangeArrowheads="1"/>
          </p:cNvSpPr>
          <p:nvPr/>
        </p:nvSpPr>
        <p:spPr bwMode="auto">
          <a:xfrm>
            <a:off x="461963" y="5726113"/>
            <a:ext cx="2087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Verdana" pitchFamily="34" charset="0"/>
              </a:rPr>
              <a:t>Откачки нет</a:t>
            </a:r>
            <a:endParaRPr lang="en-US" sz="1600" b="1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115" name="Text Box 115"/>
          <p:cNvSpPr txBox="1">
            <a:spLocks noChangeArrowheads="1"/>
          </p:cNvSpPr>
          <p:nvPr/>
        </p:nvSpPr>
        <p:spPr bwMode="auto">
          <a:xfrm>
            <a:off x="7023100" y="5726113"/>
            <a:ext cx="1397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  <a:latin typeface="Verdana" pitchFamily="34" charset="0"/>
              </a:rPr>
              <a:t>Откачка</a:t>
            </a:r>
            <a:endParaRPr lang="en-US" sz="1600" b="1" dirty="0">
              <a:solidFill>
                <a:srgbClr val="FF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80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.00116 C 0.02691 0.04398 0.054 0.08704 0.08889 0.08542 C 0.12379 0.0838 0.16667 0.0375 0.20955 -0.00856 " pathEditMode="relative" rAng="0" ptsTypes="a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69" y="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85185E-6 L 0.03264 0.11273 " pathEditMode="relative" rAng="0" ptsTypes="AA">
                                      <p:cBhvr>
                                        <p:cTn id="90" dur="1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2" y="5625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-1.85185E-6 L -0.01458 0.11273 " pathEditMode="relative" rAng="0" ptsTypes="AA">
                                      <p:cBhvr>
                                        <p:cTn id="92" dur="8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5625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0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3.7037E-7 L -0.03333 0.08889 " pathEditMode="relative" ptsTypes="AA">
                                      <p:cBhvr>
                                        <p:cTn id="94" dur="7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5" presetID="0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94444E-6 -1.85185E-6 L 0.01337 0.12384 " pathEditMode="relative" rAng="0" ptsTypes="AA">
                                      <p:cBhvr>
                                        <p:cTn id="96" dur="5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" y="618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0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8.05556E-6 -3.7037E-7 L 0.01666 0.12222 " pathEditMode="relative" ptsTypes="AA">
                                      <p:cBhvr>
                                        <p:cTn id="98" dur="5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9" presetID="0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11111E-6 -3.7037E-7 L 0.025 0.11111 " pathEditMode="relative" ptsTypes="AA">
                                      <p:cBhvr>
                                        <p:cTn id="100" dur="5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0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6.66667E-6 -3.7037E-7 L -0.02501 0.12222 " pathEditMode="relative" ptsTypes="AA">
                                      <p:cBhvr>
                                        <p:cTn id="102" dur="4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0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44444E-6 -3.7037E-7 L -0.00833 0.11111 " pathEditMode="relative" ptsTypes="AA">
                                      <p:cBhvr>
                                        <p:cTn id="104" dur="4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0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5E-6 -1.85185E-6 L -0.00469 0.09051 " pathEditMode="relative" rAng="0" ptsTypes="AA">
                                      <p:cBhvr>
                                        <p:cTn id="106" dur="5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4514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0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111E-6 -3.7037E-7 L 0.03333 0.07778 " pathEditMode="relative" ptsTypes="AA">
                                      <p:cBhvr>
                                        <p:cTn id="108" dur="4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0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33333E-6 -3.7037E-7 L -0.01667 0.11111 " pathEditMode="relative" ptsTypes="AA">
                                      <p:cBhvr>
                                        <p:cTn id="110" dur="4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0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6.66667E-6 -3.7037E-7 L -0.01666 0.05556 " pathEditMode="relative" ptsTypes="AA">
                                      <p:cBhvr>
                                        <p:cTn id="112" dur="3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0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22222E-6 -3.7037E-7 L 2.22222E-6 0.11111 " pathEditMode="relative" ptsTypes="AA">
                                      <p:cBhvr>
                                        <p:cTn id="114" dur="4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0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33333E-6 -3.7037E-7 L 3.33333E-6 0.04445 " pathEditMode="relative" ptsTypes="AA">
                                      <p:cBhvr>
                                        <p:cTn id="116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0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4.44444E-6 -3.7037E-7 L 0.01666 0.08889 " pathEditMode="relative" ptsTypes="AA">
                                      <p:cBhvr>
                                        <p:cTn id="118" dur="3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0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33333E-6 -3.7037E-7 L -0.00833 0.05556 " pathEditMode="relative" ptsTypes="AA">
                                      <p:cBhvr>
                                        <p:cTn id="120" dur="5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0" presetClass="path" presetSubtype="0" accel="50000" decel="5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8.33333E-7 -3.7037E-7 L 0.025 0.1 " pathEditMode="relative" ptsTypes="AA">
                                      <p:cBhvr>
                                        <p:cTn id="122" dur="4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0" presetClass="path" presetSubtype="0" accel="50000" decel="5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4.44444E-6 -3.7037E-7 L 0.00833 0.04445 " pathEditMode="relative" rAng="0" ptsTypes="AA">
                                      <p:cBhvr>
                                        <p:cTn id="124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7.77778E-6 -3.7037E-7 L 7.77778E-6 0.04445 " pathEditMode="relative" rAng="0" ptsTypes="AA">
                                      <p:cBhvr>
                                        <p:cTn id="126" dur="5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0" presetClass="path" presetSubtype="0" accel="50000" decel="50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2.77778E-7 -3.7037E-7 L -0.00834 0.07778 " pathEditMode="relative" ptsTypes="AA">
                                      <p:cBhvr>
                                        <p:cTn id="128" dur="3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0" presetClass="path" presetSubtype="0" accel="50000" decel="5000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2.22222E-6 -3.7037E-7 L -0.00833 0.04445 " pathEditMode="relative" ptsTypes="AA">
                                      <p:cBhvr>
                                        <p:cTn id="130" dur="3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0" presetClass="path" presetSubtype="0" accel="50000" decel="5000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2.5E-6 -3.7037E-7 L -2.5E-6 0.03334 " pathEditMode="relative" ptsTypes="AA">
                                      <p:cBhvr>
                                        <p:cTn id="132" dur="4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0" presetClass="path" presetSubtype="0" accel="50000" decel="5000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8.05556E-6 -3.7037E-7 L -0.00834 0.1 " pathEditMode="relative" ptsTypes="AA">
                                      <p:cBhvr>
                                        <p:cTn id="13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0" presetClass="path" presetSubtype="0" accel="50000" decel="5000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4.44444E-6 -3.7037E-7 L 4.44444E-6 0.06667 " pathEditMode="relative" ptsTypes="AA">
                                      <p:cBhvr>
                                        <p:cTn id="136" dur="3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0" presetClass="path" presetSubtype="0" accel="50000" decel="5000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2.22222E-6 -3.7037E-7 L 2.22222E-6 0.03334 " pathEditMode="relative" ptsTypes="AA">
                                      <p:cBhvr>
                                        <p:cTn id="138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0" presetClass="path" presetSubtype="0" ac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85185E-6 L 0.10174 0.11759 " pathEditMode="relative" rAng="0" ptsTypes="AA">
                                      <p:cBhvr>
                                        <p:cTn id="1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7" y="5880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0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9" grpId="1" animBg="1"/>
      <p:bldP spid="10" grpId="0" animBg="1"/>
      <p:bldP spid="10" grpId="1" animBg="1"/>
      <p:bldP spid="52" grpId="0"/>
      <p:bldP spid="53" grpId="0" animBg="1"/>
      <p:bldP spid="54" grpId="0" animBg="1"/>
      <p:bldP spid="55" grpId="0" animBg="1"/>
      <p:bldP spid="55" grpId="1" animBg="1"/>
      <p:bldP spid="56" grpId="0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1" grpId="0" animBg="1"/>
      <p:bldP spid="61" grpId="1" animBg="1"/>
      <p:bldP spid="62" grpId="0" animBg="1"/>
      <p:bldP spid="62" grpId="1" animBg="1"/>
      <p:bldP spid="63" grpId="0" animBg="1"/>
      <p:bldP spid="64" grpId="0" animBg="1"/>
      <p:bldP spid="64" grpId="1" animBg="1"/>
      <p:bldP spid="65" grpId="0" animBg="1"/>
      <p:bldP spid="65" grpId="1" animBg="1"/>
      <p:bldP spid="66" grpId="0" animBg="1"/>
      <p:bldP spid="67" grpId="0" animBg="1"/>
      <p:bldP spid="68" grpId="0" animBg="1"/>
      <p:bldP spid="68" grpId="1" animBg="1"/>
      <p:bldP spid="69" grpId="0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114" grpId="0"/>
      <p:bldP spid="11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1188" y="1341438"/>
            <a:ext cx="2057400" cy="2390775"/>
          </a:xfrm>
        </p:spPr>
      </p:pic>
      <p:sp>
        <p:nvSpPr>
          <p:cNvPr id="38916" name="TextBox 4"/>
          <p:cNvSpPr txBox="1">
            <a:spLocks noChangeArrowheads="1"/>
          </p:cNvSpPr>
          <p:nvPr/>
        </p:nvSpPr>
        <p:spPr bwMode="auto">
          <a:xfrm>
            <a:off x="2987675" y="1557338"/>
            <a:ext cx="20161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/>
              <a:t>St707 Полосы с геттером толщиной г  около 70 мкм с каждой стороны полосы</a:t>
            </a:r>
          </a:p>
        </p:txBody>
      </p:sp>
      <p:pic>
        <p:nvPicPr>
          <p:cNvPr id="38917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4005263"/>
            <a:ext cx="2562225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TextBox 6"/>
          <p:cNvSpPr txBox="1">
            <a:spLocks noChangeArrowheads="1"/>
          </p:cNvSpPr>
          <p:nvPr/>
        </p:nvSpPr>
        <p:spPr bwMode="auto">
          <a:xfrm>
            <a:off x="3276600" y="4084638"/>
            <a:ext cx="1582738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 err="1"/>
              <a:t>Геттерные</a:t>
            </a:r>
            <a:r>
              <a:rPr lang="ru-RU" altLang="ru-RU" dirty="0"/>
              <a:t> модули (предназначенные для </a:t>
            </a:r>
            <a:r>
              <a:rPr lang="ru-RU" altLang="ru-RU" dirty="0" err="1"/>
              <a:t>максимилизации</a:t>
            </a:r>
            <a:r>
              <a:rPr lang="ru-RU" altLang="ru-RU" dirty="0"/>
              <a:t> откачки водорода</a:t>
            </a:r>
            <a:r>
              <a:rPr lang="ru-RU" altLang="ru-RU" b="1" dirty="0"/>
              <a:t>.</a:t>
            </a:r>
          </a:p>
        </p:txBody>
      </p:sp>
      <p:pic>
        <p:nvPicPr>
          <p:cNvPr id="38919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5963" y="1589088"/>
            <a:ext cx="19812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0" name="TextBox 8"/>
          <p:cNvSpPr txBox="1">
            <a:spLocks noChangeArrowheads="1"/>
          </p:cNvSpPr>
          <p:nvPr/>
        </p:nvSpPr>
        <p:spPr bwMode="auto">
          <a:xfrm>
            <a:off x="5795963" y="4581525"/>
            <a:ext cx="24479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/>
              <a:t>Насосы-</a:t>
            </a:r>
            <a:r>
              <a:rPr lang="ru-RU" altLang="ru-RU" dirty="0" err="1"/>
              <a:t>катриджи</a:t>
            </a:r>
            <a:r>
              <a:rPr lang="ru-RU" altLang="ru-RU" dirty="0"/>
              <a:t> смонтированные на CF фланцах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5CB06715-5D5F-4FBC-80DC-0E55DA3AD96F}"/>
              </a:ext>
            </a:extLst>
          </p:cNvPr>
          <p:cNvSpPr txBox="1">
            <a:spLocks/>
          </p:cNvSpPr>
          <p:nvPr/>
        </p:nvSpPr>
        <p:spPr>
          <a:xfrm>
            <a:off x="615794" y="115531"/>
            <a:ext cx="8229600" cy="63408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24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Нераспыляемые</a:t>
            </a:r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геттеры (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NEG)</a:t>
            </a:r>
            <a:endParaRPr lang="ru-RU" sz="24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703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63408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1">
                    <a:lumMod val="50000"/>
                  </a:schemeClr>
                </a:solidFill>
              </a:rPr>
              <a:t>Области вакуума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1579864"/>
              </p:ext>
            </p:extLst>
          </p:nvPr>
        </p:nvGraphicFramePr>
        <p:xfrm>
          <a:off x="365007" y="1141824"/>
          <a:ext cx="8413986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04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652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4737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Область вакуума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Диапазон</a:t>
                      </a:r>
                      <a:r>
                        <a:rPr lang="ru-RU" baseline="0" dirty="0"/>
                        <a:t> (Па)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Область применения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697">
                <a:tc>
                  <a:txBody>
                    <a:bodyPr/>
                    <a:lstStyle/>
                    <a:p>
                      <a:r>
                        <a:rPr lang="ru-RU" dirty="0"/>
                        <a:t>Низкий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3.3×10</a:t>
                      </a:r>
                      <a:r>
                        <a:rPr lang="ru-RU" baseline="30000" dirty="0"/>
                        <a:t>3    </a:t>
                      </a:r>
                      <a:r>
                        <a:rPr lang="en-US" dirty="0"/>
                        <a:t>&lt;</a:t>
                      </a:r>
                      <a:r>
                        <a:rPr lang="ru-RU" dirty="0"/>
                        <a:t>    </a:t>
                      </a:r>
                      <a:r>
                        <a:rPr lang="en-US" dirty="0"/>
                        <a:t>P</a:t>
                      </a:r>
                      <a:r>
                        <a:rPr lang="ru-RU" dirty="0"/>
                        <a:t>   </a:t>
                      </a:r>
                      <a:r>
                        <a:rPr lang="en-US" dirty="0"/>
                        <a:t>&lt;</a:t>
                      </a:r>
                      <a:r>
                        <a:rPr lang="ru-RU" dirty="0"/>
                        <a:t>   </a:t>
                      </a:r>
                      <a:r>
                        <a:rPr lang="en-US" dirty="0"/>
                        <a:t>1.0</a:t>
                      </a:r>
                      <a:r>
                        <a:rPr lang="ru-RU" dirty="0"/>
                        <a:t>×</a:t>
                      </a:r>
                      <a:r>
                        <a:rPr lang="en-US" dirty="0"/>
                        <a:t>10</a:t>
                      </a:r>
                      <a:r>
                        <a:rPr lang="en-US" baseline="30000" dirty="0"/>
                        <a:t>5</a:t>
                      </a:r>
                      <a:endParaRPr lang="ru-RU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Вакуумная чистка, механическая обработка 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4697">
                <a:tc>
                  <a:txBody>
                    <a:bodyPr/>
                    <a:lstStyle/>
                    <a:p>
                      <a:r>
                        <a:rPr lang="ru-RU" dirty="0"/>
                        <a:t>Средний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1.0×10</a:t>
                      </a:r>
                      <a:r>
                        <a:rPr lang="ru-RU" baseline="30000" dirty="0"/>
                        <a:t>-1    </a:t>
                      </a:r>
                      <a:r>
                        <a:rPr lang="en-US" dirty="0"/>
                        <a:t>&lt;</a:t>
                      </a:r>
                      <a:r>
                        <a:rPr lang="ru-RU" dirty="0"/>
                        <a:t>    </a:t>
                      </a:r>
                      <a:r>
                        <a:rPr lang="en-US" dirty="0"/>
                        <a:t>P</a:t>
                      </a:r>
                      <a:r>
                        <a:rPr lang="ru-RU" dirty="0"/>
                        <a:t>   </a:t>
                      </a:r>
                      <a:r>
                        <a:rPr lang="en-US" dirty="0"/>
                        <a:t>&lt;</a:t>
                      </a:r>
                      <a:r>
                        <a:rPr lang="ru-RU" dirty="0"/>
                        <a:t>   3</a:t>
                      </a:r>
                      <a:r>
                        <a:rPr lang="en-US" dirty="0"/>
                        <a:t>.</a:t>
                      </a:r>
                      <a:r>
                        <a:rPr lang="ru-RU" dirty="0"/>
                        <a:t>3×</a:t>
                      </a:r>
                      <a:r>
                        <a:rPr lang="en-US" dirty="0"/>
                        <a:t>10</a:t>
                      </a:r>
                      <a:r>
                        <a:rPr lang="ru-RU" baseline="30000" dirty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Вакуумная сушка, вакуумная заморозка пищевых продуктов 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4697">
                <a:tc>
                  <a:txBody>
                    <a:bodyPr/>
                    <a:lstStyle/>
                    <a:p>
                      <a:r>
                        <a:rPr lang="ru-RU" dirty="0"/>
                        <a:t>Высокий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1.0×10</a:t>
                      </a:r>
                      <a:r>
                        <a:rPr lang="ru-RU" baseline="30000" dirty="0"/>
                        <a:t>-6    </a:t>
                      </a:r>
                      <a:r>
                        <a:rPr lang="en-US" dirty="0"/>
                        <a:t>&lt;</a:t>
                      </a:r>
                      <a:r>
                        <a:rPr lang="ru-RU" dirty="0"/>
                        <a:t>    </a:t>
                      </a:r>
                      <a:r>
                        <a:rPr lang="en-US" dirty="0"/>
                        <a:t>P</a:t>
                      </a:r>
                      <a:r>
                        <a:rPr lang="ru-RU" dirty="0"/>
                        <a:t>   </a:t>
                      </a:r>
                      <a:r>
                        <a:rPr lang="en-US" dirty="0"/>
                        <a:t>&lt;</a:t>
                      </a:r>
                      <a:r>
                        <a:rPr lang="ru-RU" dirty="0"/>
                        <a:t>   1</a:t>
                      </a:r>
                      <a:r>
                        <a:rPr lang="en-US" dirty="0"/>
                        <a:t>.</a:t>
                      </a:r>
                      <a:r>
                        <a:rPr lang="ru-RU" dirty="0"/>
                        <a:t>0×</a:t>
                      </a:r>
                      <a:r>
                        <a:rPr lang="en-US" dirty="0"/>
                        <a:t>10</a:t>
                      </a:r>
                      <a:r>
                        <a:rPr lang="ru-RU" baseline="30000" dirty="0"/>
                        <a:t>-1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Лампочки,</a:t>
                      </a:r>
                      <a:r>
                        <a:rPr lang="ru-RU" baseline="0" dirty="0"/>
                        <a:t> ламповая электроника …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5281">
                <a:tc>
                  <a:txBody>
                    <a:bodyPr/>
                    <a:lstStyle/>
                    <a:p>
                      <a:r>
                        <a:rPr lang="ru-RU" dirty="0"/>
                        <a:t>Очень высокий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1.0×10</a:t>
                      </a:r>
                      <a:r>
                        <a:rPr lang="ru-RU" baseline="30000" dirty="0"/>
                        <a:t>-9    </a:t>
                      </a:r>
                      <a:r>
                        <a:rPr lang="en-US" dirty="0"/>
                        <a:t>&lt;</a:t>
                      </a:r>
                      <a:r>
                        <a:rPr lang="ru-RU" dirty="0"/>
                        <a:t>    </a:t>
                      </a:r>
                      <a:r>
                        <a:rPr lang="en-US" dirty="0"/>
                        <a:t>P</a:t>
                      </a:r>
                      <a:r>
                        <a:rPr lang="ru-RU" dirty="0"/>
                        <a:t>   </a:t>
                      </a:r>
                      <a:r>
                        <a:rPr lang="en-US" dirty="0"/>
                        <a:t>&lt;</a:t>
                      </a:r>
                      <a:r>
                        <a:rPr lang="ru-RU" dirty="0"/>
                        <a:t>   1</a:t>
                      </a:r>
                      <a:r>
                        <a:rPr lang="en-US" dirty="0"/>
                        <a:t>.</a:t>
                      </a:r>
                      <a:r>
                        <a:rPr lang="ru-RU" dirty="0"/>
                        <a:t>0×</a:t>
                      </a:r>
                      <a:r>
                        <a:rPr lang="en-US" dirty="0"/>
                        <a:t>10</a:t>
                      </a:r>
                      <a:r>
                        <a:rPr lang="ru-RU" baseline="30000" dirty="0"/>
                        <a:t>-6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Электронные микроскопы, трубки рентгеновского излучения, электронная сварка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4697">
                <a:tc>
                  <a:txBody>
                    <a:bodyPr/>
                    <a:lstStyle/>
                    <a:p>
                      <a:r>
                        <a:rPr lang="ru-RU" dirty="0"/>
                        <a:t>Сверхвысокий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1.0×10</a:t>
                      </a:r>
                      <a:r>
                        <a:rPr lang="ru-RU" baseline="30000" dirty="0"/>
                        <a:t>-12   </a:t>
                      </a:r>
                      <a:r>
                        <a:rPr lang="en-US" dirty="0"/>
                        <a:t>&lt;</a:t>
                      </a:r>
                      <a:r>
                        <a:rPr lang="ru-RU" dirty="0"/>
                        <a:t>    </a:t>
                      </a:r>
                      <a:r>
                        <a:rPr lang="en-US" dirty="0"/>
                        <a:t>P</a:t>
                      </a:r>
                      <a:r>
                        <a:rPr lang="ru-RU" dirty="0"/>
                        <a:t>   </a:t>
                      </a:r>
                      <a:r>
                        <a:rPr lang="en-US" dirty="0"/>
                        <a:t>&lt;</a:t>
                      </a:r>
                      <a:r>
                        <a:rPr lang="ru-RU" dirty="0"/>
                        <a:t>   1</a:t>
                      </a:r>
                      <a:r>
                        <a:rPr lang="en-US" dirty="0"/>
                        <a:t>.</a:t>
                      </a:r>
                      <a:r>
                        <a:rPr lang="ru-RU" dirty="0"/>
                        <a:t>0×</a:t>
                      </a:r>
                      <a:r>
                        <a:rPr lang="en-US" dirty="0"/>
                        <a:t>10</a:t>
                      </a:r>
                      <a:r>
                        <a:rPr lang="ru-RU" baseline="30000" dirty="0"/>
                        <a:t>-9</a:t>
                      </a:r>
                      <a:endParaRPr lang="ru-RU" dirty="0"/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dirty="0"/>
                        <a:t>Ускорители частиц, симуляция</a:t>
                      </a:r>
                      <a:r>
                        <a:rPr lang="ru-RU" baseline="0" dirty="0"/>
                        <a:t> космического пространства, полупроводниковая промышленность, исследование материалов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51753">
                <a:tc>
                  <a:txBody>
                    <a:bodyPr/>
                    <a:lstStyle/>
                    <a:p>
                      <a:r>
                        <a:rPr lang="ru-RU" dirty="0"/>
                        <a:t>Экстремально</a:t>
                      </a:r>
                      <a:r>
                        <a:rPr lang="ru-RU" baseline="0" dirty="0"/>
                        <a:t> высокий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</a:t>
                      </a:r>
                      <a:r>
                        <a:rPr lang="ru-RU" dirty="0"/>
                        <a:t>   </a:t>
                      </a:r>
                      <a:r>
                        <a:rPr lang="en-US" dirty="0"/>
                        <a:t>≤</a:t>
                      </a:r>
                      <a:r>
                        <a:rPr lang="ru-RU" dirty="0"/>
                        <a:t>   1</a:t>
                      </a:r>
                      <a:r>
                        <a:rPr lang="en-US" dirty="0"/>
                        <a:t>.</a:t>
                      </a:r>
                      <a:r>
                        <a:rPr lang="ru-RU" dirty="0"/>
                        <a:t>0×</a:t>
                      </a:r>
                      <a:r>
                        <a:rPr lang="en-US" dirty="0"/>
                        <a:t>10</a:t>
                      </a:r>
                      <a:r>
                        <a:rPr lang="ru-RU" baseline="30000" dirty="0"/>
                        <a:t>-12</a:t>
                      </a:r>
                      <a:endParaRPr lang="ru-RU" dirty="0"/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7EC43F21-8651-449D-85C1-AC64D08D3D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8849"/>
          <a:stretch/>
        </p:blipFill>
        <p:spPr>
          <a:xfrm>
            <a:off x="161039" y="18620"/>
            <a:ext cx="738553" cy="72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4225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20888"/>
            <a:ext cx="8229600" cy="187220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Способы контроля состояния вакуума</a:t>
            </a:r>
            <a:br>
              <a:rPr lang="ru-RU" b="1" dirty="0">
                <a:solidFill>
                  <a:schemeClr val="bg1">
                    <a:lumMod val="50000"/>
                  </a:schemeClr>
                </a:solidFill>
              </a:rPr>
            </a:br>
            <a:br>
              <a:rPr lang="ru-RU" b="1" dirty="0">
                <a:solidFill>
                  <a:schemeClr val="bg1">
                    <a:lumMod val="50000"/>
                  </a:schemeClr>
                </a:solidFill>
              </a:rPr>
            </a:br>
            <a:endParaRPr lang="ru-RU" sz="27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50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9D33AA7-132F-4372-B17B-240D3841F0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0"/>
            <a:ext cx="792088" cy="73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5245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1461" y="774284"/>
            <a:ext cx="8761019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Манометры – общее название приборов, предназначенные для измерения давления.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Вакуумметры - манометры, предназначенные для измерения давления ниже атмосферного.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Различают вакуумметры прямого действия и косвенного действия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Вакуумметры прямого действия 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- измерение непосредственно давление, как отношение силы к площади</a:t>
            </a:r>
          </a:p>
          <a:p>
            <a:pPr marL="742950" lvl="1" indent="-285750">
              <a:spcAft>
                <a:spcPts val="1200"/>
              </a:spcAft>
              <a:buFont typeface="Symbol" panose="05050102010706020507" pitchFamily="18" charset="2"/>
              <a:buChar char="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Жидкостные</a:t>
            </a:r>
          </a:p>
          <a:p>
            <a:pPr marL="742950" lvl="1" indent="-285750">
              <a:spcAft>
                <a:spcPts val="1200"/>
              </a:spcAft>
              <a:buFont typeface="Symbol" panose="05050102010706020507" pitchFamily="18" charset="2"/>
              <a:buChar char="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Деформационные</a:t>
            </a:r>
          </a:p>
          <a:p>
            <a:pPr marL="742950" lvl="1" indent="-285750">
              <a:spcAft>
                <a:spcPts val="1200"/>
              </a:spcAft>
              <a:buFont typeface="Symbol" panose="05050102010706020507" pitchFamily="18" charset="2"/>
              <a:buChar char=""/>
            </a:pPr>
            <a:r>
              <a:rPr lang="ru-RU" sz="14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Грузопоршневые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6146" name="Rectangle 13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D4A1804-3D1F-4DBD-AF10-6496B06A3341}" type="slidenum">
              <a:rPr lang="ru-RU" altLang="ru-RU" sz="1400" smtClean="0">
                <a:solidFill>
                  <a:srgbClr val="898989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51</a:t>
            </a:fld>
            <a:endParaRPr lang="ru-RU" altLang="ru-RU" sz="14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57200" y="65272"/>
            <a:ext cx="8229600" cy="595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24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Вакууметры</a:t>
            </a:r>
            <a:endParaRPr lang="ru-RU" sz="24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1461" y="4150213"/>
            <a:ext cx="87610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Вакуумметры косвенного действия 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– основаны на использовании зависимости некоторых физических процессов от давления. Эти приборы измеряют параметры, связанные с давлением определенной  функциональной зависимостью. Их показания зависят от рода газа. Диапазон измерений и вид </a:t>
            </a:r>
            <a:r>
              <a:rPr lang="ru-RU" sz="14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градуировочной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характеристики устанавливают по результатам градуировки для определенного газа.</a:t>
            </a:r>
          </a:p>
          <a:p>
            <a:pPr marL="742950" lvl="1" indent="-285750">
              <a:spcAft>
                <a:spcPts val="1200"/>
              </a:spcAft>
              <a:buFont typeface="Symbol" panose="05050102010706020507" pitchFamily="18" charset="2"/>
              <a:buChar char="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Тепловые</a:t>
            </a:r>
          </a:p>
          <a:p>
            <a:pPr marL="742950" lvl="1" indent="-285750">
              <a:spcAft>
                <a:spcPts val="1200"/>
              </a:spcAft>
              <a:buFont typeface="Symbol" panose="05050102010706020507" pitchFamily="18" charset="2"/>
              <a:buChar char="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Ионизационные</a:t>
            </a:r>
          </a:p>
          <a:p>
            <a:pPr marL="742950" lvl="1" indent="-285750">
              <a:spcAft>
                <a:spcPts val="1200"/>
              </a:spcAft>
              <a:buFont typeface="Symbol" panose="05050102010706020507" pitchFamily="18" charset="2"/>
              <a:buChar char="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Вязкостные</a:t>
            </a:r>
          </a:p>
        </p:txBody>
      </p:sp>
    </p:spTree>
    <p:extLst>
      <p:ext uri="{BB962C8B-B14F-4D97-AF65-F5344CB8AC3E}">
        <p14:creationId xmlns:p14="http://schemas.microsoft.com/office/powerpoint/2010/main" val="30178231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52</a:t>
            </a:fld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638723" y="13646"/>
            <a:ext cx="8229600" cy="634082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Диапазон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814476"/>
            <a:ext cx="8294223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7367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3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B021CE1-88B4-4DD3-8730-14B0CE22831B}" type="slidenum">
              <a:rPr lang="ru-RU" altLang="ru-RU" sz="1400" smtClean="0">
                <a:solidFill>
                  <a:srgbClr val="898989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53</a:t>
            </a:fld>
            <a:endParaRPr lang="ru-RU" altLang="ru-RU" sz="14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12294" name="Picture 6" descr="http://www.erstvak.com/netcat_files/userfiles/elektrokontaktnye-vakuummet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197" y="3803791"/>
            <a:ext cx="1820946" cy="2367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38723" y="13646"/>
            <a:ext cx="822960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Трубчатые (Трубка Бурдона)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5119" y="1052736"/>
            <a:ext cx="2736304" cy="27510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864" y="3803791"/>
            <a:ext cx="1717132" cy="23717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9512" y="908720"/>
            <a:ext cx="56886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Давление определяется по деформации упругого элемента под действием разности давлений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Чувствительный элемент – тонкостенная металлическая или кварцевая трубка круглого или прямоугольного сечения, свернутая в спираль.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Деформация трубки приводит к движению стрелки, которая связана с концом системой передач.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Диапазон измерения от 10</a:t>
            </a:r>
            <a:r>
              <a:rPr lang="ru-RU" sz="1400" baseline="300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до 10</a:t>
            </a:r>
            <a:r>
              <a:rPr lang="ru-RU" sz="1400" baseline="300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5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Па при точности 1% и времени запаздывания 0.2 с.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Используется при высоких температурах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24128" y="4005064"/>
            <a:ext cx="324036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Деформационный вакуумметр с С-образной трубкой Бурдона:</a:t>
            </a:r>
          </a:p>
          <a:p>
            <a:pPr>
              <a:spcAft>
                <a:spcPts val="300"/>
              </a:spcAft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1 — труба эллиптического сечения;</a:t>
            </a:r>
          </a:p>
          <a:p>
            <a:pPr>
              <a:spcAft>
                <a:spcPts val="300"/>
              </a:spcAft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 — стрелка; </a:t>
            </a:r>
          </a:p>
          <a:p>
            <a:pPr>
              <a:spcAft>
                <a:spcPts val="300"/>
              </a:spcAft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3 — зубчатый сектор;</a:t>
            </a:r>
          </a:p>
          <a:p>
            <a:pPr>
              <a:spcAft>
                <a:spcPts val="300"/>
              </a:spcAft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4 — присоединительный штуцер</a:t>
            </a:r>
          </a:p>
        </p:txBody>
      </p:sp>
    </p:spTree>
    <p:extLst>
      <p:ext uri="{BB962C8B-B14F-4D97-AF65-F5344CB8AC3E}">
        <p14:creationId xmlns:p14="http://schemas.microsoft.com/office/powerpoint/2010/main" val="14773431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54</a:t>
            </a:fld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34082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Вакуумметры косвенного действия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783147" y="2132856"/>
            <a:ext cx="1412998" cy="5810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 cap="flat" cmpd="sng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Косвенного действия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65510" y="4719334"/>
            <a:ext cx="2448272" cy="5810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 cap="flat" cmpd="sng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Тепловые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(перенос энергии)   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27245" y="2721933"/>
            <a:ext cx="2448272" cy="5810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 cap="flat" cmpd="sng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Ионизационные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(генерация разряда)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50663" y="3688242"/>
            <a:ext cx="1512168" cy="5810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 cap="flat" cmpd="sng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 горячим катодом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611213" y="3688242"/>
            <a:ext cx="1541290" cy="5810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 cap="flat" cmpd="sng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 холодным катодом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907705" y="5555695"/>
            <a:ext cx="1705728" cy="5810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 cap="flat" cmpd="sng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chemeClr val="tx1"/>
                </a:solidFill>
              </a:rPr>
              <a:t>Термопарные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734335" y="5548951"/>
            <a:ext cx="1518028" cy="5810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 cap="flat" cmpd="sng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chemeClr val="tx1"/>
                </a:solidFill>
              </a:rPr>
              <a:t>Теромрезистивный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373266" y="5555695"/>
            <a:ext cx="1791022" cy="5810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 cap="flat" cmpd="sng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Конвекционные</a:t>
            </a:r>
          </a:p>
        </p:txBody>
      </p:sp>
      <p:cxnSp>
        <p:nvCxnSpPr>
          <p:cNvPr id="3" name="Соединительная линия уступом 2"/>
          <p:cNvCxnSpPr>
            <a:stCxn id="4" idx="1"/>
            <a:endCxn id="8" idx="0"/>
          </p:cNvCxnSpPr>
          <p:nvPr/>
        </p:nvCxnSpPr>
        <p:spPr>
          <a:xfrm rot="10800000" flipV="1">
            <a:off x="2251381" y="2423401"/>
            <a:ext cx="1531766" cy="298532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Соединительная линия уступом 14"/>
          <p:cNvCxnSpPr>
            <a:stCxn id="4" idx="3"/>
            <a:endCxn id="27" idx="0"/>
          </p:cNvCxnSpPr>
          <p:nvPr/>
        </p:nvCxnSpPr>
        <p:spPr>
          <a:xfrm>
            <a:off x="5196145" y="2423401"/>
            <a:ext cx="1678158" cy="303216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Соединительная линия уступом 17"/>
          <p:cNvCxnSpPr>
            <a:stCxn id="8" idx="2"/>
            <a:endCxn id="9" idx="0"/>
          </p:cNvCxnSpPr>
          <p:nvPr/>
        </p:nvCxnSpPr>
        <p:spPr>
          <a:xfrm rot="5400000">
            <a:off x="1536455" y="2973315"/>
            <a:ext cx="385219" cy="1044634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оединительная линия уступом 20"/>
          <p:cNvCxnSpPr>
            <a:stCxn id="8" idx="2"/>
            <a:endCxn id="10" idx="0"/>
          </p:cNvCxnSpPr>
          <p:nvPr/>
        </p:nvCxnSpPr>
        <p:spPr>
          <a:xfrm rot="16200000" flipH="1">
            <a:off x="2624010" y="2930393"/>
            <a:ext cx="385219" cy="1130477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оединительная линия уступом 23"/>
          <p:cNvCxnSpPr>
            <a:stCxn id="7" idx="1"/>
            <a:endCxn id="11" idx="0"/>
          </p:cNvCxnSpPr>
          <p:nvPr/>
        </p:nvCxnSpPr>
        <p:spPr>
          <a:xfrm rot="10800000" flipV="1">
            <a:off x="2760570" y="5009879"/>
            <a:ext cx="504941" cy="545816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Соединительная линия уступом 29"/>
          <p:cNvCxnSpPr>
            <a:stCxn id="7" idx="3"/>
            <a:endCxn id="13" idx="0"/>
          </p:cNvCxnSpPr>
          <p:nvPr/>
        </p:nvCxnSpPr>
        <p:spPr>
          <a:xfrm>
            <a:off x="5713782" y="5009879"/>
            <a:ext cx="554995" cy="545816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07504" y="764704"/>
            <a:ext cx="892899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Вакуумметры косвенного действия - измерение параметров (ионного тока, резистивного тока, вязкости), связанные с давлением определенной  функциональной зависимостью.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Состоят из преобразователя давления (датчика), герметично присоединенного к вакуумной камере и измерительного блока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Зависимость от рода газа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cxnSp>
        <p:nvCxnSpPr>
          <p:cNvPr id="35" name="Прямая соединительная линия 34"/>
          <p:cNvCxnSpPr>
            <a:stCxn id="7" idx="2"/>
            <a:endCxn id="12" idx="0"/>
          </p:cNvCxnSpPr>
          <p:nvPr/>
        </p:nvCxnSpPr>
        <p:spPr>
          <a:xfrm>
            <a:off x="4489646" y="5300424"/>
            <a:ext cx="3703" cy="2485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5650167" y="2726617"/>
            <a:ext cx="2448272" cy="5810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 cap="flat" cmpd="sng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Вязкостные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(передача момента)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6008254" y="3682337"/>
            <a:ext cx="1732098" cy="5810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 cap="flat" cmpd="sng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Вращающийся ротор</a:t>
            </a:r>
          </a:p>
        </p:txBody>
      </p:sp>
      <p:cxnSp>
        <p:nvCxnSpPr>
          <p:cNvPr id="26" name="Прямая соединительная линия 25"/>
          <p:cNvCxnSpPr>
            <a:stCxn id="4" idx="2"/>
            <a:endCxn id="7" idx="0"/>
          </p:cNvCxnSpPr>
          <p:nvPr/>
        </p:nvCxnSpPr>
        <p:spPr>
          <a:xfrm>
            <a:off x="4489646" y="2713946"/>
            <a:ext cx="0" cy="20053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>
            <a:stCxn id="27" idx="2"/>
            <a:endCxn id="29" idx="0"/>
          </p:cNvCxnSpPr>
          <p:nvPr/>
        </p:nvCxnSpPr>
        <p:spPr>
          <a:xfrm>
            <a:off x="6874303" y="3307707"/>
            <a:ext cx="0" cy="3746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79694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3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8A708AC-ACD6-4258-8BE9-5B115E549768}" type="slidenum">
              <a:rPr lang="ru-RU" altLang="ru-RU" sz="1400" smtClean="0">
                <a:solidFill>
                  <a:srgbClr val="898989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55</a:t>
            </a:fld>
            <a:endParaRPr lang="ru-RU" altLang="ru-RU" sz="14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38723" y="13646"/>
            <a:ext cx="822960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Тепловые вакуумметры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816080"/>
            <a:ext cx="892899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Действие тепловых вакуумметров основано на зависимости теплопроводности разряженного газа от давления.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Преобразователь теплового вакуумметра  - баллон, внутри которого расположен нагреваемый электрическим током чувствительный элемент (обычно - металлическая нить).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Температура нити накала зависит от тепловых потерь в результате теплопроводности газа, которые тем больше, чем выше давление.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Измерения температуры нити или мощности, необходимой для поддержания этой температуры постоянной, позволяют определить давление.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 стационарном состоянии при установившейся температуре нити имеет место баланс мощностей:</a:t>
            </a:r>
          </a:p>
          <a:p>
            <a:pPr algn="ctr">
              <a:spcAft>
                <a:spcPts val="1200"/>
              </a:spcAft>
            </a:pPr>
            <a:r>
              <a:rPr lang="ru-RU" sz="14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Qэл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 = </a:t>
            </a:r>
            <a:r>
              <a:rPr lang="ru-RU" sz="14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Qк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+ </a:t>
            </a:r>
            <a:r>
              <a:rPr lang="ru-RU" sz="14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Qм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+ </a:t>
            </a:r>
            <a:r>
              <a:rPr lang="ru-RU" sz="14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Qл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</a:p>
          <a:p>
            <a:pPr marL="2571750" lvl="5" indent="-28575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ru-RU" sz="12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Qэл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-электрическая мощность, подведённая к нити </a:t>
            </a:r>
          </a:p>
          <a:p>
            <a:pPr marL="2571750" lvl="5" indent="-28575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ru-RU" sz="12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Qк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— мощность теплоотвода по конструктивным элементам манометра; </a:t>
            </a:r>
          </a:p>
          <a:p>
            <a:pPr marL="2571750" lvl="5" indent="-28575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ru-RU" sz="12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Qм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— мощность, отводимая от нити соударяющимися с ней молекулами; </a:t>
            </a:r>
          </a:p>
          <a:p>
            <a:pPr marL="2571750" lvl="5" indent="-28575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ru-RU" sz="12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Qл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— мощность, отводимая излучением.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Поскольку с ростом давления коэффициент теплопроводности газа увеличивается, то и увеличиваются </a:t>
            </a:r>
            <a:r>
              <a:rPr lang="ru-RU" sz="14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Qм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и температура нити.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При постоянной электрической мощности, подведённой к нити </a:t>
            </a:r>
            <a:r>
              <a:rPr lang="ru-RU" sz="14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Qэл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, температура нити зависит от давления.</a:t>
            </a:r>
          </a:p>
        </p:txBody>
      </p:sp>
    </p:spTree>
    <p:extLst>
      <p:ext uri="{BB962C8B-B14F-4D97-AF65-F5344CB8AC3E}">
        <p14:creationId xmlns:p14="http://schemas.microsoft.com/office/powerpoint/2010/main" val="2069493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3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5ED0374-0FB1-4DE9-ADAD-745B30C3781E}" type="slidenum">
              <a:rPr lang="ru-RU" altLang="ru-RU" sz="1400" smtClean="0">
                <a:solidFill>
                  <a:srgbClr val="898989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56</a:t>
            </a:fld>
            <a:endParaRPr lang="ru-RU" altLang="ru-RU" sz="14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25606" name="Picture 4" descr="28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60000">
            <a:off x="3652078" y="4163081"/>
            <a:ext cx="5607050" cy="19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38723" y="13646"/>
            <a:ext cx="822960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24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Терморезистивный</a:t>
            </a:r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датчик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873611"/>
            <a:ext cx="8474335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Температуру нити определяется путем измерения ее сопротивления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Рабочий диапазон: от 10</a:t>
            </a:r>
            <a:r>
              <a:rPr lang="ru-RU" sz="1400" baseline="300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-2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до 10</a:t>
            </a:r>
            <a:r>
              <a:rPr lang="ru-RU" sz="1400" baseline="300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4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Па;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Три режима работы: 1 – поддержка постоянного сопротивления (температуры) нити; 2 – поддержка постоянного напряжения на клеммах А,С; 3 – поддержка постоянного тока через мост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4135217"/>
            <a:ext cx="425558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Н —сопротивление нити накала; 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R</a:t>
            </a:r>
            <a:r>
              <a:rPr lang="ru-RU" sz="1400" baseline="-250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Б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—сопротивление балансировки; </a:t>
            </a:r>
          </a:p>
          <a:p>
            <a:pPr>
              <a:spcAft>
                <a:spcPts val="600"/>
              </a:spcAft>
            </a:pPr>
            <a:r>
              <a:rPr lang="ru-RU" sz="14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V</a:t>
            </a:r>
            <a:r>
              <a:rPr lang="ru-RU" sz="1400" baseline="-250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а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и А</a:t>
            </a:r>
            <a:r>
              <a:rPr lang="ru-RU" sz="1400" baseline="-250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б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— вольтметр и амперметр для измерения напряжения на клеммах A, C и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D,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В </a:t>
            </a:r>
            <a:r>
              <a:rPr lang="ru-RU" sz="14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режиме (1); 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A — амперметр для измерения тока разбалансировки моста в режиме (2); </a:t>
            </a:r>
          </a:p>
          <a:p>
            <a:pPr>
              <a:spcAft>
                <a:spcPts val="600"/>
              </a:spcAft>
            </a:pPr>
            <a:r>
              <a:rPr lang="ru-RU" sz="14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V</a:t>
            </a:r>
            <a:r>
              <a:rPr lang="ru-RU" sz="1400" baseline="-250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— вольтметр для измерения напряжения на клеммах B, D в режиме (3)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9632" y="2204864"/>
            <a:ext cx="6247830" cy="217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492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3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5ED0374-0FB1-4DE9-ADAD-745B30C3781E}" type="slidenum">
              <a:rPr lang="ru-RU" altLang="ru-RU" sz="1400" smtClean="0">
                <a:solidFill>
                  <a:srgbClr val="898989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57</a:t>
            </a:fld>
            <a:endParaRPr lang="ru-RU" altLang="ru-RU" sz="14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38723" y="13646"/>
            <a:ext cx="822960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24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Терморезистивный</a:t>
            </a:r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датчик (</a:t>
            </a:r>
            <a:r>
              <a:rPr lang="ru-RU" sz="24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Пирани</a:t>
            </a:r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0940" y="4993476"/>
            <a:ext cx="4527648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Возможно работа в двух режимах:</a:t>
            </a:r>
          </a:p>
          <a:p>
            <a:pPr marL="800100" lvl="1" indent="-342900">
              <a:spcAft>
                <a:spcPts val="1200"/>
              </a:spcAft>
              <a:buFont typeface="+mj-lt"/>
              <a:buAutoNum type="arabicPeriod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Постоянная температура</a:t>
            </a:r>
          </a:p>
          <a:p>
            <a:pPr marL="800100" lvl="1" indent="-342900">
              <a:spcAft>
                <a:spcPts val="1200"/>
              </a:spcAft>
              <a:buFont typeface="+mj-lt"/>
              <a:buAutoNum type="arabicPeriod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Постоянное напряжение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7952" y="4106349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Мост </a:t>
            </a:r>
            <a:r>
              <a:rPr lang="ru-RU" sz="14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Уитсона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с измерительной нитью в качестве одного плеча и со сравнительной нитью в качестве другого плеча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270" y="1052736"/>
            <a:ext cx="4348253" cy="29431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3412" y="2146038"/>
            <a:ext cx="3708847" cy="369967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021188" y="5766459"/>
            <a:ext cx="40200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Калибровочные кривые для различных газов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753523" y="954820"/>
            <a:ext cx="41491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Усовершенствованные </a:t>
            </a:r>
            <a:r>
              <a:rPr lang="ru-RU" sz="14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терморезистивные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преобразователь со сравнительной нитью для снижения влияния температуры окружающей среды и увеличения скорости реакции датчика.</a:t>
            </a:r>
          </a:p>
        </p:txBody>
      </p:sp>
    </p:spTree>
    <p:extLst>
      <p:ext uri="{BB962C8B-B14F-4D97-AF65-F5344CB8AC3E}">
        <p14:creationId xmlns:p14="http://schemas.microsoft.com/office/powerpoint/2010/main" val="42460756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3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68A2074-96A3-4460-9BE6-6A35C2E00E98}" type="slidenum">
              <a:rPr lang="ru-RU" altLang="ru-RU" sz="1400" smtClean="0">
                <a:solidFill>
                  <a:srgbClr val="898989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58</a:t>
            </a:fld>
            <a:endParaRPr lang="ru-RU" altLang="ru-RU" sz="14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38723" y="13646"/>
            <a:ext cx="822960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Ионизационные вакуумметры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1052736"/>
            <a:ext cx="83529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При давлении менее 10</a:t>
            </a:r>
            <a:r>
              <a:rPr lang="ru-RU" sz="1400" baseline="300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-3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Па прямое измерение давления весьма затрудненно;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Тепловые датчики в этом диапазоне достигают своего рабочего предела и выходят на плато (теплопередача определяется излучением);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Основным способом измерения в диапазонах от 10</a:t>
            </a:r>
            <a:r>
              <a:rPr lang="ru-RU" sz="1400" baseline="300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-3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до 10</a:t>
            </a:r>
            <a:r>
              <a:rPr lang="ru-RU" sz="1400" baseline="300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-10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Па в этих диапазонах является ионизационный метод измерения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Принцип их действия основан на ионизации молекул газов электронами, эмитированными катодом, и измерении ионного тока, величина которого зависит от давления газов.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Существуют три типа преобразователей:</a:t>
            </a:r>
          </a:p>
          <a:p>
            <a:pPr marL="742950" lvl="1" indent="-285750" algn="just">
              <a:spcAft>
                <a:spcPts val="1200"/>
              </a:spcAft>
              <a:buFont typeface="Symbol" panose="05050102010706020507" pitchFamily="18" charset="2"/>
              <a:buChar char="-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Электронные ионизационные (с горячим катодом), в которых ионизация газа осуществляется ускоренными электронами</a:t>
            </a:r>
          </a:p>
          <a:p>
            <a:pPr marL="742950" lvl="1" indent="-285750" algn="just">
              <a:spcAft>
                <a:spcPts val="1200"/>
              </a:spcAft>
              <a:buFont typeface="Symbol" panose="05050102010706020507" pitchFamily="18" charset="2"/>
              <a:buChar char="-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Магнитные </a:t>
            </a:r>
            <a:r>
              <a:rPr lang="ru-RU" sz="14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электроразрядные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(с холодным катодом) – в которых ионизация газа осуществляется при электрическом разряде в магнитном поле (датчик </a:t>
            </a:r>
            <a:r>
              <a:rPr lang="ru-RU" sz="14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Пеннинга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).</a:t>
            </a:r>
          </a:p>
          <a:p>
            <a:pPr marL="742950" lvl="1" indent="-285750" algn="just">
              <a:spcAft>
                <a:spcPts val="1200"/>
              </a:spcAft>
              <a:buFont typeface="Symbol" panose="05050102010706020507" pitchFamily="18" charset="2"/>
              <a:buChar char="-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Радиоизотопные, в которых для ионизации применяется излучение изотопа</a:t>
            </a:r>
          </a:p>
        </p:txBody>
      </p:sp>
    </p:spTree>
    <p:extLst>
      <p:ext uri="{BB962C8B-B14F-4D97-AF65-F5344CB8AC3E}">
        <p14:creationId xmlns:p14="http://schemas.microsoft.com/office/powerpoint/2010/main" val="28732006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3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68A2074-96A3-4460-9BE6-6A35C2E00E98}" type="slidenum">
              <a:rPr lang="ru-RU" altLang="ru-RU" sz="1400" smtClean="0">
                <a:solidFill>
                  <a:srgbClr val="898989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59</a:t>
            </a:fld>
            <a:endParaRPr lang="ru-RU" altLang="ru-RU" sz="14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38723" y="13646"/>
            <a:ext cx="822960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Электронная ионизация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702773" y="795419"/>
            <a:ext cx="417646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Пиковая скорость ионизации достигается при 50 ~ 200 эВ для большинства газов.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Для приборов с «горячим» катодом электроны испускаются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результате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термоэлектронной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эмиссии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и ускоряются электрическим полем.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Для датчиков с «холодным» катодом электроны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“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вытягиваются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”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из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тела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катода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необходимой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разностью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потенциалов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, затем захватываются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и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ускоряются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12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поперечн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ым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электро-магнитным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полем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72" y="3374545"/>
            <a:ext cx="3379371" cy="281925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1AEAC61-8082-4D55-B587-BD14675311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444523"/>
            <a:ext cx="2448272" cy="3200134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319B1F9-F511-4D68-85E3-6CC5B5CF1B14}"/>
              </a:ext>
            </a:extLst>
          </p:cNvPr>
          <p:cNvSpPr/>
          <p:nvPr/>
        </p:nvSpPr>
        <p:spPr>
          <a:xfrm>
            <a:off x="323528" y="3435270"/>
            <a:ext cx="4176464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Нейтральные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частицы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могут быть «ионизированы» посредством электронного удара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Ионы, будучи положительно заряженными, могут управляться магнитным и электрическим полями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Ионный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ток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обычно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пропорционален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плотности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газа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Вероятность ионизации атома зависит от рода атома и энергии сталкивающегося электрона. 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Таким образом, ионные датчики зависят от рода газа</a:t>
            </a:r>
          </a:p>
        </p:txBody>
      </p:sp>
    </p:spTree>
    <p:extLst>
      <p:ext uri="{BB962C8B-B14F-4D97-AF65-F5344CB8AC3E}">
        <p14:creationId xmlns:p14="http://schemas.microsoft.com/office/powerpoint/2010/main" val="3902439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76872"/>
            <a:ext cx="8229600" cy="187220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Основные понятия</a:t>
            </a:r>
            <a:br>
              <a:rPr lang="ru-RU" b="1" dirty="0">
                <a:solidFill>
                  <a:schemeClr val="bg1">
                    <a:lumMod val="50000"/>
                  </a:schemeClr>
                </a:solidFill>
              </a:rPr>
            </a:br>
            <a:br>
              <a:rPr lang="ru-RU" b="1" dirty="0">
                <a:solidFill>
                  <a:schemeClr val="bg1">
                    <a:lumMod val="50000"/>
                  </a:schemeClr>
                </a:solidFill>
              </a:rPr>
            </a:br>
            <a:endParaRPr lang="ru-RU" sz="27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</a:t>
            </a:fld>
            <a:endParaRPr lang="ru-R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B61883-34E4-4416-BA34-7C6119A335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8849"/>
          <a:stretch/>
        </p:blipFill>
        <p:spPr>
          <a:xfrm>
            <a:off x="161039" y="18620"/>
            <a:ext cx="738553" cy="72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103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6E330472-0B4A-4669-B410-BEAD616ECF4F}" type="slidenum">
              <a:rPr lang="ru-RU" altLang="ru-RU" smtClean="0"/>
              <a:pPr/>
              <a:t>60</a:t>
            </a:fld>
            <a:endParaRPr lang="ru-RU" altLang="ru-RU"/>
          </a:p>
        </p:txBody>
      </p:sp>
      <p:pic>
        <p:nvPicPr>
          <p:cNvPr id="32773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6" y="800100"/>
            <a:ext cx="3142342" cy="2556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38723" y="13646"/>
            <a:ext cx="822960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Датчики с горячим катодом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3674491"/>
            <a:ext cx="3601095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Упрощенная схема включения ионизационного преобразователя: </a:t>
            </a:r>
          </a:p>
          <a:p>
            <a:pPr algn="just">
              <a:spcAft>
                <a:spcPts val="600"/>
              </a:spcAft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     1 – катод; </a:t>
            </a:r>
          </a:p>
          <a:p>
            <a:pPr algn="just">
              <a:spcAft>
                <a:spcPts val="600"/>
              </a:spcAft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     2 – анод (сетка); </a:t>
            </a:r>
          </a:p>
          <a:p>
            <a:pPr algn="just">
              <a:spcAft>
                <a:spcPts val="600"/>
              </a:spcAft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     3 – коллектор ионов; </a:t>
            </a:r>
          </a:p>
          <a:p>
            <a:pPr algn="just">
              <a:spcAft>
                <a:spcPts val="600"/>
              </a:spcAft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     4 – прибор для измерения ионного тока; </a:t>
            </a:r>
          </a:p>
          <a:p>
            <a:pPr algn="just">
              <a:spcAft>
                <a:spcPts val="600"/>
              </a:spcAft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     5 – миллиамперметр; </a:t>
            </a:r>
          </a:p>
          <a:p>
            <a:pPr algn="just">
              <a:spcAft>
                <a:spcPts val="600"/>
              </a:spcAft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     6 – реостат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491880" y="965228"/>
            <a:ext cx="284722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Вольфрамовый катод при нагреве испускает электроны, которые под действием электрического поля ускоряются по направлению к аноду, создавая электрический ток. 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Анод выполнен в виде сетки или проволоки. Значительная часть электронов пролетает его насквозь, тормозится в электрическом поле, возвращается обратно и цикл повторяется до тех пор, пока электрон не столкнется либо с сеткой, либо с компонентами остаточного газа. 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Образующиеся положительные ионы ускоряются к коллектору ионов, создавая в его цепи ионный ток.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97E8C9D-05C3-4E2C-8862-AF070D5F82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5694" y="908561"/>
            <a:ext cx="2566551" cy="385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8493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6E330472-0B4A-4669-B410-BEAD616ECF4F}" type="slidenum">
              <a:rPr lang="ru-RU" altLang="ru-RU" smtClean="0"/>
              <a:pPr/>
              <a:t>61</a:t>
            </a:fld>
            <a:endParaRPr lang="ru-RU" alt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8299" y="1272454"/>
            <a:ext cx="5832648" cy="2508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      </a:t>
            </a:r>
            <a:r>
              <a:rPr lang="ru-RU" sz="1200" b="1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Мягкое рентгеновское излучение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Некоторые электроны, испускаемые горячим катодом, сталкиваются с сеткой и индуцирую тормозное излучений в рентгеновском диапазоне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Рентгеновское излучение воздействует на коллектор и вызывает эмиссию  фотоэлектронов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Выходящие фотоэлектроны = положительные ионы, поступающие на коллектор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Фотоэлектронный ток добавляет ионный ток, создавая ошибку в показаниях давления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Исторические триодные вакуумметры имели предел рентгеновского излучения 10</a:t>
            </a:r>
            <a:r>
              <a:rPr lang="ru-RU" sz="1200" baseline="300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-7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Па. В современных датчиках используется более тонкая нить ионного коллектора, что позволяет снизить предел измерения до 10</a:t>
            </a:r>
            <a:r>
              <a:rPr lang="ru-RU" sz="1200" baseline="300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-9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Па.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0192" y="1340768"/>
            <a:ext cx="2394646" cy="26219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3696575"/>
            <a:ext cx="1632983" cy="241659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11960" y="4051067"/>
            <a:ext cx="468052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200" b="1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      Электронно-стимулированная десорбция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Молекулы газа адсорбируются на поверхности сетки.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Электроны, испускаемые с катода, ударяются о решетку и </a:t>
            </a:r>
            <a:r>
              <a:rPr lang="ru-RU" sz="12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десорбируют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молекулы газа.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Электроны ионизируют часть молекулы газа в сетке, когда они </a:t>
            </a:r>
            <a:r>
              <a:rPr lang="ru-RU" sz="12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десорбируются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Дополнительные молекулы газа и положительные ионы способствуют увеличению показаний манометрического давления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4B1C911-7F7A-427A-8148-61950FDD544F}"/>
              </a:ext>
            </a:extLst>
          </p:cNvPr>
          <p:cNvSpPr/>
          <p:nvPr/>
        </p:nvSpPr>
        <p:spPr>
          <a:xfrm>
            <a:off x="24130" y="736073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Для всех ионных датчиков ионный ток всегда состоит из значения, зависящего от давления и фонового тока (</a:t>
            </a:r>
            <a:r>
              <a:rPr lang="ru-RU" sz="12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</a:t>
            </a:r>
            <a:r>
              <a:rPr lang="ru-RU" sz="1200" baseline="-250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r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), который не связан с давлением газа.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2392E63-00AE-45F2-8973-A87FFB40CE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76" y="1054328"/>
            <a:ext cx="1412995" cy="368110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121C0465-FA83-45C2-AF7F-8706EE3F53E5}"/>
              </a:ext>
            </a:extLst>
          </p:cNvPr>
          <p:cNvSpPr txBox="1">
            <a:spLocks/>
          </p:cNvSpPr>
          <p:nvPr/>
        </p:nvSpPr>
        <p:spPr>
          <a:xfrm>
            <a:off x="662880" y="23956"/>
            <a:ext cx="822960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Датчики с горячим катодом: </a:t>
            </a:r>
          </a:p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предел чувствительности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17376431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ChangeArrowheads="1"/>
          </p:cNvSpPr>
          <p:nvPr/>
        </p:nvSpPr>
        <p:spPr bwMode="auto">
          <a:xfrm>
            <a:off x="0" y="2044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38723" y="13646"/>
            <a:ext cx="822960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Ионизационные датчики (Ячейка </a:t>
            </a:r>
            <a:r>
              <a:rPr lang="ru-RU" sz="24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Пеннинга</a:t>
            </a:r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)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836712"/>
            <a:ext cx="4952737" cy="5155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При высоком напряжении между парой электродов в вакууме происходит разряд.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Ток разряда зависит от давления (нелинейно). Однако устойчивый разряд прекращается при давлении около 1 Па. 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 датчиках с холодным катодом перпендикулярно к электрическому полю добавляется магнитное поле (таким образом создается кросс-поле). 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Электроны попадают в «ловушку» кросс-поля и, двигаясь циклически, приобретают достаточную для ионизации энергию.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Датчики с холодным катодом зависят от рода газа также, как и датчики с горячим катодом.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При низком давлении (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&lt;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10</a:t>
            </a:r>
            <a:r>
              <a:rPr lang="ru-RU" sz="1400" baseline="300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-2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Па) плотность ионов значительно ниже, чем плотность электронов в облаке. В осевой зоне ячейки создается стабильное электронное облако.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При высоком давлении высокая плотность ионов вызывает дестабилизацию электронного облака, приводящая к колебаниям плазмы или разрядам.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Ионный ток связан с давлением как: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4257" y="933708"/>
            <a:ext cx="3664066" cy="22219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1930" y="4005063"/>
            <a:ext cx="2440742" cy="189113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444209" y="3180268"/>
            <a:ext cx="165618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AR –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анодное кольцо;</a:t>
            </a:r>
          </a:p>
          <a:p>
            <a:pPr algn="just">
              <a:spcAft>
                <a:spcPts val="600"/>
              </a:spcAft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K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–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катодное кольцо;</a:t>
            </a:r>
          </a:p>
          <a:p>
            <a:pPr algn="just">
              <a:spcAft>
                <a:spcPts val="600"/>
              </a:spcAft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G –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объем датчика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5389" y="5621479"/>
            <a:ext cx="1228617" cy="3935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2" y="5686126"/>
            <a:ext cx="1114114" cy="31616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687289" y="5896195"/>
            <a:ext cx="16561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Ячейка </a:t>
            </a:r>
            <a:r>
              <a:rPr lang="ru-RU" sz="12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Пеннинга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56574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3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BBBA560-8DEC-4639-B127-AD5C65871AD3}" type="slidenum">
              <a:rPr lang="ru-RU" altLang="ru-RU" sz="1400" smtClean="0">
                <a:solidFill>
                  <a:srgbClr val="898989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63</a:t>
            </a:fld>
            <a:endParaRPr lang="ru-RU" altLang="ru-RU" sz="14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cxnSp>
        <p:nvCxnSpPr>
          <p:cNvPr id="31749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2627313" y="2997200"/>
            <a:ext cx="4176712" cy="792163"/>
          </a:xfrm>
          <a:prstGeom prst="line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cxnSp>
      <p:grpSp>
        <p:nvGrpSpPr>
          <p:cNvPr id="31750" name="Группа 2"/>
          <p:cNvGrpSpPr>
            <a:grpSpLocks/>
          </p:cNvGrpSpPr>
          <p:nvPr/>
        </p:nvGrpSpPr>
        <p:grpSpPr bwMode="auto">
          <a:xfrm>
            <a:off x="1116013" y="860425"/>
            <a:ext cx="6551612" cy="3889375"/>
            <a:chOff x="1116013" y="908050"/>
            <a:chExt cx="6551612" cy="3889375"/>
          </a:xfrm>
        </p:grpSpPr>
        <p:grpSp>
          <p:nvGrpSpPr>
            <p:cNvPr id="31751" name="Группа 6"/>
            <p:cNvGrpSpPr>
              <a:grpSpLocks/>
            </p:cNvGrpSpPr>
            <p:nvPr/>
          </p:nvGrpSpPr>
          <p:grpSpPr bwMode="auto">
            <a:xfrm>
              <a:off x="1116013" y="908050"/>
              <a:ext cx="6551612" cy="3889375"/>
              <a:chOff x="1116013" y="908050"/>
              <a:chExt cx="6551612" cy="3889375"/>
            </a:xfrm>
          </p:grpSpPr>
          <p:grpSp>
            <p:nvGrpSpPr>
              <p:cNvPr id="31755" name="Группа 9"/>
              <p:cNvGrpSpPr>
                <a:grpSpLocks/>
              </p:cNvGrpSpPr>
              <p:nvPr/>
            </p:nvGrpSpPr>
            <p:grpSpPr bwMode="auto">
              <a:xfrm>
                <a:off x="1116013" y="908050"/>
                <a:ext cx="6551612" cy="3889375"/>
                <a:chOff x="1116013" y="908050"/>
                <a:chExt cx="6551612" cy="3889375"/>
              </a:xfrm>
            </p:grpSpPr>
            <p:pic>
              <p:nvPicPr>
                <p:cNvPr id="31760" name="Picture 7" descr="диапазоны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3709" b="3439"/>
                <a:stretch>
                  <a:fillRect/>
                </a:stretch>
              </p:blipFill>
              <p:spPr bwMode="auto">
                <a:xfrm>
                  <a:off x="1116013" y="908050"/>
                  <a:ext cx="6551612" cy="38893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31761" name="Прямая соединительная линия 6"/>
                <p:cNvCxnSpPr>
                  <a:cxnSpLocks noChangeShapeType="1"/>
                </p:cNvCxnSpPr>
                <p:nvPr/>
              </p:nvCxnSpPr>
              <p:spPr bwMode="auto">
                <a:xfrm>
                  <a:off x="1979712" y="1700808"/>
                  <a:ext cx="3456384" cy="1368152"/>
                </a:xfrm>
                <a:prstGeom prst="line">
                  <a:avLst/>
                </a:prstGeom>
                <a:noFill/>
                <a:ln w="57150" algn="ctr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1762" name="Прямая соединительная линия 8"/>
                <p:cNvCxnSpPr>
                  <a:cxnSpLocks noChangeShapeType="1"/>
                </p:cNvCxnSpPr>
                <p:nvPr/>
              </p:nvCxnSpPr>
              <p:spPr bwMode="auto">
                <a:xfrm>
                  <a:off x="5292080" y="3140968"/>
                  <a:ext cx="1728192" cy="576064"/>
                </a:xfrm>
                <a:prstGeom prst="line">
                  <a:avLst/>
                </a:prstGeom>
                <a:noFill/>
                <a:ln w="57150" algn="ctr">
                  <a:solidFill>
                    <a:srgbClr val="0000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sp>
            <p:nvSpPr>
              <p:cNvPr id="31756" name="Прямоугольник 1"/>
              <p:cNvSpPr>
                <a:spLocks noChangeArrowheads="1"/>
              </p:cNvSpPr>
              <p:nvPr/>
            </p:nvSpPr>
            <p:spPr bwMode="auto">
              <a:xfrm>
                <a:off x="2501739" y="1134910"/>
                <a:ext cx="2214277" cy="6463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ru-RU" altLang="ru-RU" sz="18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ионизационные </a:t>
                </a:r>
              </a:p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ru-RU" altLang="ru-RU" sz="18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магниторазрядные</a:t>
                </a:r>
              </a:p>
            </p:txBody>
          </p:sp>
          <p:sp>
            <p:nvSpPr>
              <p:cNvPr id="31757" name="Прямоугольник 2"/>
              <p:cNvSpPr>
                <a:spLocks noChangeArrowheads="1"/>
              </p:cNvSpPr>
              <p:nvPr/>
            </p:nvSpPr>
            <p:spPr bwMode="auto">
              <a:xfrm>
                <a:off x="5733236" y="2882408"/>
                <a:ext cx="1225015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ru-RU" altLang="ru-RU" sz="180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тепловые</a:t>
                </a:r>
              </a:p>
            </p:txBody>
          </p:sp>
          <p:sp>
            <p:nvSpPr>
              <p:cNvPr id="31758" name="Прямоугольник 3"/>
              <p:cNvSpPr>
                <a:spLocks noChangeArrowheads="1"/>
              </p:cNvSpPr>
              <p:nvPr/>
            </p:nvSpPr>
            <p:spPr bwMode="auto">
              <a:xfrm>
                <a:off x="1860428" y="3336687"/>
                <a:ext cx="1909497" cy="6463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ru-RU" altLang="ru-RU" sz="1800">
                    <a:solidFill>
                      <a:srgbClr val="0099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Ионизационные</a:t>
                </a:r>
              </a:p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ru-RU" altLang="ru-RU" sz="1800">
                    <a:solidFill>
                      <a:srgbClr val="0099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электронные</a:t>
                </a:r>
              </a:p>
            </p:txBody>
          </p:sp>
          <p:cxnSp>
            <p:nvCxnSpPr>
              <p:cNvPr id="31759" name="Прямая соединительная линия 5"/>
              <p:cNvCxnSpPr>
                <a:cxnSpLocks noChangeShapeType="1"/>
              </p:cNvCxnSpPr>
              <p:nvPr/>
            </p:nvCxnSpPr>
            <p:spPr bwMode="auto">
              <a:xfrm>
                <a:off x="1979712" y="2852737"/>
                <a:ext cx="4824536" cy="936303"/>
              </a:xfrm>
              <a:prstGeom prst="line">
                <a:avLst/>
              </a:prstGeom>
              <a:noFill/>
              <a:ln w="57150" algn="ctr">
                <a:solidFill>
                  <a:srgbClr val="00B05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1752" name="Прямоугольник 1"/>
            <p:cNvSpPr>
              <a:spLocks noChangeArrowheads="1"/>
            </p:cNvSpPr>
            <p:nvPr/>
          </p:nvSpPr>
          <p:spPr bwMode="auto">
            <a:xfrm>
              <a:off x="5733235" y="1844824"/>
              <a:ext cx="566559" cy="36004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ru-RU" altLang="ru-RU" sz="1800"/>
            </a:p>
          </p:txBody>
        </p:sp>
        <p:sp>
          <p:nvSpPr>
            <p:cNvPr id="31753" name="Прямоугольник 14"/>
            <p:cNvSpPr>
              <a:spLocks noChangeArrowheads="1"/>
            </p:cNvSpPr>
            <p:nvPr/>
          </p:nvSpPr>
          <p:spPr bwMode="auto">
            <a:xfrm>
              <a:off x="5806723" y="2519987"/>
              <a:ext cx="566559" cy="36004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ru-RU" altLang="ru-RU" sz="1800"/>
            </a:p>
          </p:txBody>
        </p:sp>
        <p:sp>
          <p:nvSpPr>
            <p:cNvPr id="31754" name="Прямоугольник 15"/>
            <p:cNvSpPr>
              <a:spLocks noChangeArrowheads="1"/>
            </p:cNvSpPr>
            <p:nvPr/>
          </p:nvSpPr>
          <p:spPr bwMode="auto">
            <a:xfrm>
              <a:off x="4512208" y="2924944"/>
              <a:ext cx="566559" cy="36004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ru-RU" altLang="ru-RU" sz="1800"/>
            </a:p>
          </p:txBody>
        </p:sp>
      </p:grpSp>
      <p:sp>
        <p:nvSpPr>
          <p:cNvPr id="20" name="Заголовок 1"/>
          <p:cNvSpPr txBox="1">
            <a:spLocks/>
          </p:cNvSpPr>
          <p:nvPr/>
        </p:nvSpPr>
        <p:spPr>
          <a:xfrm>
            <a:off x="638723" y="13646"/>
            <a:ext cx="822960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Погрешность измерения</a:t>
            </a:r>
          </a:p>
        </p:txBody>
      </p:sp>
      <p:sp>
        <p:nvSpPr>
          <p:cNvPr id="24" name="Rectangle 11"/>
          <p:cNvSpPr txBox="1">
            <a:spLocks noChangeArrowheads="1"/>
          </p:cNvSpPr>
          <p:nvPr/>
        </p:nvSpPr>
        <p:spPr>
          <a:xfrm>
            <a:off x="243820" y="4677516"/>
            <a:ext cx="8623300" cy="149514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1 – </a:t>
            </a:r>
            <a:r>
              <a:rPr lang="ru-RU" alt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ионизационные магнитные </a:t>
            </a:r>
            <a:r>
              <a:rPr lang="ru-RU" altLang="ru-RU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электроразрядные</a:t>
            </a:r>
            <a:endParaRPr lang="ru-RU" altLang="ru-RU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2 – </a:t>
            </a:r>
            <a:r>
              <a:rPr lang="ru-RU" alt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тепловые</a:t>
            </a:r>
          </a:p>
          <a:p>
            <a:pPr marL="0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3 – </a:t>
            </a:r>
            <a:r>
              <a:rPr lang="ru-RU" altLang="ru-RU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ионизационные электронные</a:t>
            </a:r>
          </a:p>
          <a:p>
            <a:pPr marL="0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4 – вязкостные</a:t>
            </a:r>
          </a:p>
          <a:p>
            <a:pPr marL="0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5 – деформационные</a:t>
            </a:r>
          </a:p>
          <a:p>
            <a:pPr marL="0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6 – жидкостные</a:t>
            </a:r>
          </a:p>
        </p:txBody>
      </p:sp>
    </p:spTree>
    <p:extLst>
      <p:ext uri="{BB962C8B-B14F-4D97-AF65-F5344CB8AC3E}">
        <p14:creationId xmlns:p14="http://schemas.microsoft.com/office/powerpoint/2010/main" val="33407407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64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39552" y="34862"/>
            <a:ext cx="8229600" cy="634082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Измерение парциального давления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831146"/>
            <a:ext cx="8784976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Все датчики, которые обсуждались ранее, измеряют общее давление или плотность газа, информация о составе газа отсутствует.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Для измерения состава остаточного газа используют приборы, называемы массовыми анализаторами.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Анализаторы остаточных газов обычно включаются в вакуумную систему в качестве вакуумного диагностического прибора.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 большинстве случаев качественного масс-спектрального анализа достаточно для измерения как полного, так и парциального давления газов;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Масс-спектрометр измеряет относительные сигналы как отношение массы к заряду (м / е). Измерения представляются в единицах </a:t>
            </a:r>
            <a:r>
              <a:rPr lang="ru-RU" sz="14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а.е.м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(атомная единица массы). (</a:t>
            </a:r>
            <a:r>
              <a:rPr lang="ru-RU" sz="14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а.е.м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= 1/12 </a:t>
            </a:r>
            <a:r>
              <a:rPr lang="ru-RU" sz="1400" baseline="300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12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35696" y="3247822"/>
            <a:ext cx="4991273" cy="297835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27584" y="5229200"/>
            <a:ext cx="14716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Источник ионов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411760" y="4005064"/>
            <a:ext cx="14716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Фильтр ионов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067944" y="3236644"/>
            <a:ext cx="14716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Детектор ионов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106180" y="5872345"/>
            <a:ext cx="30963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Блок схема масс-спектрометра</a:t>
            </a:r>
          </a:p>
        </p:txBody>
      </p:sp>
    </p:spTree>
    <p:extLst>
      <p:ext uri="{BB962C8B-B14F-4D97-AF65-F5344CB8AC3E}">
        <p14:creationId xmlns:p14="http://schemas.microsoft.com/office/powerpoint/2010/main" val="137939019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79448" y="4639570"/>
            <a:ext cx="878510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Количество ионов, образующихся в сетке, пропорционально плотности газа и току электронов. Но при сильном электронном токе может возникнуть пространственный заряд. В этом случае положительные ионы могут быть захвачены в сетке и их скорость рождения может уменьшиться. Обычно работают с токами 1 или 2 мА.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84798-A38B-4B51-B1F5-A24236998456}" type="slidenum">
              <a:rPr lang="fr-CH" smtClean="0"/>
              <a:pPr/>
              <a:t>65</a:t>
            </a:fld>
            <a:endParaRPr lang="fr-CH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4945" y="999778"/>
            <a:ext cx="3114109" cy="3209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>
            <a:off x="2065534" y="1741458"/>
            <a:ext cx="2002410" cy="47269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52512" y="1335542"/>
            <a:ext cx="1676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Две вольфрамовые</a:t>
            </a:r>
          </a:p>
          <a:p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нити</a:t>
            </a: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4858670" y="1052736"/>
            <a:ext cx="2088232" cy="4320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948264" y="836712"/>
            <a:ext cx="942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Pt-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Ir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сетка</a:t>
            </a: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5652120" y="2214155"/>
            <a:ext cx="1872208" cy="71078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483251" y="2740278"/>
            <a:ext cx="13978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Mo</a:t>
            </a:r>
            <a:r>
              <a:rPr lang="ru-RU" sz="1400" dirty="0" err="1">
                <a:solidFill>
                  <a:schemeClr val="bg1">
                    <a:lumMod val="50000"/>
                  </a:schemeClr>
                </a:solidFill>
              </a:rPr>
              <a:t>либденовые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держатели</a:t>
            </a: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9297" y="6039655"/>
            <a:ext cx="581488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indent="-1588"/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International Workshop on Extreme High Vacuum – Application and Technology (X-VAT), 2003</a:t>
            </a: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539067" y="98047"/>
            <a:ext cx="8229600" cy="63408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2400">
                <a:solidFill>
                  <a:schemeClr val="bg1">
                    <a:lumMod val="50000"/>
                  </a:schemeClr>
                </a:solidFill>
              </a:rPr>
              <a:t>Источник ионов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2381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80528" y="1196752"/>
            <a:ext cx="6142038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692722" y="1125315"/>
            <a:ext cx="719138" cy="4103687"/>
          </a:xfrm>
          <a:prstGeom prst="rect">
            <a:avLst/>
          </a:prstGeom>
          <a:solidFill>
            <a:schemeClr val="accent1">
              <a:alpha val="30196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856610" y="4327302"/>
            <a:ext cx="357187" cy="214313"/>
          </a:xfrm>
          <a:prstGeom prst="ellipse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9" name="Oval 8"/>
          <p:cNvSpPr/>
          <p:nvPr/>
        </p:nvSpPr>
        <p:spPr>
          <a:xfrm>
            <a:off x="4070797" y="4184427"/>
            <a:ext cx="357188" cy="214313"/>
          </a:xfrm>
          <a:prstGeom prst="ellipse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84798-A38B-4B51-B1F5-A24236998456}" type="slidenum">
              <a:rPr lang="fr-CH" smtClean="0"/>
              <a:pPr/>
              <a:t>66</a:t>
            </a:fld>
            <a:endParaRPr lang="fr-CH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528638" y="123342"/>
            <a:ext cx="8229600" cy="63408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</a:rPr>
              <a:t>Ионизация: сечение ионизации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652120" y="1089971"/>
            <a:ext cx="3394150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Максимум сечения ионизации находится в диапазоне от 50 до 200 эВ энергии электронов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Как правило, в масс-спектрометрах энергия электронов установлена на уровне 70 эВ.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При ионизации происходит фрагментация: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CO</a:t>
            </a:r>
            <a:r>
              <a:rPr lang="en-US" sz="1400" baseline="-250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+e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sym typeface="Wingdings" panose="05000000000000000000" pitchFamily="2" charset="2"/>
              </a:rPr>
              <a:t> CO</a:t>
            </a:r>
            <a:r>
              <a:rPr lang="en-US" sz="1400" baseline="-250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sym typeface="Wingdings" panose="05000000000000000000" pitchFamily="2" charset="2"/>
              </a:rPr>
              <a:t>2</a:t>
            </a:r>
            <a:r>
              <a:rPr lang="en-US" sz="1400" baseline="300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sym typeface="Wingdings" panose="05000000000000000000" pitchFamily="2" charset="2"/>
              </a:rPr>
              <a:t>+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sym typeface="Wingdings" panose="05000000000000000000" pitchFamily="2" charset="2"/>
              </a:rPr>
              <a:t> + 2e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sym typeface="Wingdings" panose="05000000000000000000" pitchFamily="2" charset="2"/>
              </a:rPr>
              <a:t>                 CO</a:t>
            </a:r>
            <a:r>
              <a:rPr lang="en-US" sz="1400" baseline="300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sym typeface="Wingdings" panose="05000000000000000000" pitchFamily="2" charset="2"/>
              </a:rPr>
              <a:t>+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sym typeface="Wingdings" panose="05000000000000000000" pitchFamily="2" charset="2"/>
              </a:rPr>
              <a:t> + O + 2e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              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sym typeface="Wingdings" panose="05000000000000000000" pitchFamily="2" charset="2"/>
              </a:rPr>
              <a:t> C</a:t>
            </a:r>
            <a:r>
              <a:rPr lang="en-US" sz="1400" baseline="300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sym typeface="Wingdings" panose="05000000000000000000" pitchFamily="2" charset="2"/>
              </a:rPr>
              <a:t>+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sym typeface="Wingdings" panose="05000000000000000000" pitchFamily="2" charset="2"/>
              </a:rPr>
              <a:t> + O</a:t>
            </a:r>
            <a:r>
              <a:rPr lang="en-US" sz="1400" baseline="-250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sym typeface="Wingdings" panose="05000000000000000000" pitchFamily="2" charset="2"/>
              </a:rPr>
              <a:t>2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sym typeface="Wingdings" panose="05000000000000000000" pitchFamily="2" charset="2"/>
              </a:rPr>
              <a:t> + 2e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sym typeface="Wingdings" panose="05000000000000000000" pitchFamily="2" charset="2"/>
              </a:rPr>
              <a:t>                 O</a:t>
            </a:r>
            <a:r>
              <a:rPr lang="en-US" sz="1400" baseline="300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sym typeface="Wingdings" panose="05000000000000000000" pitchFamily="2" charset="2"/>
              </a:rPr>
              <a:t>+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sym typeface="Wingdings" panose="05000000000000000000" pitchFamily="2" charset="2"/>
              </a:rPr>
              <a:t> + CO + 2e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sym typeface="Wingdings" panose="05000000000000000000" pitchFamily="2" charset="2"/>
              </a:rPr>
              <a:t>                 CO</a:t>
            </a:r>
            <a:r>
              <a:rPr lang="en-US" sz="1400" baseline="-250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sym typeface="Wingdings" panose="05000000000000000000" pitchFamily="2" charset="2"/>
              </a:rPr>
              <a:t>2</a:t>
            </a:r>
            <a:r>
              <a:rPr lang="en-US" sz="1400" baseline="300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sym typeface="Wingdings" panose="05000000000000000000" pitchFamily="2" charset="2"/>
              </a:rPr>
              <a:t>++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sym typeface="Wingdings" panose="05000000000000000000" pitchFamily="2" charset="2"/>
              </a:rPr>
              <a:t> + 3e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sym typeface="Wingdings" panose="05000000000000000000" pitchFamily="2" charset="2"/>
              </a:rPr>
              <a:t>                 CO</a:t>
            </a:r>
            <a:r>
              <a:rPr lang="en-US" sz="1400" baseline="300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sym typeface="Wingdings" panose="05000000000000000000" pitchFamily="2" charset="2"/>
              </a:rPr>
              <a:t>++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sym typeface="Wingdings" panose="05000000000000000000" pitchFamily="2" charset="2"/>
              </a:rPr>
              <a:t> + O + 3e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sym typeface="Wingdings" panose="05000000000000000000" pitchFamily="2" charset="2"/>
              </a:rPr>
              <a:t>                 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sym typeface="Wingdings" panose="05000000000000000000" pitchFamily="2" charset="2"/>
              </a:rPr>
              <a:t>и </a:t>
            </a:r>
            <a:r>
              <a:rPr lang="ru-RU" sz="14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sym typeface="Wingdings" panose="05000000000000000000" pitchFamily="2" charset="2"/>
              </a:rPr>
              <a:t>тд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  <a:sym typeface="Wingdings" panose="05000000000000000000" pitchFamily="2" charset="2"/>
              </a:rPr>
              <a:t>.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55884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67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39552" y="34862"/>
            <a:ext cx="8229600" cy="634082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</a:rPr>
              <a:t>Ионные фильтры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95536" y="1124744"/>
            <a:ext cx="8136904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Два основных типа:</a:t>
            </a:r>
          </a:p>
          <a:p>
            <a:pPr>
              <a:spcAft>
                <a:spcPts val="600"/>
              </a:spcAft>
            </a:pPr>
            <a:endParaRPr lang="ru-RU" sz="20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Магнитно-секторный</a:t>
            </a:r>
          </a:p>
          <a:p>
            <a:pPr>
              <a:spcAft>
                <a:spcPts val="600"/>
              </a:spcAft>
            </a:pPr>
            <a:r>
              <a:rPr lang="ru-RU" sz="2000" i="1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Используется обычно в </a:t>
            </a:r>
            <a:r>
              <a:rPr lang="ru-RU" sz="2000" i="1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течеискателях</a:t>
            </a:r>
            <a:r>
              <a:rPr lang="ru-RU" sz="2000" i="1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и в больших аналитических масс-спектрометрах</a:t>
            </a:r>
          </a:p>
          <a:p>
            <a:pPr>
              <a:spcAft>
                <a:spcPts val="600"/>
              </a:spcAft>
            </a:pPr>
            <a:endParaRPr lang="ru-RU" sz="20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Квадрупольный</a:t>
            </a:r>
          </a:p>
          <a:p>
            <a:pPr>
              <a:spcAft>
                <a:spcPts val="600"/>
              </a:spcAft>
            </a:pPr>
            <a:r>
              <a:rPr lang="ru-RU" sz="2000" i="1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Общепромышленное и лабораторное применение</a:t>
            </a:r>
          </a:p>
        </p:txBody>
      </p:sp>
    </p:spTree>
    <p:extLst>
      <p:ext uri="{BB962C8B-B14F-4D97-AF65-F5344CB8AC3E}">
        <p14:creationId xmlns:p14="http://schemas.microsoft.com/office/powerpoint/2010/main" val="379854871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68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88" y="792450"/>
            <a:ext cx="5878612" cy="4001225"/>
          </a:xfrm>
          <a:prstGeom prst="rect">
            <a:avLst/>
          </a:prstGeom>
        </p:spPr>
      </p:pic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668760" y="4869160"/>
            <a:ext cx="8100392" cy="1128869"/>
          </a:xfrm>
        </p:spPr>
        <p:txBody>
          <a:bodyPr>
            <a:noAutofit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Схема масс-спектрометрической камеры. 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Показаны траектории ионов различной эффективной массы ( М3&gt;М2&gt;М1 ). 1 - диафрагма; 2 -</a:t>
            </a:r>
            <a:b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</a:b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приемник ионов; 3 - коллектор; 4 -источник ионов; 5 - </a:t>
            </a:r>
            <a:r>
              <a:rPr lang="ru-RU" sz="14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супрессорная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сетка</a:t>
            </a:r>
            <a:b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</a:b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коллектора ионов; 6 - входная диафрагма коллектора ионов; 7 - катод </a:t>
            </a:r>
            <a:b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</a:br>
            <a:endParaRPr lang="ru-RU" sz="14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975" y="792450"/>
            <a:ext cx="1900039" cy="89534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07504" y="1708390"/>
            <a:ext cx="3024336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R - радиус траектории движения иона, см;</a:t>
            </a:r>
          </a:p>
          <a:p>
            <a:pPr>
              <a:spcAft>
                <a:spcPts val="600"/>
              </a:spcAft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Н - напряженность магнитного поля, Э;</a:t>
            </a:r>
          </a:p>
          <a:p>
            <a:pPr>
              <a:spcAft>
                <a:spcPts val="600"/>
              </a:spcAft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U - ускоряющая ионы разность потенциалов, В;</a:t>
            </a:r>
          </a:p>
          <a:p>
            <a:pPr>
              <a:spcAft>
                <a:spcPts val="600"/>
              </a:spcAft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M - эффективная масса иона, равная отношению его массового числа к</a:t>
            </a:r>
            <a:br>
              <a:rPr lang="ru-RU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</a:b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числу зарядов; </a:t>
            </a:r>
            <a:br>
              <a:rPr lang="ru-RU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</a:br>
            <a:endParaRPr lang="ru-RU" sz="12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539552" y="34862"/>
            <a:ext cx="8229600" cy="634082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</a:rPr>
              <a:t>Магнитно-секторный ионный фильтр</a:t>
            </a:r>
          </a:p>
        </p:txBody>
      </p:sp>
    </p:spTree>
    <p:extLst>
      <p:ext uri="{BB962C8B-B14F-4D97-AF65-F5344CB8AC3E}">
        <p14:creationId xmlns:p14="http://schemas.microsoft.com/office/powerpoint/2010/main" val="203465058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69</a:t>
            </a:fld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539552" y="34862"/>
            <a:ext cx="822960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</a:rPr>
              <a:t>Квадрупольный ионный фильтр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79512" y="3717032"/>
            <a:ext cx="8785101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Высокочастотное (несколько мегагерц) переменное и постоянное электрическое напряжение вида:</a:t>
            </a:r>
          </a:p>
          <a:p>
            <a:pPr>
              <a:spcBef>
                <a:spcPct val="50000"/>
              </a:spcBef>
            </a:pP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  <a:p>
            <a:pPr algn="just">
              <a:spcBef>
                <a:spcPct val="50000"/>
              </a:spcBef>
            </a:pPr>
            <a:br>
              <a:rPr lang="ru-RU" sz="1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подаваемое на систему четырех электродов, вынуждает ионы совершать колебательное движение в такт с частотой этого поля. При определенных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U</a:t>
            </a:r>
            <a:r>
              <a:rPr lang="en-US" sz="1400" baseline="-25000" dirty="0">
                <a:solidFill>
                  <a:schemeClr val="bg1">
                    <a:lumMod val="50000"/>
                  </a:schemeClr>
                </a:solidFill>
              </a:rPr>
              <a:t>0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V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altLang="ru-RU" sz="1400" dirty="0">
                <a:solidFill>
                  <a:schemeClr val="bg1">
                    <a:lumMod val="50000"/>
                  </a:schemeClr>
                </a:solidFill>
                <a:sym typeface="Symbol" panose="05050102010706020507" pitchFamily="18" charset="2"/>
              </a:rPr>
              <a:t>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во входную щель масс-анализатора будут проходить ионы только с определенной массой. Все ионы с отличными массами будут двигаться с нарастающими амплитудами колебаний, что приводит к их нейтрализации на стенках электродов. Путем изменения амплитуды U</a:t>
            </a:r>
            <a:r>
              <a:rPr lang="ru-RU" sz="1400" baseline="-25000" dirty="0">
                <a:solidFill>
                  <a:schemeClr val="bg1">
                    <a:lumMod val="50000"/>
                  </a:schemeClr>
                </a:solidFill>
              </a:rPr>
              <a:t>0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 или</a:t>
            </a:r>
            <a:r>
              <a:rPr lang="ru-RU" altLang="ru-RU" sz="1400" dirty="0">
                <a:sym typeface="Symbol" panose="05050102010706020507" pitchFamily="18" charset="2"/>
              </a:rPr>
              <a:t> </a:t>
            </a:r>
            <a:r>
              <a:rPr lang="ru-RU" altLang="ru-RU" sz="1400" dirty="0">
                <a:solidFill>
                  <a:schemeClr val="bg1">
                    <a:lumMod val="50000"/>
                  </a:schemeClr>
                </a:solidFill>
                <a:sym typeface="Symbol" panose="05050102010706020507" pitchFamily="18" charset="2"/>
              </a:rPr>
              <a:t></a:t>
            </a:r>
            <a:r>
              <a:rPr lang="en-US" altLang="ru-RU" sz="1400" dirty="0">
                <a:solidFill>
                  <a:schemeClr val="bg1">
                    <a:lumMod val="50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масс-анализатор настраивают на регистрацию ионов требуемой массы.</a:t>
            </a:r>
          </a:p>
        </p:txBody>
      </p:sp>
      <p:graphicFrame>
        <p:nvGraphicFramePr>
          <p:cNvPr id="1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4167542"/>
              </p:ext>
            </p:extLst>
          </p:nvPr>
        </p:nvGraphicFramePr>
        <p:xfrm>
          <a:off x="3707903" y="4149080"/>
          <a:ext cx="1431032" cy="279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2" imgW="1267002" imgH="247685" progId="Paint.Picture">
                  <p:embed/>
                </p:oleObj>
              </mc:Choice>
              <mc:Fallback>
                <p:oleObj name="Точечный рисунок" r:id="rId2" imgW="1267002" imgH="247685" progId="Paint.Picture">
                  <p:embed/>
                  <p:pic>
                    <p:nvPicPr>
                      <p:cNvPr id="1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7903" y="4149080"/>
                        <a:ext cx="1431032" cy="2793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FA1C57-A121-4AAE-A710-8BA93D3AB0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800" y="857275"/>
            <a:ext cx="3319239" cy="2783429"/>
          </a:xfrm>
          <a:prstGeom prst="rect">
            <a:avLst/>
          </a:prstGeom>
        </p:spPr>
      </p:pic>
      <p:sp>
        <p:nvSpPr>
          <p:cNvPr id="10" name="Text Box 10">
            <a:extLst>
              <a:ext uri="{FF2B5EF4-FFF2-40B4-BE49-F238E27FC236}">
                <a16:creationId xmlns:a16="http://schemas.microsoft.com/office/drawing/2014/main" id="{005109E1-4D44-4933-B3D6-CE619C301D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00" y="863994"/>
            <a:ext cx="266429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1 и 2 — входное и выходное отверстия анализатора; </a:t>
            </a:r>
          </a:p>
          <a:p>
            <a:pPr>
              <a:spcBef>
                <a:spcPct val="50000"/>
              </a:spcBef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3 — траектории ионов; </a:t>
            </a:r>
          </a:p>
          <a:p>
            <a:pPr>
              <a:spcBef>
                <a:spcPct val="50000"/>
              </a:spcBef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4 — генератор высокочастотного напряжения.</a:t>
            </a:r>
          </a:p>
        </p:txBody>
      </p:sp>
    </p:spTree>
    <p:extLst>
      <p:ext uri="{BB962C8B-B14F-4D97-AF65-F5344CB8AC3E}">
        <p14:creationId xmlns:p14="http://schemas.microsoft.com/office/powerpoint/2010/main" val="202029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63408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Вакуум - идеальный газ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836712"/>
            <a:ext cx="864096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Суммарный объём частиц газа пренебрежимо мал, а их количество в единице объема достаточно большое</a:t>
            </a:r>
          </a:p>
          <a:p>
            <a:r>
              <a:rPr lang="ru-RU" dirty="0"/>
              <a:t>     (при </a:t>
            </a:r>
            <a:r>
              <a:rPr lang="en-US" dirty="0"/>
              <a:t>10</a:t>
            </a:r>
            <a:r>
              <a:rPr lang="en-US" baseline="30000" dirty="0"/>
              <a:t>5</a:t>
            </a:r>
            <a:r>
              <a:rPr lang="ru-RU" baseline="30000" dirty="0"/>
              <a:t> </a:t>
            </a:r>
            <a:r>
              <a:rPr lang="ru-RU" dirty="0"/>
              <a:t>Па и 300 </a:t>
            </a:r>
            <a:r>
              <a:rPr lang="en-US" dirty="0"/>
              <a:t>K</a:t>
            </a:r>
            <a:r>
              <a:rPr lang="ru-RU" dirty="0"/>
              <a:t> – 2,4 х 10</a:t>
            </a:r>
            <a:r>
              <a:rPr lang="ru-RU" baseline="30000" dirty="0"/>
              <a:t>19 </a:t>
            </a:r>
            <a:r>
              <a:rPr lang="ru-RU" dirty="0"/>
              <a:t>молекул/см</a:t>
            </a:r>
            <a:r>
              <a:rPr lang="ru-RU" baseline="30000" dirty="0"/>
              <a:t>3</a:t>
            </a:r>
            <a:r>
              <a:rPr lang="ru-RU" dirty="0"/>
              <a:t>)</a:t>
            </a:r>
          </a:p>
          <a:p>
            <a:r>
              <a:rPr lang="ru-RU" baseline="30000" dirty="0"/>
              <a:t>       </a:t>
            </a:r>
            <a:r>
              <a:rPr lang="ru-RU" dirty="0"/>
              <a:t>(при </a:t>
            </a:r>
            <a:r>
              <a:rPr lang="en-US" dirty="0"/>
              <a:t>10</a:t>
            </a:r>
            <a:r>
              <a:rPr lang="ru-RU" baseline="30000" dirty="0"/>
              <a:t>-9 </a:t>
            </a:r>
            <a:r>
              <a:rPr lang="ru-RU" dirty="0"/>
              <a:t>Па и 300 </a:t>
            </a:r>
            <a:r>
              <a:rPr lang="en-US" dirty="0"/>
              <a:t>K</a:t>
            </a:r>
            <a:r>
              <a:rPr lang="ru-RU" dirty="0"/>
              <a:t> – 2,4 х 10</a:t>
            </a:r>
            <a:r>
              <a:rPr lang="ru-RU" baseline="30000" dirty="0"/>
              <a:t>5 </a:t>
            </a:r>
            <a:r>
              <a:rPr lang="ru-RU" dirty="0"/>
              <a:t>молекул/см</a:t>
            </a:r>
            <a:r>
              <a:rPr lang="ru-RU" baseline="30000" dirty="0"/>
              <a:t>3</a:t>
            </a:r>
            <a:r>
              <a:rPr lang="ru-RU" dirty="0"/>
              <a:t>)</a:t>
            </a:r>
          </a:p>
          <a:p>
            <a:endParaRPr lang="ru-RU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Потенциальной энергией взаимодействия частиц, составляющих газ, можно пренебречь по сравнению с их кинетической энергией;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Между частицами нет дальнодействующих сил притяжения или отталкивания, соударения частиц между собой и со стенками сосуда абсолютно упруги;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Время взаимодействия между частицами пренебрежимо мало по сравнению со средним временем между столкновениями.</a:t>
            </a:r>
          </a:p>
          <a:p>
            <a:endParaRPr lang="ru-RU" dirty="0"/>
          </a:p>
          <a:p>
            <a:pPr algn="ctr"/>
            <a:r>
              <a:rPr lang="ru-RU" i="1" dirty="0"/>
              <a:t>Сильно разреженный газ ≈ идеальный газ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i="1" dirty="0"/>
          </a:p>
          <a:p>
            <a:pPr algn="ctr"/>
            <a:r>
              <a:rPr lang="ru-RU" i="1" dirty="0"/>
              <a:t>с достаточной точностью возможно использование законов для идеального газа</a:t>
            </a:r>
          </a:p>
        </p:txBody>
      </p:sp>
      <p:sp>
        <p:nvSpPr>
          <p:cNvPr id="3" name="TextBox 2"/>
          <p:cNvSpPr txBox="1"/>
          <p:nvPr/>
        </p:nvSpPr>
        <p:spPr>
          <a:xfrm rot="5400000">
            <a:off x="4146242" y="4899744"/>
            <a:ext cx="851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 =</a:t>
            </a:r>
            <a:r>
              <a:rPr lang="en-US" sz="3600" dirty="0"/>
              <a:t>&gt; </a:t>
            </a:r>
            <a:endParaRPr lang="ru-RU" sz="3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B1F68F-12CC-46AE-A557-DBC76F5B69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8849"/>
          <a:stretch/>
        </p:blipFill>
        <p:spPr>
          <a:xfrm>
            <a:off x="161039" y="18620"/>
            <a:ext cx="738553" cy="72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86089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70</a:t>
            </a:fld>
            <a:endParaRPr lang="ru-RU"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539552" y="34862"/>
            <a:ext cx="8229600" cy="634082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</a:rPr>
              <a:t>Детекторы ионов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1452967"/>
            <a:ext cx="2232248" cy="18715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6108" y="3319249"/>
            <a:ext cx="2448272" cy="252260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7504" y="836740"/>
            <a:ext cx="417646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Чаша Фарадея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Используется в высоком вакууме (10</a:t>
            </a:r>
            <a:r>
              <a:rPr lang="ru-RU" sz="1400" baseline="300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-3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до 10</a:t>
            </a:r>
            <a:r>
              <a:rPr lang="ru-RU" sz="1400" baseline="300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-7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Па)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355976" y="764704"/>
            <a:ext cx="44644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Электронный умножитель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При работе в диапазоне сверхвысокого вакуума ионный ток становится слишком низким, чтобы его можно было измерить непосредственно чашей Фарадея.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Используются покрытия с высоким выходом вторичных электронов.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Для достижения высокого коэффициента усиления используются несколько ступеней.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Коэффициент усиления от 10</a:t>
            </a:r>
            <a:r>
              <a:rPr lang="ru-RU" sz="1400" baseline="300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5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до 10</a:t>
            </a:r>
            <a:r>
              <a:rPr lang="ru-RU" sz="1400" baseline="300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8</a:t>
            </a:r>
          </a:p>
        </p:txBody>
      </p:sp>
      <p:pic>
        <p:nvPicPr>
          <p:cNvPr id="9" name="Picture 4" descr="MCP magnification">
            <a:extLst>
              <a:ext uri="{FF2B5EF4-FFF2-40B4-BE49-F238E27FC236}">
                <a16:creationId xmlns:a16="http://schemas.microsoft.com/office/drawing/2014/main" id="{F6965315-D6C3-4C46-820C-3E2718357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027" y="4615866"/>
            <a:ext cx="2615165" cy="1671680"/>
          </a:xfrm>
          <a:prstGeom prst="rect">
            <a:avLst/>
          </a:prstGeom>
          <a:noFill/>
        </p:spPr>
      </p:pic>
      <p:pic>
        <p:nvPicPr>
          <p:cNvPr id="10" name="Picture 2" descr="http://www.rmjordan.com/Resources/40mm%20sub%20assy.jpg">
            <a:extLst>
              <a:ext uri="{FF2B5EF4-FFF2-40B4-BE49-F238E27FC236}">
                <a16:creationId xmlns:a16="http://schemas.microsoft.com/office/drawing/2014/main" id="{89E7A904-E813-4A03-BB02-FEDC99F15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9620" y="5015943"/>
            <a:ext cx="1949926" cy="1198844"/>
          </a:xfrm>
          <a:prstGeom prst="rect">
            <a:avLst/>
          </a:prstGeom>
          <a:noFill/>
        </p:spPr>
      </p:pic>
      <p:grpSp>
        <p:nvGrpSpPr>
          <p:cNvPr id="12" name="Group 17">
            <a:extLst>
              <a:ext uri="{FF2B5EF4-FFF2-40B4-BE49-F238E27FC236}">
                <a16:creationId xmlns:a16="http://schemas.microsoft.com/office/drawing/2014/main" id="{0619D4DD-CA16-45E6-ABE9-D7DD51F6F12B}"/>
              </a:ext>
            </a:extLst>
          </p:cNvPr>
          <p:cNvGrpSpPr/>
          <p:nvPr/>
        </p:nvGrpSpPr>
        <p:grpSpPr>
          <a:xfrm>
            <a:off x="4965124" y="4491618"/>
            <a:ext cx="1270576" cy="1795928"/>
            <a:chOff x="5868144" y="548680"/>
            <a:chExt cx="3063081" cy="3168352"/>
          </a:xfrm>
        </p:grpSpPr>
        <p:pic>
          <p:nvPicPr>
            <p:cNvPr id="13" name="Picture 10" descr="http://www.amptek.com/a111aray.gif">
              <a:extLst>
                <a:ext uri="{FF2B5EF4-FFF2-40B4-BE49-F238E27FC236}">
                  <a16:creationId xmlns:a16="http://schemas.microsoft.com/office/drawing/2014/main" id="{7C4FC19A-6886-4B26-B6BB-9C61414E5E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144" y="692696"/>
              <a:ext cx="2866072" cy="2931046"/>
            </a:xfrm>
            <a:prstGeom prst="rect">
              <a:avLst/>
            </a:prstGeom>
            <a:noFill/>
          </p:spPr>
        </p:pic>
        <p:sp>
          <p:nvSpPr>
            <p:cNvPr id="15" name="Rectangle 16">
              <a:extLst>
                <a:ext uri="{FF2B5EF4-FFF2-40B4-BE49-F238E27FC236}">
                  <a16:creationId xmlns:a16="http://schemas.microsoft.com/office/drawing/2014/main" id="{604CE692-C6F4-40D0-AB3F-DBEA3BC4EC6E}"/>
                </a:ext>
              </a:extLst>
            </p:cNvPr>
            <p:cNvSpPr/>
            <p:nvPr/>
          </p:nvSpPr>
          <p:spPr>
            <a:xfrm>
              <a:off x="7851105" y="548680"/>
              <a:ext cx="1080120" cy="31683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3CE4451-9C78-4FF2-921F-E755F3CB4AD7}"/>
              </a:ext>
            </a:extLst>
          </p:cNvPr>
          <p:cNvSpPr/>
          <p:nvPr/>
        </p:nvSpPr>
        <p:spPr>
          <a:xfrm>
            <a:off x="128679" y="3359299"/>
            <a:ext cx="5918033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Умножитель на мультиканальных пластин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Одна микроканальная пластина имеет коэффициент усиления от 10</a:t>
            </a:r>
            <a:r>
              <a:rPr lang="ru-RU" sz="1400" baseline="300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3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до 10</a:t>
            </a:r>
            <a:r>
              <a:rPr lang="ru-RU" sz="1400" baseline="300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4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;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Для повышения коэффициента усиления используют пару МКП. Таким образом можно добиться усиления до 10</a:t>
            </a:r>
            <a:r>
              <a:rPr lang="ru-RU" sz="1400" baseline="300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6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… 10</a:t>
            </a:r>
            <a:r>
              <a:rPr lang="ru-RU" sz="1400" baseline="300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8</a:t>
            </a:r>
          </a:p>
          <a:p>
            <a:pPr marL="171450" indent="-1714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2783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71</a:t>
            </a:fld>
            <a:endParaRPr lang="ru-RU"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539552" y="34862"/>
            <a:ext cx="8229600" cy="634082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</a:rPr>
              <a:t>Пример массового спектра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5D05DC4-C679-444C-9A86-B8AB53C40AB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31640" y="789502"/>
            <a:ext cx="6228184" cy="27375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1B593B-9BDF-4590-9FF2-5DCD8397E6BA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31640" y="3511161"/>
            <a:ext cx="6336704" cy="27337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4170232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72816"/>
            <a:ext cx="8229600" cy="187220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Построение вакуумных систем</a:t>
            </a:r>
            <a:br>
              <a:rPr lang="ru-RU" b="1" dirty="0">
                <a:solidFill>
                  <a:schemeClr val="bg1">
                    <a:lumMod val="50000"/>
                  </a:schemeClr>
                </a:solidFill>
              </a:rPr>
            </a:br>
            <a:endParaRPr lang="ru-RU" sz="27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72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9D33AA7-132F-4372-B17B-240D3841F0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0"/>
            <a:ext cx="792088" cy="73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07423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4">
            <a:extLst>
              <a:ext uri="{FF2B5EF4-FFF2-40B4-BE49-F238E27FC236}">
                <a16:creationId xmlns:a16="http://schemas.microsoft.com/office/drawing/2014/main" id="{6003A5BB-5431-49ED-8F3F-A8431A2324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201" y="815982"/>
            <a:ext cx="3524670" cy="535631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D9DB015-4DF8-4388-BDD6-C2CEC7C8FA88}"/>
              </a:ext>
            </a:extLst>
          </p:cNvPr>
          <p:cNvSpPr/>
          <p:nvPr/>
        </p:nvSpPr>
        <p:spPr>
          <a:xfrm>
            <a:off x="5221201" y="1042906"/>
            <a:ext cx="936104" cy="3034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3356214B-52B7-42AE-B0E2-4138496F15B4}"/>
              </a:ext>
            </a:extLst>
          </p:cNvPr>
          <p:cNvSpPr txBox="1">
            <a:spLocks/>
          </p:cNvSpPr>
          <p:nvPr/>
        </p:nvSpPr>
        <p:spPr>
          <a:xfrm>
            <a:off x="683568" y="178939"/>
            <a:ext cx="8229600" cy="63408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+mj-lt"/>
                <a:ea typeface="Liberation Serif" panose="02020603050405020304" pitchFamily="18" charset="0"/>
                <a:cs typeface="Liberation Serif" panose="02020603050405020304" pitchFamily="18" charset="0"/>
              </a:rPr>
              <a:t>Примеры вакуумных систем – средний вакуум</a:t>
            </a:r>
          </a:p>
        </p:txBody>
      </p:sp>
      <p:sp>
        <p:nvSpPr>
          <p:cNvPr id="7" name="Content Placeholder 11">
            <a:extLst>
              <a:ext uri="{FF2B5EF4-FFF2-40B4-BE49-F238E27FC236}">
                <a16:creationId xmlns:a16="http://schemas.microsoft.com/office/drawing/2014/main" id="{9F4F2572-3B46-444B-BC93-2F7062924FB7}"/>
              </a:ext>
            </a:extLst>
          </p:cNvPr>
          <p:cNvSpPr txBox="1">
            <a:spLocks/>
          </p:cNvSpPr>
          <p:nvPr/>
        </p:nvSpPr>
        <p:spPr>
          <a:xfrm>
            <a:off x="3825822" y="1042906"/>
            <a:ext cx="2616698" cy="3384247"/>
          </a:xfrm>
          <a:prstGeom prst="rect">
            <a:avLst/>
          </a:prstGeom>
        </p:spPr>
        <p:txBody>
          <a:bodyPr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Aft>
                <a:spcPts val="600"/>
              </a:spcAft>
              <a:buNone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Откачка от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атмосферы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10</a:t>
            </a:r>
            <a:r>
              <a:rPr lang="en-US" sz="12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Па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до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давления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10</a:t>
            </a:r>
            <a:r>
              <a:rPr lang="en-US" sz="12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-1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Па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just">
              <a:spcAft>
                <a:spcPts val="600"/>
              </a:spcAft>
              <a:buNone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Промывка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сушка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сухим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азотом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циклическая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откачка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и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напуск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азотной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атмосферы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(3-6 раз)</a:t>
            </a:r>
          </a:p>
          <a:p>
            <a:pPr marL="0" indent="0" algn="just">
              <a:spcAft>
                <a:spcPts val="600"/>
              </a:spcAft>
              <a:buNone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оздани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е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условий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запуска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постов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финишной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откачки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 algn="just">
              <a:spcAft>
                <a:spcPts val="600"/>
              </a:spcAft>
              <a:buNone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Посты предварительной откачки состоят из двух пластинчато-роторных насосов и одного насоса типа </a:t>
            </a:r>
            <a:r>
              <a:rPr lang="ru-RU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Рутс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а также из управляющей вакуумной арматуры.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/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Объект 5">
            <a:extLst>
              <a:ext uri="{FF2B5EF4-FFF2-40B4-BE49-F238E27FC236}">
                <a16:creationId xmlns:a16="http://schemas.microsoft.com/office/drawing/2014/main" id="{BFA59B12-39A4-4065-95AC-C6DC768BEF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" r="4" b="4"/>
          <a:stretch/>
        </p:blipFill>
        <p:spPr>
          <a:xfrm rot="5400000">
            <a:off x="-430652" y="1685939"/>
            <a:ext cx="4896545" cy="3616403"/>
          </a:xfrm>
          <a:prstGeom prst="rect">
            <a:avLst/>
          </a:prstGeom>
        </p:spPr>
      </p:pic>
      <p:sp>
        <p:nvSpPr>
          <p:cNvPr id="10" name="Облачко с текстом: прямоугольное 19">
            <a:extLst>
              <a:ext uri="{FF2B5EF4-FFF2-40B4-BE49-F238E27FC236}">
                <a16:creationId xmlns:a16="http://schemas.microsoft.com/office/drawing/2014/main" id="{1F992C2B-4EAD-4001-B993-5D4112995577}"/>
              </a:ext>
            </a:extLst>
          </p:cNvPr>
          <p:cNvSpPr/>
          <p:nvPr/>
        </p:nvSpPr>
        <p:spPr>
          <a:xfrm>
            <a:off x="3971792" y="5762393"/>
            <a:ext cx="367813" cy="360040"/>
          </a:xfrm>
          <a:prstGeom prst="wedgeRectCallout">
            <a:avLst>
              <a:gd name="adj1" fmla="val -235199"/>
              <a:gd name="adj2" fmla="val -20719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RU" dirty="0"/>
          </a:p>
        </p:txBody>
      </p:sp>
      <p:sp>
        <p:nvSpPr>
          <p:cNvPr id="12" name="Облачко с текстом: прямоугольное 19">
            <a:extLst>
              <a:ext uri="{FF2B5EF4-FFF2-40B4-BE49-F238E27FC236}">
                <a16:creationId xmlns:a16="http://schemas.microsoft.com/office/drawing/2014/main" id="{79B875F1-84B0-4DFD-BD63-F3E8A43F3AA0}"/>
              </a:ext>
            </a:extLst>
          </p:cNvPr>
          <p:cNvSpPr/>
          <p:nvPr/>
        </p:nvSpPr>
        <p:spPr>
          <a:xfrm>
            <a:off x="3971792" y="5762393"/>
            <a:ext cx="367813" cy="360040"/>
          </a:xfrm>
          <a:prstGeom prst="wedgeRectCallout">
            <a:avLst>
              <a:gd name="adj1" fmla="val 903271"/>
              <a:gd name="adj2" fmla="val -15497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RU" dirty="0"/>
          </a:p>
        </p:txBody>
      </p:sp>
      <p:sp>
        <p:nvSpPr>
          <p:cNvPr id="13" name="Облачко с текстом: прямоугольное 19">
            <a:extLst>
              <a:ext uri="{FF2B5EF4-FFF2-40B4-BE49-F238E27FC236}">
                <a16:creationId xmlns:a16="http://schemas.microsoft.com/office/drawing/2014/main" id="{BABBEF36-C6B6-43D5-A766-5E7447D997EB}"/>
              </a:ext>
            </a:extLst>
          </p:cNvPr>
          <p:cNvSpPr/>
          <p:nvPr/>
        </p:nvSpPr>
        <p:spPr>
          <a:xfrm>
            <a:off x="3971696" y="4908735"/>
            <a:ext cx="367813" cy="360040"/>
          </a:xfrm>
          <a:prstGeom prst="wedgeRectCallout">
            <a:avLst>
              <a:gd name="adj1" fmla="val 526879"/>
              <a:gd name="adj2" fmla="val 168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RU" dirty="0"/>
          </a:p>
        </p:txBody>
      </p:sp>
      <p:sp>
        <p:nvSpPr>
          <p:cNvPr id="14" name="Облачко с текстом: прямоугольное 19">
            <a:extLst>
              <a:ext uri="{FF2B5EF4-FFF2-40B4-BE49-F238E27FC236}">
                <a16:creationId xmlns:a16="http://schemas.microsoft.com/office/drawing/2014/main" id="{F1019648-A2FA-4C85-8BF8-67F9B4148DBD}"/>
              </a:ext>
            </a:extLst>
          </p:cNvPr>
          <p:cNvSpPr/>
          <p:nvPr/>
        </p:nvSpPr>
        <p:spPr>
          <a:xfrm>
            <a:off x="3981462" y="4908735"/>
            <a:ext cx="367813" cy="360040"/>
          </a:xfrm>
          <a:prstGeom prst="wedgeRectCallout">
            <a:avLst>
              <a:gd name="adj1" fmla="val -349045"/>
              <a:gd name="adj2" fmla="val -25703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RU" dirty="0"/>
          </a:p>
        </p:txBody>
      </p:sp>
      <p:sp>
        <p:nvSpPr>
          <p:cNvPr id="15" name="Облачко с текстом: прямоугольное 19">
            <a:extLst>
              <a:ext uri="{FF2B5EF4-FFF2-40B4-BE49-F238E27FC236}">
                <a16:creationId xmlns:a16="http://schemas.microsoft.com/office/drawing/2014/main" id="{45266EAA-A081-4792-A7D8-8D6406226290}"/>
              </a:ext>
            </a:extLst>
          </p:cNvPr>
          <p:cNvSpPr/>
          <p:nvPr/>
        </p:nvSpPr>
        <p:spPr>
          <a:xfrm>
            <a:off x="3971695" y="4133902"/>
            <a:ext cx="367813" cy="360040"/>
          </a:xfrm>
          <a:prstGeom prst="wedgeRectCallout">
            <a:avLst>
              <a:gd name="adj1" fmla="val -400160"/>
              <a:gd name="adj2" fmla="val -27840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RU" dirty="0"/>
          </a:p>
        </p:txBody>
      </p:sp>
      <p:sp>
        <p:nvSpPr>
          <p:cNvPr id="16" name="Облачко с текстом: прямоугольное 19">
            <a:extLst>
              <a:ext uri="{FF2B5EF4-FFF2-40B4-BE49-F238E27FC236}">
                <a16:creationId xmlns:a16="http://schemas.microsoft.com/office/drawing/2014/main" id="{A802522E-8886-40DE-88B8-2C92BA8CDDB2}"/>
              </a:ext>
            </a:extLst>
          </p:cNvPr>
          <p:cNvSpPr/>
          <p:nvPr/>
        </p:nvSpPr>
        <p:spPr>
          <a:xfrm>
            <a:off x="3971694" y="4121866"/>
            <a:ext cx="367813" cy="360040"/>
          </a:xfrm>
          <a:prstGeom prst="wedgeRectCallout">
            <a:avLst>
              <a:gd name="adj1" fmla="val 852157"/>
              <a:gd name="adj2" fmla="val -17396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615260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3356214B-52B7-42AE-B0E2-4138496F15B4}"/>
              </a:ext>
            </a:extLst>
          </p:cNvPr>
          <p:cNvSpPr txBox="1">
            <a:spLocks/>
          </p:cNvSpPr>
          <p:nvPr/>
        </p:nvSpPr>
        <p:spPr>
          <a:xfrm>
            <a:off x="683568" y="178939"/>
            <a:ext cx="8229600" cy="63408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+mj-lt"/>
                <a:ea typeface="Liberation Serif" panose="02020603050405020304" pitchFamily="18" charset="0"/>
                <a:cs typeface="Liberation Serif" panose="02020603050405020304" pitchFamily="18" charset="0"/>
              </a:rPr>
              <a:t>Примеры вакуумных систем – высокий вакуум</a:t>
            </a:r>
          </a:p>
        </p:txBody>
      </p:sp>
      <p:pic>
        <p:nvPicPr>
          <p:cNvPr id="5" name="Рисунок 9">
            <a:extLst>
              <a:ext uri="{FF2B5EF4-FFF2-40B4-BE49-F238E27FC236}">
                <a16:creationId xmlns:a16="http://schemas.microsoft.com/office/drawing/2014/main" id="{10947B64-0381-4FB4-B3DA-6D9BCE6803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2"/>
          <a:stretch/>
        </p:blipFill>
        <p:spPr>
          <a:xfrm rot="5400000">
            <a:off x="4115648" y="1798895"/>
            <a:ext cx="4934705" cy="3733969"/>
          </a:xfrm>
          <a:prstGeom prst="rect">
            <a:avLst/>
          </a:prstGeom>
        </p:spPr>
      </p:pic>
      <p:pic>
        <p:nvPicPr>
          <p:cNvPr id="6" name="Рисунок 2">
            <a:extLst>
              <a:ext uri="{FF2B5EF4-FFF2-40B4-BE49-F238E27FC236}">
                <a16:creationId xmlns:a16="http://schemas.microsoft.com/office/drawing/2014/main" id="{515B28D6-3E58-4C4F-A780-5D850B4FC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32" y="813020"/>
            <a:ext cx="3837112" cy="5018221"/>
          </a:xfrm>
          <a:prstGeom prst="rect">
            <a:avLst/>
          </a:prstGeom>
        </p:spPr>
      </p:pic>
      <p:sp>
        <p:nvSpPr>
          <p:cNvPr id="7" name="Облачко с текстом: прямоугольное 19">
            <a:extLst>
              <a:ext uri="{FF2B5EF4-FFF2-40B4-BE49-F238E27FC236}">
                <a16:creationId xmlns:a16="http://schemas.microsoft.com/office/drawing/2014/main" id="{ECF7EA0C-7DC9-42F9-8050-9729DA5D0D1A}"/>
              </a:ext>
            </a:extLst>
          </p:cNvPr>
          <p:cNvSpPr/>
          <p:nvPr/>
        </p:nvSpPr>
        <p:spPr>
          <a:xfrm>
            <a:off x="4244078" y="5651221"/>
            <a:ext cx="367813" cy="360040"/>
          </a:xfrm>
          <a:prstGeom prst="wedgeRectCallout">
            <a:avLst>
              <a:gd name="adj1" fmla="val 624462"/>
              <a:gd name="adj2" fmla="val -27602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RU" dirty="0"/>
          </a:p>
        </p:txBody>
      </p:sp>
      <p:sp>
        <p:nvSpPr>
          <p:cNvPr id="8" name="Облачко с текстом: прямоугольное 19">
            <a:extLst>
              <a:ext uri="{FF2B5EF4-FFF2-40B4-BE49-F238E27FC236}">
                <a16:creationId xmlns:a16="http://schemas.microsoft.com/office/drawing/2014/main" id="{8BDCA355-2B41-4FEA-A3E7-5003C5C346DD}"/>
              </a:ext>
            </a:extLst>
          </p:cNvPr>
          <p:cNvSpPr/>
          <p:nvPr/>
        </p:nvSpPr>
        <p:spPr>
          <a:xfrm>
            <a:off x="4244078" y="5651221"/>
            <a:ext cx="367813" cy="360040"/>
          </a:xfrm>
          <a:prstGeom prst="wedgeRectCallout">
            <a:avLst>
              <a:gd name="adj1" fmla="val -746348"/>
              <a:gd name="adj2" fmla="val -572722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RU" dirty="0"/>
          </a:p>
        </p:txBody>
      </p:sp>
      <p:sp>
        <p:nvSpPr>
          <p:cNvPr id="9" name="Облачко с текстом: прямоугольное 19">
            <a:extLst>
              <a:ext uri="{FF2B5EF4-FFF2-40B4-BE49-F238E27FC236}">
                <a16:creationId xmlns:a16="http://schemas.microsoft.com/office/drawing/2014/main" id="{3F64EA4D-BBAC-46B0-84F7-F911F7DD47B2}"/>
              </a:ext>
            </a:extLst>
          </p:cNvPr>
          <p:cNvSpPr/>
          <p:nvPr/>
        </p:nvSpPr>
        <p:spPr>
          <a:xfrm>
            <a:off x="4244078" y="4797152"/>
            <a:ext cx="367813" cy="360040"/>
          </a:xfrm>
          <a:prstGeom prst="wedgeRectCallout">
            <a:avLst>
              <a:gd name="adj1" fmla="val -762612"/>
              <a:gd name="adj2" fmla="val -74836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RU" dirty="0"/>
          </a:p>
        </p:txBody>
      </p:sp>
      <p:sp>
        <p:nvSpPr>
          <p:cNvPr id="10" name="Облачко с текстом: прямоугольное 19">
            <a:extLst>
              <a:ext uri="{FF2B5EF4-FFF2-40B4-BE49-F238E27FC236}">
                <a16:creationId xmlns:a16="http://schemas.microsoft.com/office/drawing/2014/main" id="{6AF9A64A-7DC3-4BF2-A5D5-EDCC74579699}"/>
              </a:ext>
            </a:extLst>
          </p:cNvPr>
          <p:cNvSpPr/>
          <p:nvPr/>
        </p:nvSpPr>
        <p:spPr>
          <a:xfrm>
            <a:off x="4244077" y="4797152"/>
            <a:ext cx="367813" cy="360040"/>
          </a:xfrm>
          <a:prstGeom prst="wedgeRectCallout">
            <a:avLst>
              <a:gd name="adj1" fmla="val 526879"/>
              <a:gd name="adj2" fmla="val -37809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RU" dirty="0"/>
          </a:p>
        </p:txBody>
      </p:sp>
      <p:sp>
        <p:nvSpPr>
          <p:cNvPr id="12" name="Облачко с текстом: прямоугольное 19">
            <a:extLst>
              <a:ext uri="{FF2B5EF4-FFF2-40B4-BE49-F238E27FC236}">
                <a16:creationId xmlns:a16="http://schemas.microsoft.com/office/drawing/2014/main" id="{187830D1-CA21-4DC1-99FC-C4A0FB7FF5C6}"/>
              </a:ext>
            </a:extLst>
          </p:cNvPr>
          <p:cNvSpPr/>
          <p:nvPr/>
        </p:nvSpPr>
        <p:spPr>
          <a:xfrm>
            <a:off x="4239632" y="4123103"/>
            <a:ext cx="367813" cy="360040"/>
          </a:xfrm>
          <a:prstGeom prst="wedgeRectCallout">
            <a:avLst>
              <a:gd name="adj1" fmla="val 334600"/>
              <a:gd name="adj2" fmla="val -10381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856245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3356214B-52B7-42AE-B0E2-4138496F15B4}"/>
              </a:ext>
            </a:extLst>
          </p:cNvPr>
          <p:cNvSpPr txBox="1">
            <a:spLocks/>
          </p:cNvSpPr>
          <p:nvPr/>
        </p:nvSpPr>
        <p:spPr>
          <a:xfrm>
            <a:off x="467544" y="188640"/>
            <a:ext cx="8229600" cy="63408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+mj-lt"/>
                <a:ea typeface="Liberation Serif" panose="02020603050405020304" pitchFamily="18" charset="0"/>
                <a:cs typeface="Liberation Serif" panose="02020603050405020304" pitchFamily="18" charset="0"/>
              </a:rPr>
              <a:t>Пример вакуумной системы – сверхвысокий вакуум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05C3A4-D133-470E-914B-4BE12904C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8" y="822722"/>
            <a:ext cx="3528392" cy="54492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A5BCC2-F829-4E24-BC4D-E2428AB8E7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282"/>
          <a:stretch/>
        </p:blipFill>
        <p:spPr>
          <a:xfrm>
            <a:off x="3885363" y="810369"/>
            <a:ext cx="4706328" cy="2096685"/>
          </a:xfrm>
          <a:prstGeom prst="rect">
            <a:avLst/>
          </a:prstGeom>
        </p:spPr>
      </p:pic>
      <p:graphicFrame>
        <p:nvGraphicFramePr>
          <p:cNvPr id="5" name="Таблица 26">
            <a:extLst>
              <a:ext uri="{FF2B5EF4-FFF2-40B4-BE49-F238E27FC236}">
                <a16:creationId xmlns:a16="http://schemas.microsoft.com/office/drawing/2014/main" id="{DCDDD05B-EC44-415A-B037-EC09677027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889050"/>
              </p:ext>
            </p:extLst>
          </p:nvPr>
        </p:nvGraphicFramePr>
        <p:xfrm>
          <a:off x="5325431" y="2798134"/>
          <a:ext cx="2208999" cy="34614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358">
                  <a:extLst>
                    <a:ext uri="{9D8B030D-6E8A-4147-A177-3AD203B41FA5}">
                      <a16:colId xmlns:a16="http://schemas.microsoft.com/office/drawing/2014/main" val="2043600211"/>
                    </a:ext>
                  </a:extLst>
                </a:gridCol>
                <a:gridCol w="1864641">
                  <a:extLst>
                    <a:ext uri="{9D8B030D-6E8A-4147-A177-3AD203B41FA5}">
                      <a16:colId xmlns:a16="http://schemas.microsoft.com/office/drawing/2014/main" val="956093642"/>
                    </a:ext>
                  </a:extLst>
                </a:gridCol>
              </a:tblGrid>
              <a:tr h="38461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Наименование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9946001"/>
                  </a:ext>
                </a:extLst>
              </a:tr>
              <a:tr h="38461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Спиральный насос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2005542"/>
                  </a:ext>
                </a:extLst>
              </a:tr>
              <a:tr h="38461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ТМН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6382220"/>
                  </a:ext>
                </a:extLst>
              </a:tr>
              <a:tr h="38461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Клапан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550401"/>
                  </a:ext>
                </a:extLst>
              </a:tr>
              <a:tr h="38461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Ионный насос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5453802"/>
                  </a:ext>
                </a:extLst>
              </a:tr>
              <a:tr h="38461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/>
                        <a:t>Геттерный</a:t>
                      </a:r>
                      <a:r>
                        <a:rPr lang="ru-RU" sz="1400" dirty="0"/>
                        <a:t> насос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0364643"/>
                  </a:ext>
                </a:extLst>
              </a:tr>
              <a:tr h="38461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Датчики давления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8301067"/>
                  </a:ext>
                </a:extLst>
              </a:tr>
              <a:tr h="38461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Затвор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6375127"/>
                  </a:ext>
                </a:extLst>
              </a:tr>
              <a:tr h="38461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Масс-спектрометр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360494"/>
                  </a:ext>
                </a:extLst>
              </a:tr>
            </a:tbl>
          </a:graphicData>
        </a:graphic>
      </p:graphicFrame>
      <p:sp>
        <p:nvSpPr>
          <p:cNvPr id="6" name="Облачко с текстом: прямоугольное 26">
            <a:extLst>
              <a:ext uri="{FF2B5EF4-FFF2-40B4-BE49-F238E27FC236}">
                <a16:creationId xmlns:a16="http://schemas.microsoft.com/office/drawing/2014/main" id="{226E8179-9002-458A-825A-6317F1FA26EF}"/>
              </a:ext>
            </a:extLst>
          </p:cNvPr>
          <p:cNvSpPr/>
          <p:nvPr/>
        </p:nvSpPr>
        <p:spPr>
          <a:xfrm>
            <a:off x="3581889" y="908720"/>
            <a:ext cx="396041" cy="344842"/>
          </a:xfrm>
          <a:prstGeom prst="wedgeRectCallout">
            <a:avLst>
              <a:gd name="adj1" fmla="val 154544"/>
              <a:gd name="adj2" fmla="val 13515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ru-RU" dirty="0"/>
          </a:p>
        </p:txBody>
      </p:sp>
      <p:sp>
        <p:nvSpPr>
          <p:cNvPr id="7" name="Облачко с текстом: прямоугольное 27">
            <a:extLst>
              <a:ext uri="{FF2B5EF4-FFF2-40B4-BE49-F238E27FC236}">
                <a16:creationId xmlns:a16="http://schemas.microsoft.com/office/drawing/2014/main" id="{8C273ED1-0D32-43FA-984C-050988AA1F96}"/>
              </a:ext>
            </a:extLst>
          </p:cNvPr>
          <p:cNvSpPr/>
          <p:nvPr/>
        </p:nvSpPr>
        <p:spPr>
          <a:xfrm>
            <a:off x="2857969" y="2265422"/>
            <a:ext cx="360040" cy="344842"/>
          </a:xfrm>
          <a:prstGeom prst="wedgeRectCallout">
            <a:avLst>
              <a:gd name="adj1" fmla="val -163765"/>
              <a:gd name="adj2" fmla="val 16724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  <a:endParaRPr lang="ru-RU" dirty="0"/>
          </a:p>
        </p:txBody>
      </p:sp>
      <p:sp>
        <p:nvSpPr>
          <p:cNvPr id="8" name="Облачко с текстом: прямоугольное 28">
            <a:extLst>
              <a:ext uri="{FF2B5EF4-FFF2-40B4-BE49-F238E27FC236}">
                <a16:creationId xmlns:a16="http://schemas.microsoft.com/office/drawing/2014/main" id="{FADF3141-6FB0-4B7E-8DBC-D1A72404E265}"/>
              </a:ext>
            </a:extLst>
          </p:cNvPr>
          <p:cNvSpPr/>
          <p:nvPr/>
        </p:nvSpPr>
        <p:spPr>
          <a:xfrm>
            <a:off x="8220338" y="3183941"/>
            <a:ext cx="360041" cy="344842"/>
          </a:xfrm>
          <a:prstGeom prst="wedgeRectCallout">
            <a:avLst>
              <a:gd name="adj1" fmla="val -84992"/>
              <a:gd name="adj2" fmla="val -18693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endParaRPr lang="ru-RU" dirty="0"/>
          </a:p>
        </p:txBody>
      </p:sp>
      <p:sp>
        <p:nvSpPr>
          <p:cNvPr id="9" name="Облачко с текстом: прямоугольное 29">
            <a:extLst>
              <a:ext uri="{FF2B5EF4-FFF2-40B4-BE49-F238E27FC236}">
                <a16:creationId xmlns:a16="http://schemas.microsoft.com/office/drawing/2014/main" id="{A7A74091-D124-4896-96FE-E6D1E19FD915}"/>
              </a:ext>
            </a:extLst>
          </p:cNvPr>
          <p:cNvSpPr/>
          <p:nvPr/>
        </p:nvSpPr>
        <p:spPr>
          <a:xfrm>
            <a:off x="4386870" y="3185111"/>
            <a:ext cx="370259" cy="365199"/>
          </a:xfrm>
          <a:prstGeom prst="wedgeRectCallout">
            <a:avLst>
              <a:gd name="adj1" fmla="val 70892"/>
              <a:gd name="adj2" fmla="val -208852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ru-RU" dirty="0"/>
          </a:p>
        </p:txBody>
      </p:sp>
      <p:sp>
        <p:nvSpPr>
          <p:cNvPr id="10" name="Облачко с текстом: прямоугольное 30">
            <a:extLst>
              <a:ext uri="{FF2B5EF4-FFF2-40B4-BE49-F238E27FC236}">
                <a16:creationId xmlns:a16="http://schemas.microsoft.com/office/drawing/2014/main" id="{94AEF39A-EEC6-482D-B120-8F56403F9E9B}"/>
              </a:ext>
            </a:extLst>
          </p:cNvPr>
          <p:cNvSpPr/>
          <p:nvPr/>
        </p:nvSpPr>
        <p:spPr>
          <a:xfrm>
            <a:off x="5580112" y="2142428"/>
            <a:ext cx="396041" cy="344842"/>
          </a:xfrm>
          <a:prstGeom prst="wedgeRectCallout">
            <a:avLst>
              <a:gd name="adj1" fmla="val -67367"/>
              <a:gd name="adj2" fmla="val -20014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endParaRPr lang="ru-RU" dirty="0"/>
          </a:p>
        </p:txBody>
      </p:sp>
      <p:sp>
        <p:nvSpPr>
          <p:cNvPr id="12" name="Облачко с текстом: прямоугольное 31">
            <a:extLst>
              <a:ext uri="{FF2B5EF4-FFF2-40B4-BE49-F238E27FC236}">
                <a16:creationId xmlns:a16="http://schemas.microsoft.com/office/drawing/2014/main" id="{136F0F12-AE39-4DE8-8021-3BECBD251A6D}"/>
              </a:ext>
            </a:extLst>
          </p:cNvPr>
          <p:cNvSpPr/>
          <p:nvPr/>
        </p:nvSpPr>
        <p:spPr>
          <a:xfrm>
            <a:off x="435353" y="2635622"/>
            <a:ext cx="396041" cy="344842"/>
          </a:xfrm>
          <a:prstGeom prst="wedgeRectCallout">
            <a:avLst>
              <a:gd name="adj1" fmla="val 149826"/>
              <a:gd name="adj2" fmla="val -18678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RU" dirty="0"/>
          </a:p>
        </p:txBody>
      </p:sp>
      <p:sp>
        <p:nvSpPr>
          <p:cNvPr id="13" name="Облачко с текстом: прямоугольное 19">
            <a:extLst>
              <a:ext uri="{FF2B5EF4-FFF2-40B4-BE49-F238E27FC236}">
                <a16:creationId xmlns:a16="http://schemas.microsoft.com/office/drawing/2014/main" id="{EC958B24-1E14-4D43-8A50-C1C451009B09}"/>
              </a:ext>
            </a:extLst>
          </p:cNvPr>
          <p:cNvSpPr/>
          <p:nvPr/>
        </p:nvSpPr>
        <p:spPr>
          <a:xfrm>
            <a:off x="435353" y="4222378"/>
            <a:ext cx="367813" cy="360040"/>
          </a:xfrm>
          <a:prstGeom prst="wedgeRectCallout">
            <a:avLst>
              <a:gd name="adj1" fmla="val 176044"/>
              <a:gd name="adj2" fmla="val -31400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RU" dirty="0"/>
          </a:p>
        </p:txBody>
      </p:sp>
      <p:sp>
        <p:nvSpPr>
          <p:cNvPr id="14" name="Облачко с текстом: прямоугольное 19">
            <a:extLst>
              <a:ext uri="{FF2B5EF4-FFF2-40B4-BE49-F238E27FC236}">
                <a16:creationId xmlns:a16="http://schemas.microsoft.com/office/drawing/2014/main" id="{A660BFD5-57BA-4F58-9B2F-4FA20712DFD4}"/>
              </a:ext>
            </a:extLst>
          </p:cNvPr>
          <p:cNvSpPr/>
          <p:nvPr/>
        </p:nvSpPr>
        <p:spPr>
          <a:xfrm>
            <a:off x="439485" y="5769260"/>
            <a:ext cx="367813" cy="360040"/>
          </a:xfrm>
          <a:prstGeom prst="wedgeRectCallout">
            <a:avLst>
              <a:gd name="adj1" fmla="val 266657"/>
              <a:gd name="adj2" fmla="val -15734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634694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3356214B-52B7-42AE-B0E2-4138496F15B4}"/>
              </a:ext>
            </a:extLst>
          </p:cNvPr>
          <p:cNvSpPr txBox="1">
            <a:spLocks/>
          </p:cNvSpPr>
          <p:nvPr/>
        </p:nvSpPr>
        <p:spPr>
          <a:xfrm>
            <a:off x="467544" y="188640"/>
            <a:ext cx="8229600" cy="63408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+mj-lt"/>
                <a:ea typeface="Liberation Serif" panose="02020603050405020304" pitchFamily="18" charset="0"/>
                <a:cs typeface="Liberation Serif" panose="02020603050405020304" pitchFamily="18" charset="0"/>
              </a:rPr>
              <a:t>Пример вакуумной системы – сверхвысокий вакуум</a:t>
            </a:r>
          </a:p>
        </p:txBody>
      </p:sp>
      <p:graphicFrame>
        <p:nvGraphicFramePr>
          <p:cNvPr id="5" name="Таблица 26">
            <a:extLst>
              <a:ext uri="{FF2B5EF4-FFF2-40B4-BE49-F238E27FC236}">
                <a16:creationId xmlns:a16="http://schemas.microsoft.com/office/drawing/2014/main" id="{5D25EB4A-A9CA-4135-AC80-D07A216F90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7565901"/>
              </p:ext>
            </p:extLst>
          </p:nvPr>
        </p:nvGraphicFramePr>
        <p:xfrm>
          <a:off x="6303675" y="929417"/>
          <a:ext cx="2208999" cy="34614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358">
                  <a:extLst>
                    <a:ext uri="{9D8B030D-6E8A-4147-A177-3AD203B41FA5}">
                      <a16:colId xmlns:a16="http://schemas.microsoft.com/office/drawing/2014/main" val="2043600211"/>
                    </a:ext>
                  </a:extLst>
                </a:gridCol>
                <a:gridCol w="1864641">
                  <a:extLst>
                    <a:ext uri="{9D8B030D-6E8A-4147-A177-3AD203B41FA5}">
                      <a16:colId xmlns:a16="http://schemas.microsoft.com/office/drawing/2014/main" val="956093642"/>
                    </a:ext>
                  </a:extLst>
                </a:gridCol>
              </a:tblGrid>
              <a:tr h="38461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Наименование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9946001"/>
                  </a:ext>
                </a:extLst>
              </a:tr>
              <a:tr h="38461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Спиральный насос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2005542"/>
                  </a:ext>
                </a:extLst>
              </a:tr>
              <a:tr h="38461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ТМН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6382220"/>
                  </a:ext>
                </a:extLst>
              </a:tr>
              <a:tr h="38461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Клапан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550401"/>
                  </a:ext>
                </a:extLst>
              </a:tr>
              <a:tr h="38461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Ионный насос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5453802"/>
                  </a:ext>
                </a:extLst>
              </a:tr>
              <a:tr h="38461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/>
                        <a:t>Геттерный</a:t>
                      </a:r>
                      <a:r>
                        <a:rPr lang="ru-RU" sz="1400" dirty="0"/>
                        <a:t> насос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0364643"/>
                  </a:ext>
                </a:extLst>
              </a:tr>
              <a:tr h="38461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Датчики давления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8301067"/>
                  </a:ext>
                </a:extLst>
              </a:tr>
              <a:tr h="38461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Затвор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6375127"/>
                  </a:ext>
                </a:extLst>
              </a:tr>
              <a:tr h="38461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Масс-спектрометр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360494"/>
                  </a:ext>
                </a:extLst>
              </a:tr>
            </a:tbl>
          </a:graphicData>
        </a:graphic>
      </p:graphicFrame>
      <p:pic>
        <p:nvPicPr>
          <p:cNvPr id="6" name="Рисунок 25">
            <a:extLst>
              <a:ext uri="{FF2B5EF4-FFF2-40B4-BE49-F238E27FC236}">
                <a16:creationId xmlns:a16="http://schemas.microsoft.com/office/drawing/2014/main" id="{3C4DFF0B-6473-4D63-8A15-E3447D85CD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3"/>
          <a:stretch/>
        </p:blipFill>
        <p:spPr>
          <a:xfrm>
            <a:off x="76268" y="858285"/>
            <a:ext cx="5666398" cy="53484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Облачко с текстом: прямоугольное 26">
            <a:extLst>
              <a:ext uri="{FF2B5EF4-FFF2-40B4-BE49-F238E27FC236}">
                <a16:creationId xmlns:a16="http://schemas.microsoft.com/office/drawing/2014/main" id="{B2E15CD5-529B-4C68-B461-B8BCBCE0927B}"/>
              </a:ext>
            </a:extLst>
          </p:cNvPr>
          <p:cNvSpPr/>
          <p:nvPr/>
        </p:nvSpPr>
        <p:spPr>
          <a:xfrm>
            <a:off x="227351" y="908720"/>
            <a:ext cx="396041" cy="344842"/>
          </a:xfrm>
          <a:prstGeom prst="wedgeRectCallout">
            <a:avLst>
              <a:gd name="adj1" fmla="val 214963"/>
              <a:gd name="adj2" fmla="val 28137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ru-RU" dirty="0"/>
          </a:p>
        </p:txBody>
      </p:sp>
      <p:sp>
        <p:nvSpPr>
          <p:cNvPr id="8" name="Облачко с текстом: прямоугольное 27">
            <a:extLst>
              <a:ext uri="{FF2B5EF4-FFF2-40B4-BE49-F238E27FC236}">
                <a16:creationId xmlns:a16="http://schemas.microsoft.com/office/drawing/2014/main" id="{1898B57A-F353-485B-9A88-5FE5E2A24A69}"/>
              </a:ext>
            </a:extLst>
          </p:cNvPr>
          <p:cNvSpPr/>
          <p:nvPr/>
        </p:nvSpPr>
        <p:spPr>
          <a:xfrm>
            <a:off x="3143673" y="923918"/>
            <a:ext cx="360040" cy="344842"/>
          </a:xfrm>
          <a:prstGeom prst="wedgeRectCallout">
            <a:avLst>
              <a:gd name="adj1" fmla="val -159018"/>
              <a:gd name="adj2" fmla="val 29610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  <a:endParaRPr lang="ru-RU" dirty="0"/>
          </a:p>
        </p:txBody>
      </p:sp>
      <p:sp>
        <p:nvSpPr>
          <p:cNvPr id="9" name="Облачко с текстом: прямоугольное 28">
            <a:extLst>
              <a:ext uri="{FF2B5EF4-FFF2-40B4-BE49-F238E27FC236}">
                <a16:creationId xmlns:a16="http://schemas.microsoft.com/office/drawing/2014/main" id="{7F51EADE-E1B3-46C5-BE94-43E18613203A}"/>
              </a:ext>
            </a:extLst>
          </p:cNvPr>
          <p:cNvSpPr/>
          <p:nvPr/>
        </p:nvSpPr>
        <p:spPr>
          <a:xfrm>
            <a:off x="1207430" y="908720"/>
            <a:ext cx="360041" cy="344842"/>
          </a:xfrm>
          <a:prstGeom prst="wedgeRectCallout">
            <a:avLst>
              <a:gd name="adj1" fmla="val 121508"/>
              <a:gd name="adj2" fmla="val 231875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endParaRPr lang="ru-RU" dirty="0"/>
          </a:p>
        </p:txBody>
      </p:sp>
      <p:sp>
        <p:nvSpPr>
          <p:cNvPr id="10" name="Облачко с текстом: прямоугольное 29">
            <a:extLst>
              <a:ext uri="{FF2B5EF4-FFF2-40B4-BE49-F238E27FC236}">
                <a16:creationId xmlns:a16="http://schemas.microsoft.com/office/drawing/2014/main" id="{46D20BA8-FA18-4D14-B915-571C444B7DDB}"/>
              </a:ext>
            </a:extLst>
          </p:cNvPr>
          <p:cNvSpPr/>
          <p:nvPr/>
        </p:nvSpPr>
        <p:spPr>
          <a:xfrm>
            <a:off x="2567608" y="4810152"/>
            <a:ext cx="370259" cy="365199"/>
          </a:xfrm>
          <a:prstGeom prst="wedgeRectCallout">
            <a:avLst>
              <a:gd name="adj1" fmla="val -99904"/>
              <a:gd name="adj2" fmla="val -374995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ru-RU" dirty="0"/>
          </a:p>
        </p:txBody>
      </p:sp>
      <p:sp>
        <p:nvSpPr>
          <p:cNvPr id="12" name="Облачко с текстом: прямоугольное 30">
            <a:extLst>
              <a:ext uri="{FF2B5EF4-FFF2-40B4-BE49-F238E27FC236}">
                <a16:creationId xmlns:a16="http://schemas.microsoft.com/office/drawing/2014/main" id="{03A27C6D-6869-4B5C-9D7F-C50671BDC262}"/>
              </a:ext>
            </a:extLst>
          </p:cNvPr>
          <p:cNvSpPr/>
          <p:nvPr/>
        </p:nvSpPr>
        <p:spPr>
          <a:xfrm>
            <a:off x="227351" y="1791501"/>
            <a:ext cx="396041" cy="344842"/>
          </a:xfrm>
          <a:prstGeom prst="wedgeRectCallout">
            <a:avLst>
              <a:gd name="adj1" fmla="val 176465"/>
              <a:gd name="adj2" fmla="val 24592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endParaRPr lang="ru-RU" dirty="0"/>
          </a:p>
        </p:txBody>
      </p:sp>
      <p:sp>
        <p:nvSpPr>
          <p:cNvPr id="13" name="Облачко с текстом: прямоугольное 31">
            <a:extLst>
              <a:ext uri="{FF2B5EF4-FFF2-40B4-BE49-F238E27FC236}">
                <a16:creationId xmlns:a16="http://schemas.microsoft.com/office/drawing/2014/main" id="{5F267B59-685B-47C1-9E33-E466FD542236}"/>
              </a:ext>
            </a:extLst>
          </p:cNvPr>
          <p:cNvSpPr/>
          <p:nvPr/>
        </p:nvSpPr>
        <p:spPr>
          <a:xfrm>
            <a:off x="218719" y="2655559"/>
            <a:ext cx="396041" cy="344842"/>
          </a:xfrm>
          <a:prstGeom prst="wedgeRectCallout">
            <a:avLst>
              <a:gd name="adj1" fmla="val 257716"/>
              <a:gd name="adj2" fmla="val 22954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RU" dirty="0"/>
          </a:p>
        </p:txBody>
      </p:sp>
      <p:sp>
        <p:nvSpPr>
          <p:cNvPr id="14" name="Облачко с текстом: прямоугольное 19">
            <a:extLst>
              <a:ext uri="{FF2B5EF4-FFF2-40B4-BE49-F238E27FC236}">
                <a16:creationId xmlns:a16="http://schemas.microsoft.com/office/drawing/2014/main" id="{1A2DDA27-DCA1-41C4-9200-25CF12B02C3A}"/>
              </a:ext>
            </a:extLst>
          </p:cNvPr>
          <p:cNvSpPr/>
          <p:nvPr/>
        </p:nvSpPr>
        <p:spPr>
          <a:xfrm>
            <a:off x="1638786" y="4621223"/>
            <a:ext cx="367813" cy="360040"/>
          </a:xfrm>
          <a:prstGeom prst="wedgeRectCallout">
            <a:avLst>
              <a:gd name="adj1" fmla="val 25023"/>
              <a:gd name="adj2" fmla="val -34723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324757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3356214B-52B7-42AE-B0E2-4138496F15B4}"/>
              </a:ext>
            </a:extLst>
          </p:cNvPr>
          <p:cNvSpPr txBox="1">
            <a:spLocks/>
          </p:cNvSpPr>
          <p:nvPr/>
        </p:nvSpPr>
        <p:spPr>
          <a:xfrm>
            <a:off x="457200" y="116632"/>
            <a:ext cx="8229600" cy="634082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+mj-lt"/>
                <a:ea typeface="Liberation Serif" panose="02020603050405020304" pitchFamily="18" charset="0"/>
                <a:cs typeface="Liberation Serif" panose="02020603050405020304" pitchFamily="18" charset="0"/>
              </a:rPr>
              <a:t>Вакуумная система канала </a:t>
            </a:r>
          </a:p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+mj-lt"/>
                <a:ea typeface="Liberation Serif" panose="02020603050405020304" pitchFamily="18" charset="0"/>
                <a:cs typeface="Liberation Serif" panose="02020603050405020304" pitchFamily="18" charset="0"/>
              </a:rPr>
              <a:t>станции облучения микросхем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9B42EA-BCD9-450B-B1ED-AD2BED8CC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728"/>
            <a:ext cx="9144000" cy="4330521"/>
          </a:xfrm>
          <a:prstGeom prst="rect">
            <a:avLst/>
          </a:prstGeom>
        </p:spPr>
      </p:pic>
      <p:sp>
        <p:nvSpPr>
          <p:cNvPr id="17" name="Облачко с текстом: прямоугольное 19">
            <a:extLst>
              <a:ext uri="{FF2B5EF4-FFF2-40B4-BE49-F238E27FC236}">
                <a16:creationId xmlns:a16="http://schemas.microsoft.com/office/drawing/2014/main" id="{4A87E9A7-B6FF-414F-BFA6-8B13B9DC35F7}"/>
              </a:ext>
            </a:extLst>
          </p:cNvPr>
          <p:cNvSpPr/>
          <p:nvPr/>
        </p:nvSpPr>
        <p:spPr>
          <a:xfrm>
            <a:off x="2123728" y="4846865"/>
            <a:ext cx="2596733" cy="568727"/>
          </a:xfrm>
          <a:prstGeom prst="wedgeRectCallout">
            <a:avLst>
              <a:gd name="adj1" fmla="val 69271"/>
              <a:gd name="adj2" fmla="val -9941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Посты для получение вакуума на дифференциальном участке</a:t>
            </a:r>
            <a:endParaRPr lang="ru-RU" sz="1400" dirty="0"/>
          </a:p>
        </p:txBody>
      </p:sp>
      <p:sp>
        <p:nvSpPr>
          <p:cNvPr id="18" name="Облачко с текстом: прямоугольное 19">
            <a:extLst>
              <a:ext uri="{FF2B5EF4-FFF2-40B4-BE49-F238E27FC236}">
                <a16:creationId xmlns:a16="http://schemas.microsoft.com/office/drawing/2014/main" id="{AB587ACD-4153-4741-9180-82E287D89237}"/>
              </a:ext>
            </a:extLst>
          </p:cNvPr>
          <p:cNvSpPr/>
          <p:nvPr/>
        </p:nvSpPr>
        <p:spPr>
          <a:xfrm>
            <a:off x="4860032" y="5553887"/>
            <a:ext cx="2326085" cy="429344"/>
          </a:xfrm>
          <a:prstGeom prst="wedgeRectCallout">
            <a:avLst>
              <a:gd name="adj1" fmla="val 69462"/>
              <a:gd name="adj2" fmla="val -22292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Посты для откачки газа из камеры облучения</a:t>
            </a:r>
            <a:endParaRPr lang="ru-RU" sz="1400" dirty="0"/>
          </a:p>
        </p:txBody>
      </p:sp>
      <p:sp>
        <p:nvSpPr>
          <p:cNvPr id="19" name="Облачко с текстом: прямоугольное 19">
            <a:extLst>
              <a:ext uri="{FF2B5EF4-FFF2-40B4-BE49-F238E27FC236}">
                <a16:creationId xmlns:a16="http://schemas.microsoft.com/office/drawing/2014/main" id="{1E73F009-2C2B-4856-BF34-4591C07EF21E}"/>
              </a:ext>
            </a:extLst>
          </p:cNvPr>
          <p:cNvSpPr/>
          <p:nvPr/>
        </p:nvSpPr>
        <p:spPr>
          <a:xfrm>
            <a:off x="2123727" y="4846864"/>
            <a:ext cx="2596733" cy="568727"/>
          </a:xfrm>
          <a:prstGeom prst="wedgeRectCallout">
            <a:avLst>
              <a:gd name="adj1" fmla="val -6421"/>
              <a:gd name="adj2" fmla="val -22863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Посты для получение вакуума на дифференциальном участке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31509508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3356214B-52B7-42AE-B0E2-4138496F15B4}"/>
              </a:ext>
            </a:extLst>
          </p:cNvPr>
          <p:cNvSpPr txBox="1">
            <a:spLocks/>
          </p:cNvSpPr>
          <p:nvPr/>
        </p:nvSpPr>
        <p:spPr>
          <a:xfrm>
            <a:off x="457200" y="116632"/>
            <a:ext cx="8229600" cy="634082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+mj-lt"/>
                <a:ea typeface="Liberation Serif" panose="02020603050405020304" pitchFamily="18" charset="0"/>
                <a:cs typeface="Liberation Serif" panose="02020603050405020304" pitchFamily="18" charset="0"/>
              </a:rPr>
              <a:t>Вакуумная система канала </a:t>
            </a:r>
          </a:p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+mj-lt"/>
                <a:ea typeface="Liberation Serif" panose="02020603050405020304" pitchFamily="18" charset="0"/>
                <a:cs typeface="Liberation Serif" panose="02020603050405020304" pitchFamily="18" charset="0"/>
              </a:rPr>
              <a:t>станции облучения микросхем</a:t>
            </a:r>
          </a:p>
        </p:txBody>
      </p:sp>
      <p:grpSp>
        <p:nvGrpSpPr>
          <p:cNvPr id="4" name="Группа 17">
            <a:extLst>
              <a:ext uri="{FF2B5EF4-FFF2-40B4-BE49-F238E27FC236}">
                <a16:creationId xmlns:a16="http://schemas.microsoft.com/office/drawing/2014/main" id="{E480B798-1F44-43FA-9B7B-C5C4A5B41612}"/>
              </a:ext>
            </a:extLst>
          </p:cNvPr>
          <p:cNvGrpSpPr/>
          <p:nvPr/>
        </p:nvGrpSpPr>
        <p:grpSpPr>
          <a:xfrm>
            <a:off x="287524" y="1052736"/>
            <a:ext cx="8676964" cy="4968552"/>
            <a:chOff x="-1919684" y="3972709"/>
            <a:chExt cx="12776315" cy="5563231"/>
          </a:xfrm>
        </p:grpSpPr>
        <p:grpSp>
          <p:nvGrpSpPr>
            <p:cNvPr id="5" name="Группа 18">
              <a:extLst>
                <a:ext uri="{FF2B5EF4-FFF2-40B4-BE49-F238E27FC236}">
                  <a16:creationId xmlns:a16="http://schemas.microsoft.com/office/drawing/2014/main" id="{0C3A2796-0B29-4050-945A-C3286FC276E8}"/>
                </a:ext>
              </a:extLst>
            </p:cNvPr>
            <p:cNvGrpSpPr/>
            <p:nvPr/>
          </p:nvGrpSpPr>
          <p:grpSpPr>
            <a:xfrm>
              <a:off x="-1919684" y="3972709"/>
              <a:ext cx="12776315" cy="5563231"/>
              <a:chOff x="10598278" y="7688589"/>
              <a:chExt cx="17540273" cy="8244141"/>
            </a:xfrm>
          </p:grpSpPr>
          <p:pic>
            <p:nvPicPr>
              <p:cNvPr id="15" name="Рисунок 29">
                <a:extLst>
                  <a:ext uri="{FF2B5EF4-FFF2-40B4-BE49-F238E27FC236}">
                    <a16:creationId xmlns:a16="http://schemas.microsoft.com/office/drawing/2014/main" id="{A67D1F80-165D-4D18-B4A4-4955152A29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98278" y="7688589"/>
                <a:ext cx="17540273" cy="8244141"/>
              </a:xfrm>
              <a:prstGeom prst="rect">
                <a:avLst/>
              </a:prstGeom>
            </p:spPr>
          </p:pic>
          <p:sp>
            <p:nvSpPr>
              <p:cNvPr id="16" name="Прямоугольник 30">
                <a:extLst>
                  <a:ext uri="{FF2B5EF4-FFF2-40B4-BE49-F238E27FC236}">
                    <a16:creationId xmlns:a16="http://schemas.microsoft.com/office/drawing/2014/main" id="{F7045099-2BB6-4503-96E9-4B36496367D6}"/>
                  </a:ext>
                </a:extLst>
              </p:cNvPr>
              <p:cNvSpPr/>
              <p:nvPr/>
            </p:nvSpPr>
            <p:spPr bwMode="auto">
              <a:xfrm>
                <a:off x="12744130" y="13294909"/>
                <a:ext cx="4189112" cy="1762410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just"/>
                <a:r>
                  <a:rPr lang="ru-RU" sz="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Оборудование для станции СОЧИ изготавливается в рамках договора </a:t>
                </a:r>
                <a:r>
                  <a:rPr lang="ru-RU" sz="6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ОИЯИ-НИЦ «Курчатовский институт»−ИТЭФ, с участие АО «ЭНПО СПЭЛС»/НИЯУ МИФИ, ООО «ВСТ», ООО «ГИРО-ПРОМ»</a:t>
                </a:r>
                <a:r>
                  <a:rPr lang="ru-RU" sz="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sp>
          <p:nvSpPr>
            <p:cNvPr id="6" name="Прямоугольная выноска 19">
              <a:extLst>
                <a:ext uri="{FF2B5EF4-FFF2-40B4-BE49-F238E27FC236}">
                  <a16:creationId xmlns:a16="http://schemas.microsoft.com/office/drawing/2014/main" id="{A0F34DB8-2E5A-4D3A-92EF-E9134475DE06}"/>
                </a:ext>
              </a:extLst>
            </p:cNvPr>
            <p:cNvSpPr/>
            <p:nvPr/>
          </p:nvSpPr>
          <p:spPr bwMode="auto">
            <a:xfrm>
              <a:off x="557448" y="5484731"/>
              <a:ext cx="1223157" cy="396725"/>
            </a:xfrm>
            <a:prstGeom prst="wedgeRectCallout">
              <a:avLst>
                <a:gd name="adj1" fmla="val -64952"/>
                <a:gd name="adj2" fmla="val 123444"/>
              </a:avLst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576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Дипольный магнит</a:t>
              </a:r>
            </a:p>
          </p:txBody>
        </p:sp>
        <p:sp>
          <p:nvSpPr>
            <p:cNvPr id="7" name="Прямоугольная выноска 20">
              <a:extLst>
                <a:ext uri="{FF2B5EF4-FFF2-40B4-BE49-F238E27FC236}">
                  <a16:creationId xmlns:a16="http://schemas.microsoft.com/office/drawing/2014/main" id="{B1BFE2F9-9BD2-4FAA-BCBA-246D61E7FE68}"/>
                </a:ext>
              </a:extLst>
            </p:cNvPr>
            <p:cNvSpPr/>
            <p:nvPr/>
          </p:nvSpPr>
          <p:spPr bwMode="auto">
            <a:xfrm>
              <a:off x="2186135" y="4500252"/>
              <a:ext cx="1240434" cy="427808"/>
            </a:xfrm>
            <a:prstGeom prst="wedgeRectCallout">
              <a:avLst>
                <a:gd name="adj1" fmla="val -61870"/>
                <a:gd name="adj2" fmla="val 176847"/>
              </a:avLst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576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Вакуумный</a:t>
              </a:r>
              <a:r>
                <a:rPr kumimoji="0" lang="ru-RU" sz="600" b="1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пост 3</a:t>
              </a:r>
              <a:endParaRPr kumimoji="0" lang="ru-RU" sz="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Прямоугольная выноска 21">
              <a:extLst>
                <a:ext uri="{FF2B5EF4-FFF2-40B4-BE49-F238E27FC236}">
                  <a16:creationId xmlns:a16="http://schemas.microsoft.com/office/drawing/2014/main" id="{0245EAF0-27B6-49AE-A800-31578BE76C88}"/>
                </a:ext>
              </a:extLst>
            </p:cNvPr>
            <p:cNvSpPr/>
            <p:nvPr/>
          </p:nvSpPr>
          <p:spPr bwMode="auto">
            <a:xfrm>
              <a:off x="4160000" y="4500251"/>
              <a:ext cx="1409147" cy="410383"/>
            </a:xfrm>
            <a:prstGeom prst="wedgeRectCallout">
              <a:avLst>
                <a:gd name="adj1" fmla="val -50486"/>
                <a:gd name="adj2" fmla="val 217172"/>
              </a:avLst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576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Вакуумный</a:t>
              </a:r>
              <a:r>
                <a:rPr kumimoji="0" lang="ru-RU" sz="600" b="1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пост 2</a:t>
              </a:r>
              <a:endParaRPr kumimoji="0" lang="ru-RU" sz="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Прямоугольная выноска 22">
              <a:extLst>
                <a:ext uri="{FF2B5EF4-FFF2-40B4-BE49-F238E27FC236}">
                  <a16:creationId xmlns:a16="http://schemas.microsoft.com/office/drawing/2014/main" id="{6864FF10-34B1-4242-9840-21028017D357}"/>
                </a:ext>
              </a:extLst>
            </p:cNvPr>
            <p:cNvSpPr/>
            <p:nvPr/>
          </p:nvSpPr>
          <p:spPr bwMode="auto">
            <a:xfrm>
              <a:off x="7572354" y="4500251"/>
              <a:ext cx="1259283" cy="410384"/>
            </a:xfrm>
            <a:prstGeom prst="wedgeRectCallout">
              <a:avLst>
                <a:gd name="adj1" fmla="val -45335"/>
                <a:gd name="adj2" fmla="val 153867"/>
              </a:avLst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576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Вакуумный</a:t>
              </a:r>
              <a:r>
                <a:rPr kumimoji="0" lang="ru-RU" sz="600" b="1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пост 1</a:t>
              </a:r>
              <a:endParaRPr kumimoji="0" lang="ru-RU" sz="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Прямоугольная выноска 23">
              <a:extLst>
                <a:ext uri="{FF2B5EF4-FFF2-40B4-BE49-F238E27FC236}">
                  <a16:creationId xmlns:a16="http://schemas.microsoft.com/office/drawing/2014/main" id="{B7FD36E1-CC86-4B56-8B0F-BE25553DAA76}"/>
                </a:ext>
              </a:extLst>
            </p:cNvPr>
            <p:cNvSpPr/>
            <p:nvPr/>
          </p:nvSpPr>
          <p:spPr bwMode="auto">
            <a:xfrm>
              <a:off x="9331291" y="4480879"/>
              <a:ext cx="1218777" cy="426160"/>
            </a:xfrm>
            <a:prstGeom prst="wedgeRectCallout">
              <a:avLst>
                <a:gd name="adj1" fmla="val -54292"/>
                <a:gd name="adj2" fmla="val 376877"/>
              </a:avLst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576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СОЧИ</a:t>
              </a:r>
              <a:br>
                <a:rPr kumimoji="0" lang="ru-RU" sz="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ru-RU" sz="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ГВК</a:t>
              </a:r>
            </a:p>
          </p:txBody>
        </p:sp>
        <p:sp>
          <p:nvSpPr>
            <p:cNvPr id="12" name="Прямоугольная выноска 26">
              <a:extLst>
                <a:ext uri="{FF2B5EF4-FFF2-40B4-BE49-F238E27FC236}">
                  <a16:creationId xmlns:a16="http://schemas.microsoft.com/office/drawing/2014/main" id="{A22738D2-F809-471E-BDE4-39D45E6A3F00}"/>
                </a:ext>
              </a:extLst>
            </p:cNvPr>
            <p:cNvSpPr/>
            <p:nvPr/>
          </p:nvSpPr>
          <p:spPr bwMode="auto">
            <a:xfrm>
              <a:off x="5569147" y="5004697"/>
              <a:ext cx="1583922" cy="399077"/>
            </a:xfrm>
            <a:prstGeom prst="wedgeRectCallout">
              <a:avLst>
                <a:gd name="adj1" fmla="val -42763"/>
                <a:gd name="adj2" fmla="val 166527"/>
              </a:avLst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576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Квадрупольная линза 2</a:t>
              </a:r>
            </a:p>
          </p:txBody>
        </p:sp>
        <p:sp>
          <p:nvSpPr>
            <p:cNvPr id="13" name="Прямоугольная выноска 27">
              <a:extLst>
                <a:ext uri="{FF2B5EF4-FFF2-40B4-BE49-F238E27FC236}">
                  <a16:creationId xmlns:a16="http://schemas.microsoft.com/office/drawing/2014/main" id="{DCDBFD6D-BA2E-4562-9FC6-130B169782D6}"/>
                </a:ext>
              </a:extLst>
            </p:cNvPr>
            <p:cNvSpPr/>
            <p:nvPr/>
          </p:nvSpPr>
          <p:spPr bwMode="auto">
            <a:xfrm>
              <a:off x="2560655" y="5049703"/>
              <a:ext cx="1599345" cy="396726"/>
            </a:xfrm>
            <a:prstGeom prst="wedgeRectCallout">
              <a:avLst>
                <a:gd name="adj1" fmla="val -36228"/>
                <a:gd name="adj2" fmla="val 196673"/>
              </a:avLst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576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Квадрупольная линза 1</a:t>
              </a:r>
            </a:p>
          </p:txBody>
        </p:sp>
        <p:sp>
          <p:nvSpPr>
            <p:cNvPr id="14" name="Прямоугольная выноска 28">
              <a:extLst>
                <a:ext uri="{FF2B5EF4-FFF2-40B4-BE49-F238E27FC236}">
                  <a16:creationId xmlns:a16="http://schemas.microsoft.com/office/drawing/2014/main" id="{91DB4D5A-FBDC-45CD-8034-7C109D734A63}"/>
                </a:ext>
              </a:extLst>
            </p:cNvPr>
            <p:cNvSpPr/>
            <p:nvPr/>
          </p:nvSpPr>
          <p:spPr bwMode="auto">
            <a:xfrm>
              <a:off x="486658" y="6789606"/>
              <a:ext cx="1236233" cy="286406"/>
            </a:xfrm>
            <a:prstGeom prst="wedgeRectCallout">
              <a:avLst>
                <a:gd name="adj1" fmla="val 118688"/>
                <a:gd name="adj2" fmla="val -158243"/>
              </a:avLst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576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Корректор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20200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3713C98-C4EF-4B98-9164-9A6C68A39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248DC-51D0-45FA-9EE6-C5D354FA11EA}" type="slidenum">
              <a:rPr lang="ru-RU" smtClean="0"/>
              <a:pPr/>
              <a:t>79</a:t>
            </a:fld>
            <a:r>
              <a:rPr lang="en-US"/>
              <a:t>/10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61C0894-5D41-4087-875E-3C8ECA1C62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15" y="796743"/>
            <a:ext cx="8676456" cy="5489078"/>
          </a:xfrm>
          <a:prstGeom prst="rect">
            <a:avLst/>
          </a:prstGeom>
        </p:spPr>
      </p:pic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CFBDF8C9-BB00-4E04-8582-1B66A7DC3406}"/>
              </a:ext>
            </a:extLst>
          </p:cNvPr>
          <p:cNvCxnSpPr>
            <a:cxnSpLocks/>
          </p:cNvCxnSpPr>
          <p:nvPr/>
        </p:nvCxnSpPr>
        <p:spPr>
          <a:xfrm>
            <a:off x="1544516" y="2986993"/>
            <a:ext cx="633549" cy="2979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755ABB4-BB0E-49AB-8569-08071445B131}"/>
              </a:ext>
            </a:extLst>
          </p:cNvPr>
          <p:cNvSpPr txBox="1"/>
          <p:nvPr/>
        </p:nvSpPr>
        <p:spPr>
          <a:xfrm>
            <a:off x="7963610" y="3743988"/>
            <a:ext cx="55174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50" dirty="0"/>
              <a:t> (1ПП)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D945864-7021-459B-850B-F2E10ABCAD93}"/>
              </a:ext>
            </a:extLst>
          </p:cNvPr>
          <p:cNvSpPr txBox="1"/>
          <p:nvPr/>
        </p:nvSpPr>
        <p:spPr>
          <a:xfrm>
            <a:off x="0" y="2802328"/>
            <a:ext cx="217806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50" dirty="0"/>
              <a:t>Место установки масс-спектрометра 3ПП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C38459-E929-4378-BF85-7F3037E8F9AF}"/>
              </a:ext>
            </a:extLst>
          </p:cNvPr>
          <p:cNvSpPr txBox="1"/>
          <p:nvPr/>
        </p:nvSpPr>
        <p:spPr>
          <a:xfrm>
            <a:off x="7005098" y="2698453"/>
            <a:ext cx="490983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50" dirty="0"/>
              <a:t>(2ПП)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E45422-01B9-41D8-9196-8732A47CC969}"/>
              </a:ext>
            </a:extLst>
          </p:cNvPr>
          <p:cNvSpPr txBox="1"/>
          <p:nvPr/>
        </p:nvSpPr>
        <p:spPr>
          <a:xfrm>
            <a:off x="5082603" y="5166225"/>
            <a:ext cx="3946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50" dirty="0"/>
              <a:t>(4ПП)</a:t>
            </a:r>
          </a:p>
        </p:txBody>
      </p:sp>
      <p:sp>
        <p:nvSpPr>
          <p:cNvPr id="12" name="Нижний колонтитул 3">
            <a:extLst>
              <a:ext uri="{FF2B5EF4-FFF2-40B4-BE49-F238E27FC236}">
                <a16:creationId xmlns:a16="http://schemas.microsoft.com/office/drawing/2014/main" id="{6995464F-75F8-45F5-B49A-3FE198D81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1520" y="6381328"/>
            <a:ext cx="4320480" cy="365125"/>
          </a:xfrm>
        </p:spPr>
        <p:txBody>
          <a:bodyPr/>
          <a:lstStyle/>
          <a:p>
            <a:pPr algn="l"/>
            <a:r>
              <a:rPr lang="en-US" dirty="0"/>
              <a:t>RuPAC 2021, Alushta, 29 September 2021 </a:t>
            </a:r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98B29C8E-532E-4AC2-A043-7540E6CE611E}"/>
              </a:ext>
            </a:extLst>
          </p:cNvPr>
          <p:cNvSpPr txBox="1">
            <a:spLocks/>
          </p:cNvSpPr>
          <p:nvPr/>
        </p:nvSpPr>
        <p:spPr>
          <a:xfrm>
            <a:off x="285751" y="107591"/>
            <a:ext cx="8229600" cy="63408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Вакуумная схема сверхпроводящего синхротрона</a:t>
            </a:r>
          </a:p>
        </p:txBody>
      </p:sp>
    </p:spTree>
    <p:extLst>
      <p:ext uri="{BB962C8B-B14F-4D97-AF65-F5344CB8AC3E}">
        <p14:creationId xmlns:p14="http://schemas.microsoft.com/office/powerpoint/2010/main" val="2410663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</a:t>
            </a:fld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2"/>
              <p:cNvSpPr/>
              <p:nvPr/>
            </p:nvSpPr>
            <p:spPr>
              <a:xfrm>
                <a:off x="3275856" y="823040"/>
                <a:ext cx="210703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/>
                <a:r>
                  <a:rPr lang="sv-SE" sz="2000" i="1" dirty="0"/>
                  <a:t>p</a:t>
                </a:r>
                <a14:m>
                  <m:oMath xmlns:m="http://schemas.openxmlformats.org/officeDocument/2006/math">
                    <m:r>
                      <a:rPr lang="sv-SE" sz="2000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sv-SE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𝑀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sv-SE" sz="2000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ru-RU" sz="2000" dirty="0"/>
              </a:p>
              <a:p>
                <a:pPr lvl="1"/>
                <a:endParaRPr lang="en-US" sz="2000" dirty="0"/>
              </a:p>
            </p:txBody>
          </p:sp>
        </mc:Choice>
        <mc:Fallback xmlns="">
          <p:sp>
            <p:nvSpPr>
              <p:cNvPr id="6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856" y="823040"/>
                <a:ext cx="2107038" cy="707886"/>
              </a:xfrm>
              <a:prstGeom prst="rect">
                <a:avLst/>
              </a:prstGeom>
              <a:blipFill>
                <a:blip r:embed="rId3"/>
                <a:stretch>
                  <a:fillRect t="-431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611560" y="47170"/>
            <a:ext cx="8229600" cy="63408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Уравнение </a:t>
            </a:r>
            <a:r>
              <a:rPr lang="ru-RU" sz="28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Клапейрона</a:t>
            </a:r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-Менделеева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2"/>
              <p:cNvSpPr/>
              <p:nvPr/>
            </p:nvSpPr>
            <p:spPr>
              <a:xfrm>
                <a:off x="2854151" y="2839916"/>
                <a:ext cx="374441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sv-SE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𝑀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4151" y="2839916"/>
                <a:ext cx="3744416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2"/>
              <p:cNvSpPr/>
              <p:nvPr/>
            </p:nvSpPr>
            <p:spPr>
              <a:xfrm>
                <a:off x="0" y="3540645"/>
                <a:ext cx="8921796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ctr"/>
                <a:r>
                  <a:rPr lang="ru-RU" sz="2000" dirty="0"/>
                  <a:t>Универсальная газовая постоянная: </a:t>
                </a:r>
                <a:endParaRPr lang="en-US" sz="2000" dirty="0"/>
              </a:p>
              <a:p>
                <a:pPr lvl="1" algn="ctr"/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sv-SE" sz="2000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ru-RU" sz="2000" i="1"/>
                      <m:t>8,31446261815324</m:t>
                    </m:r>
                  </m:oMath>
                </a14:m>
                <a:r>
                  <a:rPr lang="en-US" sz="2000" dirty="0"/>
                  <a:t> </a:t>
                </a:r>
                <a:r>
                  <a:rPr lang="ru-RU" sz="2000" dirty="0"/>
                  <a:t>[</a:t>
                </a:r>
                <a:r>
                  <a:rPr lang="ru-RU" sz="2000" i="1" dirty="0"/>
                  <a:t>Дж/(</a:t>
                </a:r>
                <a:r>
                  <a:rPr lang="ru-RU" sz="2000" i="1" dirty="0" err="1"/>
                  <a:t>моль·К</a:t>
                </a:r>
                <a:r>
                  <a:rPr lang="ru-RU" sz="2000" i="1" dirty="0"/>
                  <a:t>)]</a:t>
                </a:r>
                <a:endParaRPr lang="en-US" sz="2000" i="1" dirty="0"/>
              </a:p>
            </p:txBody>
          </p:sp>
        </mc:Choice>
        <mc:Fallback xmlns="">
          <p:sp>
            <p:nvSpPr>
              <p:cNvPr id="9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540645"/>
                <a:ext cx="8921796" cy="707886"/>
              </a:xfrm>
              <a:prstGeom prst="rect">
                <a:avLst/>
              </a:prstGeom>
              <a:blipFill>
                <a:blip r:embed="rId5"/>
                <a:stretch>
                  <a:fillRect t="-5172" b="-1465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2"/>
              <p:cNvSpPr/>
              <p:nvPr/>
            </p:nvSpPr>
            <p:spPr>
              <a:xfrm>
                <a:off x="1619672" y="4470727"/>
                <a:ext cx="639827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𝒑𝑽</m:t>
                      </m:r>
                      <m:r>
                        <a:rPr lang="sv-SE" sz="20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sv-SE" sz="20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𝑻</m:t>
                      </m:r>
                    </m:oMath>
                  </m:oMathPara>
                </a14:m>
                <a:endParaRPr lang="en-US" sz="20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5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672" y="4470727"/>
                <a:ext cx="6398274" cy="400110"/>
              </a:xfrm>
              <a:prstGeom prst="rect">
                <a:avLst/>
              </a:prstGeom>
              <a:blipFill>
                <a:blip r:embed="rId6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Прямоугольник 15"/>
          <p:cNvSpPr/>
          <p:nvPr/>
        </p:nvSpPr>
        <p:spPr>
          <a:xfrm>
            <a:off x="154359" y="499176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Выведен Дмитрием Ивановичем Менделеевым в 1874г </a:t>
            </a:r>
          </a:p>
          <a:p>
            <a:pPr algn="ctr"/>
            <a:r>
              <a:rPr lang="ru-RU" i="1" dirty="0">
                <a:solidFill>
                  <a:schemeClr val="accent6">
                    <a:lumMod val="75000"/>
                  </a:schemeClr>
                </a:solidFill>
              </a:rPr>
              <a:t>Уравнение состояния идеального газа или общее уравнение состояние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D337E066-ADF6-4607-BFB3-56AC208B9726}"/>
              </a:ext>
            </a:extLst>
          </p:cNvPr>
          <p:cNvSpPr txBox="1">
            <a:spLocks/>
          </p:cNvSpPr>
          <p:nvPr/>
        </p:nvSpPr>
        <p:spPr>
          <a:xfrm>
            <a:off x="179512" y="1267924"/>
            <a:ext cx="8837469" cy="6926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b="1" i="1" dirty="0"/>
              <a:t>p</a:t>
            </a:r>
            <a:r>
              <a:rPr lang="en-US" sz="1400" dirty="0"/>
              <a:t> – </a:t>
            </a:r>
            <a:r>
              <a:rPr lang="ru-RU" sz="1400" dirty="0"/>
              <a:t>давление</a:t>
            </a:r>
            <a:r>
              <a:rPr lang="en-US" sz="1400" dirty="0"/>
              <a:t> [</a:t>
            </a:r>
            <a:r>
              <a:rPr lang="ru-RU" sz="1400" i="1" dirty="0"/>
              <a:t>Па</a:t>
            </a:r>
            <a:r>
              <a:rPr lang="en-US" sz="1400" dirty="0"/>
              <a:t>]</a:t>
            </a:r>
            <a:r>
              <a:rPr lang="ru-RU" sz="1400" dirty="0"/>
              <a:t>; </a:t>
            </a:r>
            <a:r>
              <a:rPr lang="en-US" sz="1400" b="1" i="1" dirty="0"/>
              <a:t>V </a:t>
            </a:r>
            <a:r>
              <a:rPr lang="en-US" sz="1400" dirty="0"/>
              <a:t>– </a:t>
            </a:r>
            <a:r>
              <a:rPr lang="ru-RU" sz="1400" dirty="0"/>
              <a:t>объем </a:t>
            </a:r>
            <a:r>
              <a:rPr lang="en-US" sz="1400" dirty="0"/>
              <a:t>[</a:t>
            </a:r>
            <a:r>
              <a:rPr lang="ru-RU" sz="1400" i="1" dirty="0"/>
              <a:t>м</a:t>
            </a:r>
            <a:r>
              <a:rPr lang="ru-RU" sz="1400" i="1" baseline="30000" dirty="0"/>
              <a:t>3</a:t>
            </a:r>
            <a:r>
              <a:rPr lang="en-US" sz="1400" dirty="0"/>
              <a:t>]</a:t>
            </a:r>
            <a:r>
              <a:rPr lang="ru-RU" sz="1400" dirty="0"/>
              <a:t>; </a:t>
            </a:r>
            <a:r>
              <a:rPr lang="en-US" sz="1400" b="1" i="1" dirty="0"/>
              <a:t>M</a:t>
            </a:r>
            <a:r>
              <a:rPr lang="en-US" sz="1400" dirty="0"/>
              <a:t> – </a:t>
            </a:r>
            <a:r>
              <a:rPr lang="ru-RU" sz="1400" dirty="0"/>
              <a:t>молярная масса </a:t>
            </a:r>
            <a:r>
              <a:rPr lang="en-US" sz="1400" dirty="0"/>
              <a:t>[</a:t>
            </a:r>
            <a:r>
              <a:rPr lang="ru-RU" sz="1400" i="1" dirty="0"/>
              <a:t>кг/моль</a:t>
            </a:r>
            <a:r>
              <a:rPr lang="en-US" sz="1400" dirty="0"/>
              <a:t>]</a:t>
            </a:r>
            <a:r>
              <a:rPr lang="ru-RU" sz="1400" dirty="0"/>
              <a:t>;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b="1" i="1" dirty="0"/>
              <a:t>R</a:t>
            </a:r>
            <a:r>
              <a:rPr lang="en-US" sz="1400" b="1" i="1" baseline="-25000" dirty="0"/>
              <a:t>i</a:t>
            </a:r>
            <a:r>
              <a:rPr lang="en-US" sz="1400" dirty="0"/>
              <a:t> – </a:t>
            </a:r>
            <a:r>
              <a:rPr lang="ru-RU" sz="1400" dirty="0"/>
              <a:t>газовая постоянная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-</a:t>
            </a:r>
            <a:r>
              <a:rPr lang="ru-RU" sz="1400" dirty="0" err="1"/>
              <a:t>го</a:t>
            </a:r>
            <a:r>
              <a:rPr lang="ru-RU" sz="1400" dirty="0"/>
              <a:t> газа </a:t>
            </a:r>
            <a:r>
              <a:rPr lang="en-US" sz="1400" dirty="0"/>
              <a:t>[</a:t>
            </a:r>
            <a:r>
              <a:rPr lang="ru-RU" sz="1400" i="1" dirty="0"/>
              <a:t>Дж/(</a:t>
            </a:r>
            <a:r>
              <a:rPr lang="ru-RU" sz="1400" i="1" dirty="0" err="1"/>
              <a:t>кг·К</a:t>
            </a:r>
            <a:r>
              <a:rPr lang="en-US" sz="1400" i="1" dirty="0"/>
              <a:t>)</a:t>
            </a:r>
            <a:r>
              <a:rPr lang="en-US" sz="1400" dirty="0"/>
              <a:t>]</a:t>
            </a:r>
            <a:r>
              <a:rPr lang="ru-RU" sz="1400" dirty="0"/>
              <a:t>; </a:t>
            </a:r>
            <a:r>
              <a:rPr lang="en-US" sz="1400" b="1" i="1" dirty="0"/>
              <a:t>T</a:t>
            </a:r>
            <a:r>
              <a:rPr lang="en-US" sz="1400" dirty="0"/>
              <a:t> – </a:t>
            </a:r>
            <a:r>
              <a:rPr lang="ru-RU" sz="1400" dirty="0"/>
              <a:t>температура</a:t>
            </a:r>
            <a:r>
              <a:rPr lang="en-US" sz="1400" dirty="0"/>
              <a:t> [</a:t>
            </a:r>
            <a:r>
              <a:rPr lang="ru-RU" sz="1400" i="1" dirty="0"/>
              <a:t>К</a:t>
            </a:r>
            <a:r>
              <a:rPr lang="en-US" sz="1400" dirty="0"/>
              <a:t>]</a:t>
            </a:r>
            <a:endParaRPr lang="ru-RU" sz="1400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BD61209-4C57-47BF-AF17-1755918248ED}"/>
              </a:ext>
            </a:extLst>
          </p:cNvPr>
          <p:cNvSpPr/>
          <p:nvPr/>
        </p:nvSpPr>
        <p:spPr>
          <a:xfrm>
            <a:off x="1115616" y="1972466"/>
            <a:ext cx="70936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/>
              <a:t>Выведено Бенуа́ Поль </a:t>
            </a:r>
            <a:r>
              <a:rPr lang="ru-RU" sz="2000" dirty="0" err="1"/>
              <a:t>Эми́лем</a:t>
            </a:r>
            <a:r>
              <a:rPr lang="ru-RU" sz="2000" dirty="0"/>
              <a:t> </a:t>
            </a:r>
            <a:r>
              <a:rPr lang="ru-RU" sz="2000" dirty="0" err="1"/>
              <a:t>Клапейро́ном</a:t>
            </a:r>
            <a:r>
              <a:rPr lang="ru-RU" sz="2000" dirty="0"/>
              <a:t> в 1834г.</a:t>
            </a:r>
          </a:p>
          <a:p>
            <a:pPr algn="ctr"/>
            <a:r>
              <a:rPr lang="ru-RU" sz="2000" dirty="0"/>
              <a:t>Объединяет законы Бойля-Мариотта, Гей-Люссака и Авогадро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3DFAF4-2FA7-464D-B064-3E1AA741C0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8849"/>
          <a:stretch/>
        </p:blipFill>
        <p:spPr>
          <a:xfrm>
            <a:off x="161039" y="18620"/>
            <a:ext cx="738553" cy="72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82941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01" y="1878117"/>
            <a:ext cx="8465344" cy="29860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6701" y="5085184"/>
            <a:ext cx="85944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ru-RU" dirty="0">
                <a:solidFill>
                  <a:srgbClr val="FF0000"/>
                </a:solidFill>
              </a:rPr>
              <a:t>Красная линия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– </a:t>
            </a:r>
            <a:r>
              <a:rPr lang="ru-RU" dirty="0"/>
              <a:t>схема с внешними постами</a:t>
            </a:r>
            <a:r>
              <a:rPr lang="en-US" dirty="0"/>
              <a:t>, </a:t>
            </a:r>
            <a:endParaRPr lang="ru-RU" dirty="0"/>
          </a:p>
          <a:p>
            <a:pPr marL="342900" indent="-342900">
              <a:buAutoNum type="arabicParenR"/>
            </a:pPr>
            <a:r>
              <a:rPr lang="ru-RU" dirty="0">
                <a:solidFill>
                  <a:srgbClr val="0070C0"/>
                </a:solidFill>
              </a:rPr>
              <a:t>2</a:t>
            </a:r>
            <a:r>
              <a:rPr lang="en-US" dirty="0">
                <a:solidFill>
                  <a:srgbClr val="0070C0"/>
                </a:solidFill>
              </a:rPr>
              <a:t>) </a:t>
            </a:r>
            <a:r>
              <a:rPr lang="ru-RU" dirty="0">
                <a:solidFill>
                  <a:srgbClr val="0070C0"/>
                </a:solidFill>
              </a:rPr>
              <a:t>Синяя линия </a:t>
            </a:r>
            <a:r>
              <a:rPr lang="en-US" dirty="0"/>
              <a:t>– </a:t>
            </a:r>
            <a:r>
              <a:rPr lang="ru-RU" dirty="0"/>
              <a:t>схема с внедренными титановыми сублимационными насосами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2B670-FF3E-435F-9F10-3FFFFD275139}" type="slidenum">
              <a:rPr lang="ru-RU" smtClean="0"/>
              <a:t>80</a:t>
            </a:fld>
            <a:endParaRPr 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93B9842-BA37-4D22-8A87-3991B399AE98}"/>
              </a:ext>
            </a:extLst>
          </p:cNvPr>
          <p:cNvSpPr txBox="1">
            <a:spLocks/>
          </p:cNvSpPr>
          <p:nvPr/>
        </p:nvSpPr>
        <p:spPr>
          <a:xfrm>
            <a:off x="492445" y="134384"/>
            <a:ext cx="8229600" cy="63408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Распределение вакуума в ¼ пучковой камеры бустера при комнатной температуре</a:t>
            </a:r>
          </a:p>
        </p:txBody>
      </p:sp>
    </p:spTree>
    <p:extLst>
      <p:ext uri="{BB962C8B-B14F-4D97-AF65-F5344CB8AC3E}">
        <p14:creationId xmlns:p14="http://schemas.microsoft.com/office/powerpoint/2010/main" val="216953303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3356214B-52B7-42AE-B0E2-4138496F15B4}"/>
              </a:ext>
            </a:extLst>
          </p:cNvPr>
          <p:cNvSpPr txBox="1">
            <a:spLocks/>
          </p:cNvSpPr>
          <p:nvPr/>
        </p:nvSpPr>
        <p:spPr>
          <a:xfrm>
            <a:off x="467544" y="188640"/>
            <a:ext cx="8229600" cy="63408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+mj-lt"/>
                <a:ea typeface="Liberation Serif" panose="02020603050405020304" pitchFamily="18" charset="0"/>
                <a:cs typeface="Liberation Serif" panose="02020603050405020304" pitchFamily="18" charset="0"/>
              </a:rPr>
              <a:t>Схема вакуумной системы циклотрона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+mj-lt"/>
                <a:ea typeface="Liberation Serif" panose="02020603050405020304" pitchFamily="18" charset="0"/>
                <a:cs typeface="Liberation Serif" panose="02020603050405020304" pitchFamily="18" charset="0"/>
              </a:rPr>
              <a:t>SC230</a:t>
            </a:r>
            <a:endParaRPr lang="ru-RU" sz="2400" dirty="0">
              <a:solidFill>
                <a:schemeClr val="bg1">
                  <a:lumMod val="50000"/>
                </a:schemeClr>
              </a:solidFill>
              <a:latin typeface="+mj-lt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20284E-CBE9-4338-A505-13FA0225B0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81" r="4768"/>
          <a:stretch/>
        </p:blipFill>
        <p:spPr>
          <a:xfrm>
            <a:off x="1547664" y="852342"/>
            <a:ext cx="6048672" cy="5291184"/>
          </a:xfrm>
          <a:prstGeom prst="rect">
            <a:avLst/>
          </a:prstGeom>
        </p:spPr>
      </p:pic>
      <p:sp>
        <p:nvSpPr>
          <p:cNvPr id="6" name="Облачко с текстом: прямоугольное 19">
            <a:extLst>
              <a:ext uri="{FF2B5EF4-FFF2-40B4-BE49-F238E27FC236}">
                <a16:creationId xmlns:a16="http://schemas.microsoft.com/office/drawing/2014/main" id="{FB7584DB-1E1B-460A-AD07-E62D40244719}"/>
              </a:ext>
            </a:extLst>
          </p:cNvPr>
          <p:cNvSpPr/>
          <p:nvPr/>
        </p:nvSpPr>
        <p:spPr>
          <a:xfrm>
            <a:off x="7596336" y="2299625"/>
            <a:ext cx="648071" cy="288032"/>
          </a:xfrm>
          <a:prstGeom prst="wedgeRectCallout">
            <a:avLst>
              <a:gd name="adj1" fmla="val -302939"/>
              <a:gd name="adj2" fmla="val -203562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ТМН</a:t>
            </a:r>
            <a:endParaRPr lang="ru-RU" sz="1400" dirty="0"/>
          </a:p>
        </p:txBody>
      </p:sp>
      <p:sp>
        <p:nvSpPr>
          <p:cNvPr id="7" name="Облачко с текстом: прямоугольное 19">
            <a:extLst>
              <a:ext uri="{FF2B5EF4-FFF2-40B4-BE49-F238E27FC236}">
                <a16:creationId xmlns:a16="http://schemas.microsoft.com/office/drawing/2014/main" id="{DA2FCB9C-EC17-439A-9F6A-3B4630A7A0F0}"/>
              </a:ext>
            </a:extLst>
          </p:cNvPr>
          <p:cNvSpPr/>
          <p:nvPr/>
        </p:nvSpPr>
        <p:spPr>
          <a:xfrm>
            <a:off x="3779911" y="6294410"/>
            <a:ext cx="648071" cy="288032"/>
          </a:xfrm>
          <a:prstGeom prst="wedgeRectCallout">
            <a:avLst>
              <a:gd name="adj1" fmla="val -302939"/>
              <a:gd name="adj2" fmla="val -203562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Рутс</a:t>
            </a:r>
            <a:endParaRPr lang="ru-RU" sz="1400" dirty="0"/>
          </a:p>
        </p:txBody>
      </p:sp>
      <p:sp>
        <p:nvSpPr>
          <p:cNvPr id="8" name="Облачко с текстом: прямоугольное 19">
            <a:extLst>
              <a:ext uri="{FF2B5EF4-FFF2-40B4-BE49-F238E27FC236}">
                <a16:creationId xmlns:a16="http://schemas.microsoft.com/office/drawing/2014/main" id="{8EFCC9FE-ACA8-46C6-BB3B-A6D58F1821FB}"/>
              </a:ext>
            </a:extLst>
          </p:cNvPr>
          <p:cNvSpPr/>
          <p:nvPr/>
        </p:nvSpPr>
        <p:spPr>
          <a:xfrm>
            <a:off x="7563947" y="4664318"/>
            <a:ext cx="752469" cy="288032"/>
          </a:xfrm>
          <a:prstGeom prst="wedgeRectCallout">
            <a:avLst>
              <a:gd name="adj1" fmla="val -302939"/>
              <a:gd name="adj2" fmla="val -203562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Затвор</a:t>
            </a:r>
            <a:endParaRPr lang="ru-RU" sz="1400" dirty="0"/>
          </a:p>
        </p:txBody>
      </p:sp>
      <p:sp>
        <p:nvSpPr>
          <p:cNvPr id="9" name="Облачко с текстом: прямоугольное 19">
            <a:extLst>
              <a:ext uri="{FF2B5EF4-FFF2-40B4-BE49-F238E27FC236}">
                <a16:creationId xmlns:a16="http://schemas.microsoft.com/office/drawing/2014/main" id="{E309D0F3-B802-4164-A435-3F4FAA668763}"/>
              </a:ext>
            </a:extLst>
          </p:cNvPr>
          <p:cNvSpPr/>
          <p:nvPr/>
        </p:nvSpPr>
        <p:spPr>
          <a:xfrm>
            <a:off x="2699791" y="6282384"/>
            <a:ext cx="648071" cy="288032"/>
          </a:xfrm>
          <a:prstGeom prst="wedgeRectCallout">
            <a:avLst>
              <a:gd name="adj1" fmla="val -185579"/>
              <a:gd name="adj2" fmla="val -14125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ПРН</a:t>
            </a:r>
            <a:endParaRPr lang="ru-RU" sz="1400" dirty="0"/>
          </a:p>
        </p:txBody>
      </p:sp>
      <p:sp>
        <p:nvSpPr>
          <p:cNvPr id="16" name="Облачко с текстом: прямоугольное 19">
            <a:extLst>
              <a:ext uri="{FF2B5EF4-FFF2-40B4-BE49-F238E27FC236}">
                <a16:creationId xmlns:a16="http://schemas.microsoft.com/office/drawing/2014/main" id="{5B404707-857F-4A27-9453-9CB768E63DE7}"/>
              </a:ext>
            </a:extLst>
          </p:cNvPr>
          <p:cNvSpPr/>
          <p:nvPr/>
        </p:nvSpPr>
        <p:spPr>
          <a:xfrm>
            <a:off x="7596335" y="3140968"/>
            <a:ext cx="648071" cy="288032"/>
          </a:xfrm>
          <a:prstGeom prst="wedgeRectCallout">
            <a:avLst>
              <a:gd name="adj1" fmla="val -201403"/>
              <a:gd name="adj2" fmla="val -164992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КВН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16009506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3356214B-52B7-42AE-B0E2-4138496F15B4}"/>
              </a:ext>
            </a:extLst>
          </p:cNvPr>
          <p:cNvSpPr txBox="1">
            <a:spLocks/>
          </p:cNvSpPr>
          <p:nvPr/>
        </p:nvSpPr>
        <p:spPr>
          <a:xfrm>
            <a:off x="467544" y="188640"/>
            <a:ext cx="8229600" cy="63408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+mj-lt"/>
                <a:ea typeface="Liberation Serif" panose="02020603050405020304" pitchFamily="18" charset="0"/>
                <a:cs typeface="Liberation Serif" panose="02020603050405020304" pitchFamily="18" charset="0"/>
              </a:rPr>
              <a:t>Проект вакуумной системы циклотрона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+mj-lt"/>
                <a:ea typeface="Liberation Serif" panose="02020603050405020304" pitchFamily="18" charset="0"/>
                <a:cs typeface="Liberation Serif" panose="02020603050405020304" pitchFamily="18" charset="0"/>
              </a:rPr>
              <a:t>SC230</a:t>
            </a:r>
            <a:endParaRPr lang="ru-RU" sz="2400" dirty="0">
              <a:solidFill>
                <a:schemeClr val="bg1">
                  <a:lumMod val="50000"/>
                </a:schemeClr>
              </a:solidFill>
              <a:latin typeface="+mj-lt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20" name="图片 7" descr="7MNY_[T%{RM2BC(31M7V`6L">
            <a:extLst>
              <a:ext uri="{FF2B5EF4-FFF2-40B4-BE49-F238E27FC236}">
                <a16:creationId xmlns:a16="http://schemas.microsoft.com/office/drawing/2014/main" id="{CF1FDE20-6423-4679-BA0A-081C1760AE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1830757" y="908720"/>
            <a:ext cx="5482485" cy="5166704"/>
          </a:xfrm>
          <a:prstGeom prst="rect">
            <a:avLst/>
          </a:prstGeom>
        </p:spPr>
      </p:pic>
      <p:sp>
        <p:nvSpPr>
          <p:cNvPr id="21" name="Облачко с текстом: прямоугольное 19">
            <a:extLst>
              <a:ext uri="{FF2B5EF4-FFF2-40B4-BE49-F238E27FC236}">
                <a16:creationId xmlns:a16="http://schemas.microsoft.com/office/drawing/2014/main" id="{65D75A83-CC0A-456D-87F7-E22CB72D8B88}"/>
              </a:ext>
            </a:extLst>
          </p:cNvPr>
          <p:cNvSpPr/>
          <p:nvPr/>
        </p:nvSpPr>
        <p:spPr>
          <a:xfrm>
            <a:off x="7596336" y="2299625"/>
            <a:ext cx="648071" cy="288032"/>
          </a:xfrm>
          <a:prstGeom prst="wedgeRectCallout">
            <a:avLst>
              <a:gd name="adj1" fmla="val -302939"/>
              <a:gd name="adj2" fmla="val -203562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ТМН</a:t>
            </a:r>
            <a:endParaRPr lang="ru-RU" sz="1400" dirty="0"/>
          </a:p>
        </p:txBody>
      </p:sp>
      <p:sp>
        <p:nvSpPr>
          <p:cNvPr id="22" name="Облачко с текстом: прямоугольное 19">
            <a:extLst>
              <a:ext uri="{FF2B5EF4-FFF2-40B4-BE49-F238E27FC236}">
                <a16:creationId xmlns:a16="http://schemas.microsoft.com/office/drawing/2014/main" id="{0F45E2A5-D640-4DAC-98FE-4679E08A418F}"/>
              </a:ext>
            </a:extLst>
          </p:cNvPr>
          <p:cNvSpPr/>
          <p:nvPr/>
        </p:nvSpPr>
        <p:spPr>
          <a:xfrm>
            <a:off x="4932040" y="5730990"/>
            <a:ext cx="648071" cy="288032"/>
          </a:xfrm>
          <a:prstGeom prst="wedgeRectCallout">
            <a:avLst>
              <a:gd name="adj1" fmla="val -302939"/>
              <a:gd name="adj2" fmla="val -203562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Рутс</a:t>
            </a:r>
            <a:endParaRPr lang="ru-RU" sz="1400" dirty="0"/>
          </a:p>
        </p:txBody>
      </p:sp>
      <p:sp>
        <p:nvSpPr>
          <p:cNvPr id="24" name="Облачко с текстом: прямоугольное 19">
            <a:extLst>
              <a:ext uri="{FF2B5EF4-FFF2-40B4-BE49-F238E27FC236}">
                <a16:creationId xmlns:a16="http://schemas.microsoft.com/office/drawing/2014/main" id="{55991159-433B-479E-B5E0-4E0339488022}"/>
              </a:ext>
            </a:extLst>
          </p:cNvPr>
          <p:cNvSpPr/>
          <p:nvPr/>
        </p:nvSpPr>
        <p:spPr>
          <a:xfrm>
            <a:off x="3887925" y="6017406"/>
            <a:ext cx="648071" cy="288032"/>
          </a:xfrm>
          <a:prstGeom prst="wedgeRectCallout">
            <a:avLst>
              <a:gd name="adj1" fmla="val -185579"/>
              <a:gd name="adj2" fmla="val -14125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ПРН</a:t>
            </a:r>
            <a:endParaRPr lang="ru-RU" sz="1400" dirty="0"/>
          </a:p>
        </p:txBody>
      </p:sp>
      <p:sp>
        <p:nvSpPr>
          <p:cNvPr id="26" name="Облачко с текстом: прямоугольное 19">
            <a:extLst>
              <a:ext uri="{FF2B5EF4-FFF2-40B4-BE49-F238E27FC236}">
                <a16:creationId xmlns:a16="http://schemas.microsoft.com/office/drawing/2014/main" id="{A6942EE0-98AC-404A-9121-83EE6C006425}"/>
              </a:ext>
            </a:extLst>
          </p:cNvPr>
          <p:cNvSpPr/>
          <p:nvPr/>
        </p:nvSpPr>
        <p:spPr>
          <a:xfrm>
            <a:off x="7632023" y="1700808"/>
            <a:ext cx="752469" cy="288032"/>
          </a:xfrm>
          <a:prstGeom prst="wedgeRectCallout">
            <a:avLst>
              <a:gd name="adj1" fmla="val -302939"/>
              <a:gd name="adj2" fmla="val -203562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Затвор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17040018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76872"/>
            <a:ext cx="8229600" cy="187220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Дополнительные материалы</a:t>
            </a:r>
            <a:br>
              <a:rPr lang="ru-RU" b="1" dirty="0">
                <a:solidFill>
                  <a:schemeClr val="bg1">
                    <a:lumMod val="50000"/>
                  </a:schemeClr>
                </a:solidFill>
              </a:rPr>
            </a:br>
            <a:br>
              <a:rPr lang="ru-RU" b="1" dirty="0">
                <a:solidFill>
                  <a:schemeClr val="bg1">
                    <a:lumMod val="50000"/>
                  </a:schemeClr>
                </a:solidFill>
              </a:rPr>
            </a:br>
            <a:endParaRPr lang="ru-RU" sz="27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83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9D33AA7-132F-4372-B17B-240D3841F0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0"/>
            <a:ext cx="792088" cy="73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94102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76872"/>
            <a:ext cx="8229600" cy="187220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Герметичные соединения</a:t>
            </a:r>
            <a:br>
              <a:rPr lang="ru-RU" b="1" dirty="0">
                <a:solidFill>
                  <a:schemeClr val="bg1">
                    <a:lumMod val="50000"/>
                  </a:schemeClr>
                </a:solidFill>
              </a:rPr>
            </a:br>
            <a:br>
              <a:rPr lang="ru-RU" b="1" dirty="0">
                <a:solidFill>
                  <a:schemeClr val="bg1">
                    <a:lumMod val="50000"/>
                  </a:schemeClr>
                </a:solidFill>
              </a:rPr>
            </a:br>
            <a:endParaRPr lang="ru-RU" sz="27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84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9D33AA7-132F-4372-B17B-240D3841F0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0"/>
            <a:ext cx="792088" cy="73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13308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85</a:t>
            </a:fld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638723" y="13646"/>
            <a:ext cx="8229600" cy="634082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Классификация: по конструктивному признаку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5A9B06D-65EE-457F-B7DE-42B312709FD1}"/>
              </a:ext>
            </a:extLst>
          </p:cNvPr>
          <p:cNvSpPr/>
          <p:nvPr/>
        </p:nvSpPr>
        <p:spPr>
          <a:xfrm>
            <a:off x="3458362" y="1916832"/>
            <a:ext cx="2232248" cy="7920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Герметичные соединения</a:t>
            </a:r>
          </a:p>
          <a:p>
            <a:pPr algn="ctr"/>
            <a:r>
              <a:rPr lang="ru-RU" sz="1400" dirty="0"/>
              <a:t>(конструктивный признак)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A81D133-FA0A-4EDC-B545-3DE75DF0BF9C}"/>
              </a:ext>
            </a:extLst>
          </p:cNvPr>
          <p:cNvSpPr/>
          <p:nvPr/>
        </p:nvSpPr>
        <p:spPr>
          <a:xfrm>
            <a:off x="124934" y="3168501"/>
            <a:ext cx="2880320" cy="26049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1400" dirty="0"/>
              <a:t>Неразъемные</a:t>
            </a:r>
            <a:endParaRPr lang="ru-RU" sz="1200" dirty="0"/>
          </a:p>
          <a:p>
            <a:endParaRPr lang="ru-RU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Сварка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Пайка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Склеивание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Герметизация при помощи эпоксидных смол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A5BB103-C82E-4DD5-8D77-B4A92D718356}"/>
              </a:ext>
            </a:extLst>
          </p:cNvPr>
          <p:cNvSpPr/>
          <p:nvPr/>
        </p:nvSpPr>
        <p:spPr>
          <a:xfrm>
            <a:off x="3131944" y="3168501"/>
            <a:ext cx="2880320" cy="26049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1400" dirty="0"/>
              <a:t>Разъемные</a:t>
            </a:r>
          </a:p>
          <a:p>
            <a:endParaRPr lang="ru-RU" sz="1200" dirty="0"/>
          </a:p>
          <a:p>
            <a:pPr algn="ctr"/>
            <a:r>
              <a:rPr lang="ru-RU" sz="1200" u="sng" dirty="0"/>
              <a:t>МЕТОДЫ СОЕДИНЕНИЯ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Штуцерные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Штуцерно-</a:t>
            </a:r>
            <a:r>
              <a:rPr lang="ru-RU" sz="1200" dirty="0" err="1"/>
              <a:t>нипельные</a:t>
            </a:r>
            <a:endParaRPr lang="ru-RU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Резьбовые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Фланцевые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Муфтовые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Расплавленными металлами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52F4A55-88D5-4ABC-AAEA-E2132E5D53E6}"/>
              </a:ext>
            </a:extLst>
          </p:cNvPr>
          <p:cNvSpPr/>
          <p:nvPr/>
        </p:nvSpPr>
        <p:spPr>
          <a:xfrm>
            <a:off x="6146594" y="3168501"/>
            <a:ext cx="2880320" cy="2604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1400" dirty="0"/>
              <a:t>Подвижные</a:t>
            </a:r>
            <a:endParaRPr lang="ru-RU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Жидкие металлы;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Масла;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Антифрикционные прокладки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Манжеты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/>
              <a:t>Шлифованные или притертые поверхности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/>
          </a:p>
        </p:txBody>
      </p:sp>
      <p:cxnSp>
        <p:nvCxnSpPr>
          <p:cNvPr id="11" name="Соединительная линия уступом 21">
            <a:extLst>
              <a:ext uri="{FF2B5EF4-FFF2-40B4-BE49-F238E27FC236}">
                <a16:creationId xmlns:a16="http://schemas.microsoft.com/office/drawing/2014/main" id="{BA0647BB-958F-48C4-8064-E80B0C91CA9C}"/>
              </a:ext>
            </a:extLst>
          </p:cNvPr>
          <p:cNvCxnSpPr>
            <a:cxnSpLocks/>
            <a:stCxn id="6" idx="1"/>
            <a:endCxn id="8" idx="0"/>
          </p:cNvCxnSpPr>
          <p:nvPr/>
        </p:nvCxnSpPr>
        <p:spPr>
          <a:xfrm rot="10800000" flipV="1">
            <a:off x="1565094" y="2312875"/>
            <a:ext cx="1893268" cy="855625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A2C00CE0-4000-4B4A-BBA3-6D10B8F24F72}"/>
              </a:ext>
            </a:extLst>
          </p:cNvPr>
          <p:cNvCxnSpPr>
            <a:cxnSpLocks/>
            <a:stCxn id="6" idx="2"/>
            <a:endCxn id="9" idx="0"/>
          </p:cNvCxnSpPr>
          <p:nvPr/>
        </p:nvCxnSpPr>
        <p:spPr>
          <a:xfrm flipH="1">
            <a:off x="4572104" y="2708920"/>
            <a:ext cx="2382" cy="4595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Соединительная линия уступом 38">
            <a:extLst>
              <a:ext uri="{FF2B5EF4-FFF2-40B4-BE49-F238E27FC236}">
                <a16:creationId xmlns:a16="http://schemas.microsoft.com/office/drawing/2014/main" id="{2AF811D3-299E-4296-AC5B-ABB1FC33A13F}"/>
              </a:ext>
            </a:extLst>
          </p:cNvPr>
          <p:cNvCxnSpPr>
            <a:cxnSpLocks/>
            <a:stCxn id="6" idx="3"/>
            <a:endCxn id="10" idx="0"/>
          </p:cNvCxnSpPr>
          <p:nvPr/>
        </p:nvCxnSpPr>
        <p:spPr>
          <a:xfrm>
            <a:off x="5690610" y="2312876"/>
            <a:ext cx="1896144" cy="855625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BBE729FF-BD6B-46E7-883C-12FDC05BD21D}"/>
              </a:ext>
            </a:extLst>
          </p:cNvPr>
          <p:cNvSpPr txBox="1">
            <a:spLocks/>
          </p:cNvSpPr>
          <p:nvPr/>
        </p:nvSpPr>
        <p:spPr>
          <a:xfrm>
            <a:off x="122448" y="989196"/>
            <a:ext cx="8352928" cy="64807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Уплотнение – средство предотвращения натекания через соединение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8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48103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683568" y="207216"/>
            <a:ext cx="8229600" cy="63408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+mj-lt"/>
                <a:ea typeface="Liberation Serif" panose="02020603050405020304" pitchFamily="18" charset="0"/>
                <a:cs typeface="Liberation Serif" panose="02020603050405020304" pitchFamily="18" charset="0"/>
              </a:rPr>
              <a:t>Требования на герметичность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B6CB9EA-5FA9-4961-B601-9AF068875C0C}"/>
              </a:ext>
            </a:extLst>
          </p:cNvPr>
          <p:cNvSpPr txBox="1">
            <a:spLocks/>
          </p:cNvSpPr>
          <p:nvPr/>
        </p:nvSpPr>
        <p:spPr>
          <a:xfrm>
            <a:off x="122448" y="989196"/>
            <a:ext cx="8352928" cy="416799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Вакуумное соединение не может быть идеально герметичным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Существуют соединения, герметичность которых выше чувствительности прибора, которые измеряется эта герметичности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Максимальная величина натекания, допускаемая в каждом отдельно случае, определяется предельным разрежением, которое должно быть достигнуто в вакуумном объеме, с учетом скорости удаления газа из объема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Допустимая скорость натекания для динамической вакуумной системы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8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Допустимая скорость натекания для статической вакуумной системы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8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8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10" name="Номер слайда 4">
            <a:extLst>
              <a:ext uri="{FF2B5EF4-FFF2-40B4-BE49-F238E27FC236}">
                <a16:creationId xmlns:a16="http://schemas.microsoft.com/office/drawing/2014/main" id="{7943E2E5-194F-4DB8-8A72-7DC5A8EC9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58880" y="6381328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86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029167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4815CAE-CAA5-45F5-83BB-0B0FBA0F9D3E}"/>
              </a:ext>
            </a:extLst>
          </p:cNvPr>
          <p:cNvSpPr txBox="1">
            <a:spLocks/>
          </p:cNvSpPr>
          <p:nvPr/>
        </p:nvSpPr>
        <p:spPr>
          <a:xfrm>
            <a:off x="683568" y="207216"/>
            <a:ext cx="8229600" cy="63408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+mj-lt"/>
                <a:ea typeface="Liberation Serif" panose="02020603050405020304" pitchFamily="18" charset="0"/>
                <a:cs typeface="Liberation Serif" panose="02020603050405020304" pitchFamily="18" charset="0"/>
              </a:rPr>
              <a:t>Функциональные требования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09127EE-F407-4BB3-87F3-6F78D8A02587}"/>
              </a:ext>
            </a:extLst>
          </p:cNvPr>
          <p:cNvSpPr txBox="1">
            <a:spLocks/>
          </p:cNvSpPr>
          <p:nvPr/>
        </p:nvSpPr>
        <p:spPr>
          <a:xfrm>
            <a:off x="122448" y="989196"/>
            <a:ext cx="8352928" cy="51041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Передача тока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8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8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Передача движения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8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8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8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Перенос материалов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8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8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8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Перенос излучения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8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8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EA67832-50DA-4EC3-A209-1DC4B60C0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184" y="841298"/>
            <a:ext cx="2571750" cy="17145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E102096-D70F-4513-9CBD-BD8126FA5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2939" y="2204864"/>
            <a:ext cx="2139704" cy="103022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47E50C4-FF6B-4F11-ADC8-5E84119637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1062" y="2957863"/>
            <a:ext cx="2415353" cy="241535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3AEBD6F-5CF8-4DAE-A427-97B1DC1FC8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6190" y="4005064"/>
            <a:ext cx="1988840" cy="1988840"/>
          </a:xfrm>
          <a:prstGeom prst="rect">
            <a:avLst/>
          </a:prstGeom>
        </p:spPr>
      </p:pic>
      <p:sp>
        <p:nvSpPr>
          <p:cNvPr id="16" name="Номер слайда 4">
            <a:extLst>
              <a:ext uri="{FF2B5EF4-FFF2-40B4-BE49-F238E27FC236}">
                <a16:creationId xmlns:a16="http://schemas.microsoft.com/office/drawing/2014/main" id="{95E93E79-7C9D-4C6A-84EF-8A2A24E67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58880" y="6381328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87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688068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4">
            <a:extLst>
              <a:ext uri="{FF2B5EF4-FFF2-40B4-BE49-F238E27FC236}">
                <a16:creationId xmlns:a16="http://schemas.microsoft.com/office/drawing/2014/main" id="{2D9155E1-264A-4799-A4DC-03A47A1C5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58880" y="6381328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88</a:t>
            </a:fld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5C87BAA-B124-479B-A081-80A24B32B96C}"/>
              </a:ext>
            </a:extLst>
          </p:cNvPr>
          <p:cNvSpPr txBox="1">
            <a:spLocks/>
          </p:cNvSpPr>
          <p:nvPr/>
        </p:nvSpPr>
        <p:spPr>
          <a:xfrm>
            <a:off x="683568" y="207216"/>
            <a:ext cx="8229600" cy="63408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+mj-lt"/>
                <a:ea typeface="Liberation Serif" panose="02020603050405020304" pitchFamily="18" charset="0"/>
                <a:cs typeface="Liberation Serif" panose="02020603050405020304" pitchFamily="18" charset="0"/>
              </a:rPr>
              <a:t>Сварные соединения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A787F3-BF80-458B-B675-17A1F2C800D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1921588"/>
            <a:ext cx="7491189" cy="4002142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DFCDFAC6-1020-48EE-9F0F-8EABFFBB9F87}"/>
              </a:ext>
            </a:extLst>
          </p:cNvPr>
          <p:cNvSpPr txBox="1">
            <a:spLocks/>
          </p:cNvSpPr>
          <p:nvPr/>
        </p:nvSpPr>
        <p:spPr>
          <a:xfrm>
            <a:off x="179512" y="871604"/>
            <a:ext cx="8640960" cy="97322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Сварка металлов - технологический процесс соединения при таком нагреве и/или давлении, в результате которого получается непрерывность структуры соединяемого(</a:t>
            </a:r>
            <a:r>
              <a:rPr lang="ru-RU" sz="18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ых</a:t>
            </a:r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) металла(</a:t>
            </a:r>
            <a:r>
              <a:rPr lang="ru-RU" sz="18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ов</a:t>
            </a:r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).;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8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41118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457200" y="188640"/>
            <a:ext cx="8229600" cy="63408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+mj-lt"/>
                <a:ea typeface="Liberation Serif" panose="02020603050405020304" pitchFamily="18" charset="0"/>
                <a:cs typeface="Liberation Serif" panose="02020603050405020304" pitchFamily="18" charset="0"/>
              </a:rPr>
              <a:t>Разъемные соединения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B47C471-848D-4E67-A902-2DCED13984AD}"/>
              </a:ext>
            </a:extLst>
          </p:cNvPr>
          <p:cNvSpPr txBox="1">
            <a:spLocks/>
          </p:cNvSpPr>
          <p:nvPr/>
        </p:nvSpPr>
        <p:spPr>
          <a:xfrm>
            <a:off x="251520" y="1196752"/>
            <a:ext cx="8352928" cy="416799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 средством смазок и смол</a:t>
            </a:r>
          </a:p>
          <a:p>
            <a:pPr marL="742950" lvl="1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Зазор между сопрягаемыми материалами заполнен густыми не затвердевающими материалами</a:t>
            </a:r>
            <a:endParaRPr lang="ru-RU" sz="4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Шлифованные и притертые уплотнения</a:t>
            </a:r>
          </a:p>
          <a:p>
            <a:pPr marL="742950" lvl="1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Зазор между материалами нивелируется за счет снижения шероховатости поверхности и их плотного прижатия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Жидкостные</a:t>
            </a:r>
          </a:p>
          <a:p>
            <a:pPr marL="742950" lvl="1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Зазор между сопрягаемыми материалами заполнен каким либо жидким материалом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При помощи прокладок (металлических и неметаллических)</a:t>
            </a:r>
          </a:p>
          <a:p>
            <a:pPr marL="742950" lvl="1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Герметизация производится за счет заполнения неровностей материалом упругой или пластически деформируемой прокладки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8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886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39552" y="116632"/>
            <a:ext cx="8229600" cy="63408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Средняя длина свободного пути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778375" y="1023768"/>
                <a:ext cx="3751952" cy="7366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3200" i="1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sv-SE" sz="3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sv-SE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v-SE" sz="3200" b="0" i="1" smtClean="0">
                            <a:latin typeface="Cambria Math" panose="02040503050406030204" pitchFamily="18" charset="0"/>
                          </a:rPr>
                          <m:t>𝑘𝑇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sv-SE" sz="32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sv-SE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  <m:r>
                          <a:rPr lang="sv-SE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sv-SE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sv-SE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sv-SE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b="0" i="1" smtClean="0">
                            <a:latin typeface="Cambria Math"/>
                            <a:ea typeface="Cambria Math" panose="02040503050406030204" pitchFamily="18" charset="0"/>
                          </a:rPr>
                          <m:t>𝑃</m:t>
                        </m:r>
                        <m:r>
                          <a:rPr lang="sv-SE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ru-RU" sz="3200" dirty="0"/>
                  <a:t> =</a:t>
                </a:r>
                <a14:m>
                  <m:oMath xmlns:m="http://schemas.openxmlformats.org/officeDocument/2006/math">
                    <m:r>
                      <a:rPr lang="ru-RU" sz="3200" b="0" i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sv-SE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sv-SE" sz="32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sv-SE" sz="3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  <m:r>
                          <a:rPr lang="sv-SE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sv-SE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sv-SE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sv-SE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sv-SE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ru-RU" sz="3200" dirty="0"/>
                  <a:t> </a:t>
                </a:r>
                <a:endParaRPr lang="en-US" sz="3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8375" y="1023768"/>
                <a:ext cx="3751952" cy="736677"/>
              </a:xfrm>
              <a:prstGeom prst="rect">
                <a:avLst/>
              </a:prstGeom>
              <a:blipFill>
                <a:blip r:embed="rId2"/>
                <a:stretch>
                  <a:fillRect t="-1653" b="-1487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 descr="C:\Users\Artem\Desktop\TEM9923aa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088"/>
          <a:stretch/>
        </p:blipFill>
        <p:spPr bwMode="auto">
          <a:xfrm>
            <a:off x="2423309" y="2492897"/>
            <a:ext cx="4462085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364215" y="2205553"/>
            <a:ext cx="118188" cy="27774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743868" y="2205552"/>
            <a:ext cx="118188" cy="27774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6"/>
          <p:cNvSpPr txBox="1"/>
          <p:nvPr/>
        </p:nvSpPr>
        <p:spPr>
          <a:xfrm>
            <a:off x="418500" y="4949351"/>
            <a:ext cx="534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d</a:t>
            </a:r>
            <a:r>
              <a:rPr lang="ru-RU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en-US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– </a:t>
            </a:r>
            <a:r>
              <a:rPr lang="ru-RU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диаметр молекул, м</a:t>
            </a:r>
          </a:p>
        </p:txBody>
      </p:sp>
      <p:sp>
        <p:nvSpPr>
          <p:cNvPr id="11" name="TextBox 6"/>
          <p:cNvSpPr txBox="1"/>
          <p:nvPr/>
        </p:nvSpPr>
        <p:spPr>
          <a:xfrm>
            <a:off x="426120" y="5251194"/>
            <a:ext cx="534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k</a:t>
            </a:r>
            <a:r>
              <a:rPr lang="ru-RU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= 1,3806х10</a:t>
            </a:r>
            <a:r>
              <a:rPr lang="ru-RU" baseline="300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-23</a:t>
            </a:r>
            <a:r>
              <a:rPr lang="ru-RU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en-US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– </a:t>
            </a:r>
            <a:r>
              <a:rPr lang="ru-RU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постоянная Больцмана, Дж/К</a:t>
            </a:r>
          </a:p>
        </p:txBody>
      </p:sp>
      <p:sp>
        <p:nvSpPr>
          <p:cNvPr id="12" name="TextBox 6"/>
          <p:cNvSpPr txBox="1"/>
          <p:nvPr/>
        </p:nvSpPr>
        <p:spPr>
          <a:xfrm>
            <a:off x="419510" y="5592871"/>
            <a:ext cx="534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P</a:t>
            </a:r>
            <a:r>
              <a:rPr lang="ru-RU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en-US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– </a:t>
            </a:r>
            <a:r>
              <a:rPr lang="ru-RU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давление, Па</a:t>
            </a:r>
          </a:p>
        </p:txBody>
      </p:sp>
      <p:sp>
        <p:nvSpPr>
          <p:cNvPr id="13" name="TextBox 6"/>
          <p:cNvSpPr txBox="1"/>
          <p:nvPr/>
        </p:nvSpPr>
        <p:spPr>
          <a:xfrm>
            <a:off x="420460" y="5906660"/>
            <a:ext cx="534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Т </a:t>
            </a:r>
            <a:r>
              <a:rPr lang="en-US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– </a:t>
            </a:r>
            <a:r>
              <a:rPr lang="ru-RU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температура, </a:t>
            </a:r>
            <a:r>
              <a:rPr lang="en-US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K</a:t>
            </a:r>
            <a:endParaRPr lang="ru-RU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27784" y="2708920"/>
            <a:ext cx="3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λ</a:t>
            </a:r>
            <a:r>
              <a:rPr lang="ru-RU" baseline="-25000" dirty="0"/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65491" y="2857520"/>
            <a:ext cx="3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λ</a:t>
            </a:r>
            <a:r>
              <a:rPr lang="ru-RU" baseline="-25000" dirty="0"/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19872" y="3211652"/>
            <a:ext cx="3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λ</a:t>
            </a:r>
            <a:r>
              <a:rPr lang="ru-RU" baseline="-25000" dirty="0"/>
              <a:t>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63396" y="3221125"/>
            <a:ext cx="449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λ</a:t>
            </a:r>
            <a:r>
              <a:rPr lang="ru-RU" baseline="-25000" dirty="0"/>
              <a:t>13</a:t>
            </a:r>
          </a:p>
        </p:txBody>
      </p:sp>
      <p:sp>
        <p:nvSpPr>
          <p:cNvPr id="19" name="Rectangle 14"/>
          <p:cNvSpPr/>
          <p:nvPr/>
        </p:nvSpPr>
        <p:spPr>
          <a:xfrm>
            <a:off x="6475917" y="5187025"/>
            <a:ext cx="27550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UniversNextW1G-Regular"/>
              </a:rPr>
              <a:t>Для воздуха при </a:t>
            </a:r>
            <a:r>
              <a:rPr lang="en-US" dirty="0">
                <a:latin typeface="UniversNextW1G-Regular"/>
              </a:rPr>
              <a:t>20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˚</a:t>
            </a:r>
            <a:r>
              <a:rPr lang="en-US" dirty="0">
                <a:latin typeface="UniversNextW1G-Regular"/>
              </a:rPr>
              <a:t>C: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8"/>
              <p:cNvSpPr/>
              <p:nvPr/>
            </p:nvSpPr>
            <p:spPr>
              <a:xfrm>
                <a:off x="6944488" y="4297072"/>
                <a:ext cx="2124299" cy="8517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400" i="1" smtClean="0"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lang="sv-SE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ru-RU" sz="2400" b="0" i="1" smtClean="0">
                          <a:latin typeface="Cambria Math" panose="02040503050406030204" pitchFamily="18" charset="0"/>
                        </a:rPr>
                        <m:t>м</m:t>
                      </m:r>
                      <m:r>
                        <a:rPr lang="sv-SE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sv-SE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v-SE" sz="2400" b="0" i="1" smtClean="0">
                              <a:latin typeface="Cambria Math" panose="02040503050406030204" pitchFamily="18" charset="0"/>
                            </a:rPr>
                            <m:t>0.07</m:t>
                          </m:r>
                        </m:num>
                        <m:den>
                          <m:r>
                            <a:rPr lang="sv-S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sv-S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ru-R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Па</m:t>
                          </m:r>
                          <m:r>
                            <a:rPr lang="sv-S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 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4488" y="4297072"/>
                <a:ext cx="2124299" cy="8517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1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7637831"/>
              </p:ext>
            </p:extLst>
          </p:nvPr>
        </p:nvGraphicFramePr>
        <p:xfrm>
          <a:off x="2562996" y="5628147"/>
          <a:ext cx="6400800" cy="609600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67941080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675663906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1528457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194937997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22271414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1156323196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P (</a:t>
                      </a:r>
                      <a:r>
                        <a:rPr lang="ru-RU" sz="1600" b="1" u="none" strike="noStrike" dirty="0">
                          <a:effectLst/>
                        </a:rPr>
                        <a:t>Па</a:t>
                      </a:r>
                      <a:r>
                        <a:rPr lang="en-US" sz="1600" b="1" u="none" strike="noStrike" dirty="0">
                          <a:effectLst/>
                        </a:rPr>
                        <a:t>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1.0E+0</a:t>
                      </a:r>
                      <a:r>
                        <a:rPr lang="ru-RU" sz="1600" b="1" u="none" strike="noStrike" dirty="0">
                          <a:effectLst/>
                        </a:rPr>
                        <a:t>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1.0E+0</a:t>
                      </a:r>
                      <a:r>
                        <a:rPr lang="ru-RU" sz="1600" b="1" u="none" strike="noStrike" dirty="0">
                          <a:effectLst/>
                        </a:rPr>
                        <a:t>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1.0E-0</a:t>
                      </a:r>
                      <a:r>
                        <a:rPr lang="ru-RU" sz="1600" b="1" u="none" strike="noStrike" dirty="0">
                          <a:effectLst/>
                        </a:rPr>
                        <a:t>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1.0E-0</a:t>
                      </a:r>
                      <a:r>
                        <a:rPr lang="ru-RU" sz="1600" b="1" u="none" strike="noStrike" dirty="0">
                          <a:effectLst/>
                        </a:rPr>
                        <a:t>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1.0E-0</a:t>
                      </a:r>
                      <a:r>
                        <a:rPr lang="ru-RU" sz="1600" b="1" u="none" strike="noStrike" dirty="0">
                          <a:effectLst/>
                        </a:rPr>
                        <a:t>7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111439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b="1" u="none" strike="noStrike" dirty="0">
                          <a:effectLst/>
                        </a:rPr>
                        <a:t>λ (</a:t>
                      </a:r>
                      <a:r>
                        <a:rPr lang="sv-SE" sz="1600" b="1" u="none" strike="noStrike" dirty="0">
                          <a:effectLst/>
                        </a:rPr>
                        <a:t>c</a:t>
                      </a:r>
                      <a:r>
                        <a:rPr lang="en-US" sz="1600" b="1" u="none" strike="noStrike" dirty="0">
                          <a:effectLst/>
                        </a:rPr>
                        <a:t>m)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0.000007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7000000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46329031"/>
                  </a:ext>
                </a:extLst>
              </a:tr>
            </a:tbl>
          </a:graphicData>
        </a:graphic>
      </p:graphicFrame>
      <p:sp>
        <p:nvSpPr>
          <p:cNvPr id="22" name="Номер слайда 4">
            <a:extLst>
              <a:ext uri="{FF2B5EF4-FFF2-40B4-BE49-F238E27FC236}">
                <a16:creationId xmlns:a16="http://schemas.microsoft.com/office/drawing/2014/main" id="{2D654C48-3F94-49F0-B7D7-D73B0912A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58880" y="6381328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9</a:t>
            </a:fld>
            <a:endParaRPr lang="ru-RU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06608CB-C91E-4C82-ADDC-4AF689990C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8849"/>
          <a:stretch/>
        </p:blipFill>
        <p:spPr>
          <a:xfrm>
            <a:off x="161039" y="18620"/>
            <a:ext cx="738553" cy="72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21291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67544" y="188640"/>
            <a:ext cx="8229600" cy="63408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+mj-lt"/>
                <a:ea typeface="Liberation Serif" panose="02020603050405020304" pitchFamily="18" charset="0"/>
                <a:cs typeface="Liberation Serif" panose="02020603050405020304" pitchFamily="18" charset="0"/>
              </a:rPr>
              <a:t>Соединения с </a:t>
            </a:r>
            <a:r>
              <a:rPr lang="ru-RU" sz="2400" dirty="0" err="1">
                <a:solidFill>
                  <a:schemeClr val="bg1">
                    <a:lumMod val="50000"/>
                  </a:schemeClr>
                </a:solidFill>
                <a:latin typeface="+mj-lt"/>
                <a:ea typeface="Liberation Serif" panose="02020603050405020304" pitchFamily="18" charset="0"/>
                <a:cs typeface="Liberation Serif" panose="02020603050405020304" pitchFamily="18" charset="0"/>
              </a:rPr>
              <a:t>эластомерными</a:t>
            </a:r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+mj-lt"/>
                <a:ea typeface="Liberation Serif" panose="02020603050405020304" pitchFamily="18" charset="0"/>
                <a:cs typeface="Liberation Serif" panose="02020603050405020304" pitchFamily="18" charset="0"/>
              </a:rPr>
              <a:t> уплотнениями</a:t>
            </a: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758880" y="6381328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90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5A2BC5-A7D4-4DAE-8BFA-C7598CBC71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85" y="980728"/>
            <a:ext cx="2654874" cy="17449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41FA2A7-6E0F-46A4-8ABC-0EBAF7C71C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33" r="2156"/>
          <a:stretch/>
        </p:blipFill>
        <p:spPr>
          <a:xfrm>
            <a:off x="41985" y="2933974"/>
            <a:ext cx="2654874" cy="196799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ED5DFC7-AE16-4133-8B6B-666B39883D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7933" y="957008"/>
            <a:ext cx="6223631" cy="479996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65DD657-3D77-46A1-B0FD-DEDF292BA4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727" r="-3968"/>
          <a:stretch/>
        </p:blipFill>
        <p:spPr>
          <a:xfrm>
            <a:off x="3490797" y="4077072"/>
            <a:ext cx="1872208" cy="1744903"/>
          </a:xfrm>
          <a:prstGeom prst="rect">
            <a:avLst/>
          </a:prstGeom>
        </p:spPr>
      </p:pic>
      <p:sp>
        <p:nvSpPr>
          <p:cNvPr id="12" name="Rectangle 26">
            <a:extLst>
              <a:ext uri="{FF2B5EF4-FFF2-40B4-BE49-F238E27FC236}">
                <a16:creationId xmlns:a16="http://schemas.microsoft.com/office/drawing/2014/main" id="{6309D6FA-1039-439A-A827-185401B93CC7}"/>
              </a:ext>
            </a:extLst>
          </p:cNvPr>
          <p:cNvSpPr/>
          <p:nvPr/>
        </p:nvSpPr>
        <p:spPr>
          <a:xfrm>
            <a:off x="1045386" y="5229200"/>
            <a:ext cx="6480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ISO-KF</a:t>
            </a:r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Rectangle 26">
            <a:extLst>
              <a:ext uri="{FF2B5EF4-FFF2-40B4-BE49-F238E27FC236}">
                <a16:creationId xmlns:a16="http://schemas.microsoft.com/office/drawing/2014/main" id="{1197303F-EA01-4877-BDF0-93816501F704}"/>
              </a:ext>
            </a:extLst>
          </p:cNvPr>
          <p:cNvSpPr/>
          <p:nvPr/>
        </p:nvSpPr>
        <p:spPr>
          <a:xfrm>
            <a:off x="4102865" y="5821975"/>
            <a:ext cx="6480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ISO-K/F</a:t>
            </a:r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30986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758880" y="6381328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91</a:t>
            </a:fld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68D2627-4D22-4CF1-AA3C-5C4E833773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3916696"/>
            <a:ext cx="4147170" cy="119737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96BF0E2-2F02-4054-8F60-C5DB614BD6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3869" y="994971"/>
            <a:ext cx="3204376" cy="274947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5E4BEAC-F06C-4524-9E7F-0290642E5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80" y="908720"/>
            <a:ext cx="521147" cy="12828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01A9613-D7B4-4838-B4F2-4EB307AE5F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9312" y="1772816"/>
            <a:ext cx="1758899" cy="294001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4306690-2967-4087-98ED-19F70D10E7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4388" y="1556030"/>
            <a:ext cx="2160239" cy="3558041"/>
          </a:xfrm>
          <a:prstGeom prst="rect">
            <a:avLst/>
          </a:prstGeom>
        </p:spPr>
      </p:pic>
      <p:sp>
        <p:nvSpPr>
          <p:cNvPr id="18" name="Rectangle 26">
            <a:extLst>
              <a:ext uri="{FF2B5EF4-FFF2-40B4-BE49-F238E27FC236}">
                <a16:creationId xmlns:a16="http://schemas.microsoft.com/office/drawing/2014/main" id="{23DE6756-D115-4EE6-8C78-F976A10463F4}"/>
              </a:ext>
            </a:extLst>
          </p:cNvPr>
          <p:cNvSpPr/>
          <p:nvPr/>
        </p:nvSpPr>
        <p:spPr>
          <a:xfrm>
            <a:off x="1259632" y="5192599"/>
            <a:ext cx="23042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Соединение типа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ConFlat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(CF-F)</a:t>
            </a:r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Rectangle 26">
            <a:extLst>
              <a:ext uri="{FF2B5EF4-FFF2-40B4-BE49-F238E27FC236}">
                <a16:creationId xmlns:a16="http://schemas.microsoft.com/office/drawing/2014/main" id="{5CFD4C5B-7699-4643-9CF8-83CBC255E823}"/>
              </a:ext>
            </a:extLst>
          </p:cNvPr>
          <p:cNvSpPr/>
          <p:nvPr/>
        </p:nvSpPr>
        <p:spPr>
          <a:xfrm>
            <a:off x="5076056" y="5192598"/>
            <a:ext cx="3384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Соединение типа </a:t>
            </a:r>
            <a:r>
              <a:rPr lang="ru-RU" sz="1200" dirty="0" err="1">
                <a:solidFill>
                  <a:schemeClr val="bg1">
                    <a:lumMod val="50000"/>
                  </a:schemeClr>
                </a:solidFill>
              </a:rPr>
              <a:t>Уилера</a:t>
            </a:r>
            <a:endParaRPr lang="ru-RU" sz="1200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1 – проволочная прокладка; 2 – фланцы; 3 – обечайка; 4 - струбцина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3356214B-52B7-42AE-B0E2-4138496F15B4}"/>
              </a:ext>
            </a:extLst>
          </p:cNvPr>
          <p:cNvSpPr txBox="1">
            <a:spLocks/>
          </p:cNvSpPr>
          <p:nvPr/>
        </p:nvSpPr>
        <p:spPr>
          <a:xfrm>
            <a:off x="467544" y="188640"/>
            <a:ext cx="8229600" cy="63408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</a:lstStyle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+mj-lt"/>
                <a:ea typeface="Liberation Serif" panose="02020603050405020304" pitchFamily="18" charset="0"/>
                <a:cs typeface="Liberation Serif" panose="02020603050405020304" pitchFamily="18" charset="0"/>
              </a:rPr>
              <a:t>Соединения с металлическими уплотнениями</a:t>
            </a:r>
          </a:p>
        </p:txBody>
      </p:sp>
    </p:spTree>
    <p:extLst>
      <p:ext uri="{BB962C8B-B14F-4D97-AF65-F5344CB8AC3E}">
        <p14:creationId xmlns:p14="http://schemas.microsoft.com/office/powerpoint/2010/main" val="254782159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0848"/>
            <a:ext cx="8229600" cy="187220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Контроль герметичности</a:t>
            </a:r>
            <a:br>
              <a:rPr lang="ru-RU" b="1" dirty="0">
                <a:solidFill>
                  <a:schemeClr val="bg1">
                    <a:lumMod val="50000"/>
                  </a:schemeClr>
                </a:solidFill>
              </a:rPr>
            </a:br>
            <a:endParaRPr lang="ru-RU" sz="27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92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9D33AA7-132F-4372-B17B-240D3841F0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0"/>
            <a:ext cx="792088" cy="73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35820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93</a:t>
            </a:fld>
            <a:endParaRPr lang="ru-RU"/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251520" y="1124744"/>
            <a:ext cx="8784976" cy="792088"/>
          </a:xfrm>
        </p:spPr>
        <p:txBody>
          <a:bodyPr>
            <a:noAutofit/>
          </a:bodyPr>
          <a:lstStyle/>
          <a:p>
            <a:pPr algn="just">
              <a:spcAft>
                <a:spcPts val="1200"/>
              </a:spcAft>
            </a:pP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Контроль проникающими веществами (капиллярный и </a:t>
            </a:r>
            <a:r>
              <a:rPr lang="ru-RU" sz="16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течеискание</a:t>
            </a: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) – вид неразрушающего контроля основанный на проникновении веществ в полости дефектов контролируемого объекта (ГОСТ 18353-73)</a:t>
            </a:r>
          </a:p>
          <a:p>
            <a:pPr algn="just"/>
            <a:endParaRPr lang="ru-RU" sz="16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539552" y="34862"/>
            <a:ext cx="8229600" cy="634082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</a:rPr>
              <a:t>Методы контроля герметичности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645811" y="1947065"/>
            <a:ext cx="2232248" cy="432048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ru-RU" sz="1400" dirty="0"/>
              <a:t>Контроль герметичности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27777" y="2577156"/>
            <a:ext cx="2664296" cy="648072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ru-RU" sz="1400" dirty="0"/>
              <a:t>По характеру взаимодействия веществ с контролируемым объектом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465792" y="2566965"/>
            <a:ext cx="2592288" cy="479941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ru-RU" sz="1400" dirty="0"/>
              <a:t>По первичному информативному параметру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431799" y="2571190"/>
            <a:ext cx="2232248" cy="479941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ru-RU" sz="1400" dirty="0"/>
              <a:t>По способу получения первичной информации</a:t>
            </a:r>
          </a:p>
        </p:txBody>
      </p:sp>
      <p:cxnSp>
        <p:nvCxnSpPr>
          <p:cNvPr id="4" name="Соединительная линия уступом 3"/>
          <p:cNvCxnSpPr>
            <a:stCxn id="9" idx="0"/>
            <a:endCxn id="2" idx="1"/>
          </p:cNvCxnSpPr>
          <p:nvPr/>
        </p:nvCxnSpPr>
        <p:spPr>
          <a:xfrm rot="5400000" flipH="1" flipV="1">
            <a:off x="2495835" y="1427180"/>
            <a:ext cx="414067" cy="1885886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Соединительная линия уступом 12"/>
          <p:cNvCxnSpPr>
            <a:stCxn id="11" idx="0"/>
            <a:endCxn id="2" idx="3"/>
          </p:cNvCxnSpPr>
          <p:nvPr/>
        </p:nvCxnSpPr>
        <p:spPr>
          <a:xfrm rot="16200000" flipV="1">
            <a:off x="6508941" y="1532208"/>
            <a:ext cx="408101" cy="1669864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>
            <a:stCxn id="2" idx="2"/>
            <a:endCxn id="10" idx="0"/>
          </p:cNvCxnSpPr>
          <p:nvPr/>
        </p:nvCxnSpPr>
        <p:spPr>
          <a:xfrm>
            <a:off x="4761935" y="2379113"/>
            <a:ext cx="1" cy="1878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Скругленный прямоугольник 21"/>
          <p:cNvSpPr/>
          <p:nvPr/>
        </p:nvSpPr>
        <p:spPr>
          <a:xfrm>
            <a:off x="908770" y="3387608"/>
            <a:ext cx="1702310" cy="288032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молекулярный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419872" y="3387608"/>
            <a:ext cx="1224136" cy="288032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жидкостный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929955" y="3387608"/>
            <a:ext cx="1224136" cy="288032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газовый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767837" y="3846067"/>
            <a:ext cx="1584176" cy="432048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ru-RU" sz="1400" dirty="0" err="1"/>
              <a:t>Яркостный</a:t>
            </a:r>
            <a:r>
              <a:rPr lang="ru-RU" sz="1400" dirty="0"/>
              <a:t> (ахроматический)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767837" y="4468426"/>
            <a:ext cx="1584176" cy="432048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ru-RU" sz="1400" dirty="0"/>
              <a:t>Цветной (хроматический)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755835" y="5124756"/>
            <a:ext cx="1584176" cy="432048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ru-RU" sz="1400" dirty="0"/>
              <a:t>Люминесцентно-цветной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767837" y="3256317"/>
            <a:ext cx="1584176" cy="432048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ru-RU" sz="1400" dirty="0"/>
              <a:t>Фильтрующихся частиц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4651559" y="5118544"/>
            <a:ext cx="1880702" cy="432048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Масс-спектрометрический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4651559" y="5786807"/>
            <a:ext cx="1880702" cy="432048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Пузырьковый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2404162" y="5110649"/>
            <a:ext cx="2038970" cy="432048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Манометрический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755836" y="5778418"/>
            <a:ext cx="1584176" cy="432048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Галогенный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448739" y="5099178"/>
            <a:ext cx="1748309" cy="432048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/>
              <a:t>Катарометрический</a:t>
            </a:r>
            <a:endParaRPr lang="ru-RU" sz="1400" dirty="0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448739" y="5786807"/>
            <a:ext cx="1748308" cy="423659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ru-RU" sz="1400" dirty="0"/>
              <a:t>Радиоактивный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4651559" y="4418354"/>
            <a:ext cx="1880702" cy="432048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ru-RU" sz="1400" dirty="0"/>
              <a:t>Высокочастотного разряда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2389014" y="4415733"/>
            <a:ext cx="2038970" cy="432048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Химический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451999" y="4414084"/>
            <a:ext cx="1748309" cy="432048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ru-RU" sz="1400" dirty="0"/>
              <a:t>Акустический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2389014" y="5778418"/>
            <a:ext cx="2038970" cy="432048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ru-RU" sz="1400" dirty="0"/>
              <a:t>Остаточных устойчивых деформаций</a:t>
            </a:r>
          </a:p>
        </p:txBody>
      </p:sp>
      <p:cxnSp>
        <p:nvCxnSpPr>
          <p:cNvPr id="49" name="Прямая соединительная линия 48"/>
          <p:cNvCxnSpPr>
            <a:stCxn id="9" idx="2"/>
            <a:endCxn id="22" idx="0"/>
          </p:cNvCxnSpPr>
          <p:nvPr/>
        </p:nvCxnSpPr>
        <p:spPr>
          <a:xfrm>
            <a:off x="1759925" y="3225228"/>
            <a:ext cx="0" cy="1623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Соединительная линия уступом 52"/>
          <p:cNvCxnSpPr>
            <a:stCxn id="10" idx="2"/>
            <a:endCxn id="23" idx="0"/>
          </p:cNvCxnSpPr>
          <p:nvPr/>
        </p:nvCxnSpPr>
        <p:spPr>
          <a:xfrm rot="5400000">
            <a:off x="4226587" y="2852259"/>
            <a:ext cx="340702" cy="729996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Соединительная линия уступом 54"/>
          <p:cNvCxnSpPr>
            <a:stCxn id="10" idx="2"/>
            <a:endCxn id="24" idx="0"/>
          </p:cNvCxnSpPr>
          <p:nvPr/>
        </p:nvCxnSpPr>
        <p:spPr>
          <a:xfrm rot="16200000" flipH="1">
            <a:off x="4981628" y="2827213"/>
            <a:ext cx="340702" cy="780087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Соединительная линия уступом 58"/>
          <p:cNvCxnSpPr>
            <a:stCxn id="11" idx="3"/>
            <a:endCxn id="29" idx="3"/>
          </p:cNvCxnSpPr>
          <p:nvPr/>
        </p:nvCxnSpPr>
        <p:spPr>
          <a:xfrm flipH="1">
            <a:off x="8352013" y="2811161"/>
            <a:ext cx="312034" cy="661180"/>
          </a:xfrm>
          <a:prstGeom prst="bentConnector3">
            <a:avLst>
              <a:gd name="adj1" fmla="val -7326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Соединительная линия уступом 60"/>
          <p:cNvCxnSpPr>
            <a:stCxn id="11" idx="3"/>
            <a:endCxn id="25" idx="3"/>
          </p:cNvCxnSpPr>
          <p:nvPr/>
        </p:nvCxnSpPr>
        <p:spPr>
          <a:xfrm flipH="1">
            <a:off x="8352013" y="2811161"/>
            <a:ext cx="312034" cy="1250930"/>
          </a:xfrm>
          <a:prstGeom prst="bentConnector3">
            <a:avLst>
              <a:gd name="adj1" fmla="val -7326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Соединительная линия уступом 63"/>
          <p:cNvCxnSpPr>
            <a:stCxn id="11" idx="3"/>
            <a:endCxn id="27" idx="3"/>
          </p:cNvCxnSpPr>
          <p:nvPr/>
        </p:nvCxnSpPr>
        <p:spPr>
          <a:xfrm flipH="1">
            <a:off x="8352013" y="2811161"/>
            <a:ext cx="312034" cy="1873289"/>
          </a:xfrm>
          <a:prstGeom prst="bentConnector3">
            <a:avLst>
              <a:gd name="adj1" fmla="val -7326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Соединительная линия уступом 66"/>
          <p:cNvCxnSpPr>
            <a:stCxn id="11" idx="3"/>
            <a:endCxn id="28" idx="3"/>
          </p:cNvCxnSpPr>
          <p:nvPr/>
        </p:nvCxnSpPr>
        <p:spPr>
          <a:xfrm flipH="1">
            <a:off x="8340011" y="2811161"/>
            <a:ext cx="324036" cy="2529619"/>
          </a:xfrm>
          <a:prstGeom prst="bentConnector3">
            <a:avLst>
              <a:gd name="adj1" fmla="val -7054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Соединительная линия уступом 69"/>
          <p:cNvCxnSpPr>
            <a:stCxn id="11" idx="3"/>
            <a:endCxn id="33" idx="3"/>
          </p:cNvCxnSpPr>
          <p:nvPr/>
        </p:nvCxnSpPr>
        <p:spPr>
          <a:xfrm flipH="1">
            <a:off x="8340012" y="2811161"/>
            <a:ext cx="324035" cy="3183281"/>
          </a:xfrm>
          <a:prstGeom prst="bentConnector3">
            <a:avLst>
              <a:gd name="adj1" fmla="val -7054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Соединительная линия уступом 72"/>
          <p:cNvCxnSpPr>
            <a:stCxn id="11" idx="3"/>
            <a:endCxn id="36" idx="0"/>
          </p:cNvCxnSpPr>
          <p:nvPr/>
        </p:nvCxnSpPr>
        <p:spPr>
          <a:xfrm flipH="1">
            <a:off x="5591910" y="2811161"/>
            <a:ext cx="3072137" cy="1607193"/>
          </a:xfrm>
          <a:prstGeom prst="bentConnector4">
            <a:avLst>
              <a:gd name="adj1" fmla="val -7441"/>
              <a:gd name="adj2" fmla="val 5955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Соединительная линия уступом 76"/>
          <p:cNvCxnSpPr>
            <a:stCxn id="11" idx="3"/>
            <a:endCxn id="37" idx="0"/>
          </p:cNvCxnSpPr>
          <p:nvPr/>
        </p:nvCxnSpPr>
        <p:spPr>
          <a:xfrm flipH="1">
            <a:off x="3408499" y="2811161"/>
            <a:ext cx="5255548" cy="1604572"/>
          </a:xfrm>
          <a:prstGeom prst="bentConnector4">
            <a:avLst>
              <a:gd name="adj1" fmla="val -4350"/>
              <a:gd name="adj2" fmla="val 5956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Соединительная линия уступом 80"/>
          <p:cNvCxnSpPr>
            <a:stCxn id="11" idx="3"/>
            <a:endCxn id="38" idx="0"/>
          </p:cNvCxnSpPr>
          <p:nvPr/>
        </p:nvCxnSpPr>
        <p:spPr>
          <a:xfrm flipH="1">
            <a:off x="1326154" y="2811161"/>
            <a:ext cx="7337893" cy="1602923"/>
          </a:xfrm>
          <a:prstGeom prst="bentConnector4">
            <a:avLst>
              <a:gd name="adj1" fmla="val -3115"/>
              <a:gd name="adj2" fmla="val 5957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Соединительная линия уступом 85"/>
          <p:cNvCxnSpPr>
            <a:stCxn id="11" idx="3"/>
            <a:endCxn id="30" idx="0"/>
          </p:cNvCxnSpPr>
          <p:nvPr/>
        </p:nvCxnSpPr>
        <p:spPr>
          <a:xfrm flipH="1">
            <a:off x="5591910" y="2811161"/>
            <a:ext cx="3072137" cy="2307383"/>
          </a:xfrm>
          <a:prstGeom prst="bentConnector4">
            <a:avLst>
              <a:gd name="adj1" fmla="val -7441"/>
              <a:gd name="adj2" fmla="val 9410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Соединительная линия уступом 89"/>
          <p:cNvCxnSpPr>
            <a:stCxn id="11" idx="3"/>
            <a:endCxn id="32" idx="0"/>
          </p:cNvCxnSpPr>
          <p:nvPr/>
        </p:nvCxnSpPr>
        <p:spPr>
          <a:xfrm flipH="1">
            <a:off x="3423647" y="2811161"/>
            <a:ext cx="5240400" cy="2299488"/>
          </a:xfrm>
          <a:prstGeom prst="bentConnector4">
            <a:avLst>
              <a:gd name="adj1" fmla="val -4362"/>
              <a:gd name="adj2" fmla="val 9461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Соединительная линия уступом 93"/>
          <p:cNvCxnSpPr>
            <a:stCxn id="11" idx="3"/>
            <a:endCxn id="34" idx="0"/>
          </p:cNvCxnSpPr>
          <p:nvPr/>
        </p:nvCxnSpPr>
        <p:spPr>
          <a:xfrm flipH="1">
            <a:off x="1322894" y="2811161"/>
            <a:ext cx="7341153" cy="2288017"/>
          </a:xfrm>
          <a:prstGeom prst="bentConnector4">
            <a:avLst>
              <a:gd name="adj1" fmla="val -3114"/>
              <a:gd name="adj2" fmla="val 9520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Соединительная линия уступом 98"/>
          <p:cNvCxnSpPr>
            <a:stCxn id="11" idx="3"/>
            <a:endCxn id="33" idx="0"/>
          </p:cNvCxnSpPr>
          <p:nvPr/>
        </p:nvCxnSpPr>
        <p:spPr>
          <a:xfrm flipH="1">
            <a:off x="7547924" y="2811161"/>
            <a:ext cx="1116123" cy="2967257"/>
          </a:xfrm>
          <a:prstGeom prst="bentConnector4">
            <a:avLst>
              <a:gd name="adj1" fmla="val -20482"/>
              <a:gd name="adj2" fmla="val 9560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Соединительная линия уступом 102"/>
          <p:cNvCxnSpPr>
            <a:stCxn id="11" idx="3"/>
            <a:endCxn id="31" idx="0"/>
          </p:cNvCxnSpPr>
          <p:nvPr/>
        </p:nvCxnSpPr>
        <p:spPr>
          <a:xfrm flipH="1">
            <a:off x="5591910" y="2811161"/>
            <a:ext cx="3072137" cy="2975646"/>
          </a:xfrm>
          <a:prstGeom prst="bentConnector4">
            <a:avLst>
              <a:gd name="adj1" fmla="val -7441"/>
              <a:gd name="adj2" fmla="val 9519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Соединительная линия уступом 106"/>
          <p:cNvCxnSpPr>
            <a:stCxn id="11" idx="3"/>
            <a:endCxn id="40" idx="0"/>
          </p:cNvCxnSpPr>
          <p:nvPr/>
        </p:nvCxnSpPr>
        <p:spPr>
          <a:xfrm flipH="1">
            <a:off x="3408499" y="2811161"/>
            <a:ext cx="5255548" cy="2967257"/>
          </a:xfrm>
          <a:prstGeom prst="bentConnector4">
            <a:avLst>
              <a:gd name="adj1" fmla="val -4350"/>
              <a:gd name="adj2" fmla="val 9560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Соединительная линия уступом 110"/>
          <p:cNvCxnSpPr>
            <a:stCxn id="11" idx="3"/>
            <a:endCxn id="35" idx="0"/>
          </p:cNvCxnSpPr>
          <p:nvPr/>
        </p:nvCxnSpPr>
        <p:spPr>
          <a:xfrm flipH="1">
            <a:off x="1322893" y="2811161"/>
            <a:ext cx="7341154" cy="2975646"/>
          </a:xfrm>
          <a:prstGeom prst="bentConnector4">
            <a:avLst>
              <a:gd name="adj1" fmla="val -3114"/>
              <a:gd name="adj2" fmla="val 9547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790252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94</a:t>
            </a:fld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539552" y="34862"/>
            <a:ext cx="8229600" cy="634082"/>
          </a:xfrm>
        </p:spPr>
        <p:txBody>
          <a:bodyPr>
            <a:normAutofit/>
          </a:bodyPr>
          <a:lstStyle/>
          <a:p>
            <a:r>
              <a:rPr lang="ru-RU" sz="2400" dirty="0" err="1">
                <a:solidFill>
                  <a:schemeClr val="bg1">
                    <a:lumMod val="50000"/>
                  </a:schemeClr>
                </a:solidFill>
              </a:rPr>
              <a:t>Катарометрический</a:t>
            </a:r>
            <a:r>
              <a:rPr lang="ru-RU" sz="2400" dirty="0">
                <a:solidFill>
                  <a:schemeClr val="bg1">
                    <a:lumMod val="50000"/>
                  </a:schemeClr>
                </a:solidFill>
              </a:rPr>
              <a:t> метод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3322" y="1011687"/>
            <a:ext cx="1513712" cy="3210904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773265" y="2840171"/>
          <a:ext cx="5404122" cy="3014445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1801374">
                  <a:extLst>
                    <a:ext uri="{9D8B030D-6E8A-4147-A177-3AD203B41FA5}">
                      <a16:colId xmlns:a16="http://schemas.microsoft.com/office/drawing/2014/main" val="2499808572"/>
                    </a:ext>
                  </a:extLst>
                </a:gridCol>
                <a:gridCol w="1801374">
                  <a:extLst>
                    <a:ext uri="{9D8B030D-6E8A-4147-A177-3AD203B41FA5}">
                      <a16:colId xmlns:a16="http://schemas.microsoft.com/office/drawing/2014/main" val="2393183487"/>
                    </a:ext>
                  </a:extLst>
                </a:gridCol>
                <a:gridCol w="1801374">
                  <a:extLst>
                    <a:ext uri="{9D8B030D-6E8A-4147-A177-3AD203B41FA5}">
                      <a16:colId xmlns:a16="http://schemas.microsoft.com/office/drawing/2014/main" val="282457857"/>
                    </a:ext>
                  </a:extLst>
                </a:gridCol>
              </a:tblGrid>
              <a:tr h="70076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Газ</a:t>
                      </a:r>
                    </a:p>
                  </a:txBody>
                  <a:tcPr marL="74196" marR="74196" marT="37098" marB="370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Химическая формула</a:t>
                      </a:r>
                    </a:p>
                  </a:txBody>
                  <a:tcPr marL="74196" marR="74196" marT="37098" marB="370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Минимальная чувствительность для серии G, Па·м3/с</a:t>
                      </a:r>
                    </a:p>
                  </a:txBody>
                  <a:tcPr marL="74196" marR="74196" marT="37098" marB="37098" anchor="ctr"/>
                </a:tc>
                <a:extLst>
                  <a:ext uri="{0D108BD9-81ED-4DB2-BD59-A6C34878D82A}">
                    <a16:rowId xmlns:a16="http://schemas.microsoft.com/office/drawing/2014/main" val="4269087802"/>
                  </a:ext>
                </a:extLst>
              </a:tr>
              <a:tr h="215618">
                <a:tc>
                  <a:txBody>
                    <a:bodyPr/>
                    <a:lstStyle/>
                    <a:p>
                      <a:r>
                        <a:rPr lang="ru-RU" sz="1200"/>
                        <a:t>Водород</a:t>
                      </a:r>
                    </a:p>
                  </a:txBody>
                  <a:tcPr marL="74196" marR="74196" marT="37098" marB="37098" anchor="ctr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H</a:t>
                      </a:r>
                      <a:r>
                        <a:rPr lang="en-US" sz="1200" baseline="-25000"/>
                        <a:t>2</a:t>
                      </a:r>
                      <a:endParaRPr lang="en-US" sz="1200"/>
                    </a:p>
                  </a:txBody>
                  <a:tcPr marL="74196" marR="74196" marT="37098" marB="37098" anchor="ctr"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7,7·10</a:t>
                      </a:r>
                      <a:r>
                        <a:rPr lang="ru-RU" sz="1200" baseline="30000" dirty="0"/>
                        <a:t>-7</a:t>
                      </a:r>
                      <a:endParaRPr lang="ru-RU" sz="1200" dirty="0"/>
                    </a:p>
                  </a:txBody>
                  <a:tcPr marL="74196" marR="74196" marT="37098" marB="37098" anchor="ctr"/>
                </a:tc>
                <a:extLst>
                  <a:ext uri="{0D108BD9-81ED-4DB2-BD59-A6C34878D82A}">
                    <a16:rowId xmlns:a16="http://schemas.microsoft.com/office/drawing/2014/main" val="645772713"/>
                  </a:ext>
                </a:extLst>
              </a:tr>
              <a:tr h="215618">
                <a:tc>
                  <a:txBody>
                    <a:bodyPr/>
                    <a:lstStyle/>
                    <a:p>
                      <a:r>
                        <a:rPr lang="ru-RU" sz="1200"/>
                        <a:t>Гелий</a:t>
                      </a:r>
                    </a:p>
                  </a:txBody>
                  <a:tcPr marL="74196" marR="74196" marT="37098" marB="37098" anchor="ctr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He</a:t>
                      </a:r>
                    </a:p>
                  </a:txBody>
                  <a:tcPr marL="74196" marR="74196" marT="37098" marB="37098" anchor="ctr"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1,0·10</a:t>
                      </a:r>
                      <a:r>
                        <a:rPr lang="ru-RU" sz="1200" baseline="30000" dirty="0"/>
                        <a:t>-6</a:t>
                      </a:r>
                      <a:endParaRPr lang="ru-RU" sz="1200" dirty="0"/>
                    </a:p>
                  </a:txBody>
                  <a:tcPr marL="74196" marR="74196" marT="37098" marB="37098" anchor="ctr"/>
                </a:tc>
                <a:extLst>
                  <a:ext uri="{0D108BD9-81ED-4DB2-BD59-A6C34878D82A}">
                    <a16:rowId xmlns:a16="http://schemas.microsoft.com/office/drawing/2014/main" val="1483091761"/>
                  </a:ext>
                </a:extLst>
              </a:tr>
              <a:tr h="215618">
                <a:tc>
                  <a:txBody>
                    <a:bodyPr/>
                    <a:lstStyle/>
                    <a:p>
                      <a:r>
                        <a:rPr lang="ru-RU" sz="1200"/>
                        <a:t>Фреон </a:t>
                      </a:r>
                      <a:r>
                        <a:rPr lang="en-US" sz="1200"/>
                        <a:t>R12</a:t>
                      </a:r>
                    </a:p>
                  </a:txBody>
                  <a:tcPr marL="74196" marR="74196" marT="37098" marB="37098"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R12</a:t>
                      </a:r>
                    </a:p>
                  </a:txBody>
                  <a:tcPr marL="74196" marR="74196" marT="37098" marB="37098" anchor="ctr"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2,7·10</a:t>
                      </a:r>
                      <a:r>
                        <a:rPr lang="ru-RU" sz="1200" baseline="30000" dirty="0"/>
                        <a:t>-6</a:t>
                      </a:r>
                      <a:endParaRPr lang="ru-RU" sz="1200" dirty="0"/>
                    </a:p>
                  </a:txBody>
                  <a:tcPr marL="74196" marR="74196" marT="37098" marB="37098" anchor="ctr"/>
                </a:tc>
                <a:extLst>
                  <a:ext uri="{0D108BD9-81ED-4DB2-BD59-A6C34878D82A}">
                    <a16:rowId xmlns:a16="http://schemas.microsoft.com/office/drawing/2014/main" val="3551446408"/>
                  </a:ext>
                </a:extLst>
              </a:tr>
              <a:tr h="215618">
                <a:tc>
                  <a:txBody>
                    <a:bodyPr/>
                    <a:lstStyle/>
                    <a:p>
                      <a:r>
                        <a:rPr lang="ru-RU" sz="1200"/>
                        <a:t>Фреон </a:t>
                      </a:r>
                      <a:r>
                        <a:rPr lang="en-US" sz="1200"/>
                        <a:t>R1301</a:t>
                      </a:r>
                    </a:p>
                  </a:txBody>
                  <a:tcPr marL="74196" marR="74196" marT="37098" marB="37098" anchor="ctr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R1301</a:t>
                      </a:r>
                    </a:p>
                  </a:txBody>
                  <a:tcPr marL="74196" marR="74196" marT="37098" marB="37098" anchor="ctr"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2,4·10</a:t>
                      </a:r>
                      <a:r>
                        <a:rPr lang="ru-RU" sz="1200" baseline="30000" dirty="0"/>
                        <a:t>-6</a:t>
                      </a:r>
                      <a:endParaRPr lang="ru-RU" sz="1200" dirty="0"/>
                    </a:p>
                  </a:txBody>
                  <a:tcPr marL="74196" marR="74196" marT="37098" marB="37098" anchor="ctr"/>
                </a:tc>
                <a:extLst>
                  <a:ext uri="{0D108BD9-81ED-4DB2-BD59-A6C34878D82A}">
                    <a16:rowId xmlns:a16="http://schemas.microsoft.com/office/drawing/2014/main" val="3351624520"/>
                  </a:ext>
                </a:extLst>
              </a:tr>
              <a:tr h="215618">
                <a:tc>
                  <a:txBody>
                    <a:bodyPr/>
                    <a:lstStyle/>
                    <a:p>
                      <a:r>
                        <a:rPr lang="ru-RU" sz="1200" dirty="0" err="1"/>
                        <a:t>Гексафторид</a:t>
                      </a:r>
                      <a:r>
                        <a:rPr lang="ru-RU" sz="1200" dirty="0"/>
                        <a:t> серы</a:t>
                      </a:r>
                    </a:p>
                  </a:txBody>
                  <a:tcPr marL="74196" marR="74196" marT="37098" marB="37098" anchor="ctr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SF</a:t>
                      </a:r>
                      <a:r>
                        <a:rPr lang="en-US" sz="1200" baseline="-25000"/>
                        <a:t>6</a:t>
                      </a:r>
                      <a:endParaRPr lang="en-US" sz="1200"/>
                    </a:p>
                  </a:txBody>
                  <a:tcPr marL="74196" marR="74196" marT="37098" marB="37098" anchor="ctr"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2,2·10</a:t>
                      </a:r>
                      <a:r>
                        <a:rPr lang="ru-RU" sz="1200" baseline="30000" dirty="0"/>
                        <a:t>-6</a:t>
                      </a:r>
                      <a:endParaRPr lang="ru-RU" sz="1200" dirty="0"/>
                    </a:p>
                  </a:txBody>
                  <a:tcPr marL="74196" marR="74196" marT="37098" marB="37098" anchor="ctr"/>
                </a:tc>
                <a:extLst>
                  <a:ext uri="{0D108BD9-81ED-4DB2-BD59-A6C34878D82A}">
                    <a16:rowId xmlns:a16="http://schemas.microsoft.com/office/drawing/2014/main" val="862646763"/>
                  </a:ext>
                </a:extLst>
              </a:tr>
              <a:tr h="215618">
                <a:tc>
                  <a:txBody>
                    <a:bodyPr/>
                    <a:lstStyle/>
                    <a:p>
                      <a:r>
                        <a:rPr lang="ru-RU" sz="1200"/>
                        <a:t>Углекислый газ</a:t>
                      </a:r>
                    </a:p>
                  </a:txBody>
                  <a:tcPr marL="74196" marR="74196" marT="37098" marB="37098" anchor="ctr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CO</a:t>
                      </a:r>
                      <a:r>
                        <a:rPr lang="en-US" sz="1200" baseline="-25000"/>
                        <a:t>2</a:t>
                      </a:r>
                      <a:endParaRPr lang="en-US" sz="1200"/>
                    </a:p>
                  </a:txBody>
                  <a:tcPr marL="74196" marR="74196" marT="37098" marB="37098" anchor="ctr"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4,0·10</a:t>
                      </a:r>
                      <a:r>
                        <a:rPr lang="ru-RU" sz="1200" baseline="30000" dirty="0"/>
                        <a:t>-6</a:t>
                      </a:r>
                      <a:endParaRPr lang="ru-RU" sz="1200" dirty="0"/>
                    </a:p>
                  </a:txBody>
                  <a:tcPr marL="74196" marR="74196" marT="37098" marB="37098" anchor="ctr"/>
                </a:tc>
                <a:extLst>
                  <a:ext uri="{0D108BD9-81ED-4DB2-BD59-A6C34878D82A}">
                    <a16:rowId xmlns:a16="http://schemas.microsoft.com/office/drawing/2014/main" val="623798301"/>
                  </a:ext>
                </a:extLst>
              </a:tr>
              <a:tr h="215618">
                <a:tc>
                  <a:txBody>
                    <a:bodyPr/>
                    <a:lstStyle/>
                    <a:p>
                      <a:r>
                        <a:rPr lang="ru-RU" sz="1200"/>
                        <a:t>Метан</a:t>
                      </a:r>
                    </a:p>
                  </a:txBody>
                  <a:tcPr marL="74196" marR="74196" marT="37098" marB="37098" anchor="ctr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CH</a:t>
                      </a:r>
                      <a:r>
                        <a:rPr lang="en-US" sz="1200" baseline="-25000"/>
                        <a:t>4</a:t>
                      </a:r>
                      <a:endParaRPr lang="en-US" sz="1200"/>
                    </a:p>
                  </a:txBody>
                  <a:tcPr marL="74196" marR="74196" marT="37098" marB="37098" anchor="ctr"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2,9·10</a:t>
                      </a:r>
                      <a:r>
                        <a:rPr lang="ru-RU" sz="1200" baseline="30000" dirty="0"/>
                        <a:t>-6</a:t>
                      </a:r>
                      <a:endParaRPr lang="ru-RU" sz="1200" dirty="0"/>
                    </a:p>
                  </a:txBody>
                  <a:tcPr marL="74196" marR="74196" marT="37098" marB="37098" anchor="ctr"/>
                </a:tc>
                <a:extLst>
                  <a:ext uri="{0D108BD9-81ED-4DB2-BD59-A6C34878D82A}">
                    <a16:rowId xmlns:a16="http://schemas.microsoft.com/office/drawing/2014/main" val="2703454652"/>
                  </a:ext>
                </a:extLst>
              </a:tr>
              <a:tr h="215618">
                <a:tc>
                  <a:txBody>
                    <a:bodyPr/>
                    <a:lstStyle/>
                    <a:p>
                      <a:r>
                        <a:rPr lang="ru-RU" sz="1200"/>
                        <a:t>Аргон</a:t>
                      </a:r>
                    </a:p>
                  </a:txBody>
                  <a:tcPr marL="74196" marR="74196" marT="37098" marB="37098" anchor="ctr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Ar</a:t>
                      </a:r>
                    </a:p>
                  </a:txBody>
                  <a:tcPr marL="74196" marR="74196" marT="37098" marB="37098" anchor="ctr"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3,5·10</a:t>
                      </a:r>
                      <a:r>
                        <a:rPr lang="ru-RU" sz="1200" baseline="30000" dirty="0"/>
                        <a:t>-6</a:t>
                      </a:r>
                      <a:endParaRPr lang="ru-RU" sz="1200" dirty="0"/>
                    </a:p>
                  </a:txBody>
                  <a:tcPr marL="74196" marR="74196" marT="37098" marB="37098" anchor="ctr"/>
                </a:tc>
                <a:extLst>
                  <a:ext uri="{0D108BD9-81ED-4DB2-BD59-A6C34878D82A}">
                    <a16:rowId xmlns:a16="http://schemas.microsoft.com/office/drawing/2014/main" val="364463677"/>
                  </a:ext>
                </a:extLst>
              </a:tr>
              <a:tr h="215618">
                <a:tc>
                  <a:txBody>
                    <a:bodyPr/>
                    <a:lstStyle/>
                    <a:p>
                      <a:r>
                        <a:rPr lang="ru-RU" sz="1200" dirty="0"/>
                        <a:t>Кислород</a:t>
                      </a:r>
                    </a:p>
                  </a:txBody>
                  <a:tcPr marL="74196" marR="74196" marT="37098" marB="37098"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</a:t>
                      </a:r>
                      <a:r>
                        <a:rPr lang="en-US" sz="1200" baseline="-25000" dirty="0"/>
                        <a:t>2</a:t>
                      </a:r>
                      <a:endParaRPr lang="en-US" sz="1200" dirty="0"/>
                    </a:p>
                  </a:txBody>
                  <a:tcPr marL="74196" marR="74196" marT="37098" marB="37098" anchor="ctr"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2,9·10</a:t>
                      </a:r>
                      <a:r>
                        <a:rPr lang="ru-RU" sz="1200" baseline="30000" dirty="0"/>
                        <a:t>-5</a:t>
                      </a:r>
                      <a:endParaRPr lang="ru-RU" sz="1200" dirty="0"/>
                    </a:p>
                  </a:txBody>
                  <a:tcPr marL="74196" marR="74196" marT="37098" marB="37098" anchor="ctr"/>
                </a:tc>
                <a:extLst>
                  <a:ext uri="{0D108BD9-81ED-4DB2-BD59-A6C34878D82A}">
                    <a16:rowId xmlns:a16="http://schemas.microsoft.com/office/drawing/2014/main" val="462456238"/>
                  </a:ext>
                </a:extLst>
              </a:tr>
            </a:tbl>
          </a:graphicData>
        </a:graphic>
      </p:graphicFrame>
      <p:sp>
        <p:nvSpPr>
          <p:cNvPr id="10" name="Объект 2"/>
          <p:cNvSpPr>
            <a:spLocks noGrp="1"/>
          </p:cNvSpPr>
          <p:nvPr>
            <p:ph idx="1"/>
          </p:nvPr>
        </p:nvSpPr>
        <p:spPr>
          <a:xfrm>
            <a:off x="323528" y="881379"/>
            <a:ext cx="7056784" cy="1971558"/>
          </a:xfrm>
        </p:spPr>
        <p:txBody>
          <a:bodyPr>
            <a:noAutofit/>
          </a:bodyPr>
          <a:lstStyle/>
          <a:p>
            <a:pPr algn="just">
              <a:spcAft>
                <a:spcPts val="600"/>
              </a:spcAft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Разновидностью </a:t>
            </a:r>
            <a:r>
              <a:rPr lang="ru-RU" sz="14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катарометрических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14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течеискателей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является тепловой </a:t>
            </a:r>
            <a:r>
              <a:rPr lang="ru-RU" sz="14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течеискатель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Данный тип </a:t>
            </a:r>
            <a:r>
              <a:rPr lang="ru-RU" sz="14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течеискателей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использует свойство теплопроводности в качестве главного критерия определения газа. </a:t>
            </a:r>
            <a:r>
              <a:rPr lang="ru-RU" sz="14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Течеискатель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оборудован нагреваемым термистором (бусинкой термистора), который передает тепло блоку материалов, находящийся при постоянной температуре. Т.к. через детектор камеры проходит воздух, то постоянное количество тепла будет проходить от термистора к блоку. Газы, отличные от воздуха, будут оказывать влияние на скорость передачи тепла от термистора к блоку.</a:t>
            </a: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6540172" y="5590248"/>
            <a:ext cx="2376264" cy="5452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Aft>
                <a:spcPts val="600"/>
              </a:spcAft>
              <a:buNone/>
            </a:pPr>
            <a:r>
              <a:rPr lang="ru-RU" sz="14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Течеискатель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GasCheck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3000, Ion Science Ltd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5940201"/>
            <a:ext cx="25085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https://www.ionscience.com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184" y="4128018"/>
            <a:ext cx="2915816" cy="139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40056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95</a:t>
            </a:fld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539552" y="34862"/>
            <a:ext cx="8229600" cy="634082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</a:rPr>
              <a:t>Манометрический метод</a:t>
            </a:r>
          </a:p>
        </p:txBody>
      </p:sp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200202" y="908720"/>
            <a:ext cx="8568950" cy="4680520"/>
          </a:xfrm>
        </p:spPr>
        <p:txBody>
          <a:bodyPr>
            <a:noAutofit/>
          </a:bodyPr>
          <a:lstStyle/>
          <a:p>
            <a:pPr algn="just">
              <a:spcAft>
                <a:spcPts val="600"/>
              </a:spcAft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Манометрический метод наиболее прост и удобен для оценки степени герметичности вакуумной системы, имеющей собственные средства откачки и измерения давления, так как не требует специального оборудования;</a:t>
            </a:r>
          </a:p>
          <a:p>
            <a:pPr algn="just">
              <a:spcAft>
                <a:spcPts val="600"/>
              </a:spcAft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Для контроля герметичности может быть использован любой манометрический преобразователь, имеющийся в системе;</a:t>
            </a:r>
          </a:p>
          <a:p>
            <a:pPr algn="just">
              <a:spcAft>
                <a:spcPts val="600"/>
              </a:spcAft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Методом может быть определено суммарное натекание в систему и могут быть выявлены единичные течи.</a:t>
            </a:r>
            <a:endParaRPr lang="ru-RU" sz="1400" baseline="300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endParaRPr lang="ru-RU" sz="14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clrChange>
              <a:clrFrom>
                <a:srgbClr val="979797"/>
              </a:clrFrom>
              <a:clrTo>
                <a:srgbClr val="97979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3441" y="2937714"/>
            <a:ext cx="3640634" cy="3278444"/>
          </a:xfrm>
          <a:prstGeom prst="rect">
            <a:avLst/>
          </a:prstGeom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200202" y="2786843"/>
            <a:ext cx="4967308" cy="2655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Минимальная величина течей, выявляемых манометрическим методом, зависит от общего давления в системе, которое в данном случае является фоном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Кривая 1 – изменение давления при наличии истинных течей;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Кривая 2 – изменение давления при наличии кажущихся течей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Кривая 3 – при одновременном присутствии в системе как истинных так и кажущихся течей</a:t>
            </a:r>
            <a:endParaRPr lang="ru-RU" sz="1400" baseline="300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endParaRPr lang="ru-RU" sz="14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23528" y="5484581"/>
                <a:ext cx="3421258" cy="3558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sv-SE" sz="16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6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Скорость натекания − </m:t>
                        </m:r>
                        <m:r>
                          <a:rPr lang="en-US" sz="16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𝑉</m:t>
                    </m:r>
                    <m:f>
                      <m:fPr>
                        <m:ctrlPr>
                          <a:rPr lang="en-US" sz="16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16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en-US" sz="16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16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en-US" sz="1600" dirty="0">
                  <a:solidFill>
                    <a:schemeClr val="bg1">
                      <a:lumMod val="50000"/>
                    </a:schemeClr>
                  </a:solidFill>
                  <a:latin typeface="Liberation Serif" panose="02020603050405020304" pitchFamily="18" charset="0"/>
                  <a:ea typeface="Liberation Serif" panose="02020603050405020304" pitchFamily="18" charset="0"/>
                  <a:cs typeface="Liberation Serif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5484581"/>
                <a:ext cx="3421258" cy="355803"/>
              </a:xfrm>
              <a:prstGeom prst="rect">
                <a:avLst/>
              </a:prstGeom>
              <a:blipFill>
                <a:blip r:embed="rId4"/>
                <a:stretch>
                  <a:fillRect l="-3387" r="-535" b="-155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220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96</a:t>
            </a:fld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539552" y="34862"/>
            <a:ext cx="8229600" cy="634082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</a:rPr>
              <a:t>Масс-спектрометрический метод</a:t>
            </a:r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323528" y="938000"/>
            <a:ext cx="8568952" cy="1554338"/>
          </a:xfrm>
        </p:spPr>
        <p:txBody>
          <a:bodyPr>
            <a:noAutofit/>
          </a:bodyPr>
          <a:lstStyle/>
          <a:p>
            <a:pPr algn="just">
              <a:spcAft>
                <a:spcPts val="600"/>
              </a:spcAft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Масс-спектрометрический метод </a:t>
            </a:r>
            <a:r>
              <a:rPr lang="ru-RU" sz="14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течеискания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– метод неразрушающего контроля проникающими веществами (ГОСТ 28517-90);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Основан на обнаружении пробного вещества в смеси веществ, проникающих через течи, путем ионизации молекул веществ с последующим разделением ионов по отношению их массы к заряду под действие электрического и магнитного поля;</a:t>
            </a:r>
          </a:p>
          <a:p>
            <a:pPr algn="just">
              <a:spcAft>
                <a:spcPts val="600"/>
              </a:spcAft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Диапазон: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10</a:t>
            </a:r>
            <a:r>
              <a:rPr lang="en-US" sz="1400" baseline="300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-</a:t>
            </a:r>
            <a:r>
              <a:rPr lang="ru-RU" sz="1400" baseline="300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2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…10</a:t>
            </a:r>
            <a:r>
              <a:rPr lang="ru-RU" sz="1400" baseline="300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-14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14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Па·м</a:t>
            </a:r>
            <a:r>
              <a:rPr lang="en-US" sz="1400" baseline="300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3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/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287443" y="2573348"/>
            <a:ext cx="2641122" cy="432048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ru-RU" sz="1400" dirty="0"/>
              <a:t>Масс-спектрометрический метод контроля герметичности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979712" y="3234543"/>
            <a:ext cx="2016224" cy="432048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ru-RU" sz="1400" dirty="0"/>
              <a:t>По типу используемого оборудования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55576" y="3821206"/>
            <a:ext cx="2016224" cy="63903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Гелиевый </a:t>
            </a:r>
            <a:r>
              <a:rPr lang="ru-RU" sz="1400" dirty="0" err="1"/>
              <a:t>течеискатель</a:t>
            </a:r>
            <a:endParaRPr lang="ru-RU" sz="1400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55576" y="4586260"/>
            <a:ext cx="2016224" cy="594066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en-US" sz="1400" dirty="0"/>
              <a:t>RGA </a:t>
            </a:r>
            <a:endParaRPr lang="ru-RU" sz="1400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220072" y="3238769"/>
            <a:ext cx="2088232" cy="432048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ru-RU" sz="1400" dirty="0"/>
              <a:t>По способу реализации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692029" y="3833231"/>
            <a:ext cx="2088232" cy="432048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Способ обдува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692029" y="4424778"/>
            <a:ext cx="2088232" cy="432048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Способ  камеры (чехла)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692029" y="5010939"/>
            <a:ext cx="2088232" cy="432048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ru-RU" sz="1400" dirty="0"/>
              <a:t>Способ накопления в вакууме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692029" y="5611419"/>
            <a:ext cx="2088232" cy="432048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Способ вакуумной камеры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419872" y="3835769"/>
            <a:ext cx="2376264" cy="432048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Способ щупа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419872" y="4424778"/>
            <a:ext cx="2376264" cy="432048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ru-RU" sz="1400" dirty="0"/>
              <a:t>Способ присоски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419872" y="5010939"/>
            <a:ext cx="2376264" cy="432048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ru-RU" sz="1400" dirty="0"/>
              <a:t>Способ накопления при атмосферном давлении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419872" y="5611419"/>
            <a:ext cx="2376264" cy="432048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ru-RU" sz="1400" dirty="0"/>
              <a:t>Способ </a:t>
            </a:r>
            <a:r>
              <a:rPr lang="ru-RU" sz="1400" dirty="0" err="1"/>
              <a:t>опрессовки</a:t>
            </a:r>
            <a:r>
              <a:rPr lang="ru-RU" sz="1400" dirty="0"/>
              <a:t> объекта с замкнутой  оболочкой</a:t>
            </a:r>
          </a:p>
        </p:txBody>
      </p:sp>
      <p:cxnSp>
        <p:nvCxnSpPr>
          <p:cNvPr id="4" name="Соединительная линия уступом 3"/>
          <p:cNvCxnSpPr>
            <a:stCxn id="9" idx="1"/>
            <a:endCxn id="10" idx="0"/>
          </p:cNvCxnSpPr>
          <p:nvPr/>
        </p:nvCxnSpPr>
        <p:spPr>
          <a:xfrm rot="10800000" flipV="1">
            <a:off x="2987825" y="2789371"/>
            <a:ext cx="299619" cy="445171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оединительная линия уступом 23"/>
          <p:cNvCxnSpPr>
            <a:stCxn id="9" idx="3"/>
            <a:endCxn id="13" idx="0"/>
          </p:cNvCxnSpPr>
          <p:nvPr/>
        </p:nvCxnSpPr>
        <p:spPr>
          <a:xfrm>
            <a:off x="5928565" y="2789372"/>
            <a:ext cx="335623" cy="449397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Соединительная линия уступом 28"/>
          <p:cNvCxnSpPr>
            <a:stCxn id="10" idx="1"/>
            <a:endCxn id="11" idx="1"/>
          </p:cNvCxnSpPr>
          <p:nvPr/>
        </p:nvCxnSpPr>
        <p:spPr>
          <a:xfrm rot="10800000" flipV="1">
            <a:off x="755576" y="3450566"/>
            <a:ext cx="1224136" cy="690159"/>
          </a:xfrm>
          <a:prstGeom prst="bentConnector3">
            <a:avLst>
              <a:gd name="adj1" fmla="val 11867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оединительная линия уступом 31"/>
          <p:cNvCxnSpPr>
            <a:stCxn id="10" idx="1"/>
            <a:endCxn id="12" idx="1"/>
          </p:cNvCxnSpPr>
          <p:nvPr/>
        </p:nvCxnSpPr>
        <p:spPr>
          <a:xfrm rot="10800000" flipV="1">
            <a:off x="755576" y="3450567"/>
            <a:ext cx="1224136" cy="1432726"/>
          </a:xfrm>
          <a:prstGeom prst="bentConnector3">
            <a:avLst>
              <a:gd name="adj1" fmla="val 11867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Соединительная линия уступом 35"/>
          <p:cNvCxnSpPr>
            <a:stCxn id="13" idx="2"/>
            <a:endCxn id="18" idx="3"/>
          </p:cNvCxnSpPr>
          <p:nvPr/>
        </p:nvCxnSpPr>
        <p:spPr>
          <a:xfrm rot="5400000">
            <a:off x="5839674" y="3627279"/>
            <a:ext cx="380976" cy="468052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Соединительная линия уступом 38"/>
          <p:cNvCxnSpPr>
            <a:stCxn id="13" idx="2"/>
            <a:endCxn id="19" idx="3"/>
          </p:cNvCxnSpPr>
          <p:nvPr/>
        </p:nvCxnSpPr>
        <p:spPr>
          <a:xfrm rot="5400000">
            <a:off x="5545170" y="3921783"/>
            <a:ext cx="969985" cy="468052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Соединительная линия уступом 41"/>
          <p:cNvCxnSpPr>
            <a:stCxn id="13" idx="2"/>
            <a:endCxn id="20" idx="3"/>
          </p:cNvCxnSpPr>
          <p:nvPr/>
        </p:nvCxnSpPr>
        <p:spPr>
          <a:xfrm rot="5400000">
            <a:off x="5252089" y="4214864"/>
            <a:ext cx="1556146" cy="468052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Соединительная линия уступом 44"/>
          <p:cNvCxnSpPr>
            <a:stCxn id="13" idx="2"/>
            <a:endCxn id="21" idx="3"/>
          </p:cNvCxnSpPr>
          <p:nvPr/>
        </p:nvCxnSpPr>
        <p:spPr>
          <a:xfrm rot="5400000">
            <a:off x="4951849" y="4515104"/>
            <a:ext cx="2156626" cy="468052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Соединительная линия уступом 47"/>
          <p:cNvCxnSpPr>
            <a:stCxn id="13" idx="2"/>
            <a:endCxn id="14" idx="1"/>
          </p:cNvCxnSpPr>
          <p:nvPr/>
        </p:nvCxnSpPr>
        <p:spPr>
          <a:xfrm rot="16200000" flipH="1">
            <a:off x="6288889" y="3646115"/>
            <a:ext cx="378438" cy="427841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Соединительная линия уступом 51"/>
          <p:cNvCxnSpPr>
            <a:stCxn id="13" idx="2"/>
            <a:endCxn id="15" idx="1"/>
          </p:cNvCxnSpPr>
          <p:nvPr/>
        </p:nvCxnSpPr>
        <p:spPr>
          <a:xfrm rot="16200000" flipH="1">
            <a:off x="5993116" y="3941888"/>
            <a:ext cx="969985" cy="427841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Соединительная линия уступом 54"/>
          <p:cNvCxnSpPr>
            <a:stCxn id="13" idx="2"/>
            <a:endCxn id="16" idx="1"/>
          </p:cNvCxnSpPr>
          <p:nvPr/>
        </p:nvCxnSpPr>
        <p:spPr>
          <a:xfrm rot="16200000" flipH="1">
            <a:off x="5700035" y="4234969"/>
            <a:ext cx="1556146" cy="427841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Соединительная линия уступом 57"/>
          <p:cNvCxnSpPr>
            <a:stCxn id="13" idx="2"/>
            <a:endCxn id="17" idx="1"/>
          </p:cNvCxnSpPr>
          <p:nvPr/>
        </p:nvCxnSpPr>
        <p:spPr>
          <a:xfrm rot="16200000" flipH="1">
            <a:off x="5399795" y="4535209"/>
            <a:ext cx="2156626" cy="427841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718701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97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88" y="792450"/>
            <a:ext cx="5878612" cy="4001225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39552" y="34862"/>
            <a:ext cx="8229600" cy="634082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</a:rPr>
              <a:t>Гелиевый </a:t>
            </a:r>
            <a:r>
              <a:rPr lang="ru-RU" sz="2400" dirty="0" err="1">
                <a:solidFill>
                  <a:schemeClr val="bg1">
                    <a:lumMod val="50000"/>
                  </a:schemeClr>
                </a:solidFill>
              </a:rPr>
              <a:t>течеискатель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668760" y="4869160"/>
            <a:ext cx="8100392" cy="1128869"/>
          </a:xfrm>
        </p:spPr>
        <p:txBody>
          <a:bodyPr>
            <a:noAutofit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Схема масс-спектрометрической камеры. 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Показаны траектории ионов различной эффективной массы ( М3&gt;М2&gt;М1 ). 1 - диафрагма; 2 -</a:t>
            </a:r>
            <a:b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</a:b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приемник ионов; 3 - коллектор; 4 -источник ионов; 5 - </a:t>
            </a:r>
            <a:r>
              <a:rPr lang="ru-RU" sz="14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супрессорная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сетка</a:t>
            </a:r>
            <a:b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</a:b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коллектора ионов; 6 - входная диафрагма коллектора ионов; 7 - катод </a:t>
            </a:r>
            <a:b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</a:br>
            <a:endParaRPr lang="ru-RU" sz="14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975" y="792450"/>
            <a:ext cx="1900039" cy="89534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07504" y="1708390"/>
            <a:ext cx="3024336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R - радиус траектории движения иона, см;</a:t>
            </a:r>
          </a:p>
          <a:p>
            <a:pPr>
              <a:spcAft>
                <a:spcPts val="600"/>
              </a:spcAft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Н - напряженность магнитного поля, Э;</a:t>
            </a:r>
          </a:p>
          <a:p>
            <a:pPr>
              <a:spcAft>
                <a:spcPts val="600"/>
              </a:spcAft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U - ускоряющая ионы разность потенциалов, В;</a:t>
            </a:r>
          </a:p>
          <a:p>
            <a:pPr>
              <a:spcAft>
                <a:spcPts val="600"/>
              </a:spcAft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M - эффективная масса иона, равная отношению его массового числа к</a:t>
            </a:r>
            <a:br>
              <a:rPr lang="ru-RU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</a:b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числу зарядов; </a:t>
            </a:r>
            <a:br>
              <a:rPr lang="ru-RU" sz="12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</a:br>
            <a:endParaRPr lang="ru-RU" sz="12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03280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98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1703" y="908720"/>
            <a:ext cx="4434506" cy="4176464"/>
          </a:xfrm>
          <a:prstGeom prst="rect">
            <a:avLst/>
          </a:prstGeom>
        </p:spPr>
      </p:pic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668760" y="4869160"/>
            <a:ext cx="8100392" cy="1296144"/>
          </a:xfrm>
        </p:spPr>
        <p:txBody>
          <a:bodyPr>
            <a:noAutofit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Схема вакуумной системы </a:t>
            </a:r>
            <a:r>
              <a:rPr lang="ru-RU" sz="14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течеискателя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СВ-14М (Завод Измеритель). 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 - анализатор масс-спектрометрический; V1, V3, V4, V6 - клапан с ручным приводом; N1 - турбомолекулярный насос; V2, V5, V7 - клапан электромагнитный; N2- насос пластинчато-роторный; A1 - течь гелиевая; B - ловушка азотная; P1, P2 - преобразователь манометрический; P2 -преобразователь манометрический магнитный</a:t>
            </a:r>
            <a:b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</a:br>
            <a:endParaRPr lang="ru-RU" sz="14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539552" y="34862"/>
            <a:ext cx="8229600" cy="634082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</a:rPr>
              <a:t>Гелиевый </a:t>
            </a:r>
            <a:r>
              <a:rPr lang="ru-RU" sz="2400" dirty="0" err="1">
                <a:solidFill>
                  <a:schemeClr val="bg1">
                    <a:lumMod val="50000"/>
                  </a:schemeClr>
                </a:solidFill>
              </a:rPr>
              <a:t>течеискатель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2" descr="http://img.directindustry.com/images_di/photo-g/helium-leak-detector-312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976" y="2611379"/>
            <a:ext cx="2111748" cy="2232248"/>
          </a:xfrm>
          <a:prstGeom prst="rect">
            <a:avLst/>
          </a:prstGeom>
          <a:noFill/>
        </p:spPr>
      </p:pic>
      <p:pic>
        <p:nvPicPr>
          <p:cNvPr id="8" name="Picture 18" descr="http://img.directindustry.com/images_di/photo-g/helium-leak-detector-1415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5177" y="3000763"/>
            <a:ext cx="2273572" cy="1764102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3823" y="830533"/>
            <a:ext cx="1917716" cy="19177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746" y="980728"/>
            <a:ext cx="1872208" cy="165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14288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99</a:t>
            </a:fld>
            <a:endParaRPr lang="ru-RU"/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309529" y="908720"/>
            <a:ext cx="4320480" cy="3096344"/>
          </a:xfrm>
        </p:spPr>
        <p:txBody>
          <a:bodyPr>
            <a:noAutofit/>
          </a:bodyPr>
          <a:lstStyle/>
          <a:p>
            <a:pPr algn="just">
              <a:spcAft>
                <a:spcPts val="600"/>
              </a:spcAft>
            </a:pPr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Требования</a:t>
            </a:r>
          </a:p>
          <a:p>
            <a:pPr lvl="1" algn="just">
              <a:spcAft>
                <a:spcPts val="300"/>
              </a:spcAft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Низкая концентрация в воздухе </a:t>
            </a:r>
          </a:p>
          <a:p>
            <a:pPr lvl="1" algn="just">
              <a:spcAft>
                <a:spcPts val="300"/>
              </a:spcAft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Инертность</a:t>
            </a:r>
          </a:p>
          <a:p>
            <a:pPr lvl="1" algn="just">
              <a:spcAft>
                <a:spcPts val="300"/>
              </a:spcAft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Низкая токсичность</a:t>
            </a:r>
          </a:p>
          <a:p>
            <a:pPr lvl="1" algn="just">
              <a:spcAft>
                <a:spcPts val="300"/>
              </a:spcAft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Приемлемая стоимость</a:t>
            </a:r>
          </a:p>
          <a:p>
            <a:pPr lvl="1" algn="just">
              <a:spcAft>
                <a:spcPts val="300"/>
              </a:spcAft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Малый размер</a:t>
            </a:r>
          </a:p>
          <a:p>
            <a:pPr lvl="1" algn="just">
              <a:spcAft>
                <a:spcPts val="300"/>
              </a:spcAft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Мобильность </a:t>
            </a:r>
          </a:p>
          <a:p>
            <a:pPr lvl="1" algn="just">
              <a:spcAft>
                <a:spcPts val="300"/>
              </a:spcAft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Уникальность массы</a:t>
            </a:r>
          </a:p>
          <a:p>
            <a:pPr lvl="1" algn="just">
              <a:spcAft>
                <a:spcPts val="300"/>
              </a:spcAft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Отсутствие диссоциации при ионизации 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539552" y="34862"/>
            <a:ext cx="8229600" cy="634082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</a:rPr>
              <a:t>Пробный газ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056" y="1052736"/>
            <a:ext cx="3521041" cy="3781598"/>
          </a:xfrm>
          <a:prstGeom prst="rect">
            <a:avLst/>
          </a:prstGeom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322516" y="3861048"/>
            <a:ext cx="4348252" cy="26642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600"/>
              </a:spcAft>
            </a:pPr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Идеальный пробный газ – </a:t>
            </a:r>
            <a:r>
              <a:rPr lang="ru-RU" sz="1800" baseline="300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4</a:t>
            </a:r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Не</a:t>
            </a:r>
          </a:p>
          <a:p>
            <a:pPr lvl="1" algn="just">
              <a:spcAft>
                <a:spcPts val="600"/>
              </a:spcAft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Содержание в воздухе 5,27⋅10</a:t>
            </a:r>
            <a:r>
              <a:rPr lang="ru-RU" sz="1400" baseline="300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−4 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% по объёму, 7,24⋅10</a:t>
            </a:r>
            <a:r>
              <a:rPr lang="ru-RU" sz="1400" baseline="300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−5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% по массе</a:t>
            </a:r>
          </a:p>
          <a:p>
            <a:pPr lvl="1" algn="just">
              <a:spcAft>
                <a:spcPts val="600"/>
              </a:spcAft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Нетоксичен</a:t>
            </a:r>
          </a:p>
          <a:p>
            <a:pPr lvl="1" algn="just">
              <a:spcAft>
                <a:spcPts val="600"/>
              </a:spcAft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Инертен</a:t>
            </a:r>
          </a:p>
          <a:p>
            <a:pPr lvl="1" algn="just">
              <a:spcAft>
                <a:spcPts val="600"/>
              </a:spcAft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Высокая стоимость</a:t>
            </a:r>
          </a:p>
          <a:p>
            <a:pPr lvl="1" algn="just">
              <a:spcAft>
                <a:spcPts val="600"/>
              </a:spcAft>
            </a:pP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Масса – 4,… </a:t>
            </a:r>
            <a:r>
              <a:rPr lang="ru-RU" sz="1400" dirty="0" err="1">
                <a:solidFill>
                  <a:schemeClr val="bg1">
                    <a:lumMod val="50000"/>
                  </a:schemeClr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а.е.м</a:t>
            </a:r>
            <a:endParaRPr lang="ru-RU" sz="14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lvl="1" algn="just">
              <a:spcAft>
                <a:spcPts val="600"/>
              </a:spcAft>
            </a:pPr>
            <a:endParaRPr lang="ru-RU" sz="14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lvl="1" algn="just">
              <a:spcAft>
                <a:spcPts val="600"/>
              </a:spcAft>
            </a:pPr>
            <a:endParaRPr lang="ru-RU" sz="900" dirty="0">
              <a:solidFill>
                <a:schemeClr val="bg1">
                  <a:lumMod val="50000"/>
                </a:schemeClr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28184" y="4941168"/>
            <a:ext cx="145264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6600" baseline="30000" dirty="0">
                <a:solidFill>
                  <a:srgbClr val="00B0F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4</a:t>
            </a:r>
            <a:r>
              <a:rPr lang="ru-RU" sz="6600" dirty="0">
                <a:solidFill>
                  <a:srgbClr val="00B0F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Не</a:t>
            </a:r>
          </a:p>
        </p:txBody>
      </p:sp>
    </p:spTree>
    <p:extLst>
      <p:ext uri="{BB962C8B-B14F-4D97-AF65-F5344CB8AC3E}">
        <p14:creationId xmlns:p14="http://schemas.microsoft.com/office/powerpoint/2010/main" val="13092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19433</TotalTime>
  <Words>7221</Words>
  <Application>Microsoft Office PowerPoint</Application>
  <PresentationFormat>On-screen Show (4:3)</PresentationFormat>
  <Paragraphs>1205</Paragraphs>
  <Slides>104</Slides>
  <Notes>29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17" baseType="lpstr">
      <vt:lpstr>Arial</vt:lpstr>
      <vt:lpstr>Calibri</vt:lpstr>
      <vt:lpstr>Cambria Math</vt:lpstr>
      <vt:lpstr>Liberation Sans</vt:lpstr>
      <vt:lpstr>Liberation Serif</vt:lpstr>
      <vt:lpstr>Symbol</vt:lpstr>
      <vt:lpstr>Tahoma</vt:lpstr>
      <vt:lpstr>Times New Roman</vt:lpstr>
      <vt:lpstr>UniversNextW1G-Regular</vt:lpstr>
      <vt:lpstr>Verdana</vt:lpstr>
      <vt:lpstr>Wingdings</vt:lpstr>
      <vt:lpstr>Тема Office</vt:lpstr>
      <vt:lpstr>Точечный рисунок</vt:lpstr>
      <vt:lpstr>Инженерные системы ускорителя: Вакуумная система  </vt:lpstr>
      <vt:lpstr>Содержание</vt:lpstr>
      <vt:lpstr>Что такое вакуум и для чего он нужен </vt:lpstr>
      <vt:lpstr>Термины, определения, размерности</vt:lpstr>
      <vt:lpstr>Области вакуума</vt:lpstr>
      <vt:lpstr>Основные понятия  </vt:lpstr>
      <vt:lpstr>Вакуум - идеальный газ</vt:lpstr>
      <vt:lpstr>Уравнение Клапейрона-Менделеева</vt:lpstr>
      <vt:lpstr>PowerPoint Presentation</vt:lpstr>
      <vt:lpstr>Режим течения газа</vt:lpstr>
      <vt:lpstr>PowerPoint Presentation</vt:lpstr>
      <vt:lpstr>PowerPoint Presentation</vt:lpstr>
      <vt:lpstr>Источник газовой нагрузки  </vt:lpstr>
      <vt:lpstr>PowerPoint Presentation</vt:lpstr>
      <vt:lpstr>Реальные течи или внешние течи</vt:lpstr>
      <vt:lpstr>Мнимые (виртуальные) течи или внутренние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Лимитирующие факторы</vt:lpstr>
      <vt:lpstr>Способы достижения требуемого вакуума  </vt:lpstr>
      <vt:lpstr>Классификация по принципу действия</vt:lpstr>
      <vt:lpstr>Пластинчато-роторный насос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Способы контроля состояния вакуума  </vt:lpstr>
      <vt:lpstr>PowerPoint Presentation</vt:lpstr>
      <vt:lpstr>Диапазон</vt:lpstr>
      <vt:lpstr>PowerPoint Presentation</vt:lpstr>
      <vt:lpstr>Вакуумметры косвенного действия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Измерение парциального давления</vt:lpstr>
      <vt:lpstr>PowerPoint Presentation</vt:lpstr>
      <vt:lpstr>PowerPoint Presentation</vt:lpstr>
      <vt:lpstr>Ионные фильтры</vt:lpstr>
      <vt:lpstr>Магнитно-секторный ионный фильтр</vt:lpstr>
      <vt:lpstr>PowerPoint Presentation</vt:lpstr>
      <vt:lpstr>Детекторы ионов</vt:lpstr>
      <vt:lpstr>Пример массового спектра</vt:lpstr>
      <vt:lpstr>Построение вакуумных систем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Дополнительные материалы  </vt:lpstr>
      <vt:lpstr>Герметичные соединения  </vt:lpstr>
      <vt:lpstr>Классификация: по конструктивному признаку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Контроль герметичности </vt:lpstr>
      <vt:lpstr>Методы контроля герметичности</vt:lpstr>
      <vt:lpstr>Катарометрический метод</vt:lpstr>
      <vt:lpstr>Манометрический метод</vt:lpstr>
      <vt:lpstr>Масс-спектрометрический метод</vt:lpstr>
      <vt:lpstr>Гелиевый течеискатель</vt:lpstr>
      <vt:lpstr>Гелиевый течеискатель</vt:lpstr>
      <vt:lpstr>Пробный газ</vt:lpstr>
      <vt:lpstr>Масс-спектрометрический метод</vt:lpstr>
      <vt:lpstr>PowerPoint Presentation</vt:lpstr>
      <vt:lpstr>PowerPoint Presentation</vt:lpstr>
      <vt:lpstr>Дополнительные материалы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Вакуум в жизни отдела</dc:title>
  <dc:creator>Artem</dc:creator>
  <cp:lastModifiedBy>Artem Galimov</cp:lastModifiedBy>
  <cp:revision>233</cp:revision>
  <dcterms:modified xsi:type="dcterms:W3CDTF">2024-08-29T12:05:16Z</dcterms:modified>
</cp:coreProperties>
</file>