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5"/>
  </p:notesMasterIdLst>
  <p:sldIdLst>
    <p:sldId id="256" r:id="rId3"/>
    <p:sldId id="304" r:id="rId4"/>
    <p:sldId id="316" r:id="rId5"/>
    <p:sldId id="266" r:id="rId6"/>
    <p:sldId id="309" r:id="rId7"/>
    <p:sldId id="306" r:id="rId8"/>
    <p:sldId id="310" r:id="rId9"/>
    <p:sldId id="258" r:id="rId10"/>
    <p:sldId id="311" r:id="rId11"/>
    <p:sldId id="319" r:id="rId12"/>
    <p:sldId id="320" r:id="rId13"/>
    <p:sldId id="317" r:id="rId14"/>
    <p:sldId id="314" r:id="rId15"/>
    <p:sldId id="315" r:id="rId16"/>
    <p:sldId id="322" r:id="rId17"/>
    <p:sldId id="313" r:id="rId18"/>
    <p:sldId id="321" r:id="rId19"/>
    <p:sldId id="318" r:id="rId20"/>
    <p:sldId id="269" r:id="rId21"/>
    <p:sldId id="257" r:id="rId22"/>
    <p:sldId id="305" r:id="rId23"/>
    <p:sldId id="259" r:id="rId2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2AB55-B490-4D9E-A2FF-F8D34B1468B6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C0E5-BBC5-48FE-B6A4-34430F046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6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0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5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3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47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7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35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1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0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23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4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D5362-9134-4C9E-B632-B065F7DFBCA0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5476-DE55-47AD-B9C4-01E0D0CCA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E22C-9ECA-47C7-A9B6-FF0B68BB3B4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EE0E-E4DD-4A63-B185-E243A4419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2BF0FD-5F58-43A9-8DE0-8235775A8DDA}"/>
              </a:ext>
            </a:extLst>
          </p:cNvPr>
          <p:cNvSpPr/>
          <p:nvPr/>
        </p:nvSpPr>
        <p:spPr>
          <a:xfrm>
            <a:off x="0" y="2"/>
            <a:ext cx="12192000" cy="11903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8217-DFA5-4FAB-9310-9770B0F5B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002" y="2763070"/>
            <a:ext cx="9144000" cy="1589255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и </a:t>
            </a:r>
            <a:r>
              <a:rPr lang="ru-RU" sz="5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квазиделение</a:t>
            </a: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слияния сложных ядер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4B11E-811B-47E9-96FB-674CB4147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1" y="4861915"/>
            <a:ext cx="6244052" cy="138236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Г.Н. </a:t>
            </a:r>
            <a:r>
              <a:rPr lang="ru-RU" dirty="0" err="1"/>
              <a:t>Княжева</a:t>
            </a:r>
            <a:r>
              <a:rPr lang="ru-RU" dirty="0"/>
              <a:t>, Э.М. Козулин</a:t>
            </a:r>
            <a:endParaRPr lang="en-US" dirty="0"/>
          </a:p>
          <a:p>
            <a:pPr algn="r"/>
            <a:r>
              <a:rPr lang="ru-RU" dirty="0"/>
              <a:t>Лаборатория ядерных </a:t>
            </a:r>
          </a:p>
          <a:p>
            <a:pPr algn="r"/>
            <a:r>
              <a:rPr lang="ru-RU" dirty="0"/>
              <a:t>реакций им. Г. Н. Флёрова</a:t>
            </a:r>
            <a:r>
              <a:rPr lang="en-US" dirty="0"/>
              <a:t>, </a:t>
            </a:r>
            <a:r>
              <a:rPr lang="ru-RU" dirty="0"/>
              <a:t>ОИЯИ</a:t>
            </a:r>
            <a:endParaRPr lang="en-US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8320EB4-0BB7-48ED-8BD1-47C0256254B6}"/>
              </a:ext>
            </a:extLst>
          </p:cNvPr>
          <p:cNvSpPr txBox="1">
            <a:spLocks/>
          </p:cNvSpPr>
          <p:nvPr/>
        </p:nvSpPr>
        <p:spPr>
          <a:xfrm>
            <a:off x="-102972" y="6285737"/>
            <a:ext cx="2945029" cy="429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14-17</a:t>
            </a:r>
            <a:r>
              <a:rPr lang="en-US" dirty="0"/>
              <a:t> </a:t>
            </a:r>
            <a:r>
              <a:rPr lang="ru-RU" dirty="0"/>
              <a:t>мая</a:t>
            </a:r>
            <a:r>
              <a:rPr lang="en-US" dirty="0"/>
              <a:t>, 2024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EBE2E0-B0D5-4494-94ED-4509E0DDA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8"/>
          <a:stretch/>
        </p:blipFill>
        <p:spPr>
          <a:xfrm>
            <a:off x="0" y="-1"/>
            <a:ext cx="12209892" cy="26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3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55EB95-59AC-4677-B437-1EB36433B6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400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Сечение захвата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F03AD8-587B-4FF8-B836-E4F6AECA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" y="931178"/>
            <a:ext cx="3982150" cy="57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A9296C-AA63-4748-8BA1-D40F849D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38" y="931178"/>
            <a:ext cx="3976772" cy="57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9C40AE-B2CC-4E58-945D-0CD928F5A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66" y="931178"/>
            <a:ext cx="400653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3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53A262A-F23A-47FB-9719-3C1DC2C2E0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50466" cy="55367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Сечение захвата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015266-95B1-4596-B584-F30E691AF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6" y="134224"/>
            <a:ext cx="4934927" cy="6723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99FC7-AFF4-44F5-823B-3241DD67019A}"/>
              </a:ext>
            </a:extLst>
          </p:cNvPr>
          <p:cNvSpPr txBox="1"/>
          <p:nvPr/>
        </p:nvSpPr>
        <p:spPr>
          <a:xfrm>
            <a:off x="444617" y="1283516"/>
            <a:ext cx="57296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Ca+</a:t>
            </a:r>
            <a:r>
              <a:rPr lang="en-US" sz="22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выход фрагментов реакции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FF+QF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подбарьерной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который можно объяснить передачей нескольких нуклонов (большая вероятность передачи 2 нейтронов от  </a:t>
            </a:r>
            <a:r>
              <a:rPr lang="ru-RU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происходящей до захвата ядер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Рачкова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Карпова).</a:t>
            </a: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Ar, </a:t>
            </a:r>
            <a:r>
              <a:rPr lang="en-US" sz="22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Ca+</a:t>
            </a:r>
            <a:r>
              <a:rPr lang="en-US" sz="2200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захвата хорошо описывается методом связанных каналов.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60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0C176BF-E22B-49A8-BA69-8D3946150E7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Массово-энергетические распределения бинарных фрагментов реакции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555793-3001-4E24-BB79-D05917551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63" y="1180046"/>
            <a:ext cx="8150446" cy="55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B635B4-60AD-426E-ADD4-E96D74B40C5B}"/>
              </a:ext>
            </a:extLst>
          </p:cNvPr>
          <p:cNvSpPr/>
          <p:nvPr/>
        </p:nvSpPr>
        <p:spPr>
          <a:xfrm>
            <a:off x="0" y="1124744"/>
            <a:ext cx="5746459" cy="57332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09D6CB-BEB2-4384-81E4-B75211B5F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82" r="6453" b="43954"/>
          <a:stretch/>
        </p:blipFill>
        <p:spPr>
          <a:xfrm>
            <a:off x="988539" y="852198"/>
            <a:ext cx="4329538" cy="5153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75ACA-8DBF-48AE-A158-25E264F95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8000"/>
            <a:ext cx="5128572" cy="2700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12833E4-957E-4759-B1D7-5060B7EA781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Фрагменты реакций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40,48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Pb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при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подбарьерной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энергии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40B27-D660-468F-B729-4629E7377589}"/>
              </a:ext>
            </a:extLst>
          </p:cNvPr>
          <p:cNvSpPr txBox="1"/>
          <p:nvPr/>
        </p:nvSpPr>
        <p:spPr>
          <a:xfrm>
            <a:off x="449481" y="6130567"/>
            <a:ext cx="122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E/E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=0.98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14A4C-EC0E-4DBF-AFD2-EF0CB81F88CE}"/>
              </a:ext>
            </a:extLst>
          </p:cNvPr>
          <p:cNvSpPr txBox="1"/>
          <p:nvPr/>
        </p:nvSpPr>
        <p:spPr>
          <a:xfrm>
            <a:off x="457637" y="6505668"/>
            <a:ext cx="502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J. Hinde et al., Prog. Part.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118 (2021) 103856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6606A-76BD-49BB-8E12-6C72FCA91C8A}"/>
              </a:ext>
            </a:extLst>
          </p:cNvPr>
          <p:cNvSpPr txBox="1"/>
          <p:nvPr/>
        </p:nvSpPr>
        <p:spPr>
          <a:xfrm>
            <a:off x="9873309" y="1041419"/>
            <a:ext cx="122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E/E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=0.95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65BC2-719F-423C-AF39-D1F66ED63E6D}"/>
              </a:ext>
            </a:extLst>
          </p:cNvPr>
          <p:cNvSpPr txBox="1"/>
          <p:nvPr/>
        </p:nvSpPr>
        <p:spPr>
          <a:xfrm>
            <a:off x="9852198" y="3768315"/>
            <a:ext cx="122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E/E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=0.91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89E21-FDC8-4D23-A0FF-47B669716540}"/>
              </a:ext>
            </a:extLst>
          </p:cNvPr>
          <p:cNvSpPr txBox="1"/>
          <p:nvPr/>
        </p:nvSpPr>
        <p:spPr>
          <a:xfrm>
            <a:off x="880844" y="5801293"/>
            <a:ext cx="45636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	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ts val="15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=M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ru-RU" sz="1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F430C-9250-48D8-9C40-8FDECBF506FB}"/>
              </a:ext>
            </a:extLst>
          </p:cNvPr>
          <p:cNvSpPr txBox="1"/>
          <p:nvPr/>
        </p:nvSpPr>
        <p:spPr>
          <a:xfrm rot="16200000">
            <a:off x="-1623391" y="3390439"/>
            <a:ext cx="4639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c.m.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(deg)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          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0D37F7-BA5E-4269-B1A5-3CBB3A012C1D}"/>
              </a:ext>
            </a:extLst>
          </p:cNvPr>
          <p:cNvSpPr txBox="1"/>
          <p:nvPr/>
        </p:nvSpPr>
        <p:spPr>
          <a:xfrm>
            <a:off x="6330448" y="6524876"/>
            <a:ext cx="5602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 isotopes</a:t>
            </a:r>
            <a:r>
              <a:rPr lang="en-US" sz="1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E.K. </a:t>
            </a:r>
            <a:r>
              <a:rPr lang="en-US" sz="14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Hulet</a:t>
            </a:r>
            <a:r>
              <a:rPr lang="en-US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ru-RU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Ядерная Физика</a:t>
            </a:r>
            <a:r>
              <a:rPr lang="en-US" sz="14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57 (1994) 1165-1173</a:t>
            </a:r>
            <a:endParaRPr lang="en-US" sz="1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FD47AD4-4EBD-4F48-9DE5-A490778CC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78" y="3768315"/>
            <a:ext cx="512857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2A4D7B-4096-4A2B-BA5A-3C0EE86D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3" y="1529609"/>
            <a:ext cx="7295279" cy="4333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276FA6-E717-45EF-9186-450841C22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/>
          <a:stretch/>
        </p:blipFill>
        <p:spPr>
          <a:xfrm>
            <a:off x="443430" y="1803632"/>
            <a:ext cx="4107639" cy="4011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85652-9708-4E9F-A268-9770B78AF218}"/>
              </a:ext>
            </a:extLst>
          </p:cNvPr>
          <p:cNvSpPr txBox="1"/>
          <p:nvPr/>
        </p:nvSpPr>
        <p:spPr>
          <a:xfrm>
            <a:off x="184829" y="6219928"/>
            <a:ext cx="502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J. Hinde et al., Prog. Part. </a:t>
            </a: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118 (2021) 103856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5BCDE8-70C9-49C3-84FA-C2089E7EA0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Фрагменты реакций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Pb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при энергии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выше кулоновского барьера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F21F2-9CD6-419B-8069-6882F05960AB}"/>
              </a:ext>
            </a:extLst>
          </p:cNvPr>
          <p:cNvSpPr txBox="1"/>
          <p:nvPr/>
        </p:nvSpPr>
        <p:spPr>
          <a:xfrm>
            <a:off x="7260367" y="3821863"/>
            <a:ext cx="1223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E/E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=0.96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A6CAB-6614-4CF5-9C65-210D9BD11BA0}"/>
              </a:ext>
            </a:extLst>
          </p:cNvPr>
          <p:cNvSpPr txBox="1"/>
          <p:nvPr/>
        </p:nvSpPr>
        <p:spPr>
          <a:xfrm>
            <a:off x="5312267" y="2086487"/>
            <a:ext cx="1223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E/E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=1.11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7A8D0-9828-476F-AB85-D5B5AEB9C289}"/>
              </a:ext>
            </a:extLst>
          </p:cNvPr>
          <p:cNvSpPr txBox="1"/>
          <p:nvPr/>
        </p:nvSpPr>
        <p:spPr>
          <a:xfrm>
            <a:off x="7114349" y="2019434"/>
            <a:ext cx="165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 systematics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29ABBC98-7CC7-4C2F-AF3A-B12B62B0B0C2}"/>
              </a:ext>
            </a:extLst>
          </p:cNvPr>
          <p:cNvCxnSpPr>
            <a:cxnSpLocks/>
          </p:cNvCxnSpPr>
          <p:nvPr/>
        </p:nvCxnSpPr>
        <p:spPr>
          <a:xfrm flipH="1">
            <a:off x="6419993" y="2455819"/>
            <a:ext cx="1381768" cy="514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2E52534-278A-4869-821E-940AAFB2D057}"/>
              </a:ext>
            </a:extLst>
          </p:cNvPr>
          <p:cNvCxnSpPr>
            <a:cxnSpLocks/>
          </p:cNvCxnSpPr>
          <p:nvPr/>
        </p:nvCxnSpPr>
        <p:spPr>
          <a:xfrm>
            <a:off x="7940232" y="2505997"/>
            <a:ext cx="431994" cy="441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05D579B-A06B-44E6-9747-E09A30748CC6}"/>
              </a:ext>
            </a:extLst>
          </p:cNvPr>
          <p:cNvCxnSpPr>
            <a:cxnSpLocks/>
          </p:cNvCxnSpPr>
          <p:nvPr/>
        </p:nvCxnSpPr>
        <p:spPr>
          <a:xfrm>
            <a:off x="8263156" y="2455819"/>
            <a:ext cx="2181138" cy="382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9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C065F9-26E2-40BD-A43A-416E000F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232" y="73878"/>
            <a:ext cx="3316778" cy="67102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B2C788-A273-4057-9877-78AB96CDA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0" y="1004725"/>
            <a:ext cx="7365534" cy="566893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3D1D5E-1637-47E8-9F44-FB2F7BA5C6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79934" cy="68789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TKE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анализ</a:t>
            </a:r>
          </a:p>
        </p:txBody>
      </p:sp>
    </p:spTree>
    <p:extLst>
      <p:ext uri="{BB962C8B-B14F-4D97-AF65-F5344CB8AC3E}">
        <p14:creationId xmlns:p14="http://schemas.microsoft.com/office/powerpoint/2010/main" val="306682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D4A7C-08F1-4E63-894E-D42D45145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7" y="939088"/>
            <a:ext cx="3574719" cy="2880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F6F7860-2D79-4548-9FF1-F169ACE498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01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Вероятность слияния в реакциях </a:t>
            </a:r>
            <a:r>
              <a:rPr lang="ru-RU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40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40,48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Pb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A13ACD-49E3-4EAA-837E-57C5484B0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20" y="1082180"/>
            <a:ext cx="7539100" cy="5625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10C170-2C49-4378-990D-C36FF6056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7" y="3894802"/>
            <a:ext cx="3556880" cy="28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2FEAA3-25F8-43C4-920A-F4D3173D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8" y="0"/>
            <a:ext cx="4437776" cy="677419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CE7B862-88D3-4191-837C-615470588E6E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7256477" cy="10066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Свойства фрагментов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квазиделения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реакции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40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Ca+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Pb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686CAE-BCD9-4DC9-82DA-315A3B4AB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7" y="1210736"/>
            <a:ext cx="5390412" cy="4352723"/>
          </a:xfrm>
          <a:prstGeom prst="rect">
            <a:avLst/>
          </a:prstGeom>
        </p:spPr>
      </p:pic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8582C53D-21E1-4B46-91BB-37C4CAE89F91}"/>
              </a:ext>
            </a:extLst>
          </p:cNvPr>
          <p:cNvSpPr/>
          <p:nvPr/>
        </p:nvSpPr>
        <p:spPr>
          <a:xfrm>
            <a:off x="10598394" y="875563"/>
            <a:ext cx="235973" cy="5353619"/>
          </a:xfrm>
          <a:prstGeom prst="downArrow">
            <a:avLst/>
          </a:prstGeom>
          <a:solidFill>
            <a:srgbClr val="4F81BD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E376F-3EDB-4AB3-8C3E-FD78D391F110}"/>
              </a:ext>
            </a:extLst>
          </p:cNvPr>
          <p:cNvSpPr txBox="1"/>
          <p:nvPr/>
        </p:nvSpPr>
        <p:spPr>
          <a:xfrm>
            <a:off x="10114569" y="444152"/>
            <a:ext cx="15820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172-175MeV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E54EF-49CD-476B-BC81-AC44C371D060}"/>
              </a:ext>
            </a:extLst>
          </p:cNvPr>
          <p:cNvSpPr txBox="1"/>
          <p:nvPr/>
        </p:nvSpPr>
        <p:spPr>
          <a:xfrm>
            <a:off x="477230" y="5767517"/>
            <a:ext cx="575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Nasirov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[Physics-2024]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valley in cold fusion reaction: QF I – Z=40, N=50;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QF II – Z=50, N=82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5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87B809-C35E-466A-9D20-03C5E19B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0" y="1071697"/>
            <a:ext cx="11613159" cy="55220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фрагментов реакции 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согласуются с делением возбужденного составного ядра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энергии ниже кулоновского барьера оцененная вероятность слияния близка к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реакции с экзотическим ядром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реакциях </a:t>
            </a:r>
            <a:r>
              <a:rPr lang="ru-RU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значение вероятности слияния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при энергии вблизи кулоновского барьера и составляет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50%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уменьшением и увеличением энергии вероятность слияния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также провести измерения сечений захвата и массово-энергетических распределений фрагментов реакций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,44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Ca+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204,208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Pb,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+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(установка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CORSET)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сечений остатков испарения (установка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энергиях ниже и выше кулоновского барьера.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сечений остатков испарения с сечениями деления составного ядра позволит сделать независимое заключение о вероятности слияния в этих реакциях.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739A84D-DEF4-41FD-BD69-2D33E176C3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789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13951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C04ED-E675-4C0F-8482-B6E4DADC52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r="2790" b="21488"/>
          <a:stretch/>
        </p:blipFill>
        <p:spPr>
          <a:xfrm>
            <a:off x="1310772" y="979911"/>
            <a:ext cx="9591389" cy="4411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BA561-F32D-48F6-A09B-D40D7B5F392F}"/>
              </a:ext>
            </a:extLst>
          </p:cNvPr>
          <p:cNvSpPr txBox="1"/>
          <p:nvPr/>
        </p:nvSpPr>
        <p:spPr>
          <a:xfrm>
            <a:off x="3012558" y="549621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13033-8F6B-42D3-9928-F7E7E7C89625}"/>
              </a:ext>
            </a:extLst>
          </p:cNvPr>
          <p:cNvSpPr txBox="1"/>
          <p:nvPr/>
        </p:nvSpPr>
        <p:spPr>
          <a:xfrm>
            <a:off x="1" y="0"/>
            <a:ext cx="12191999" cy="7078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CORSET team</a:t>
            </a:r>
          </a:p>
        </p:txBody>
      </p:sp>
    </p:spTree>
    <p:extLst>
      <p:ext uri="{BB962C8B-B14F-4D97-AF65-F5344CB8AC3E}">
        <p14:creationId xmlns:p14="http://schemas.microsoft.com/office/powerpoint/2010/main" val="37864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Заголовок 1">
            <a:extLst>
              <a:ext uri="{FF2B5EF4-FFF2-40B4-BE49-F238E27FC236}">
                <a16:creationId xmlns:a16="http://schemas.microsoft.com/office/drawing/2014/main" id="{6219321E-6617-4702-99AA-35C8C55FA7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61912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Взаимодействие сложных ядер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59733-844B-40CB-9406-006E6B8B963A}"/>
              </a:ext>
            </a:extLst>
          </p:cNvPr>
          <p:cNvSpPr txBox="1"/>
          <p:nvPr/>
        </p:nvSpPr>
        <p:spPr>
          <a:xfrm>
            <a:off x="3268540" y="813525"/>
            <a:ext cx="172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Потенциальная энергия взаимодействующей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1B737-86DD-4B53-9E22-A9DE168B4BA1}"/>
              </a:ext>
            </a:extLst>
          </p:cNvPr>
          <p:cNvSpPr txBox="1"/>
          <p:nvPr/>
        </p:nvSpPr>
        <p:spPr>
          <a:xfrm>
            <a:off x="5019533" y="852957"/>
            <a:ext cx="512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глубоконеупругих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t~10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24" name="Группа 723">
            <a:extLst>
              <a:ext uri="{FF2B5EF4-FFF2-40B4-BE49-F238E27FC236}">
                <a16:creationId xmlns:a16="http://schemas.microsoft.com/office/drawing/2014/main" id="{5AE57F2F-8300-4671-9C65-6618D2D0CCDC}"/>
              </a:ext>
            </a:extLst>
          </p:cNvPr>
          <p:cNvGrpSpPr/>
          <p:nvPr/>
        </p:nvGrpSpPr>
        <p:grpSpPr>
          <a:xfrm>
            <a:off x="716815" y="2799927"/>
            <a:ext cx="477537" cy="432870"/>
            <a:chOff x="1293526" y="1808729"/>
            <a:chExt cx="477795" cy="448645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0F45D2D-9E06-466D-9B26-41A3690AFFB0}"/>
                </a:ext>
              </a:extLst>
            </p:cNvPr>
            <p:cNvSpPr/>
            <p:nvPr/>
          </p:nvSpPr>
          <p:spPr>
            <a:xfrm rot="2497517">
              <a:off x="1551244" y="181097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B412DE5-005C-4955-A94A-7BC9D01F4D1D}"/>
                </a:ext>
              </a:extLst>
            </p:cNvPr>
            <p:cNvSpPr/>
            <p:nvPr/>
          </p:nvSpPr>
          <p:spPr>
            <a:xfrm rot="2497517">
              <a:off x="1517258" y="185422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E7DDCAA-CA24-4B03-B19F-BC4831E7690A}"/>
                </a:ext>
              </a:extLst>
            </p:cNvPr>
            <p:cNvSpPr/>
            <p:nvPr/>
          </p:nvSpPr>
          <p:spPr>
            <a:xfrm rot="2497517">
              <a:off x="1529370" y="190051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F748F8B-880E-4072-8084-F929FC98302D}"/>
                </a:ext>
              </a:extLst>
            </p:cNvPr>
            <p:cNvSpPr/>
            <p:nvPr/>
          </p:nvSpPr>
          <p:spPr>
            <a:xfrm rot="20087287">
              <a:off x="1340652" y="195243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F6B9F3B1-BB10-4EDB-A119-353F156B2BE4}"/>
                </a:ext>
              </a:extLst>
            </p:cNvPr>
            <p:cNvSpPr/>
            <p:nvPr/>
          </p:nvSpPr>
          <p:spPr>
            <a:xfrm rot="20087287">
              <a:off x="1480898" y="185166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C48494A1-5F0E-4FF9-9779-E70A630B1636}"/>
                </a:ext>
              </a:extLst>
            </p:cNvPr>
            <p:cNvSpPr/>
            <p:nvPr/>
          </p:nvSpPr>
          <p:spPr>
            <a:xfrm rot="20087287">
              <a:off x="1410109" y="181488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6DE4A0E1-5A6B-4C3A-962B-BBA54F1A3B55}"/>
                </a:ext>
              </a:extLst>
            </p:cNvPr>
            <p:cNvSpPr/>
            <p:nvPr/>
          </p:nvSpPr>
          <p:spPr>
            <a:xfrm rot="20087287">
              <a:off x="1460787" y="181487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2699138-2593-4842-8A03-5D523F71CC31}"/>
                </a:ext>
              </a:extLst>
            </p:cNvPr>
            <p:cNvSpPr/>
            <p:nvPr/>
          </p:nvSpPr>
          <p:spPr>
            <a:xfrm rot="20087287">
              <a:off x="1424740" y="190240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DDB80032-144D-470F-8CD6-07DA008C6D39}"/>
                </a:ext>
              </a:extLst>
            </p:cNvPr>
            <p:cNvSpPr/>
            <p:nvPr/>
          </p:nvSpPr>
          <p:spPr>
            <a:xfrm rot="20087287">
              <a:off x="1462527" y="194037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2332ABC-A4BE-42E7-9D0E-C912CCE0C303}"/>
                </a:ext>
              </a:extLst>
            </p:cNvPr>
            <p:cNvSpPr/>
            <p:nvPr/>
          </p:nvSpPr>
          <p:spPr>
            <a:xfrm rot="20087287">
              <a:off x="1426258" y="195486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1B945C7E-B410-453D-A071-7F1A7E4D8399}"/>
                </a:ext>
              </a:extLst>
            </p:cNvPr>
            <p:cNvSpPr/>
            <p:nvPr/>
          </p:nvSpPr>
          <p:spPr>
            <a:xfrm rot="20087287">
              <a:off x="1378146" y="189377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31F77CF8-D6E7-4AD2-BA7A-046CC23A3E74}"/>
                </a:ext>
              </a:extLst>
            </p:cNvPr>
            <p:cNvSpPr/>
            <p:nvPr/>
          </p:nvSpPr>
          <p:spPr>
            <a:xfrm rot="20087287">
              <a:off x="1347803" y="192750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BB9F7C1A-B979-4569-A964-26264346EF4D}"/>
                </a:ext>
              </a:extLst>
            </p:cNvPr>
            <p:cNvSpPr/>
            <p:nvPr/>
          </p:nvSpPr>
          <p:spPr>
            <a:xfrm rot="20087287">
              <a:off x="1357291" y="19746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D04EDD19-9CAD-41B9-A42F-D479D759B50D}"/>
                </a:ext>
              </a:extLst>
            </p:cNvPr>
            <p:cNvSpPr/>
            <p:nvPr/>
          </p:nvSpPr>
          <p:spPr>
            <a:xfrm rot="2497517">
              <a:off x="1509033" y="180872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719BBC7-1586-4C9C-9D3D-EE54781E3604}"/>
                </a:ext>
              </a:extLst>
            </p:cNvPr>
            <p:cNvSpPr/>
            <p:nvPr/>
          </p:nvSpPr>
          <p:spPr>
            <a:xfrm rot="2497517">
              <a:off x="1575819" y="185575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9DFE9D4A-A3D7-41BA-B5D7-6994E0682BBE}"/>
                </a:ext>
              </a:extLst>
            </p:cNvPr>
            <p:cNvSpPr/>
            <p:nvPr/>
          </p:nvSpPr>
          <p:spPr>
            <a:xfrm rot="2497517">
              <a:off x="1549360" y="186933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DDE1270-67CB-4CB9-AF67-8DA913B9CADD}"/>
                </a:ext>
              </a:extLst>
            </p:cNvPr>
            <p:cNvSpPr/>
            <p:nvPr/>
          </p:nvSpPr>
          <p:spPr>
            <a:xfrm rot="20087287">
              <a:off x="1489883" y="188973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AA2EDE90-BCA8-405E-82B6-FC6377BF3379}"/>
                </a:ext>
              </a:extLst>
            </p:cNvPr>
            <p:cNvSpPr/>
            <p:nvPr/>
          </p:nvSpPr>
          <p:spPr>
            <a:xfrm rot="20087287">
              <a:off x="1303875" y="195383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F1ACF38D-CB25-48BA-ABBD-9BE223B5EBD6}"/>
                </a:ext>
              </a:extLst>
            </p:cNvPr>
            <p:cNvSpPr/>
            <p:nvPr/>
          </p:nvSpPr>
          <p:spPr>
            <a:xfrm rot="20087287">
              <a:off x="1363478" y="203476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62E5DBD1-2330-44A5-A3C2-60949B931A7E}"/>
                </a:ext>
              </a:extLst>
            </p:cNvPr>
            <p:cNvSpPr/>
            <p:nvPr/>
          </p:nvSpPr>
          <p:spPr>
            <a:xfrm rot="20087287">
              <a:off x="1432627" y="202295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F34449EF-B95B-4594-9DBC-A5A89E6607FB}"/>
                </a:ext>
              </a:extLst>
            </p:cNvPr>
            <p:cNvSpPr/>
            <p:nvPr/>
          </p:nvSpPr>
          <p:spPr>
            <a:xfrm rot="20087287">
              <a:off x="1404637" y="186031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DD3AFD3B-09EC-4D64-9FF7-C492620DFB83}"/>
                </a:ext>
              </a:extLst>
            </p:cNvPr>
            <p:cNvSpPr/>
            <p:nvPr/>
          </p:nvSpPr>
          <p:spPr>
            <a:xfrm rot="20087287">
              <a:off x="1452996" y="18526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09AEA57D-5BFB-45D4-8223-F26B7B877EE1}"/>
                </a:ext>
              </a:extLst>
            </p:cNvPr>
            <p:cNvSpPr/>
            <p:nvPr/>
          </p:nvSpPr>
          <p:spPr>
            <a:xfrm rot="20087287">
              <a:off x="1449255" y="190515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93EE1416-EF9A-473E-A0D4-6F2BD7E18FF9}"/>
                </a:ext>
              </a:extLst>
            </p:cNvPr>
            <p:cNvSpPr/>
            <p:nvPr/>
          </p:nvSpPr>
          <p:spPr>
            <a:xfrm rot="20087287">
              <a:off x="1385998" y="193792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B46C7208-6240-45B2-87CC-768FE76CFB7A}"/>
                </a:ext>
              </a:extLst>
            </p:cNvPr>
            <p:cNvSpPr/>
            <p:nvPr/>
          </p:nvSpPr>
          <p:spPr>
            <a:xfrm rot="20087287">
              <a:off x="1364770" y="182881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DAEA3D4E-7AAE-47BC-894B-8F77E63950F9}"/>
                </a:ext>
              </a:extLst>
            </p:cNvPr>
            <p:cNvSpPr/>
            <p:nvPr/>
          </p:nvSpPr>
          <p:spPr>
            <a:xfrm rot="20087287">
              <a:off x="1347054" y="187230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04509BC3-D550-43A3-8F05-CC064A5FEF81}"/>
                </a:ext>
              </a:extLst>
            </p:cNvPr>
            <p:cNvSpPr/>
            <p:nvPr/>
          </p:nvSpPr>
          <p:spPr>
            <a:xfrm rot="20087287">
              <a:off x="1389885" y="19924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00EEE8D0-39C5-47F7-A16A-E51B46D4E3DE}"/>
                </a:ext>
              </a:extLst>
            </p:cNvPr>
            <p:cNvSpPr/>
            <p:nvPr/>
          </p:nvSpPr>
          <p:spPr>
            <a:xfrm rot="20087287">
              <a:off x="1587140" y="196212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0D730EB5-43B8-490B-9626-912F5C165C98}"/>
                </a:ext>
              </a:extLst>
            </p:cNvPr>
            <p:cNvSpPr/>
            <p:nvPr/>
          </p:nvSpPr>
          <p:spPr>
            <a:xfrm rot="2497517">
              <a:off x="1634368" y="18361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4337788D-7D1B-403C-B5D5-A8E67232FD82}"/>
                </a:ext>
              </a:extLst>
            </p:cNvPr>
            <p:cNvSpPr/>
            <p:nvPr/>
          </p:nvSpPr>
          <p:spPr>
            <a:xfrm rot="2497517">
              <a:off x="1600382" y="187943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8F2C9B9F-BC09-4A17-9675-819D6209C51A}"/>
                </a:ext>
              </a:extLst>
            </p:cNvPr>
            <p:cNvSpPr/>
            <p:nvPr/>
          </p:nvSpPr>
          <p:spPr>
            <a:xfrm rot="2497517">
              <a:off x="1612495" y="192572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2D6A43DE-BB7D-48E0-8030-49B41F13B099}"/>
                </a:ext>
              </a:extLst>
            </p:cNvPr>
            <p:cNvSpPr/>
            <p:nvPr/>
          </p:nvSpPr>
          <p:spPr>
            <a:xfrm rot="20087287">
              <a:off x="1423778" y="197763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788A74BB-1801-4276-B9DB-38416780FEAD}"/>
                </a:ext>
              </a:extLst>
            </p:cNvPr>
            <p:cNvSpPr/>
            <p:nvPr/>
          </p:nvSpPr>
          <p:spPr>
            <a:xfrm rot="20087287">
              <a:off x="1564024" y="18768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7AA410CA-EFAC-477B-A7AA-C737E4CDD52C}"/>
                </a:ext>
              </a:extLst>
            </p:cNvPr>
            <p:cNvSpPr/>
            <p:nvPr/>
          </p:nvSpPr>
          <p:spPr>
            <a:xfrm rot="20087287">
              <a:off x="1493234" y="184008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FC5CF45F-C2A7-4BB3-9E7E-50DE4B03C433}"/>
                </a:ext>
              </a:extLst>
            </p:cNvPr>
            <p:cNvSpPr/>
            <p:nvPr/>
          </p:nvSpPr>
          <p:spPr>
            <a:xfrm rot="20087287">
              <a:off x="1543913" y="184008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A4CD12DD-1E6A-469B-85F1-D5ED3EFE53AD}"/>
                </a:ext>
              </a:extLst>
            </p:cNvPr>
            <p:cNvSpPr/>
            <p:nvPr/>
          </p:nvSpPr>
          <p:spPr>
            <a:xfrm rot="20087287">
              <a:off x="1507865" y="192761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FE2C4252-A776-4ED4-B727-BC01F2D4F663}"/>
                </a:ext>
              </a:extLst>
            </p:cNvPr>
            <p:cNvSpPr/>
            <p:nvPr/>
          </p:nvSpPr>
          <p:spPr>
            <a:xfrm rot="20087287">
              <a:off x="1545652" y="19655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EEC506AD-1081-4F42-ADAE-F3AF1D691097}"/>
                </a:ext>
              </a:extLst>
            </p:cNvPr>
            <p:cNvSpPr/>
            <p:nvPr/>
          </p:nvSpPr>
          <p:spPr>
            <a:xfrm rot="20087287">
              <a:off x="1509383" y="198007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D7236E1F-FDFE-456E-A6E6-AA4A53BC57C1}"/>
                </a:ext>
              </a:extLst>
            </p:cNvPr>
            <p:cNvSpPr/>
            <p:nvPr/>
          </p:nvSpPr>
          <p:spPr>
            <a:xfrm rot="20087287">
              <a:off x="1461271" y="191897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7B140FA3-6699-4BF2-8E50-BB5275300BF9}"/>
                </a:ext>
              </a:extLst>
            </p:cNvPr>
            <p:cNvSpPr/>
            <p:nvPr/>
          </p:nvSpPr>
          <p:spPr>
            <a:xfrm rot="20087287">
              <a:off x="1430928" y="195270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BFFA2902-A847-416C-BD02-811B6519F3F5}"/>
                </a:ext>
              </a:extLst>
            </p:cNvPr>
            <p:cNvSpPr/>
            <p:nvPr/>
          </p:nvSpPr>
          <p:spPr>
            <a:xfrm rot="20087287">
              <a:off x="1440416" y="199988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87D99016-28A3-4302-83EF-9D7EE72F27F0}"/>
                </a:ext>
              </a:extLst>
            </p:cNvPr>
            <p:cNvSpPr/>
            <p:nvPr/>
          </p:nvSpPr>
          <p:spPr>
            <a:xfrm rot="2497517">
              <a:off x="1592158" y="183393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1AB4BD9C-51D8-4156-B12A-97833C64BDA9}"/>
                </a:ext>
              </a:extLst>
            </p:cNvPr>
            <p:cNvSpPr/>
            <p:nvPr/>
          </p:nvSpPr>
          <p:spPr>
            <a:xfrm rot="2497517">
              <a:off x="1658944" y="18809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D8325536-DAFF-41AC-A014-1BAE854665FF}"/>
                </a:ext>
              </a:extLst>
            </p:cNvPr>
            <p:cNvSpPr/>
            <p:nvPr/>
          </p:nvSpPr>
          <p:spPr>
            <a:xfrm rot="2497517">
              <a:off x="1632485" y="18945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857EA7D5-79E6-40B0-B4EC-80317E44E522}"/>
                </a:ext>
              </a:extLst>
            </p:cNvPr>
            <p:cNvSpPr/>
            <p:nvPr/>
          </p:nvSpPr>
          <p:spPr>
            <a:xfrm rot="20087287">
              <a:off x="1573009" y="191493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E3FA157E-F243-4133-8CE5-D5A25EBA56AE}"/>
                </a:ext>
              </a:extLst>
            </p:cNvPr>
            <p:cNvSpPr/>
            <p:nvPr/>
          </p:nvSpPr>
          <p:spPr>
            <a:xfrm rot="20087287">
              <a:off x="1387000" y="197903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8D4BEEE3-4902-43BE-A2D0-20D391EC674F}"/>
                </a:ext>
              </a:extLst>
            </p:cNvPr>
            <p:cNvSpPr/>
            <p:nvPr/>
          </p:nvSpPr>
          <p:spPr>
            <a:xfrm rot="20087287">
              <a:off x="1446602" y="205996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296A3D9E-C684-4450-B632-5F4591B9F6D3}"/>
                </a:ext>
              </a:extLst>
            </p:cNvPr>
            <p:cNvSpPr/>
            <p:nvPr/>
          </p:nvSpPr>
          <p:spPr>
            <a:xfrm rot="20087287">
              <a:off x="1515751" y="204816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D670CE07-0D07-4EF0-BFCE-59B353B1A979}"/>
                </a:ext>
              </a:extLst>
            </p:cNvPr>
            <p:cNvSpPr/>
            <p:nvPr/>
          </p:nvSpPr>
          <p:spPr>
            <a:xfrm rot="20087287">
              <a:off x="1487762" y="188552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C8B58B3C-28E2-42E1-9AF2-771079B4314B}"/>
                </a:ext>
              </a:extLst>
            </p:cNvPr>
            <p:cNvSpPr/>
            <p:nvPr/>
          </p:nvSpPr>
          <p:spPr>
            <a:xfrm rot="20087287">
              <a:off x="1536121" y="187787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B65EBFB8-DD53-4AB2-B36F-E1B7E3F9C946}"/>
                </a:ext>
              </a:extLst>
            </p:cNvPr>
            <p:cNvSpPr/>
            <p:nvPr/>
          </p:nvSpPr>
          <p:spPr>
            <a:xfrm rot="20087287">
              <a:off x="1532380" y="193036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7C51D157-0EF8-48C3-8935-AB2AD70BE95E}"/>
                </a:ext>
              </a:extLst>
            </p:cNvPr>
            <p:cNvSpPr/>
            <p:nvPr/>
          </p:nvSpPr>
          <p:spPr>
            <a:xfrm rot="20087287">
              <a:off x="1469123" y="196312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3DFC2F34-9194-4535-AE3A-6CB50D0637EE}"/>
                </a:ext>
              </a:extLst>
            </p:cNvPr>
            <p:cNvSpPr/>
            <p:nvPr/>
          </p:nvSpPr>
          <p:spPr>
            <a:xfrm rot="20087287">
              <a:off x="1447895" y="185401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D22816ED-392D-4A1A-B58E-063F288D571D}"/>
                </a:ext>
              </a:extLst>
            </p:cNvPr>
            <p:cNvSpPr/>
            <p:nvPr/>
          </p:nvSpPr>
          <p:spPr>
            <a:xfrm rot="20087287">
              <a:off x="1430180" y="189751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6A5DC6F4-01AB-4216-A808-D70813D78189}"/>
                </a:ext>
              </a:extLst>
            </p:cNvPr>
            <p:cNvSpPr/>
            <p:nvPr/>
          </p:nvSpPr>
          <p:spPr>
            <a:xfrm rot="20087287">
              <a:off x="1473010" y="201766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61A884AD-E58F-4EDE-9E16-ED4EA2DE8E38}"/>
                </a:ext>
              </a:extLst>
            </p:cNvPr>
            <p:cNvSpPr/>
            <p:nvPr/>
          </p:nvSpPr>
          <p:spPr>
            <a:xfrm rot="20087287">
              <a:off x="1398563" y="188181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7C30D454-B996-4A94-A867-A2415EB9D9BB}"/>
                </a:ext>
              </a:extLst>
            </p:cNvPr>
            <p:cNvSpPr/>
            <p:nvPr/>
          </p:nvSpPr>
          <p:spPr>
            <a:xfrm rot="8235995">
              <a:off x="1670532" y="212879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2C3CF4ED-5357-402C-8888-454AC10194E4}"/>
                </a:ext>
              </a:extLst>
            </p:cNvPr>
            <p:cNvSpPr/>
            <p:nvPr/>
          </p:nvSpPr>
          <p:spPr>
            <a:xfrm rot="8235995">
              <a:off x="1628605" y="213787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6406BF5B-F96D-48F1-AB40-FD508CC66FD6}"/>
                </a:ext>
              </a:extLst>
            </p:cNvPr>
            <p:cNvSpPr/>
            <p:nvPr/>
          </p:nvSpPr>
          <p:spPr>
            <a:xfrm rot="4225765">
              <a:off x="1597666" y="192386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2BDB91C1-3D09-4AE6-94E2-9649EFB1DA01}"/>
                </a:ext>
              </a:extLst>
            </p:cNvPr>
            <p:cNvSpPr/>
            <p:nvPr/>
          </p:nvSpPr>
          <p:spPr>
            <a:xfrm rot="4225765">
              <a:off x="1672561" y="2091601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DFA27C57-88F3-456E-92C4-9F11BA6B4F7C}"/>
                </a:ext>
              </a:extLst>
            </p:cNvPr>
            <p:cNvSpPr/>
            <p:nvPr/>
          </p:nvSpPr>
          <p:spPr>
            <a:xfrm rot="4225765">
              <a:off x="1711883" y="201555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AD2FD30D-CC77-4A3F-AE27-13580AD665AD}"/>
                </a:ext>
              </a:extLst>
            </p:cNvPr>
            <p:cNvSpPr/>
            <p:nvPr/>
          </p:nvSpPr>
          <p:spPr>
            <a:xfrm rot="4225765">
              <a:off x="1706908" y="207258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230C5D88-3E86-4D61-B1A5-B001FBF6EE7F}"/>
                </a:ext>
              </a:extLst>
            </p:cNvPr>
            <p:cNvSpPr/>
            <p:nvPr/>
          </p:nvSpPr>
          <p:spPr>
            <a:xfrm rot="4225765">
              <a:off x="1633422" y="202341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1843E39-6961-40E9-B1F4-EB81DE763924}"/>
                </a:ext>
              </a:extLst>
            </p:cNvPr>
            <p:cNvSpPr/>
            <p:nvPr/>
          </p:nvSpPr>
          <p:spPr>
            <a:xfrm rot="4225765">
              <a:off x="1596293" y="206220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C7ABAD9D-CC57-4F26-ADEB-7681D8581CBA}"/>
                </a:ext>
              </a:extLst>
            </p:cNvPr>
            <p:cNvSpPr/>
            <p:nvPr/>
          </p:nvSpPr>
          <p:spPr>
            <a:xfrm rot="4225765">
              <a:off x="1587106" y="201996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BC241A1-BC1A-4A29-ADEE-DC96420C3B72}"/>
                </a:ext>
              </a:extLst>
            </p:cNvPr>
            <p:cNvSpPr/>
            <p:nvPr/>
          </p:nvSpPr>
          <p:spPr>
            <a:xfrm rot="4225765">
              <a:off x="1645600" y="197182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D1B1B91E-5699-41A0-B331-BB06E7E11EF3}"/>
                </a:ext>
              </a:extLst>
            </p:cNvPr>
            <p:cNvSpPr/>
            <p:nvPr/>
          </p:nvSpPr>
          <p:spPr>
            <a:xfrm rot="4225765">
              <a:off x="1618902" y="193436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764F1BE5-3AD5-421F-96A8-84A5CC2D1697}"/>
                </a:ext>
              </a:extLst>
            </p:cNvPr>
            <p:cNvSpPr/>
            <p:nvPr/>
          </p:nvSpPr>
          <p:spPr>
            <a:xfrm rot="4225765">
              <a:off x="1576448" y="194040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9B784189-22F3-4763-84A1-9CCDBB56C1AF}"/>
                </a:ext>
              </a:extLst>
            </p:cNvPr>
            <p:cNvSpPr/>
            <p:nvPr/>
          </p:nvSpPr>
          <p:spPr>
            <a:xfrm rot="8235995">
              <a:off x="1654078" y="216343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64880EFF-377D-426B-A287-7D01F5BD5C09}"/>
                </a:ext>
              </a:extLst>
            </p:cNvPr>
            <p:cNvSpPr/>
            <p:nvPr/>
          </p:nvSpPr>
          <p:spPr>
            <a:xfrm rot="4225765">
              <a:off x="1638173" y="209797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83C3489A-B64B-4345-A595-7F16AED14E24}"/>
                </a:ext>
              </a:extLst>
            </p:cNvPr>
            <p:cNvSpPr/>
            <p:nvPr/>
          </p:nvSpPr>
          <p:spPr>
            <a:xfrm rot="4225765">
              <a:off x="1600050" y="188234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D7F6AFE8-4DFD-431C-B6E1-2053A6D0E4A0}"/>
                </a:ext>
              </a:extLst>
            </p:cNvPr>
            <p:cNvSpPr/>
            <p:nvPr/>
          </p:nvSpPr>
          <p:spPr>
            <a:xfrm rot="4225765">
              <a:off x="1522972" y="194146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6373EDCB-0E2B-423C-8AC8-E0C3C12450AD}"/>
                </a:ext>
              </a:extLst>
            </p:cNvPr>
            <p:cNvSpPr/>
            <p:nvPr/>
          </p:nvSpPr>
          <p:spPr>
            <a:xfrm rot="4225765">
              <a:off x="1526560" y="202043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2790F149-E498-4925-AF74-970E8DE35A15}"/>
                </a:ext>
              </a:extLst>
            </p:cNvPr>
            <p:cNvSpPr/>
            <p:nvPr/>
          </p:nvSpPr>
          <p:spPr>
            <a:xfrm rot="4225765">
              <a:off x="1672438" y="200492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248E337C-6E61-47A0-A45A-9189EA7B3A0C}"/>
                </a:ext>
              </a:extLst>
            </p:cNvPr>
            <p:cNvSpPr/>
            <p:nvPr/>
          </p:nvSpPr>
          <p:spPr>
            <a:xfrm rot="4225765">
              <a:off x="1674419" y="206010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>
              <a:extLst>
                <a:ext uri="{FF2B5EF4-FFF2-40B4-BE49-F238E27FC236}">
                  <a16:creationId xmlns:a16="http://schemas.microsoft.com/office/drawing/2014/main" id="{6B672F18-231B-4C24-8678-2A340E970AB8}"/>
                </a:ext>
              </a:extLst>
            </p:cNvPr>
            <p:cNvSpPr/>
            <p:nvPr/>
          </p:nvSpPr>
          <p:spPr>
            <a:xfrm rot="4225765">
              <a:off x="1628594" y="205073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>
              <a:extLst>
                <a:ext uri="{FF2B5EF4-FFF2-40B4-BE49-F238E27FC236}">
                  <a16:creationId xmlns:a16="http://schemas.microsoft.com/office/drawing/2014/main" id="{4E52B8F1-5EDF-4EDC-9100-4B1F1E703F80}"/>
                </a:ext>
              </a:extLst>
            </p:cNvPr>
            <p:cNvSpPr/>
            <p:nvPr/>
          </p:nvSpPr>
          <p:spPr>
            <a:xfrm rot="4225765">
              <a:off x="1605977" y="197632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>
              <a:extLst>
                <a:ext uri="{FF2B5EF4-FFF2-40B4-BE49-F238E27FC236}">
                  <a16:creationId xmlns:a16="http://schemas.microsoft.com/office/drawing/2014/main" id="{D7CB3D2D-28AC-4331-84FE-A5C7CCABC9A9}"/>
                </a:ext>
              </a:extLst>
            </p:cNvPr>
            <p:cNvSpPr/>
            <p:nvPr/>
          </p:nvSpPr>
          <p:spPr>
            <a:xfrm rot="4225765">
              <a:off x="1704082" y="1963161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>
              <a:extLst>
                <a:ext uri="{FF2B5EF4-FFF2-40B4-BE49-F238E27FC236}">
                  <a16:creationId xmlns:a16="http://schemas.microsoft.com/office/drawing/2014/main" id="{D4AF3C34-E9DD-49A7-9254-F4B5923B74CA}"/>
                </a:ext>
              </a:extLst>
            </p:cNvPr>
            <p:cNvSpPr/>
            <p:nvPr/>
          </p:nvSpPr>
          <p:spPr>
            <a:xfrm rot="4225765">
              <a:off x="1667549" y="193894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>
              <a:extLst>
                <a:ext uri="{FF2B5EF4-FFF2-40B4-BE49-F238E27FC236}">
                  <a16:creationId xmlns:a16="http://schemas.microsoft.com/office/drawing/2014/main" id="{535CFDAC-ECB9-4343-923F-FDD12E2B8DC6}"/>
                </a:ext>
              </a:extLst>
            </p:cNvPr>
            <p:cNvSpPr/>
            <p:nvPr/>
          </p:nvSpPr>
          <p:spPr>
            <a:xfrm rot="4225765">
              <a:off x="1557597" y="1975337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>
              <a:extLst>
                <a:ext uri="{FF2B5EF4-FFF2-40B4-BE49-F238E27FC236}">
                  <a16:creationId xmlns:a16="http://schemas.microsoft.com/office/drawing/2014/main" id="{743B9F57-2F5E-4B5F-99E4-60B43F21FFD7}"/>
                </a:ext>
              </a:extLst>
            </p:cNvPr>
            <p:cNvSpPr/>
            <p:nvPr/>
          </p:nvSpPr>
          <p:spPr>
            <a:xfrm rot="4225765">
              <a:off x="1684466" y="190491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>
              <a:extLst>
                <a:ext uri="{FF2B5EF4-FFF2-40B4-BE49-F238E27FC236}">
                  <a16:creationId xmlns:a16="http://schemas.microsoft.com/office/drawing/2014/main" id="{E03AC34A-638E-4A6A-B02C-DA21AC73E374}"/>
                </a:ext>
              </a:extLst>
            </p:cNvPr>
            <p:cNvSpPr/>
            <p:nvPr/>
          </p:nvSpPr>
          <p:spPr>
            <a:xfrm rot="4225765">
              <a:off x="1567314" y="201493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id="{A8D6D347-F3DC-4E07-9878-43DDB36A5830}"/>
                </a:ext>
              </a:extLst>
            </p:cNvPr>
            <p:cNvSpPr/>
            <p:nvPr/>
          </p:nvSpPr>
          <p:spPr>
            <a:xfrm rot="4225765">
              <a:off x="1681531" y="210662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>
              <a:extLst>
                <a:ext uri="{FF2B5EF4-FFF2-40B4-BE49-F238E27FC236}">
                  <a16:creationId xmlns:a16="http://schemas.microsoft.com/office/drawing/2014/main" id="{D756CFED-35F2-496C-952E-2CAAB95EFC60}"/>
                </a:ext>
              </a:extLst>
            </p:cNvPr>
            <p:cNvSpPr/>
            <p:nvPr/>
          </p:nvSpPr>
          <p:spPr>
            <a:xfrm rot="4225765">
              <a:off x="1603070" y="211448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>
              <a:extLst>
                <a:ext uri="{FF2B5EF4-FFF2-40B4-BE49-F238E27FC236}">
                  <a16:creationId xmlns:a16="http://schemas.microsoft.com/office/drawing/2014/main" id="{3398D14E-2712-4DF8-8CFA-F492F8EA9B9A}"/>
                </a:ext>
              </a:extLst>
            </p:cNvPr>
            <p:cNvSpPr/>
            <p:nvPr/>
          </p:nvSpPr>
          <p:spPr>
            <a:xfrm rot="4225765">
              <a:off x="1565941" y="215327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>
              <a:extLst>
                <a:ext uri="{FF2B5EF4-FFF2-40B4-BE49-F238E27FC236}">
                  <a16:creationId xmlns:a16="http://schemas.microsoft.com/office/drawing/2014/main" id="{9E8CF341-D44E-4AE7-B0DB-6EAFA380504B}"/>
                </a:ext>
              </a:extLst>
            </p:cNvPr>
            <p:cNvSpPr/>
            <p:nvPr/>
          </p:nvSpPr>
          <p:spPr>
            <a:xfrm rot="4225765">
              <a:off x="1556754" y="211103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>
              <a:extLst>
                <a:ext uri="{FF2B5EF4-FFF2-40B4-BE49-F238E27FC236}">
                  <a16:creationId xmlns:a16="http://schemas.microsoft.com/office/drawing/2014/main" id="{7EE73F67-07C7-44F4-8066-3F7C0D6EF27B}"/>
                </a:ext>
              </a:extLst>
            </p:cNvPr>
            <p:cNvSpPr/>
            <p:nvPr/>
          </p:nvSpPr>
          <p:spPr>
            <a:xfrm rot="4225765">
              <a:off x="1615248" y="206289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>
              <a:extLst>
                <a:ext uri="{FF2B5EF4-FFF2-40B4-BE49-F238E27FC236}">
                  <a16:creationId xmlns:a16="http://schemas.microsoft.com/office/drawing/2014/main" id="{08040DBD-AE78-4D84-8A21-28029BD28721}"/>
                </a:ext>
              </a:extLst>
            </p:cNvPr>
            <p:cNvSpPr/>
            <p:nvPr/>
          </p:nvSpPr>
          <p:spPr>
            <a:xfrm rot="4225765">
              <a:off x="1588550" y="202543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>
              <a:extLst>
                <a:ext uri="{FF2B5EF4-FFF2-40B4-BE49-F238E27FC236}">
                  <a16:creationId xmlns:a16="http://schemas.microsoft.com/office/drawing/2014/main" id="{BF858045-618C-4163-9AFB-E3FB0F10BF72}"/>
                </a:ext>
              </a:extLst>
            </p:cNvPr>
            <p:cNvSpPr/>
            <p:nvPr/>
          </p:nvSpPr>
          <p:spPr>
            <a:xfrm rot="4225765">
              <a:off x="1546096" y="203147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>
              <a:extLst>
                <a:ext uri="{FF2B5EF4-FFF2-40B4-BE49-F238E27FC236}">
                  <a16:creationId xmlns:a16="http://schemas.microsoft.com/office/drawing/2014/main" id="{06AC5256-DD3D-45F2-AE0D-4FBB16DC9316}"/>
                </a:ext>
              </a:extLst>
            </p:cNvPr>
            <p:cNvSpPr/>
            <p:nvPr/>
          </p:nvSpPr>
          <p:spPr>
            <a:xfrm rot="4225765">
              <a:off x="1607821" y="218903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>
              <a:extLst>
                <a:ext uri="{FF2B5EF4-FFF2-40B4-BE49-F238E27FC236}">
                  <a16:creationId xmlns:a16="http://schemas.microsoft.com/office/drawing/2014/main" id="{D3C2B821-8CC3-4F26-9E27-3FE1AD92231A}"/>
                </a:ext>
              </a:extLst>
            </p:cNvPr>
            <p:cNvSpPr/>
            <p:nvPr/>
          </p:nvSpPr>
          <p:spPr>
            <a:xfrm rot="4225765">
              <a:off x="1569698" y="1973411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>
              <a:extLst>
                <a:ext uri="{FF2B5EF4-FFF2-40B4-BE49-F238E27FC236}">
                  <a16:creationId xmlns:a16="http://schemas.microsoft.com/office/drawing/2014/main" id="{95040A95-FBD5-4218-995C-0AD28662F850}"/>
                </a:ext>
              </a:extLst>
            </p:cNvPr>
            <p:cNvSpPr/>
            <p:nvPr/>
          </p:nvSpPr>
          <p:spPr>
            <a:xfrm rot="4225765">
              <a:off x="1492620" y="203252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>
              <a:extLst>
                <a:ext uri="{FF2B5EF4-FFF2-40B4-BE49-F238E27FC236}">
                  <a16:creationId xmlns:a16="http://schemas.microsoft.com/office/drawing/2014/main" id="{BD5A7307-A505-46E1-85A0-BA044C2DE889}"/>
                </a:ext>
              </a:extLst>
            </p:cNvPr>
            <p:cNvSpPr/>
            <p:nvPr/>
          </p:nvSpPr>
          <p:spPr>
            <a:xfrm rot="4225765">
              <a:off x="1496208" y="2111507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>
              <a:extLst>
                <a:ext uri="{FF2B5EF4-FFF2-40B4-BE49-F238E27FC236}">
                  <a16:creationId xmlns:a16="http://schemas.microsoft.com/office/drawing/2014/main" id="{41EC27E4-BD14-4948-97F6-D0E50C0D52EA}"/>
                </a:ext>
              </a:extLst>
            </p:cNvPr>
            <p:cNvSpPr/>
            <p:nvPr/>
          </p:nvSpPr>
          <p:spPr>
            <a:xfrm rot="4225765">
              <a:off x="1642087" y="209599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>
              <a:extLst>
                <a:ext uri="{FF2B5EF4-FFF2-40B4-BE49-F238E27FC236}">
                  <a16:creationId xmlns:a16="http://schemas.microsoft.com/office/drawing/2014/main" id="{92F90DE3-477C-4180-A10A-B4EEE908F612}"/>
                </a:ext>
              </a:extLst>
            </p:cNvPr>
            <p:cNvSpPr/>
            <p:nvPr/>
          </p:nvSpPr>
          <p:spPr>
            <a:xfrm rot="4225765">
              <a:off x="1644067" y="215117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>
              <a:extLst>
                <a:ext uri="{FF2B5EF4-FFF2-40B4-BE49-F238E27FC236}">
                  <a16:creationId xmlns:a16="http://schemas.microsoft.com/office/drawing/2014/main" id="{4D1E5C95-B2CF-4AC9-9819-48A29F88ABAF}"/>
                </a:ext>
              </a:extLst>
            </p:cNvPr>
            <p:cNvSpPr/>
            <p:nvPr/>
          </p:nvSpPr>
          <p:spPr>
            <a:xfrm rot="4225765">
              <a:off x="1598242" y="214180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>
              <a:extLst>
                <a:ext uri="{FF2B5EF4-FFF2-40B4-BE49-F238E27FC236}">
                  <a16:creationId xmlns:a16="http://schemas.microsoft.com/office/drawing/2014/main" id="{80D4E93D-139F-439B-8AD6-1F939B0198B3}"/>
                </a:ext>
              </a:extLst>
            </p:cNvPr>
            <p:cNvSpPr/>
            <p:nvPr/>
          </p:nvSpPr>
          <p:spPr>
            <a:xfrm rot="4225765">
              <a:off x="1575624" y="206739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>
              <a:extLst>
                <a:ext uri="{FF2B5EF4-FFF2-40B4-BE49-F238E27FC236}">
                  <a16:creationId xmlns:a16="http://schemas.microsoft.com/office/drawing/2014/main" id="{175EB08C-26A5-4721-8ED6-D3012DE61C4D}"/>
                </a:ext>
              </a:extLst>
            </p:cNvPr>
            <p:cNvSpPr/>
            <p:nvPr/>
          </p:nvSpPr>
          <p:spPr>
            <a:xfrm rot="4225765">
              <a:off x="1673730" y="205422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>
              <a:extLst>
                <a:ext uri="{FF2B5EF4-FFF2-40B4-BE49-F238E27FC236}">
                  <a16:creationId xmlns:a16="http://schemas.microsoft.com/office/drawing/2014/main" id="{3015BAA7-ED02-4E11-A429-578CA8DA09E7}"/>
                </a:ext>
              </a:extLst>
            </p:cNvPr>
            <p:cNvSpPr/>
            <p:nvPr/>
          </p:nvSpPr>
          <p:spPr>
            <a:xfrm rot="4225765">
              <a:off x="1637197" y="2030017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>
              <a:extLst>
                <a:ext uri="{FF2B5EF4-FFF2-40B4-BE49-F238E27FC236}">
                  <a16:creationId xmlns:a16="http://schemas.microsoft.com/office/drawing/2014/main" id="{6C8F5D0D-2AF1-424E-8EB5-BBBD9A8524F7}"/>
                </a:ext>
              </a:extLst>
            </p:cNvPr>
            <p:cNvSpPr/>
            <p:nvPr/>
          </p:nvSpPr>
          <p:spPr>
            <a:xfrm rot="4225765">
              <a:off x="1527245" y="206640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>
              <a:extLst>
                <a:ext uri="{FF2B5EF4-FFF2-40B4-BE49-F238E27FC236}">
                  <a16:creationId xmlns:a16="http://schemas.microsoft.com/office/drawing/2014/main" id="{2DA073DF-8498-4F95-8DBB-D9FCD7710CB4}"/>
                </a:ext>
              </a:extLst>
            </p:cNvPr>
            <p:cNvSpPr/>
            <p:nvPr/>
          </p:nvSpPr>
          <p:spPr>
            <a:xfrm rot="4225765">
              <a:off x="1654114" y="199597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>
              <a:extLst>
                <a:ext uri="{FF2B5EF4-FFF2-40B4-BE49-F238E27FC236}">
                  <a16:creationId xmlns:a16="http://schemas.microsoft.com/office/drawing/2014/main" id="{73455ED3-B844-45E4-93B5-061B988BEED7}"/>
                </a:ext>
              </a:extLst>
            </p:cNvPr>
            <p:cNvSpPr/>
            <p:nvPr/>
          </p:nvSpPr>
          <p:spPr>
            <a:xfrm rot="15974081">
              <a:off x="1307767" y="207221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>
              <a:extLst>
                <a:ext uri="{FF2B5EF4-FFF2-40B4-BE49-F238E27FC236}">
                  <a16:creationId xmlns:a16="http://schemas.microsoft.com/office/drawing/2014/main" id="{5AE0E374-302F-4445-BBAB-51BDBB122884}"/>
                </a:ext>
              </a:extLst>
            </p:cNvPr>
            <p:cNvSpPr/>
            <p:nvPr/>
          </p:nvSpPr>
          <p:spPr>
            <a:xfrm rot="15974081">
              <a:off x="1372167" y="206841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>
              <a:extLst>
                <a:ext uri="{FF2B5EF4-FFF2-40B4-BE49-F238E27FC236}">
                  <a16:creationId xmlns:a16="http://schemas.microsoft.com/office/drawing/2014/main" id="{8B1FFE3A-9BDA-4620-9216-4AD5D0BB4081}"/>
                </a:ext>
              </a:extLst>
            </p:cNvPr>
            <p:cNvSpPr/>
            <p:nvPr/>
          </p:nvSpPr>
          <p:spPr>
            <a:xfrm rot="15974081">
              <a:off x="1392291" y="202584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>
              <a:extLst>
                <a:ext uri="{FF2B5EF4-FFF2-40B4-BE49-F238E27FC236}">
                  <a16:creationId xmlns:a16="http://schemas.microsoft.com/office/drawing/2014/main" id="{71C2BD39-0C55-4BD4-8ECE-BB138AA464C5}"/>
                </a:ext>
              </a:extLst>
            </p:cNvPr>
            <p:cNvSpPr/>
            <p:nvPr/>
          </p:nvSpPr>
          <p:spPr>
            <a:xfrm rot="11963851">
              <a:off x="1562686" y="213528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>
              <a:extLst>
                <a:ext uri="{FF2B5EF4-FFF2-40B4-BE49-F238E27FC236}">
                  <a16:creationId xmlns:a16="http://schemas.microsoft.com/office/drawing/2014/main" id="{1B426B24-FD3B-4D64-92C4-7B78DE17BFD8}"/>
                </a:ext>
              </a:extLst>
            </p:cNvPr>
            <p:cNvSpPr/>
            <p:nvPr/>
          </p:nvSpPr>
          <p:spPr>
            <a:xfrm rot="11963851">
              <a:off x="1400262" y="20956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>
              <a:extLst>
                <a:ext uri="{FF2B5EF4-FFF2-40B4-BE49-F238E27FC236}">
                  <a16:creationId xmlns:a16="http://schemas.microsoft.com/office/drawing/2014/main" id="{441C82D7-1899-4794-B322-7D0D67088073}"/>
                </a:ext>
              </a:extLst>
            </p:cNvPr>
            <p:cNvSpPr/>
            <p:nvPr/>
          </p:nvSpPr>
          <p:spPr>
            <a:xfrm rot="11963851">
              <a:off x="1424483" y="217615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>
              <a:extLst>
                <a:ext uri="{FF2B5EF4-FFF2-40B4-BE49-F238E27FC236}">
                  <a16:creationId xmlns:a16="http://schemas.microsoft.com/office/drawing/2014/main" id="{8BF748C2-A8E6-4C33-A1FC-DAFC1535FB39}"/>
                </a:ext>
              </a:extLst>
            </p:cNvPr>
            <p:cNvSpPr/>
            <p:nvPr/>
          </p:nvSpPr>
          <p:spPr>
            <a:xfrm rot="11963851">
              <a:off x="1378389" y="214534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238">
              <a:extLst>
                <a:ext uri="{FF2B5EF4-FFF2-40B4-BE49-F238E27FC236}">
                  <a16:creationId xmlns:a16="http://schemas.microsoft.com/office/drawing/2014/main" id="{417B6B15-FFF7-4B57-A935-189BD33F651C}"/>
                </a:ext>
              </a:extLst>
            </p:cNvPr>
            <p:cNvSpPr/>
            <p:nvPr/>
          </p:nvSpPr>
          <p:spPr>
            <a:xfrm rot="11963851">
              <a:off x="1471757" y="210411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Овал 239">
              <a:extLst>
                <a:ext uri="{FF2B5EF4-FFF2-40B4-BE49-F238E27FC236}">
                  <a16:creationId xmlns:a16="http://schemas.microsoft.com/office/drawing/2014/main" id="{595BF7D2-370D-4844-A30F-A1A6216B73D2}"/>
                </a:ext>
              </a:extLst>
            </p:cNvPr>
            <p:cNvSpPr/>
            <p:nvPr/>
          </p:nvSpPr>
          <p:spPr>
            <a:xfrm rot="11963851">
              <a:off x="1468436" y="204707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240">
              <a:extLst>
                <a:ext uri="{FF2B5EF4-FFF2-40B4-BE49-F238E27FC236}">
                  <a16:creationId xmlns:a16="http://schemas.microsoft.com/office/drawing/2014/main" id="{2711D302-214E-4B33-ABDC-0C0CB8B1793D}"/>
                </a:ext>
              </a:extLst>
            </p:cNvPr>
            <p:cNvSpPr/>
            <p:nvPr/>
          </p:nvSpPr>
          <p:spPr>
            <a:xfrm rot="11963851">
              <a:off x="1503255" y="206556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241">
              <a:extLst>
                <a:ext uri="{FF2B5EF4-FFF2-40B4-BE49-F238E27FC236}">
                  <a16:creationId xmlns:a16="http://schemas.microsoft.com/office/drawing/2014/main" id="{B6815E0B-DCF7-4323-9F38-72F0EDD715AF}"/>
                </a:ext>
              </a:extLst>
            </p:cNvPr>
            <p:cNvSpPr/>
            <p:nvPr/>
          </p:nvSpPr>
          <p:spPr>
            <a:xfrm rot="11963851">
              <a:off x="1499566" y="214726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Овал 242">
              <a:extLst>
                <a:ext uri="{FF2B5EF4-FFF2-40B4-BE49-F238E27FC236}">
                  <a16:creationId xmlns:a16="http://schemas.microsoft.com/office/drawing/2014/main" id="{253C9EC7-83C2-4B50-B4C5-3A5D785CAF39}"/>
                </a:ext>
              </a:extLst>
            </p:cNvPr>
            <p:cNvSpPr/>
            <p:nvPr/>
          </p:nvSpPr>
          <p:spPr>
            <a:xfrm rot="11963851">
              <a:off x="1542113" y="214735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>
              <a:extLst>
                <a:ext uri="{FF2B5EF4-FFF2-40B4-BE49-F238E27FC236}">
                  <a16:creationId xmlns:a16="http://schemas.microsoft.com/office/drawing/2014/main" id="{E25623E5-424D-429B-9EDC-F156D97C59F2}"/>
                </a:ext>
              </a:extLst>
            </p:cNvPr>
            <p:cNvSpPr/>
            <p:nvPr/>
          </p:nvSpPr>
          <p:spPr>
            <a:xfrm rot="11963851">
              <a:off x="1564659" y="210622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id="{CC830BDC-4B7C-499A-AF3B-27D4E641E51D}"/>
                </a:ext>
              </a:extLst>
            </p:cNvPr>
            <p:cNvSpPr/>
            <p:nvPr/>
          </p:nvSpPr>
          <p:spPr>
            <a:xfrm rot="15974081">
              <a:off x="1334753" y="210733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45">
              <a:extLst>
                <a:ext uri="{FF2B5EF4-FFF2-40B4-BE49-F238E27FC236}">
                  <a16:creationId xmlns:a16="http://schemas.microsoft.com/office/drawing/2014/main" id="{544E4677-BB6B-41E1-BA19-10C9DE35FD39}"/>
                </a:ext>
              </a:extLst>
            </p:cNvPr>
            <p:cNvSpPr/>
            <p:nvPr/>
          </p:nvSpPr>
          <p:spPr>
            <a:xfrm rot="15974081">
              <a:off x="1331427" y="202081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46">
              <a:extLst>
                <a:ext uri="{FF2B5EF4-FFF2-40B4-BE49-F238E27FC236}">
                  <a16:creationId xmlns:a16="http://schemas.microsoft.com/office/drawing/2014/main" id="{BDAA6ABB-29DB-4C77-9DED-5E241B5AC30D}"/>
                </a:ext>
              </a:extLst>
            </p:cNvPr>
            <p:cNvSpPr/>
            <p:nvPr/>
          </p:nvSpPr>
          <p:spPr>
            <a:xfrm rot="15974081">
              <a:off x="1358698" y="203216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Овал 247">
              <a:extLst>
                <a:ext uri="{FF2B5EF4-FFF2-40B4-BE49-F238E27FC236}">
                  <a16:creationId xmlns:a16="http://schemas.microsoft.com/office/drawing/2014/main" id="{66E853BA-CDDD-4090-8A5A-5944EA68A9E8}"/>
                </a:ext>
              </a:extLst>
            </p:cNvPr>
            <p:cNvSpPr/>
            <p:nvPr/>
          </p:nvSpPr>
          <p:spPr>
            <a:xfrm rot="11963851">
              <a:off x="1417509" y="206140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Овал 248">
              <a:extLst>
                <a:ext uri="{FF2B5EF4-FFF2-40B4-BE49-F238E27FC236}">
                  <a16:creationId xmlns:a16="http://schemas.microsoft.com/office/drawing/2014/main" id="{F04FADC6-FDD5-4CEA-A56B-479FD1880878}"/>
                </a:ext>
              </a:extLst>
            </p:cNvPr>
            <p:cNvSpPr/>
            <p:nvPr/>
          </p:nvSpPr>
          <p:spPr>
            <a:xfrm rot="11963851">
              <a:off x="1589736" y="216349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>
              <a:extLst>
                <a:ext uri="{FF2B5EF4-FFF2-40B4-BE49-F238E27FC236}">
                  <a16:creationId xmlns:a16="http://schemas.microsoft.com/office/drawing/2014/main" id="{406E3062-06DC-4964-BC32-EA1E7C2F2BDA}"/>
                </a:ext>
              </a:extLst>
            </p:cNvPr>
            <p:cNvSpPr/>
            <p:nvPr/>
          </p:nvSpPr>
          <p:spPr>
            <a:xfrm rot="11963851">
              <a:off x="1597563" y="205854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>
              <a:extLst>
                <a:ext uri="{FF2B5EF4-FFF2-40B4-BE49-F238E27FC236}">
                  <a16:creationId xmlns:a16="http://schemas.microsoft.com/office/drawing/2014/main" id="{8393156D-5449-44BD-A092-61D03D5B1B35}"/>
                </a:ext>
              </a:extLst>
            </p:cNvPr>
            <p:cNvSpPr/>
            <p:nvPr/>
          </p:nvSpPr>
          <p:spPr>
            <a:xfrm rot="11963851">
              <a:off x="1541006" y="201203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Овал 251">
              <a:extLst>
                <a:ext uri="{FF2B5EF4-FFF2-40B4-BE49-F238E27FC236}">
                  <a16:creationId xmlns:a16="http://schemas.microsoft.com/office/drawing/2014/main" id="{D5D45448-23AE-4AAE-9C78-3F5024C1EB6A}"/>
                </a:ext>
              </a:extLst>
            </p:cNvPr>
            <p:cNvSpPr/>
            <p:nvPr/>
          </p:nvSpPr>
          <p:spPr>
            <a:xfrm rot="11963851">
              <a:off x="1459930" y="21500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>
              <a:extLst>
                <a:ext uri="{FF2B5EF4-FFF2-40B4-BE49-F238E27FC236}">
                  <a16:creationId xmlns:a16="http://schemas.microsoft.com/office/drawing/2014/main" id="{F8CAFD3C-0A60-4DDC-9029-B9E45A81C766}"/>
                </a:ext>
              </a:extLst>
            </p:cNvPr>
            <p:cNvSpPr/>
            <p:nvPr/>
          </p:nvSpPr>
          <p:spPr>
            <a:xfrm rot="11963851">
              <a:off x="1420750" y="211708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>
              <a:extLst>
                <a:ext uri="{FF2B5EF4-FFF2-40B4-BE49-F238E27FC236}">
                  <a16:creationId xmlns:a16="http://schemas.microsoft.com/office/drawing/2014/main" id="{855CEEEC-6E1C-46D4-BB9F-42CD69621E85}"/>
                </a:ext>
              </a:extLst>
            </p:cNvPr>
            <p:cNvSpPr/>
            <p:nvPr/>
          </p:nvSpPr>
          <p:spPr>
            <a:xfrm rot="11963851">
              <a:off x="1456011" y="208268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Овал 254">
              <a:extLst>
                <a:ext uri="{FF2B5EF4-FFF2-40B4-BE49-F238E27FC236}">
                  <a16:creationId xmlns:a16="http://schemas.microsoft.com/office/drawing/2014/main" id="{365DFC14-8599-4E48-9715-4AAB0BC44893}"/>
                </a:ext>
              </a:extLst>
            </p:cNvPr>
            <p:cNvSpPr/>
            <p:nvPr/>
          </p:nvSpPr>
          <p:spPr>
            <a:xfrm rot="11963851">
              <a:off x="1521394" y="210959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>
              <a:extLst>
                <a:ext uri="{FF2B5EF4-FFF2-40B4-BE49-F238E27FC236}">
                  <a16:creationId xmlns:a16="http://schemas.microsoft.com/office/drawing/2014/main" id="{36BF0DA3-B7DB-4E40-8745-32B97ACEB169}"/>
                </a:ext>
              </a:extLst>
            </p:cNvPr>
            <p:cNvSpPr/>
            <p:nvPr/>
          </p:nvSpPr>
          <p:spPr>
            <a:xfrm rot="11963851">
              <a:off x="1468423" y="219120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Овал 256">
              <a:extLst>
                <a:ext uri="{FF2B5EF4-FFF2-40B4-BE49-F238E27FC236}">
                  <a16:creationId xmlns:a16="http://schemas.microsoft.com/office/drawing/2014/main" id="{C9C9E373-A8D9-4315-8303-C7EFA99AF6E1}"/>
                </a:ext>
              </a:extLst>
            </p:cNvPr>
            <p:cNvSpPr/>
            <p:nvPr/>
          </p:nvSpPr>
          <p:spPr>
            <a:xfrm rot="11963851">
              <a:off x="1508368" y="218723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Овал 257">
              <a:extLst>
                <a:ext uri="{FF2B5EF4-FFF2-40B4-BE49-F238E27FC236}">
                  <a16:creationId xmlns:a16="http://schemas.microsoft.com/office/drawing/2014/main" id="{1FDD43BD-CA3A-4732-8444-AAD1B557B3D2}"/>
                </a:ext>
              </a:extLst>
            </p:cNvPr>
            <p:cNvSpPr/>
            <p:nvPr/>
          </p:nvSpPr>
          <p:spPr>
            <a:xfrm rot="11963851">
              <a:off x="1552497" y="20676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258">
              <a:extLst>
                <a:ext uri="{FF2B5EF4-FFF2-40B4-BE49-F238E27FC236}">
                  <a16:creationId xmlns:a16="http://schemas.microsoft.com/office/drawing/2014/main" id="{6970028B-1A5F-41E0-9360-B67B0E63064E}"/>
                </a:ext>
              </a:extLst>
            </p:cNvPr>
            <p:cNvSpPr/>
            <p:nvPr/>
          </p:nvSpPr>
          <p:spPr>
            <a:xfrm rot="11963851">
              <a:off x="1552487" y="219732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Овал 259">
              <a:extLst>
                <a:ext uri="{FF2B5EF4-FFF2-40B4-BE49-F238E27FC236}">
                  <a16:creationId xmlns:a16="http://schemas.microsoft.com/office/drawing/2014/main" id="{6609DB6A-6CA2-42BB-A19B-15DA17620461}"/>
                </a:ext>
              </a:extLst>
            </p:cNvPr>
            <p:cNvSpPr/>
            <p:nvPr/>
          </p:nvSpPr>
          <p:spPr>
            <a:xfrm rot="15974081">
              <a:off x="1287193" y="198815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Овал 260">
              <a:extLst>
                <a:ext uri="{FF2B5EF4-FFF2-40B4-BE49-F238E27FC236}">
                  <a16:creationId xmlns:a16="http://schemas.microsoft.com/office/drawing/2014/main" id="{76105658-1ECA-4DF0-A4F9-557FAFA24C79}"/>
                </a:ext>
              </a:extLst>
            </p:cNvPr>
            <p:cNvSpPr/>
            <p:nvPr/>
          </p:nvSpPr>
          <p:spPr>
            <a:xfrm rot="15974081">
              <a:off x="1328642" y="198445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Овал 261">
              <a:extLst>
                <a:ext uri="{FF2B5EF4-FFF2-40B4-BE49-F238E27FC236}">
                  <a16:creationId xmlns:a16="http://schemas.microsoft.com/office/drawing/2014/main" id="{FE4B9C45-35FD-45A1-9DB0-3426D7B59FEB}"/>
                </a:ext>
              </a:extLst>
            </p:cNvPr>
            <p:cNvSpPr/>
            <p:nvPr/>
          </p:nvSpPr>
          <p:spPr>
            <a:xfrm rot="15974081">
              <a:off x="1348767" y="194188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Овал 262">
              <a:extLst>
                <a:ext uri="{FF2B5EF4-FFF2-40B4-BE49-F238E27FC236}">
                  <a16:creationId xmlns:a16="http://schemas.microsoft.com/office/drawing/2014/main" id="{B09B0A6D-5761-4830-93BD-E3E4A85E7C69}"/>
                </a:ext>
              </a:extLst>
            </p:cNvPr>
            <p:cNvSpPr/>
            <p:nvPr/>
          </p:nvSpPr>
          <p:spPr>
            <a:xfrm rot="11963851">
              <a:off x="1519161" y="205132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Овал 263">
              <a:extLst>
                <a:ext uri="{FF2B5EF4-FFF2-40B4-BE49-F238E27FC236}">
                  <a16:creationId xmlns:a16="http://schemas.microsoft.com/office/drawing/2014/main" id="{D26E6174-0FCA-4AC0-9024-F97E90127825}"/>
                </a:ext>
              </a:extLst>
            </p:cNvPr>
            <p:cNvSpPr/>
            <p:nvPr/>
          </p:nvSpPr>
          <p:spPr>
            <a:xfrm rot="11963851">
              <a:off x="1356737" y="201168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Овал 264">
              <a:extLst>
                <a:ext uri="{FF2B5EF4-FFF2-40B4-BE49-F238E27FC236}">
                  <a16:creationId xmlns:a16="http://schemas.microsoft.com/office/drawing/2014/main" id="{3983ABC1-8BF3-44A8-9162-306F6F639BC4}"/>
                </a:ext>
              </a:extLst>
            </p:cNvPr>
            <p:cNvSpPr/>
            <p:nvPr/>
          </p:nvSpPr>
          <p:spPr>
            <a:xfrm rot="11963851">
              <a:off x="1379289" y="209408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Овал 265">
              <a:extLst>
                <a:ext uri="{FF2B5EF4-FFF2-40B4-BE49-F238E27FC236}">
                  <a16:creationId xmlns:a16="http://schemas.microsoft.com/office/drawing/2014/main" id="{980486A1-BE62-4297-A0A7-B2ED4AA8597A}"/>
                </a:ext>
              </a:extLst>
            </p:cNvPr>
            <p:cNvSpPr/>
            <p:nvPr/>
          </p:nvSpPr>
          <p:spPr>
            <a:xfrm rot="11963851">
              <a:off x="1348211" y="20538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Овал 266">
              <a:extLst>
                <a:ext uri="{FF2B5EF4-FFF2-40B4-BE49-F238E27FC236}">
                  <a16:creationId xmlns:a16="http://schemas.microsoft.com/office/drawing/2014/main" id="{F5D8DDA8-495B-41EA-846E-24CDC84FCFE6}"/>
                </a:ext>
              </a:extLst>
            </p:cNvPr>
            <p:cNvSpPr/>
            <p:nvPr/>
          </p:nvSpPr>
          <p:spPr>
            <a:xfrm rot="11963851">
              <a:off x="1428232" y="202015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id="{22D232FB-72D4-4B1F-B217-50D9D9CAEFF5}"/>
                </a:ext>
              </a:extLst>
            </p:cNvPr>
            <p:cNvSpPr/>
            <p:nvPr/>
          </p:nvSpPr>
          <p:spPr>
            <a:xfrm rot="11963851">
              <a:off x="1424911" y="196311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Овал 268">
              <a:extLst>
                <a:ext uri="{FF2B5EF4-FFF2-40B4-BE49-F238E27FC236}">
                  <a16:creationId xmlns:a16="http://schemas.microsoft.com/office/drawing/2014/main" id="{46CA65C3-11EC-4191-9B76-00E5F495157E}"/>
                </a:ext>
              </a:extLst>
            </p:cNvPr>
            <p:cNvSpPr/>
            <p:nvPr/>
          </p:nvSpPr>
          <p:spPr>
            <a:xfrm rot="11963851">
              <a:off x="1459731" y="198160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Овал 269">
              <a:extLst>
                <a:ext uri="{FF2B5EF4-FFF2-40B4-BE49-F238E27FC236}">
                  <a16:creationId xmlns:a16="http://schemas.microsoft.com/office/drawing/2014/main" id="{C3191B1A-976F-4990-8E3F-8679AE428995}"/>
                </a:ext>
              </a:extLst>
            </p:cNvPr>
            <p:cNvSpPr/>
            <p:nvPr/>
          </p:nvSpPr>
          <p:spPr>
            <a:xfrm rot="11963851">
              <a:off x="1456041" y="206330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Овал 270">
              <a:extLst>
                <a:ext uri="{FF2B5EF4-FFF2-40B4-BE49-F238E27FC236}">
                  <a16:creationId xmlns:a16="http://schemas.microsoft.com/office/drawing/2014/main" id="{23F9FE8E-59C2-42AE-8CAC-C5398E5BFD55}"/>
                </a:ext>
              </a:extLst>
            </p:cNvPr>
            <p:cNvSpPr/>
            <p:nvPr/>
          </p:nvSpPr>
          <p:spPr>
            <a:xfrm rot="11963851">
              <a:off x="1498589" y="206339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Овал 271">
              <a:extLst>
                <a:ext uri="{FF2B5EF4-FFF2-40B4-BE49-F238E27FC236}">
                  <a16:creationId xmlns:a16="http://schemas.microsoft.com/office/drawing/2014/main" id="{72B65FCD-BFEF-43AA-9C84-28B35C01E2FA}"/>
                </a:ext>
              </a:extLst>
            </p:cNvPr>
            <p:cNvSpPr/>
            <p:nvPr/>
          </p:nvSpPr>
          <p:spPr>
            <a:xfrm rot="11963851">
              <a:off x="1521134" y="202226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Овал 272">
              <a:extLst>
                <a:ext uri="{FF2B5EF4-FFF2-40B4-BE49-F238E27FC236}">
                  <a16:creationId xmlns:a16="http://schemas.microsoft.com/office/drawing/2014/main" id="{1E731A81-865C-4B5E-B550-46BD3C13DDA7}"/>
                </a:ext>
              </a:extLst>
            </p:cNvPr>
            <p:cNvSpPr/>
            <p:nvPr/>
          </p:nvSpPr>
          <p:spPr>
            <a:xfrm rot="15974081">
              <a:off x="1306243" y="202338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Овал 273">
              <a:extLst>
                <a:ext uri="{FF2B5EF4-FFF2-40B4-BE49-F238E27FC236}">
                  <a16:creationId xmlns:a16="http://schemas.microsoft.com/office/drawing/2014/main" id="{67D51140-F42E-4B79-BB48-C0E1C8776DA1}"/>
                </a:ext>
              </a:extLst>
            </p:cNvPr>
            <p:cNvSpPr/>
            <p:nvPr/>
          </p:nvSpPr>
          <p:spPr>
            <a:xfrm rot="15974081">
              <a:off x="1304579" y="191797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Овал 274">
              <a:extLst>
                <a:ext uri="{FF2B5EF4-FFF2-40B4-BE49-F238E27FC236}">
                  <a16:creationId xmlns:a16="http://schemas.microsoft.com/office/drawing/2014/main" id="{85191D30-9BFF-4C3C-A24B-959CB173A6FA}"/>
                </a:ext>
              </a:extLst>
            </p:cNvPr>
            <p:cNvSpPr/>
            <p:nvPr/>
          </p:nvSpPr>
          <p:spPr>
            <a:xfrm rot="15974081">
              <a:off x="1315173" y="194820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Овал 275">
              <a:extLst>
                <a:ext uri="{FF2B5EF4-FFF2-40B4-BE49-F238E27FC236}">
                  <a16:creationId xmlns:a16="http://schemas.microsoft.com/office/drawing/2014/main" id="{1C26CF48-CB4F-406A-9A7F-16F2B4C3F9F8}"/>
                </a:ext>
              </a:extLst>
            </p:cNvPr>
            <p:cNvSpPr/>
            <p:nvPr/>
          </p:nvSpPr>
          <p:spPr>
            <a:xfrm rot="11963851">
              <a:off x="1373985" y="197744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Овал 276">
              <a:extLst>
                <a:ext uri="{FF2B5EF4-FFF2-40B4-BE49-F238E27FC236}">
                  <a16:creationId xmlns:a16="http://schemas.microsoft.com/office/drawing/2014/main" id="{13EFA7C1-796F-4EDF-BEAA-B1606D5735A0}"/>
                </a:ext>
              </a:extLst>
            </p:cNvPr>
            <p:cNvSpPr/>
            <p:nvPr/>
          </p:nvSpPr>
          <p:spPr>
            <a:xfrm rot="11963851">
              <a:off x="1546211" y="207953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>
              <a:extLst>
                <a:ext uri="{FF2B5EF4-FFF2-40B4-BE49-F238E27FC236}">
                  <a16:creationId xmlns:a16="http://schemas.microsoft.com/office/drawing/2014/main" id="{DAC51C20-91FB-440A-B969-A3BC5794F6D7}"/>
                </a:ext>
              </a:extLst>
            </p:cNvPr>
            <p:cNvSpPr/>
            <p:nvPr/>
          </p:nvSpPr>
          <p:spPr>
            <a:xfrm rot="11963851">
              <a:off x="1554039" y="197458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Овал 278">
              <a:extLst>
                <a:ext uri="{FF2B5EF4-FFF2-40B4-BE49-F238E27FC236}">
                  <a16:creationId xmlns:a16="http://schemas.microsoft.com/office/drawing/2014/main" id="{FAA2E476-B487-4524-ADC8-4686FE97BEF3}"/>
                </a:ext>
              </a:extLst>
            </p:cNvPr>
            <p:cNvSpPr/>
            <p:nvPr/>
          </p:nvSpPr>
          <p:spPr>
            <a:xfrm rot="11963851">
              <a:off x="1497482" y="192807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Овал 279">
              <a:extLst>
                <a:ext uri="{FF2B5EF4-FFF2-40B4-BE49-F238E27FC236}">
                  <a16:creationId xmlns:a16="http://schemas.microsoft.com/office/drawing/2014/main" id="{3AF902EF-E123-43D7-8E64-4E92AD8D19A3}"/>
                </a:ext>
              </a:extLst>
            </p:cNvPr>
            <p:cNvSpPr/>
            <p:nvPr/>
          </p:nvSpPr>
          <p:spPr>
            <a:xfrm rot="11963851">
              <a:off x="1416405" y="206608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Овал 280">
              <a:extLst>
                <a:ext uri="{FF2B5EF4-FFF2-40B4-BE49-F238E27FC236}">
                  <a16:creationId xmlns:a16="http://schemas.microsoft.com/office/drawing/2014/main" id="{B5D3DEEE-AE19-486D-87E0-9B6E00305FB2}"/>
                </a:ext>
              </a:extLst>
            </p:cNvPr>
            <p:cNvSpPr/>
            <p:nvPr/>
          </p:nvSpPr>
          <p:spPr>
            <a:xfrm rot="11963851">
              <a:off x="1377225" y="203313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Овал 281">
              <a:extLst>
                <a:ext uri="{FF2B5EF4-FFF2-40B4-BE49-F238E27FC236}">
                  <a16:creationId xmlns:a16="http://schemas.microsoft.com/office/drawing/2014/main" id="{5C4D5728-13F1-4FF2-9001-B4EF00A1B728}"/>
                </a:ext>
              </a:extLst>
            </p:cNvPr>
            <p:cNvSpPr/>
            <p:nvPr/>
          </p:nvSpPr>
          <p:spPr>
            <a:xfrm rot="11963851">
              <a:off x="1412486" y="199873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Овал 282">
              <a:extLst>
                <a:ext uri="{FF2B5EF4-FFF2-40B4-BE49-F238E27FC236}">
                  <a16:creationId xmlns:a16="http://schemas.microsoft.com/office/drawing/2014/main" id="{6F242C31-7BA3-49AF-8427-BB3FF2709C24}"/>
                </a:ext>
              </a:extLst>
            </p:cNvPr>
            <p:cNvSpPr/>
            <p:nvPr/>
          </p:nvSpPr>
          <p:spPr>
            <a:xfrm rot="11963851">
              <a:off x="1477869" y="202564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Овал 283">
              <a:extLst>
                <a:ext uri="{FF2B5EF4-FFF2-40B4-BE49-F238E27FC236}">
                  <a16:creationId xmlns:a16="http://schemas.microsoft.com/office/drawing/2014/main" id="{DB811CA3-C4CE-4429-98E1-BFA3D4B519AD}"/>
                </a:ext>
              </a:extLst>
            </p:cNvPr>
            <p:cNvSpPr/>
            <p:nvPr/>
          </p:nvSpPr>
          <p:spPr>
            <a:xfrm rot="11963851">
              <a:off x="1425222" y="212017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Овал 284">
              <a:extLst>
                <a:ext uri="{FF2B5EF4-FFF2-40B4-BE49-F238E27FC236}">
                  <a16:creationId xmlns:a16="http://schemas.microsoft.com/office/drawing/2014/main" id="{596CFE08-120D-4D16-A7E3-B145AE4D6DBD}"/>
                </a:ext>
              </a:extLst>
            </p:cNvPr>
            <p:cNvSpPr/>
            <p:nvPr/>
          </p:nvSpPr>
          <p:spPr>
            <a:xfrm rot="11963851">
              <a:off x="1464843" y="210328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Овал 285">
              <a:extLst>
                <a:ext uri="{FF2B5EF4-FFF2-40B4-BE49-F238E27FC236}">
                  <a16:creationId xmlns:a16="http://schemas.microsoft.com/office/drawing/2014/main" id="{76AB7CB8-4782-4D14-82E2-121A0AB36798}"/>
                </a:ext>
              </a:extLst>
            </p:cNvPr>
            <p:cNvSpPr/>
            <p:nvPr/>
          </p:nvSpPr>
          <p:spPr>
            <a:xfrm rot="11963851">
              <a:off x="1508972" y="198372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>
              <a:extLst>
                <a:ext uri="{FF2B5EF4-FFF2-40B4-BE49-F238E27FC236}">
                  <a16:creationId xmlns:a16="http://schemas.microsoft.com/office/drawing/2014/main" id="{E82ED156-5BFB-4659-86B3-4ADA427F1278}"/>
                </a:ext>
              </a:extLst>
            </p:cNvPr>
            <p:cNvSpPr/>
            <p:nvPr/>
          </p:nvSpPr>
          <p:spPr>
            <a:xfrm rot="11963851">
              <a:off x="1477606" y="213956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7" name="Группа 546">
            <a:extLst>
              <a:ext uri="{FF2B5EF4-FFF2-40B4-BE49-F238E27FC236}">
                <a16:creationId xmlns:a16="http://schemas.microsoft.com/office/drawing/2014/main" id="{05F0B939-8192-4D12-B341-392F87236181}"/>
              </a:ext>
            </a:extLst>
          </p:cNvPr>
          <p:cNvGrpSpPr/>
          <p:nvPr/>
        </p:nvGrpSpPr>
        <p:grpSpPr>
          <a:xfrm>
            <a:off x="1923739" y="2882449"/>
            <a:ext cx="542519" cy="523036"/>
            <a:chOff x="3054462" y="824970"/>
            <a:chExt cx="924614" cy="906762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0781CDAF-2241-476A-BF1D-E78CCAFE0479}"/>
                </a:ext>
              </a:extLst>
            </p:cNvPr>
            <p:cNvGrpSpPr/>
            <p:nvPr/>
          </p:nvGrpSpPr>
          <p:grpSpPr>
            <a:xfrm rot="14099887">
              <a:off x="3313991" y="1181677"/>
              <a:ext cx="475343" cy="624767"/>
              <a:chOff x="6113912" y="2011662"/>
              <a:chExt cx="475343" cy="624767"/>
            </a:xfrm>
          </p:grpSpPr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id="{00B82FFC-106A-4860-8A76-DC7F797DA779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>
                <a:extLst>
                  <a:ext uri="{FF2B5EF4-FFF2-40B4-BE49-F238E27FC236}">
                    <a16:creationId xmlns:a16="http://schemas.microsoft.com/office/drawing/2014/main" id="{01D9B673-4E34-4A4F-9E5F-ED9E4AB6DE09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>
                <a:extLst>
                  <a:ext uri="{FF2B5EF4-FFF2-40B4-BE49-F238E27FC236}">
                    <a16:creationId xmlns:a16="http://schemas.microsoft.com/office/drawing/2014/main" id="{BE3AD984-A414-4D6C-8327-AA4BD04A0C52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>
                <a:extLst>
                  <a:ext uri="{FF2B5EF4-FFF2-40B4-BE49-F238E27FC236}">
                    <a16:creationId xmlns:a16="http://schemas.microsoft.com/office/drawing/2014/main" id="{A222E1E1-11F9-4A49-9C11-E692657C34C4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>
                <a:extLst>
                  <a:ext uri="{FF2B5EF4-FFF2-40B4-BE49-F238E27FC236}">
                    <a16:creationId xmlns:a16="http://schemas.microsoft.com/office/drawing/2014/main" id="{966E7CCD-DA2F-471B-AED3-5DF4A9CC0D77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>
                <a:extLst>
                  <a:ext uri="{FF2B5EF4-FFF2-40B4-BE49-F238E27FC236}">
                    <a16:creationId xmlns:a16="http://schemas.microsoft.com/office/drawing/2014/main" id="{35DC7E19-14DC-426E-8633-CAE7AAAAB5F0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0A39E904-7A29-4049-9137-AAE0C3AC8764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id="{FEA10493-FAF9-4DBE-8B25-85F2D8985C41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id="{4561D34A-1B37-44BF-B896-013A46C568F4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>
                <a:extLst>
                  <a:ext uri="{FF2B5EF4-FFF2-40B4-BE49-F238E27FC236}">
                    <a16:creationId xmlns:a16="http://schemas.microsoft.com/office/drawing/2014/main" id="{6B45EE08-C85A-4C9C-84AC-A85AE817EEB7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>
                <a:extLst>
                  <a:ext uri="{FF2B5EF4-FFF2-40B4-BE49-F238E27FC236}">
                    <a16:creationId xmlns:a16="http://schemas.microsoft.com/office/drawing/2014/main" id="{4DA66877-5AF0-4596-8CC9-24CD2CB85C13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>
                <a:extLst>
                  <a:ext uri="{FF2B5EF4-FFF2-40B4-BE49-F238E27FC236}">
                    <a16:creationId xmlns:a16="http://schemas.microsoft.com/office/drawing/2014/main" id="{65137AB1-B2A8-401C-BC8E-6EE88896F40D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id="{179A2401-0328-4465-BE76-148256637148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87A71680-578E-429A-9A69-7A7A3FE4291F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>
                <a:extLst>
                  <a:ext uri="{FF2B5EF4-FFF2-40B4-BE49-F238E27FC236}">
                    <a16:creationId xmlns:a16="http://schemas.microsoft.com/office/drawing/2014/main" id="{77A249FC-DDD2-4DB0-A381-800765F662BD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>
                <a:extLst>
                  <a:ext uri="{FF2B5EF4-FFF2-40B4-BE49-F238E27FC236}">
                    <a16:creationId xmlns:a16="http://schemas.microsoft.com/office/drawing/2014/main" id="{1C61A89B-E3BE-430A-90E6-BB97479D4933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>
                <a:extLst>
                  <a:ext uri="{FF2B5EF4-FFF2-40B4-BE49-F238E27FC236}">
                    <a16:creationId xmlns:a16="http://schemas.microsoft.com/office/drawing/2014/main" id="{115C66AF-9BBE-47E1-9303-B0AAD6C0A3D4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>
                <a:extLst>
                  <a:ext uri="{FF2B5EF4-FFF2-40B4-BE49-F238E27FC236}">
                    <a16:creationId xmlns:a16="http://schemas.microsoft.com/office/drawing/2014/main" id="{752726CB-E06D-439F-858E-D95E4596CA47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>
                <a:extLst>
                  <a:ext uri="{FF2B5EF4-FFF2-40B4-BE49-F238E27FC236}">
                    <a16:creationId xmlns:a16="http://schemas.microsoft.com/office/drawing/2014/main" id="{0B575952-E1C8-46A8-B7EE-407C0CBA074D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>
                <a:extLst>
                  <a:ext uri="{FF2B5EF4-FFF2-40B4-BE49-F238E27FC236}">
                    <a16:creationId xmlns:a16="http://schemas.microsoft.com/office/drawing/2014/main" id="{76A6907D-EA0B-4019-ABA6-34592A9B2E0F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B1A34FE8-76CF-425B-AFAB-F772190F47D3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>
                <a:extLst>
                  <a:ext uri="{FF2B5EF4-FFF2-40B4-BE49-F238E27FC236}">
                    <a16:creationId xmlns:a16="http://schemas.microsoft.com/office/drawing/2014/main" id="{9773B132-BBB0-4FA3-AA1F-51A0BA15CC32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>
                <a:extLst>
                  <a:ext uri="{FF2B5EF4-FFF2-40B4-BE49-F238E27FC236}">
                    <a16:creationId xmlns:a16="http://schemas.microsoft.com/office/drawing/2014/main" id="{F910ACA0-C7CA-4964-A416-4FAE0461EC1E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>
                <a:extLst>
                  <a:ext uri="{FF2B5EF4-FFF2-40B4-BE49-F238E27FC236}">
                    <a16:creationId xmlns:a16="http://schemas.microsoft.com/office/drawing/2014/main" id="{FD51C77D-5F91-4A76-8D13-7DFFBCE5DC93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>
                <a:extLst>
                  <a:ext uri="{FF2B5EF4-FFF2-40B4-BE49-F238E27FC236}">
                    <a16:creationId xmlns:a16="http://schemas.microsoft.com/office/drawing/2014/main" id="{B70BF7A3-811F-4A8B-ACB8-842704B39284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>
                <a:extLst>
                  <a:ext uri="{FF2B5EF4-FFF2-40B4-BE49-F238E27FC236}">
                    <a16:creationId xmlns:a16="http://schemas.microsoft.com/office/drawing/2014/main" id="{89752D48-57E0-42F0-89E4-A9B6AE5C857B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id="{9B76ED77-6A36-4346-8C39-7F87F0A9C309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>
                <a:extLst>
                  <a:ext uri="{FF2B5EF4-FFF2-40B4-BE49-F238E27FC236}">
                    <a16:creationId xmlns:a16="http://schemas.microsoft.com/office/drawing/2014/main" id="{F9BCEBC3-58E0-4CE1-A42E-D068DD8A2BBF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2" name="Группа 401">
              <a:extLst>
                <a:ext uri="{FF2B5EF4-FFF2-40B4-BE49-F238E27FC236}">
                  <a16:creationId xmlns:a16="http://schemas.microsoft.com/office/drawing/2014/main" id="{C8815ECB-CB61-4ED6-831A-7394EA530C83}"/>
                </a:ext>
              </a:extLst>
            </p:cNvPr>
            <p:cNvGrpSpPr/>
            <p:nvPr/>
          </p:nvGrpSpPr>
          <p:grpSpPr>
            <a:xfrm rot="9968597">
              <a:off x="3484799" y="1044811"/>
              <a:ext cx="475343" cy="624767"/>
              <a:chOff x="6113912" y="2011662"/>
              <a:chExt cx="475343" cy="624767"/>
            </a:xfrm>
          </p:grpSpPr>
          <p:sp>
            <p:nvSpPr>
              <p:cNvPr id="403" name="Овал 402">
                <a:extLst>
                  <a:ext uri="{FF2B5EF4-FFF2-40B4-BE49-F238E27FC236}">
                    <a16:creationId xmlns:a16="http://schemas.microsoft.com/office/drawing/2014/main" id="{4F78FA00-11CE-44B6-B8DD-BAD1312CF4A9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4" name="Овал 403">
                <a:extLst>
                  <a:ext uri="{FF2B5EF4-FFF2-40B4-BE49-F238E27FC236}">
                    <a16:creationId xmlns:a16="http://schemas.microsoft.com/office/drawing/2014/main" id="{39481F2A-4FA6-4564-B639-32E07883E368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5" name="Овал 404">
                <a:extLst>
                  <a:ext uri="{FF2B5EF4-FFF2-40B4-BE49-F238E27FC236}">
                    <a16:creationId xmlns:a16="http://schemas.microsoft.com/office/drawing/2014/main" id="{68C4BFBB-E17D-4E22-BD73-5F6EEF6899C5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6" name="Овал 405">
                <a:extLst>
                  <a:ext uri="{FF2B5EF4-FFF2-40B4-BE49-F238E27FC236}">
                    <a16:creationId xmlns:a16="http://schemas.microsoft.com/office/drawing/2014/main" id="{060C6FD6-9896-40EA-B1BC-A4E1567A4757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7" name="Овал 406">
                <a:extLst>
                  <a:ext uri="{FF2B5EF4-FFF2-40B4-BE49-F238E27FC236}">
                    <a16:creationId xmlns:a16="http://schemas.microsoft.com/office/drawing/2014/main" id="{C0590F01-E41B-4CE8-956B-CB5883C0CD75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8" name="Овал 407">
                <a:extLst>
                  <a:ext uri="{FF2B5EF4-FFF2-40B4-BE49-F238E27FC236}">
                    <a16:creationId xmlns:a16="http://schemas.microsoft.com/office/drawing/2014/main" id="{1A3865F7-B031-4B2F-8592-702E200F2E9C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9" name="Овал 408">
                <a:extLst>
                  <a:ext uri="{FF2B5EF4-FFF2-40B4-BE49-F238E27FC236}">
                    <a16:creationId xmlns:a16="http://schemas.microsoft.com/office/drawing/2014/main" id="{238BBA60-CC58-492F-A3C3-12E0A7F68727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" name="Овал 409">
                <a:extLst>
                  <a:ext uri="{FF2B5EF4-FFF2-40B4-BE49-F238E27FC236}">
                    <a16:creationId xmlns:a16="http://schemas.microsoft.com/office/drawing/2014/main" id="{3AE49A8C-68C3-4034-A9E2-8B78D46F9660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" name="Овал 410">
                <a:extLst>
                  <a:ext uri="{FF2B5EF4-FFF2-40B4-BE49-F238E27FC236}">
                    <a16:creationId xmlns:a16="http://schemas.microsoft.com/office/drawing/2014/main" id="{34609E13-8BCE-4964-9989-1461FEC07268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" name="Овал 411">
                <a:extLst>
                  <a:ext uri="{FF2B5EF4-FFF2-40B4-BE49-F238E27FC236}">
                    <a16:creationId xmlns:a16="http://schemas.microsoft.com/office/drawing/2014/main" id="{95FF57D9-96BA-4A49-8681-5D709AC69222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" name="Овал 412">
                <a:extLst>
                  <a:ext uri="{FF2B5EF4-FFF2-40B4-BE49-F238E27FC236}">
                    <a16:creationId xmlns:a16="http://schemas.microsoft.com/office/drawing/2014/main" id="{41A65943-90DD-49BB-AA28-2DE497EBC173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" name="Овал 413">
                <a:extLst>
                  <a:ext uri="{FF2B5EF4-FFF2-40B4-BE49-F238E27FC236}">
                    <a16:creationId xmlns:a16="http://schemas.microsoft.com/office/drawing/2014/main" id="{5D7918F1-09C2-466A-91A5-454B0024D9C3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" name="Овал 414">
                <a:extLst>
                  <a:ext uri="{FF2B5EF4-FFF2-40B4-BE49-F238E27FC236}">
                    <a16:creationId xmlns:a16="http://schemas.microsoft.com/office/drawing/2014/main" id="{62ACEBD6-7B95-4566-BE94-B9D8DC0EB170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6" name="Овал 415">
                <a:extLst>
                  <a:ext uri="{FF2B5EF4-FFF2-40B4-BE49-F238E27FC236}">
                    <a16:creationId xmlns:a16="http://schemas.microsoft.com/office/drawing/2014/main" id="{B6043130-9131-4958-A9D3-CB6CD6AA1BB2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7" name="Овал 416">
                <a:extLst>
                  <a:ext uri="{FF2B5EF4-FFF2-40B4-BE49-F238E27FC236}">
                    <a16:creationId xmlns:a16="http://schemas.microsoft.com/office/drawing/2014/main" id="{0D8FE7DD-667F-4668-AF53-6470A355D698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8" name="Овал 417">
                <a:extLst>
                  <a:ext uri="{FF2B5EF4-FFF2-40B4-BE49-F238E27FC236}">
                    <a16:creationId xmlns:a16="http://schemas.microsoft.com/office/drawing/2014/main" id="{AAFE7417-986C-43D8-9B72-305957FA5B23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9" name="Овал 418">
                <a:extLst>
                  <a:ext uri="{FF2B5EF4-FFF2-40B4-BE49-F238E27FC236}">
                    <a16:creationId xmlns:a16="http://schemas.microsoft.com/office/drawing/2014/main" id="{D625B1B5-4234-4E1D-A0CE-D84677AA63A7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0" name="Овал 419">
                <a:extLst>
                  <a:ext uri="{FF2B5EF4-FFF2-40B4-BE49-F238E27FC236}">
                    <a16:creationId xmlns:a16="http://schemas.microsoft.com/office/drawing/2014/main" id="{BD20D029-B9E8-45BE-88B6-E620DB7CCCFB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1" name="Овал 420">
                <a:extLst>
                  <a:ext uri="{FF2B5EF4-FFF2-40B4-BE49-F238E27FC236}">
                    <a16:creationId xmlns:a16="http://schemas.microsoft.com/office/drawing/2014/main" id="{089EC7D7-3281-4BB8-90B4-31EB23CC7C8A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2" name="Овал 421">
                <a:extLst>
                  <a:ext uri="{FF2B5EF4-FFF2-40B4-BE49-F238E27FC236}">
                    <a16:creationId xmlns:a16="http://schemas.microsoft.com/office/drawing/2014/main" id="{E758C5C9-DB5B-4CCD-BD70-C9F3E6D017D7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3" name="Овал 422">
                <a:extLst>
                  <a:ext uri="{FF2B5EF4-FFF2-40B4-BE49-F238E27FC236}">
                    <a16:creationId xmlns:a16="http://schemas.microsoft.com/office/drawing/2014/main" id="{2B890A12-3E18-4B3C-A48F-37B961C0DAD4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4" name="Овал 423">
                <a:extLst>
                  <a:ext uri="{FF2B5EF4-FFF2-40B4-BE49-F238E27FC236}">
                    <a16:creationId xmlns:a16="http://schemas.microsoft.com/office/drawing/2014/main" id="{89CD80C5-4DA0-4465-AD76-F1D6E8578F5D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5" name="Овал 424">
                <a:extLst>
                  <a:ext uri="{FF2B5EF4-FFF2-40B4-BE49-F238E27FC236}">
                    <a16:creationId xmlns:a16="http://schemas.microsoft.com/office/drawing/2014/main" id="{ECC6185A-3ED9-4AAA-96A0-C11C71B5F944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6" name="Овал 425">
                <a:extLst>
                  <a:ext uri="{FF2B5EF4-FFF2-40B4-BE49-F238E27FC236}">
                    <a16:creationId xmlns:a16="http://schemas.microsoft.com/office/drawing/2014/main" id="{975C6552-B9BD-411B-A14B-8D4ADA486487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7" name="Овал 426">
                <a:extLst>
                  <a:ext uri="{FF2B5EF4-FFF2-40B4-BE49-F238E27FC236}">
                    <a16:creationId xmlns:a16="http://schemas.microsoft.com/office/drawing/2014/main" id="{40B7523B-1696-4822-A1FA-BABBA6042D2F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8" name="Овал 427">
                <a:extLst>
                  <a:ext uri="{FF2B5EF4-FFF2-40B4-BE49-F238E27FC236}">
                    <a16:creationId xmlns:a16="http://schemas.microsoft.com/office/drawing/2014/main" id="{39C451E9-BFD0-4620-B7B9-B9BF5F6DFE81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9" name="Овал 428">
                <a:extLst>
                  <a:ext uri="{FF2B5EF4-FFF2-40B4-BE49-F238E27FC236}">
                    <a16:creationId xmlns:a16="http://schemas.microsoft.com/office/drawing/2014/main" id="{945C4F26-4DCD-4BB4-91D4-3FDFD723216B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0" name="Овал 429">
                <a:extLst>
                  <a:ext uri="{FF2B5EF4-FFF2-40B4-BE49-F238E27FC236}">
                    <a16:creationId xmlns:a16="http://schemas.microsoft.com/office/drawing/2014/main" id="{27AEF644-AD56-487A-B62A-4C19F00B796B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1" name="Группа 430">
              <a:extLst>
                <a:ext uri="{FF2B5EF4-FFF2-40B4-BE49-F238E27FC236}">
                  <a16:creationId xmlns:a16="http://schemas.microsoft.com/office/drawing/2014/main" id="{8C5726A9-84F4-4298-8283-4E173896AC2B}"/>
                </a:ext>
              </a:extLst>
            </p:cNvPr>
            <p:cNvGrpSpPr/>
            <p:nvPr/>
          </p:nvGrpSpPr>
          <p:grpSpPr>
            <a:xfrm rot="6317512">
              <a:off x="3429021" y="773178"/>
              <a:ext cx="475343" cy="624767"/>
              <a:chOff x="6113912" y="2011662"/>
              <a:chExt cx="475343" cy="624767"/>
            </a:xfrm>
          </p:grpSpPr>
          <p:sp>
            <p:nvSpPr>
              <p:cNvPr id="432" name="Овал 431">
                <a:extLst>
                  <a:ext uri="{FF2B5EF4-FFF2-40B4-BE49-F238E27FC236}">
                    <a16:creationId xmlns:a16="http://schemas.microsoft.com/office/drawing/2014/main" id="{AAF6F5C9-4FA5-43B6-B079-3CA03BE0C21D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" name="Овал 432">
                <a:extLst>
                  <a:ext uri="{FF2B5EF4-FFF2-40B4-BE49-F238E27FC236}">
                    <a16:creationId xmlns:a16="http://schemas.microsoft.com/office/drawing/2014/main" id="{88A73AC8-8034-4F54-9552-D9D7D6F65726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" name="Овал 433">
                <a:extLst>
                  <a:ext uri="{FF2B5EF4-FFF2-40B4-BE49-F238E27FC236}">
                    <a16:creationId xmlns:a16="http://schemas.microsoft.com/office/drawing/2014/main" id="{D2579D02-A402-4F06-B7C9-41BD58FE6B5F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" name="Овал 434">
                <a:extLst>
                  <a:ext uri="{FF2B5EF4-FFF2-40B4-BE49-F238E27FC236}">
                    <a16:creationId xmlns:a16="http://schemas.microsoft.com/office/drawing/2014/main" id="{DB24B954-3BEA-4A77-8543-298715E489A9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" name="Овал 435">
                <a:extLst>
                  <a:ext uri="{FF2B5EF4-FFF2-40B4-BE49-F238E27FC236}">
                    <a16:creationId xmlns:a16="http://schemas.microsoft.com/office/drawing/2014/main" id="{F5226BE1-2AE6-4248-A0B0-DAF995B9D593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" name="Овал 436">
                <a:extLst>
                  <a:ext uri="{FF2B5EF4-FFF2-40B4-BE49-F238E27FC236}">
                    <a16:creationId xmlns:a16="http://schemas.microsoft.com/office/drawing/2014/main" id="{AF694B62-D5B6-4DDB-BA26-E0FBCB2D32B1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8" name="Овал 437">
                <a:extLst>
                  <a:ext uri="{FF2B5EF4-FFF2-40B4-BE49-F238E27FC236}">
                    <a16:creationId xmlns:a16="http://schemas.microsoft.com/office/drawing/2014/main" id="{2FAAA5F0-AAFC-44B0-A3C6-B3DA372B2631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9" name="Овал 438">
                <a:extLst>
                  <a:ext uri="{FF2B5EF4-FFF2-40B4-BE49-F238E27FC236}">
                    <a16:creationId xmlns:a16="http://schemas.microsoft.com/office/drawing/2014/main" id="{4624C01B-5F11-40CB-8DE3-C3DE3ABF3CB8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0" name="Овал 439">
                <a:extLst>
                  <a:ext uri="{FF2B5EF4-FFF2-40B4-BE49-F238E27FC236}">
                    <a16:creationId xmlns:a16="http://schemas.microsoft.com/office/drawing/2014/main" id="{59CDD9F8-388C-40D0-877B-04B876C65BB0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1" name="Овал 440">
                <a:extLst>
                  <a:ext uri="{FF2B5EF4-FFF2-40B4-BE49-F238E27FC236}">
                    <a16:creationId xmlns:a16="http://schemas.microsoft.com/office/drawing/2014/main" id="{9EE34311-B59F-4165-98AA-946574E5A953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2" name="Овал 441">
                <a:extLst>
                  <a:ext uri="{FF2B5EF4-FFF2-40B4-BE49-F238E27FC236}">
                    <a16:creationId xmlns:a16="http://schemas.microsoft.com/office/drawing/2014/main" id="{9ECD7DCD-CCAA-4E2C-A46F-B4BE1BC9C7E5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3" name="Овал 442">
                <a:extLst>
                  <a:ext uri="{FF2B5EF4-FFF2-40B4-BE49-F238E27FC236}">
                    <a16:creationId xmlns:a16="http://schemas.microsoft.com/office/drawing/2014/main" id="{4984DF66-2A54-4B78-82E9-819ADCD1D97F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4" name="Овал 443">
                <a:extLst>
                  <a:ext uri="{FF2B5EF4-FFF2-40B4-BE49-F238E27FC236}">
                    <a16:creationId xmlns:a16="http://schemas.microsoft.com/office/drawing/2014/main" id="{B3629F88-7ACE-4DC7-975B-0146A98CD189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5" name="Овал 444">
                <a:extLst>
                  <a:ext uri="{FF2B5EF4-FFF2-40B4-BE49-F238E27FC236}">
                    <a16:creationId xmlns:a16="http://schemas.microsoft.com/office/drawing/2014/main" id="{76ED055B-01E8-43C2-83FD-C53247108C51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6" name="Овал 445">
                <a:extLst>
                  <a:ext uri="{FF2B5EF4-FFF2-40B4-BE49-F238E27FC236}">
                    <a16:creationId xmlns:a16="http://schemas.microsoft.com/office/drawing/2014/main" id="{8482715F-1B5B-44F0-AB68-076036506294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7" name="Овал 446">
                <a:extLst>
                  <a:ext uri="{FF2B5EF4-FFF2-40B4-BE49-F238E27FC236}">
                    <a16:creationId xmlns:a16="http://schemas.microsoft.com/office/drawing/2014/main" id="{6A0AC6C2-5A71-4554-BE4B-A4B7BB63EAEE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8" name="Овал 447">
                <a:extLst>
                  <a:ext uri="{FF2B5EF4-FFF2-40B4-BE49-F238E27FC236}">
                    <a16:creationId xmlns:a16="http://schemas.microsoft.com/office/drawing/2014/main" id="{2E0F1BF7-19FE-403B-983F-5D1BC7788707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9" name="Овал 448">
                <a:extLst>
                  <a:ext uri="{FF2B5EF4-FFF2-40B4-BE49-F238E27FC236}">
                    <a16:creationId xmlns:a16="http://schemas.microsoft.com/office/drawing/2014/main" id="{AD07A321-DABA-4B0B-A195-DBC287C51F9B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0" name="Овал 449">
                <a:extLst>
                  <a:ext uri="{FF2B5EF4-FFF2-40B4-BE49-F238E27FC236}">
                    <a16:creationId xmlns:a16="http://schemas.microsoft.com/office/drawing/2014/main" id="{DF467075-F0FF-4EB4-8C0A-E8D3ED3FB589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1" name="Овал 450">
                <a:extLst>
                  <a:ext uri="{FF2B5EF4-FFF2-40B4-BE49-F238E27FC236}">
                    <a16:creationId xmlns:a16="http://schemas.microsoft.com/office/drawing/2014/main" id="{58537F21-8223-4363-8C05-C3589A3E8559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2" name="Овал 451">
                <a:extLst>
                  <a:ext uri="{FF2B5EF4-FFF2-40B4-BE49-F238E27FC236}">
                    <a16:creationId xmlns:a16="http://schemas.microsoft.com/office/drawing/2014/main" id="{04A20BD7-2C09-49D4-B450-DC182FE1A1EB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3" name="Овал 452">
                <a:extLst>
                  <a:ext uri="{FF2B5EF4-FFF2-40B4-BE49-F238E27FC236}">
                    <a16:creationId xmlns:a16="http://schemas.microsoft.com/office/drawing/2014/main" id="{D5701597-C996-4BFF-A0F0-0837C807392D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4" name="Овал 453">
                <a:extLst>
                  <a:ext uri="{FF2B5EF4-FFF2-40B4-BE49-F238E27FC236}">
                    <a16:creationId xmlns:a16="http://schemas.microsoft.com/office/drawing/2014/main" id="{416C31E8-AE32-4E17-89DF-FF38790B5A84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5" name="Овал 454">
                <a:extLst>
                  <a:ext uri="{FF2B5EF4-FFF2-40B4-BE49-F238E27FC236}">
                    <a16:creationId xmlns:a16="http://schemas.microsoft.com/office/drawing/2014/main" id="{1AA9125C-12D9-446E-9E67-9B692E82C0DB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6" name="Овал 455">
                <a:extLst>
                  <a:ext uri="{FF2B5EF4-FFF2-40B4-BE49-F238E27FC236}">
                    <a16:creationId xmlns:a16="http://schemas.microsoft.com/office/drawing/2014/main" id="{FCCCD1A3-C102-4B08-9183-5772CE75B007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7" name="Овал 456">
                <a:extLst>
                  <a:ext uri="{FF2B5EF4-FFF2-40B4-BE49-F238E27FC236}">
                    <a16:creationId xmlns:a16="http://schemas.microsoft.com/office/drawing/2014/main" id="{7263E35C-39B9-48AF-BE4F-8C5F6AC3D03D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8" name="Овал 457">
                <a:extLst>
                  <a:ext uri="{FF2B5EF4-FFF2-40B4-BE49-F238E27FC236}">
                    <a16:creationId xmlns:a16="http://schemas.microsoft.com/office/drawing/2014/main" id="{CD591E1D-E7B4-4524-8D59-19C22F13E3ED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9" name="Овал 458">
                <a:extLst>
                  <a:ext uri="{FF2B5EF4-FFF2-40B4-BE49-F238E27FC236}">
                    <a16:creationId xmlns:a16="http://schemas.microsoft.com/office/drawing/2014/main" id="{31F1828D-2F6F-47EE-A09C-6944F951479A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0" name="Группа 459">
              <a:extLst>
                <a:ext uri="{FF2B5EF4-FFF2-40B4-BE49-F238E27FC236}">
                  <a16:creationId xmlns:a16="http://schemas.microsoft.com/office/drawing/2014/main" id="{7093AA26-6964-44CE-9357-15F15EBFA614}"/>
                </a:ext>
              </a:extLst>
            </p:cNvPr>
            <p:cNvGrpSpPr/>
            <p:nvPr/>
          </p:nvGrpSpPr>
          <p:grpSpPr>
            <a:xfrm rot="4931378">
              <a:off x="3289696" y="750258"/>
              <a:ext cx="475343" cy="624767"/>
              <a:chOff x="6113912" y="2011662"/>
              <a:chExt cx="475343" cy="624767"/>
            </a:xfrm>
          </p:grpSpPr>
          <p:sp>
            <p:nvSpPr>
              <p:cNvPr id="461" name="Овал 460">
                <a:extLst>
                  <a:ext uri="{FF2B5EF4-FFF2-40B4-BE49-F238E27FC236}">
                    <a16:creationId xmlns:a16="http://schemas.microsoft.com/office/drawing/2014/main" id="{561B8FD3-1EC6-429F-995F-CB8B70EB258A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2" name="Овал 461">
                <a:extLst>
                  <a:ext uri="{FF2B5EF4-FFF2-40B4-BE49-F238E27FC236}">
                    <a16:creationId xmlns:a16="http://schemas.microsoft.com/office/drawing/2014/main" id="{FE8F1486-AFAD-479F-9540-403BC9D22E0E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3" name="Овал 462">
                <a:extLst>
                  <a:ext uri="{FF2B5EF4-FFF2-40B4-BE49-F238E27FC236}">
                    <a16:creationId xmlns:a16="http://schemas.microsoft.com/office/drawing/2014/main" id="{C299B8EA-F126-4AC8-8F26-096ADE662D9F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4" name="Овал 463">
                <a:extLst>
                  <a:ext uri="{FF2B5EF4-FFF2-40B4-BE49-F238E27FC236}">
                    <a16:creationId xmlns:a16="http://schemas.microsoft.com/office/drawing/2014/main" id="{A6AE2A26-4AAE-459B-BFD8-1587CE943E60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5" name="Овал 464">
                <a:extLst>
                  <a:ext uri="{FF2B5EF4-FFF2-40B4-BE49-F238E27FC236}">
                    <a16:creationId xmlns:a16="http://schemas.microsoft.com/office/drawing/2014/main" id="{06595EB9-139B-41AD-A596-3A37EC30FE45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6" name="Овал 465">
                <a:extLst>
                  <a:ext uri="{FF2B5EF4-FFF2-40B4-BE49-F238E27FC236}">
                    <a16:creationId xmlns:a16="http://schemas.microsoft.com/office/drawing/2014/main" id="{2FB64C6F-3947-4E4F-AD36-4BECE914A454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7" name="Овал 466">
                <a:extLst>
                  <a:ext uri="{FF2B5EF4-FFF2-40B4-BE49-F238E27FC236}">
                    <a16:creationId xmlns:a16="http://schemas.microsoft.com/office/drawing/2014/main" id="{15FCC8ED-A11C-4847-A648-052C39FF7DE9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8" name="Овал 467">
                <a:extLst>
                  <a:ext uri="{FF2B5EF4-FFF2-40B4-BE49-F238E27FC236}">
                    <a16:creationId xmlns:a16="http://schemas.microsoft.com/office/drawing/2014/main" id="{F125B55B-E518-4163-A2FF-D0352B74FDFC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9" name="Овал 468">
                <a:extLst>
                  <a:ext uri="{FF2B5EF4-FFF2-40B4-BE49-F238E27FC236}">
                    <a16:creationId xmlns:a16="http://schemas.microsoft.com/office/drawing/2014/main" id="{CFE17C5F-1D61-4CB3-897E-2DF6A7D18995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0" name="Овал 469">
                <a:extLst>
                  <a:ext uri="{FF2B5EF4-FFF2-40B4-BE49-F238E27FC236}">
                    <a16:creationId xmlns:a16="http://schemas.microsoft.com/office/drawing/2014/main" id="{299033C9-EDA9-4F60-83B1-A8C16E95B62B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1" name="Овал 470">
                <a:extLst>
                  <a:ext uri="{FF2B5EF4-FFF2-40B4-BE49-F238E27FC236}">
                    <a16:creationId xmlns:a16="http://schemas.microsoft.com/office/drawing/2014/main" id="{E0C98056-9A36-4E44-AFB8-F38F139B0305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2" name="Овал 471">
                <a:extLst>
                  <a:ext uri="{FF2B5EF4-FFF2-40B4-BE49-F238E27FC236}">
                    <a16:creationId xmlns:a16="http://schemas.microsoft.com/office/drawing/2014/main" id="{01409D3F-4E61-446B-9EE0-5E76DB194221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3" name="Овал 472">
                <a:extLst>
                  <a:ext uri="{FF2B5EF4-FFF2-40B4-BE49-F238E27FC236}">
                    <a16:creationId xmlns:a16="http://schemas.microsoft.com/office/drawing/2014/main" id="{F6F1A2A5-1227-41E3-9A19-4263249B7456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4" name="Овал 473">
                <a:extLst>
                  <a:ext uri="{FF2B5EF4-FFF2-40B4-BE49-F238E27FC236}">
                    <a16:creationId xmlns:a16="http://schemas.microsoft.com/office/drawing/2014/main" id="{AE7116B1-03AD-4DAC-AC7A-F8E01982B186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5" name="Овал 474">
                <a:extLst>
                  <a:ext uri="{FF2B5EF4-FFF2-40B4-BE49-F238E27FC236}">
                    <a16:creationId xmlns:a16="http://schemas.microsoft.com/office/drawing/2014/main" id="{968ECB89-D40D-4BB8-95DF-10279F7551FD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6" name="Овал 475">
                <a:extLst>
                  <a:ext uri="{FF2B5EF4-FFF2-40B4-BE49-F238E27FC236}">
                    <a16:creationId xmlns:a16="http://schemas.microsoft.com/office/drawing/2014/main" id="{BA0364D4-8AF0-4E31-9BDA-AC630FD8367C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7" name="Овал 476">
                <a:extLst>
                  <a:ext uri="{FF2B5EF4-FFF2-40B4-BE49-F238E27FC236}">
                    <a16:creationId xmlns:a16="http://schemas.microsoft.com/office/drawing/2014/main" id="{3B48BE3B-F784-4626-A548-FBEDD12B757E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8" name="Овал 477">
                <a:extLst>
                  <a:ext uri="{FF2B5EF4-FFF2-40B4-BE49-F238E27FC236}">
                    <a16:creationId xmlns:a16="http://schemas.microsoft.com/office/drawing/2014/main" id="{ACF73220-F3BF-4AC2-AF4B-D3E6F626DD08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9" name="Овал 478">
                <a:extLst>
                  <a:ext uri="{FF2B5EF4-FFF2-40B4-BE49-F238E27FC236}">
                    <a16:creationId xmlns:a16="http://schemas.microsoft.com/office/drawing/2014/main" id="{B9019E09-CD50-4EB1-B35F-7F3E63B37B08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0" name="Овал 479">
                <a:extLst>
                  <a:ext uri="{FF2B5EF4-FFF2-40B4-BE49-F238E27FC236}">
                    <a16:creationId xmlns:a16="http://schemas.microsoft.com/office/drawing/2014/main" id="{944C122F-E0F4-4466-85C2-119E4707C8D4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1" name="Овал 480">
                <a:extLst>
                  <a:ext uri="{FF2B5EF4-FFF2-40B4-BE49-F238E27FC236}">
                    <a16:creationId xmlns:a16="http://schemas.microsoft.com/office/drawing/2014/main" id="{DC93A5FA-C1CA-4BD8-BE8E-773CAA7DA817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2" name="Овал 481">
                <a:extLst>
                  <a:ext uri="{FF2B5EF4-FFF2-40B4-BE49-F238E27FC236}">
                    <a16:creationId xmlns:a16="http://schemas.microsoft.com/office/drawing/2014/main" id="{7843A37D-9F41-41BB-AB80-0855DBF32073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3" name="Овал 482">
                <a:extLst>
                  <a:ext uri="{FF2B5EF4-FFF2-40B4-BE49-F238E27FC236}">
                    <a16:creationId xmlns:a16="http://schemas.microsoft.com/office/drawing/2014/main" id="{359A4DCB-0074-4095-848B-31AC2BFEA3B2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4" name="Овал 483">
                <a:extLst>
                  <a:ext uri="{FF2B5EF4-FFF2-40B4-BE49-F238E27FC236}">
                    <a16:creationId xmlns:a16="http://schemas.microsoft.com/office/drawing/2014/main" id="{83E93B1D-DFFE-4FFB-BAA7-AE5C5B1794AF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5" name="Овал 484">
                <a:extLst>
                  <a:ext uri="{FF2B5EF4-FFF2-40B4-BE49-F238E27FC236}">
                    <a16:creationId xmlns:a16="http://schemas.microsoft.com/office/drawing/2014/main" id="{12031B25-F2AA-4CCB-90A8-234FB5F1FEAD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6" name="Овал 485">
                <a:extLst>
                  <a:ext uri="{FF2B5EF4-FFF2-40B4-BE49-F238E27FC236}">
                    <a16:creationId xmlns:a16="http://schemas.microsoft.com/office/drawing/2014/main" id="{2287D001-9C1E-4EAB-8854-FCFDC8E55C0A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7" name="Овал 486">
                <a:extLst>
                  <a:ext uri="{FF2B5EF4-FFF2-40B4-BE49-F238E27FC236}">
                    <a16:creationId xmlns:a16="http://schemas.microsoft.com/office/drawing/2014/main" id="{7FA04081-3A78-42D3-B9FA-E2339EEAC3C6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8" name="Овал 487">
                <a:extLst>
                  <a:ext uri="{FF2B5EF4-FFF2-40B4-BE49-F238E27FC236}">
                    <a16:creationId xmlns:a16="http://schemas.microsoft.com/office/drawing/2014/main" id="{82A6E3E2-E91C-4F5B-9520-7C7874C09080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9" name="Группа 488">
              <a:extLst>
                <a:ext uri="{FF2B5EF4-FFF2-40B4-BE49-F238E27FC236}">
                  <a16:creationId xmlns:a16="http://schemas.microsoft.com/office/drawing/2014/main" id="{5B64661D-CED3-4B08-9F87-85E00CA44825}"/>
                </a:ext>
              </a:extLst>
            </p:cNvPr>
            <p:cNvGrpSpPr/>
            <p:nvPr/>
          </p:nvGrpSpPr>
          <p:grpSpPr>
            <a:xfrm rot="21235271">
              <a:off x="3064931" y="892156"/>
              <a:ext cx="475343" cy="624767"/>
              <a:chOff x="6113912" y="2011662"/>
              <a:chExt cx="475343" cy="624767"/>
            </a:xfrm>
          </p:grpSpPr>
          <p:sp>
            <p:nvSpPr>
              <p:cNvPr id="490" name="Овал 489">
                <a:extLst>
                  <a:ext uri="{FF2B5EF4-FFF2-40B4-BE49-F238E27FC236}">
                    <a16:creationId xmlns:a16="http://schemas.microsoft.com/office/drawing/2014/main" id="{C1536BB6-56AA-4443-AE32-06FDB109565C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1" name="Овал 490">
                <a:extLst>
                  <a:ext uri="{FF2B5EF4-FFF2-40B4-BE49-F238E27FC236}">
                    <a16:creationId xmlns:a16="http://schemas.microsoft.com/office/drawing/2014/main" id="{98D492C9-1F28-4CD0-9223-6E4B55581AD3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2" name="Овал 491">
                <a:extLst>
                  <a:ext uri="{FF2B5EF4-FFF2-40B4-BE49-F238E27FC236}">
                    <a16:creationId xmlns:a16="http://schemas.microsoft.com/office/drawing/2014/main" id="{169207FF-E83C-4847-9EB9-D5D95FEBE9E5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3" name="Овал 492">
                <a:extLst>
                  <a:ext uri="{FF2B5EF4-FFF2-40B4-BE49-F238E27FC236}">
                    <a16:creationId xmlns:a16="http://schemas.microsoft.com/office/drawing/2014/main" id="{2A7991B2-532F-4B25-8706-922FA0C3223E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4" name="Овал 493">
                <a:extLst>
                  <a:ext uri="{FF2B5EF4-FFF2-40B4-BE49-F238E27FC236}">
                    <a16:creationId xmlns:a16="http://schemas.microsoft.com/office/drawing/2014/main" id="{5A83D523-D4C1-4C7C-861B-5841B81CCD82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5" name="Овал 494">
                <a:extLst>
                  <a:ext uri="{FF2B5EF4-FFF2-40B4-BE49-F238E27FC236}">
                    <a16:creationId xmlns:a16="http://schemas.microsoft.com/office/drawing/2014/main" id="{C9142526-B317-4DC4-B98C-71F2D46A5113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6" name="Овал 495">
                <a:extLst>
                  <a:ext uri="{FF2B5EF4-FFF2-40B4-BE49-F238E27FC236}">
                    <a16:creationId xmlns:a16="http://schemas.microsoft.com/office/drawing/2014/main" id="{CD5C0440-5B48-4A8C-8646-6DF7A2D20E3E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7" name="Овал 496">
                <a:extLst>
                  <a:ext uri="{FF2B5EF4-FFF2-40B4-BE49-F238E27FC236}">
                    <a16:creationId xmlns:a16="http://schemas.microsoft.com/office/drawing/2014/main" id="{19C9D7A8-219A-4B32-99CD-9C46A196563D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8" name="Овал 497">
                <a:extLst>
                  <a:ext uri="{FF2B5EF4-FFF2-40B4-BE49-F238E27FC236}">
                    <a16:creationId xmlns:a16="http://schemas.microsoft.com/office/drawing/2014/main" id="{58872636-7CC2-4B2F-9A03-D6500A7CDA4F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9" name="Овал 498">
                <a:extLst>
                  <a:ext uri="{FF2B5EF4-FFF2-40B4-BE49-F238E27FC236}">
                    <a16:creationId xmlns:a16="http://schemas.microsoft.com/office/drawing/2014/main" id="{43246692-4711-4B74-98FC-40F0FFA6D01D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0" name="Овал 499">
                <a:extLst>
                  <a:ext uri="{FF2B5EF4-FFF2-40B4-BE49-F238E27FC236}">
                    <a16:creationId xmlns:a16="http://schemas.microsoft.com/office/drawing/2014/main" id="{E5A7D91E-C653-4CA5-857A-0C47323757CE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1" name="Овал 500">
                <a:extLst>
                  <a:ext uri="{FF2B5EF4-FFF2-40B4-BE49-F238E27FC236}">
                    <a16:creationId xmlns:a16="http://schemas.microsoft.com/office/drawing/2014/main" id="{5FBE46F6-E85D-474A-80E2-F15BBD8759C6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2" name="Овал 501">
                <a:extLst>
                  <a:ext uri="{FF2B5EF4-FFF2-40B4-BE49-F238E27FC236}">
                    <a16:creationId xmlns:a16="http://schemas.microsoft.com/office/drawing/2014/main" id="{528CCB17-411D-4389-8CEA-501C0D15A775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3" name="Овал 502">
                <a:extLst>
                  <a:ext uri="{FF2B5EF4-FFF2-40B4-BE49-F238E27FC236}">
                    <a16:creationId xmlns:a16="http://schemas.microsoft.com/office/drawing/2014/main" id="{1CA15B98-7C89-4F5D-BE34-2C837D04D5B7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4" name="Овал 503">
                <a:extLst>
                  <a:ext uri="{FF2B5EF4-FFF2-40B4-BE49-F238E27FC236}">
                    <a16:creationId xmlns:a16="http://schemas.microsoft.com/office/drawing/2014/main" id="{96ED905D-7BFD-4D9F-B003-B0F2FDD014B0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5" name="Овал 504">
                <a:extLst>
                  <a:ext uri="{FF2B5EF4-FFF2-40B4-BE49-F238E27FC236}">
                    <a16:creationId xmlns:a16="http://schemas.microsoft.com/office/drawing/2014/main" id="{9093EF03-7034-4FC4-A1FD-DD8B7284066E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6" name="Овал 505">
                <a:extLst>
                  <a:ext uri="{FF2B5EF4-FFF2-40B4-BE49-F238E27FC236}">
                    <a16:creationId xmlns:a16="http://schemas.microsoft.com/office/drawing/2014/main" id="{63FDA75D-F2B4-4FF2-A21C-ECCB3BC3CB6C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7" name="Овал 506">
                <a:extLst>
                  <a:ext uri="{FF2B5EF4-FFF2-40B4-BE49-F238E27FC236}">
                    <a16:creationId xmlns:a16="http://schemas.microsoft.com/office/drawing/2014/main" id="{DD68A149-72A8-4254-832A-9928CDFAD3F6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8" name="Овал 507">
                <a:extLst>
                  <a:ext uri="{FF2B5EF4-FFF2-40B4-BE49-F238E27FC236}">
                    <a16:creationId xmlns:a16="http://schemas.microsoft.com/office/drawing/2014/main" id="{27B1CD06-F17D-4BDD-9538-F259E971366E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9" name="Овал 508">
                <a:extLst>
                  <a:ext uri="{FF2B5EF4-FFF2-40B4-BE49-F238E27FC236}">
                    <a16:creationId xmlns:a16="http://schemas.microsoft.com/office/drawing/2014/main" id="{565EB5E9-607D-4442-993F-3BBBDF25DB46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0" name="Овал 509">
                <a:extLst>
                  <a:ext uri="{FF2B5EF4-FFF2-40B4-BE49-F238E27FC236}">
                    <a16:creationId xmlns:a16="http://schemas.microsoft.com/office/drawing/2014/main" id="{05686B07-E579-43F8-B512-ED928B694335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1" name="Овал 510">
                <a:extLst>
                  <a:ext uri="{FF2B5EF4-FFF2-40B4-BE49-F238E27FC236}">
                    <a16:creationId xmlns:a16="http://schemas.microsoft.com/office/drawing/2014/main" id="{A1A9D8F2-E325-45E8-AB43-534C360E469D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2" name="Овал 511">
                <a:extLst>
                  <a:ext uri="{FF2B5EF4-FFF2-40B4-BE49-F238E27FC236}">
                    <a16:creationId xmlns:a16="http://schemas.microsoft.com/office/drawing/2014/main" id="{33027AE7-E9C2-48FE-97C9-14270BDF821B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3" name="Овал 512">
                <a:extLst>
                  <a:ext uri="{FF2B5EF4-FFF2-40B4-BE49-F238E27FC236}">
                    <a16:creationId xmlns:a16="http://schemas.microsoft.com/office/drawing/2014/main" id="{E781CE06-F545-41FC-91AE-D4BC9A024A6D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4" name="Овал 513">
                <a:extLst>
                  <a:ext uri="{FF2B5EF4-FFF2-40B4-BE49-F238E27FC236}">
                    <a16:creationId xmlns:a16="http://schemas.microsoft.com/office/drawing/2014/main" id="{D84A6D49-3960-4CB0-AB88-49DD6D602CBA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5" name="Овал 514">
                <a:extLst>
                  <a:ext uri="{FF2B5EF4-FFF2-40B4-BE49-F238E27FC236}">
                    <a16:creationId xmlns:a16="http://schemas.microsoft.com/office/drawing/2014/main" id="{85B51A14-0C93-4288-814E-76C0B97D5741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6" name="Овал 515">
                <a:extLst>
                  <a:ext uri="{FF2B5EF4-FFF2-40B4-BE49-F238E27FC236}">
                    <a16:creationId xmlns:a16="http://schemas.microsoft.com/office/drawing/2014/main" id="{E0E62610-DB80-4BCC-8A66-3222ED3A8400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7" name="Овал 516">
                <a:extLst>
                  <a:ext uri="{FF2B5EF4-FFF2-40B4-BE49-F238E27FC236}">
                    <a16:creationId xmlns:a16="http://schemas.microsoft.com/office/drawing/2014/main" id="{66774D13-BA29-4123-BBC2-68DFBE9ADB3C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8" name="Группа 517">
              <a:extLst>
                <a:ext uri="{FF2B5EF4-FFF2-40B4-BE49-F238E27FC236}">
                  <a16:creationId xmlns:a16="http://schemas.microsoft.com/office/drawing/2014/main" id="{D53BC973-DF8E-46A8-B9C9-CB73E014BE28}"/>
                </a:ext>
              </a:extLst>
            </p:cNvPr>
            <p:cNvGrpSpPr/>
            <p:nvPr/>
          </p:nvGrpSpPr>
          <p:grpSpPr>
            <a:xfrm rot="2909525">
              <a:off x="3129174" y="980855"/>
              <a:ext cx="475343" cy="624767"/>
              <a:chOff x="6113912" y="2011662"/>
              <a:chExt cx="475343" cy="624767"/>
            </a:xfrm>
          </p:grpSpPr>
          <p:sp>
            <p:nvSpPr>
              <p:cNvPr id="519" name="Овал 518">
                <a:extLst>
                  <a:ext uri="{FF2B5EF4-FFF2-40B4-BE49-F238E27FC236}">
                    <a16:creationId xmlns:a16="http://schemas.microsoft.com/office/drawing/2014/main" id="{A944BA81-AF5C-4AB4-82D5-A7098BBAB11D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0" name="Овал 519">
                <a:extLst>
                  <a:ext uri="{FF2B5EF4-FFF2-40B4-BE49-F238E27FC236}">
                    <a16:creationId xmlns:a16="http://schemas.microsoft.com/office/drawing/2014/main" id="{3B78C278-C3BA-4433-AA9C-8E449EAE75D4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1" name="Овал 520">
                <a:extLst>
                  <a:ext uri="{FF2B5EF4-FFF2-40B4-BE49-F238E27FC236}">
                    <a16:creationId xmlns:a16="http://schemas.microsoft.com/office/drawing/2014/main" id="{05C80B0D-1969-458D-8B78-2E1BC8E1E9F2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2" name="Овал 521">
                <a:extLst>
                  <a:ext uri="{FF2B5EF4-FFF2-40B4-BE49-F238E27FC236}">
                    <a16:creationId xmlns:a16="http://schemas.microsoft.com/office/drawing/2014/main" id="{DCF9DE5F-A1C9-4920-97D5-753D8D1EA2AC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3" name="Овал 522">
                <a:extLst>
                  <a:ext uri="{FF2B5EF4-FFF2-40B4-BE49-F238E27FC236}">
                    <a16:creationId xmlns:a16="http://schemas.microsoft.com/office/drawing/2014/main" id="{826DCE8B-09D2-4B3E-AB9E-6A270C42C9E9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4" name="Овал 523">
                <a:extLst>
                  <a:ext uri="{FF2B5EF4-FFF2-40B4-BE49-F238E27FC236}">
                    <a16:creationId xmlns:a16="http://schemas.microsoft.com/office/drawing/2014/main" id="{24E7D81F-101D-49EF-A8A7-FAF49657FCCA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5" name="Овал 524">
                <a:extLst>
                  <a:ext uri="{FF2B5EF4-FFF2-40B4-BE49-F238E27FC236}">
                    <a16:creationId xmlns:a16="http://schemas.microsoft.com/office/drawing/2014/main" id="{E4F4EFF2-1035-42B3-88D2-618F1DC6A1D1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6" name="Овал 525">
                <a:extLst>
                  <a:ext uri="{FF2B5EF4-FFF2-40B4-BE49-F238E27FC236}">
                    <a16:creationId xmlns:a16="http://schemas.microsoft.com/office/drawing/2014/main" id="{842A611A-C0A0-4B11-B30D-B97AEB860587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7" name="Овал 526">
                <a:extLst>
                  <a:ext uri="{FF2B5EF4-FFF2-40B4-BE49-F238E27FC236}">
                    <a16:creationId xmlns:a16="http://schemas.microsoft.com/office/drawing/2014/main" id="{F2138BAA-C6D4-438E-80C9-BDA098BE6DA8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8" name="Овал 527">
                <a:extLst>
                  <a:ext uri="{FF2B5EF4-FFF2-40B4-BE49-F238E27FC236}">
                    <a16:creationId xmlns:a16="http://schemas.microsoft.com/office/drawing/2014/main" id="{9EF1C1D6-24B2-4646-BB50-3BA99268D769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9" name="Овал 528">
                <a:extLst>
                  <a:ext uri="{FF2B5EF4-FFF2-40B4-BE49-F238E27FC236}">
                    <a16:creationId xmlns:a16="http://schemas.microsoft.com/office/drawing/2014/main" id="{FDC3E3C1-30B8-4EE8-AD67-6F0CC409266C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0" name="Овал 529">
                <a:extLst>
                  <a:ext uri="{FF2B5EF4-FFF2-40B4-BE49-F238E27FC236}">
                    <a16:creationId xmlns:a16="http://schemas.microsoft.com/office/drawing/2014/main" id="{6509FEA3-D4FD-4196-9781-204C209381BD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1" name="Овал 530">
                <a:extLst>
                  <a:ext uri="{FF2B5EF4-FFF2-40B4-BE49-F238E27FC236}">
                    <a16:creationId xmlns:a16="http://schemas.microsoft.com/office/drawing/2014/main" id="{01EE2A2C-FB1D-440D-B1EE-1B8E2715AFB5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2" name="Овал 531">
                <a:extLst>
                  <a:ext uri="{FF2B5EF4-FFF2-40B4-BE49-F238E27FC236}">
                    <a16:creationId xmlns:a16="http://schemas.microsoft.com/office/drawing/2014/main" id="{A884203B-2096-4BEC-A4B0-AD2EA14B1F9F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3" name="Овал 532">
                <a:extLst>
                  <a:ext uri="{FF2B5EF4-FFF2-40B4-BE49-F238E27FC236}">
                    <a16:creationId xmlns:a16="http://schemas.microsoft.com/office/drawing/2014/main" id="{625708FF-EF09-4592-A412-8EA8AF753963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4" name="Овал 533">
                <a:extLst>
                  <a:ext uri="{FF2B5EF4-FFF2-40B4-BE49-F238E27FC236}">
                    <a16:creationId xmlns:a16="http://schemas.microsoft.com/office/drawing/2014/main" id="{ED70F554-6C7A-4FAA-84E2-30CDE95987D7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5" name="Овал 534">
                <a:extLst>
                  <a:ext uri="{FF2B5EF4-FFF2-40B4-BE49-F238E27FC236}">
                    <a16:creationId xmlns:a16="http://schemas.microsoft.com/office/drawing/2014/main" id="{313E92AD-074D-4561-B9D4-6C3A63CBF05A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6" name="Овал 535">
                <a:extLst>
                  <a:ext uri="{FF2B5EF4-FFF2-40B4-BE49-F238E27FC236}">
                    <a16:creationId xmlns:a16="http://schemas.microsoft.com/office/drawing/2014/main" id="{0A5D5389-925B-4280-8A2C-31E686754603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7" name="Овал 536">
                <a:extLst>
                  <a:ext uri="{FF2B5EF4-FFF2-40B4-BE49-F238E27FC236}">
                    <a16:creationId xmlns:a16="http://schemas.microsoft.com/office/drawing/2014/main" id="{4C4B2EF3-ECB2-4665-8AD0-7E248126FF60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8" name="Овал 537">
                <a:extLst>
                  <a:ext uri="{FF2B5EF4-FFF2-40B4-BE49-F238E27FC236}">
                    <a16:creationId xmlns:a16="http://schemas.microsoft.com/office/drawing/2014/main" id="{7B6F2BDE-0E39-4DE3-B4ED-D508B60B3FAA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9" name="Овал 538">
                <a:extLst>
                  <a:ext uri="{FF2B5EF4-FFF2-40B4-BE49-F238E27FC236}">
                    <a16:creationId xmlns:a16="http://schemas.microsoft.com/office/drawing/2014/main" id="{E76BCCD9-AAC5-4397-BF32-9D59FD7E15CA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0" name="Овал 539">
                <a:extLst>
                  <a:ext uri="{FF2B5EF4-FFF2-40B4-BE49-F238E27FC236}">
                    <a16:creationId xmlns:a16="http://schemas.microsoft.com/office/drawing/2014/main" id="{F8B7475B-736E-404A-963A-3DA8CA7FB879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1" name="Овал 540">
                <a:extLst>
                  <a:ext uri="{FF2B5EF4-FFF2-40B4-BE49-F238E27FC236}">
                    <a16:creationId xmlns:a16="http://schemas.microsoft.com/office/drawing/2014/main" id="{67D449D1-2DD4-48A0-A1D1-8788825E59D5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2" name="Овал 541">
                <a:extLst>
                  <a:ext uri="{FF2B5EF4-FFF2-40B4-BE49-F238E27FC236}">
                    <a16:creationId xmlns:a16="http://schemas.microsoft.com/office/drawing/2014/main" id="{360626CA-72B8-4695-A47A-DEFCE6AD4BBD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3" name="Овал 542">
                <a:extLst>
                  <a:ext uri="{FF2B5EF4-FFF2-40B4-BE49-F238E27FC236}">
                    <a16:creationId xmlns:a16="http://schemas.microsoft.com/office/drawing/2014/main" id="{09AFD305-0378-4099-A972-64B7370EDCFD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4" name="Овал 543">
                <a:extLst>
                  <a:ext uri="{FF2B5EF4-FFF2-40B4-BE49-F238E27FC236}">
                    <a16:creationId xmlns:a16="http://schemas.microsoft.com/office/drawing/2014/main" id="{3524722E-1634-42EB-AC62-98B50523C13B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5" name="Овал 544">
                <a:extLst>
                  <a:ext uri="{FF2B5EF4-FFF2-40B4-BE49-F238E27FC236}">
                    <a16:creationId xmlns:a16="http://schemas.microsoft.com/office/drawing/2014/main" id="{D254828A-8E5D-4811-B42A-5E4F14133B4A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6" name="Овал 545">
                <a:extLst>
                  <a:ext uri="{FF2B5EF4-FFF2-40B4-BE49-F238E27FC236}">
                    <a16:creationId xmlns:a16="http://schemas.microsoft.com/office/drawing/2014/main" id="{D76BA446-D1AF-4885-9359-D12167D49492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E75F1C3B-18EC-4193-8BE4-FCAA605AE28F}"/>
              </a:ext>
            </a:extLst>
          </p:cNvPr>
          <p:cNvGrpSpPr/>
          <p:nvPr/>
        </p:nvGrpSpPr>
        <p:grpSpPr>
          <a:xfrm>
            <a:off x="5950059" y="1541887"/>
            <a:ext cx="731712" cy="809925"/>
            <a:chOff x="3178193" y="1411966"/>
            <a:chExt cx="732108" cy="839442"/>
          </a:xfrm>
        </p:grpSpPr>
        <p:grpSp>
          <p:nvGrpSpPr>
            <p:cNvPr id="725" name="Группа 724">
              <a:extLst>
                <a:ext uri="{FF2B5EF4-FFF2-40B4-BE49-F238E27FC236}">
                  <a16:creationId xmlns:a16="http://schemas.microsoft.com/office/drawing/2014/main" id="{862CC57B-3C41-4AA5-9CFE-CA558C8F9AFE}"/>
                </a:ext>
              </a:extLst>
            </p:cNvPr>
            <p:cNvGrpSpPr/>
            <p:nvPr/>
          </p:nvGrpSpPr>
          <p:grpSpPr>
            <a:xfrm>
              <a:off x="3367488" y="1709310"/>
              <a:ext cx="542813" cy="542098"/>
              <a:chOff x="3054462" y="824970"/>
              <a:chExt cx="924614" cy="906762"/>
            </a:xfrm>
          </p:grpSpPr>
          <p:grpSp>
            <p:nvGrpSpPr>
              <p:cNvPr id="726" name="Группа 725">
                <a:extLst>
                  <a:ext uri="{FF2B5EF4-FFF2-40B4-BE49-F238E27FC236}">
                    <a16:creationId xmlns:a16="http://schemas.microsoft.com/office/drawing/2014/main" id="{CCA17A05-F05A-4D00-9EE9-0F55AE689828}"/>
                  </a:ext>
                </a:extLst>
              </p:cNvPr>
              <p:cNvGrpSpPr/>
              <p:nvPr/>
            </p:nvGrpSpPr>
            <p:grpSpPr>
              <a:xfrm rot="14099887">
                <a:off x="3313991" y="1181677"/>
                <a:ext cx="475343" cy="624767"/>
                <a:chOff x="6113912" y="2011662"/>
                <a:chExt cx="475343" cy="624767"/>
              </a:xfrm>
            </p:grpSpPr>
            <p:sp>
              <p:nvSpPr>
                <p:cNvPr id="872" name="Овал 871">
                  <a:extLst>
                    <a:ext uri="{FF2B5EF4-FFF2-40B4-BE49-F238E27FC236}">
                      <a16:creationId xmlns:a16="http://schemas.microsoft.com/office/drawing/2014/main" id="{D3024040-453D-4524-A39A-04B56776106A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3" name="Овал 872">
                  <a:extLst>
                    <a:ext uri="{FF2B5EF4-FFF2-40B4-BE49-F238E27FC236}">
                      <a16:creationId xmlns:a16="http://schemas.microsoft.com/office/drawing/2014/main" id="{2E070D69-B08F-43E9-AF22-504E3D407548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4" name="Овал 873">
                  <a:extLst>
                    <a:ext uri="{FF2B5EF4-FFF2-40B4-BE49-F238E27FC236}">
                      <a16:creationId xmlns:a16="http://schemas.microsoft.com/office/drawing/2014/main" id="{225B72FB-8679-4D27-97DC-576F28439137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5" name="Овал 874">
                  <a:extLst>
                    <a:ext uri="{FF2B5EF4-FFF2-40B4-BE49-F238E27FC236}">
                      <a16:creationId xmlns:a16="http://schemas.microsoft.com/office/drawing/2014/main" id="{88BD1459-B726-4206-914F-8728357103D2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6" name="Овал 875">
                  <a:extLst>
                    <a:ext uri="{FF2B5EF4-FFF2-40B4-BE49-F238E27FC236}">
                      <a16:creationId xmlns:a16="http://schemas.microsoft.com/office/drawing/2014/main" id="{2AC990DD-7EDC-43A6-8B5F-32827C56EBC9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7" name="Овал 876">
                  <a:extLst>
                    <a:ext uri="{FF2B5EF4-FFF2-40B4-BE49-F238E27FC236}">
                      <a16:creationId xmlns:a16="http://schemas.microsoft.com/office/drawing/2014/main" id="{ADB10368-212D-4DCB-B161-02657BCD64AB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8" name="Овал 877">
                  <a:extLst>
                    <a:ext uri="{FF2B5EF4-FFF2-40B4-BE49-F238E27FC236}">
                      <a16:creationId xmlns:a16="http://schemas.microsoft.com/office/drawing/2014/main" id="{03DE4B78-6F50-44BB-9423-423C090C3091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9" name="Овал 878">
                  <a:extLst>
                    <a:ext uri="{FF2B5EF4-FFF2-40B4-BE49-F238E27FC236}">
                      <a16:creationId xmlns:a16="http://schemas.microsoft.com/office/drawing/2014/main" id="{6D932A0C-DA36-4255-8E2C-4EF3743382D7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0" name="Овал 879">
                  <a:extLst>
                    <a:ext uri="{FF2B5EF4-FFF2-40B4-BE49-F238E27FC236}">
                      <a16:creationId xmlns:a16="http://schemas.microsoft.com/office/drawing/2014/main" id="{00B0FB3B-8265-4CA2-B06A-087896A13AB9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1" name="Овал 880">
                  <a:extLst>
                    <a:ext uri="{FF2B5EF4-FFF2-40B4-BE49-F238E27FC236}">
                      <a16:creationId xmlns:a16="http://schemas.microsoft.com/office/drawing/2014/main" id="{FFB02AF7-3C34-4AED-9F12-18027E1AB3E7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2" name="Овал 881">
                  <a:extLst>
                    <a:ext uri="{FF2B5EF4-FFF2-40B4-BE49-F238E27FC236}">
                      <a16:creationId xmlns:a16="http://schemas.microsoft.com/office/drawing/2014/main" id="{58574D41-32FD-4603-8500-84B061E643BA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3" name="Овал 882">
                  <a:extLst>
                    <a:ext uri="{FF2B5EF4-FFF2-40B4-BE49-F238E27FC236}">
                      <a16:creationId xmlns:a16="http://schemas.microsoft.com/office/drawing/2014/main" id="{F5F32E2E-29E2-4779-880B-3A2BBD7FE158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4" name="Овал 883">
                  <a:extLst>
                    <a:ext uri="{FF2B5EF4-FFF2-40B4-BE49-F238E27FC236}">
                      <a16:creationId xmlns:a16="http://schemas.microsoft.com/office/drawing/2014/main" id="{1ECBAD95-0F84-4563-8F16-A8DA6CB37C5A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5" name="Овал 884">
                  <a:extLst>
                    <a:ext uri="{FF2B5EF4-FFF2-40B4-BE49-F238E27FC236}">
                      <a16:creationId xmlns:a16="http://schemas.microsoft.com/office/drawing/2014/main" id="{1181D7FE-C808-4DB2-8A37-E83FB70DCC59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6" name="Овал 885">
                  <a:extLst>
                    <a:ext uri="{FF2B5EF4-FFF2-40B4-BE49-F238E27FC236}">
                      <a16:creationId xmlns:a16="http://schemas.microsoft.com/office/drawing/2014/main" id="{A57DE3EF-E71C-439C-B71D-3DFA4A9167F8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7" name="Овал 886">
                  <a:extLst>
                    <a:ext uri="{FF2B5EF4-FFF2-40B4-BE49-F238E27FC236}">
                      <a16:creationId xmlns:a16="http://schemas.microsoft.com/office/drawing/2014/main" id="{5C182CEE-8BC7-41EA-85C7-B1F63B14563E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8" name="Овал 887">
                  <a:extLst>
                    <a:ext uri="{FF2B5EF4-FFF2-40B4-BE49-F238E27FC236}">
                      <a16:creationId xmlns:a16="http://schemas.microsoft.com/office/drawing/2014/main" id="{1BF2AC75-A5CE-4FB3-A353-D33752168CF3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9" name="Овал 888">
                  <a:extLst>
                    <a:ext uri="{FF2B5EF4-FFF2-40B4-BE49-F238E27FC236}">
                      <a16:creationId xmlns:a16="http://schemas.microsoft.com/office/drawing/2014/main" id="{24E2F1FE-9A16-4E08-9D17-408A554EE8C0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0" name="Овал 889">
                  <a:extLst>
                    <a:ext uri="{FF2B5EF4-FFF2-40B4-BE49-F238E27FC236}">
                      <a16:creationId xmlns:a16="http://schemas.microsoft.com/office/drawing/2014/main" id="{4FDD0678-BA3A-4FF7-ABA4-264A726918A7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1" name="Овал 890">
                  <a:extLst>
                    <a:ext uri="{FF2B5EF4-FFF2-40B4-BE49-F238E27FC236}">
                      <a16:creationId xmlns:a16="http://schemas.microsoft.com/office/drawing/2014/main" id="{19EB3BB3-AA5E-4F1B-A0F9-37AE894E4E5E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2" name="Овал 891">
                  <a:extLst>
                    <a:ext uri="{FF2B5EF4-FFF2-40B4-BE49-F238E27FC236}">
                      <a16:creationId xmlns:a16="http://schemas.microsoft.com/office/drawing/2014/main" id="{BCE6FA5E-472C-442D-85A2-3D0624FC247E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3" name="Овал 892">
                  <a:extLst>
                    <a:ext uri="{FF2B5EF4-FFF2-40B4-BE49-F238E27FC236}">
                      <a16:creationId xmlns:a16="http://schemas.microsoft.com/office/drawing/2014/main" id="{363D193D-5E04-41CC-BEFF-06D516A6A320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4" name="Овал 893">
                  <a:extLst>
                    <a:ext uri="{FF2B5EF4-FFF2-40B4-BE49-F238E27FC236}">
                      <a16:creationId xmlns:a16="http://schemas.microsoft.com/office/drawing/2014/main" id="{92E35079-F4D6-45A4-BC7F-8E04D84039AE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5" name="Овал 894">
                  <a:extLst>
                    <a:ext uri="{FF2B5EF4-FFF2-40B4-BE49-F238E27FC236}">
                      <a16:creationId xmlns:a16="http://schemas.microsoft.com/office/drawing/2014/main" id="{1512D2F8-9376-4C1A-B763-520E39EF004C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6" name="Овал 895">
                  <a:extLst>
                    <a:ext uri="{FF2B5EF4-FFF2-40B4-BE49-F238E27FC236}">
                      <a16:creationId xmlns:a16="http://schemas.microsoft.com/office/drawing/2014/main" id="{333464D6-65F7-4FEC-8C3B-E289B7E6DDC7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7" name="Овал 896">
                  <a:extLst>
                    <a:ext uri="{FF2B5EF4-FFF2-40B4-BE49-F238E27FC236}">
                      <a16:creationId xmlns:a16="http://schemas.microsoft.com/office/drawing/2014/main" id="{D1433465-31E6-42DA-A614-B3803C87FB36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8" name="Овал 897">
                  <a:extLst>
                    <a:ext uri="{FF2B5EF4-FFF2-40B4-BE49-F238E27FC236}">
                      <a16:creationId xmlns:a16="http://schemas.microsoft.com/office/drawing/2014/main" id="{49FC9347-2756-47E1-99F1-036DABDA3D49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9" name="Овал 898">
                  <a:extLst>
                    <a:ext uri="{FF2B5EF4-FFF2-40B4-BE49-F238E27FC236}">
                      <a16:creationId xmlns:a16="http://schemas.microsoft.com/office/drawing/2014/main" id="{3751E9A3-AE2D-4B67-8C0A-682A612ACAFD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27" name="Группа 726">
                <a:extLst>
                  <a:ext uri="{FF2B5EF4-FFF2-40B4-BE49-F238E27FC236}">
                    <a16:creationId xmlns:a16="http://schemas.microsoft.com/office/drawing/2014/main" id="{548AB221-9D95-4C03-8064-CFBA7F1B6B00}"/>
                  </a:ext>
                </a:extLst>
              </p:cNvPr>
              <p:cNvGrpSpPr/>
              <p:nvPr/>
            </p:nvGrpSpPr>
            <p:grpSpPr>
              <a:xfrm rot="9968597">
                <a:off x="3484799" y="1044811"/>
                <a:ext cx="475343" cy="624767"/>
                <a:chOff x="6113912" y="2011662"/>
                <a:chExt cx="475343" cy="624767"/>
              </a:xfrm>
            </p:grpSpPr>
            <p:sp>
              <p:nvSpPr>
                <p:cNvPr id="844" name="Овал 843">
                  <a:extLst>
                    <a:ext uri="{FF2B5EF4-FFF2-40B4-BE49-F238E27FC236}">
                      <a16:creationId xmlns:a16="http://schemas.microsoft.com/office/drawing/2014/main" id="{9244C34A-E1B1-4517-8CA3-B87D45B22A39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5" name="Овал 844">
                  <a:extLst>
                    <a:ext uri="{FF2B5EF4-FFF2-40B4-BE49-F238E27FC236}">
                      <a16:creationId xmlns:a16="http://schemas.microsoft.com/office/drawing/2014/main" id="{E03A1DC8-35EF-4E66-868E-FDBA586B9C19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6" name="Овал 845">
                  <a:extLst>
                    <a:ext uri="{FF2B5EF4-FFF2-40B4-BE49-F238E27FC236}">
                      <a16:creationId xmlns:a16="http://schemas.microsoft.com/office/drawing/2014/main" id="{4CF13D68-2213-4C95-9170-069264DD500C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7" name="Овал 846">
                  <a:extLst>
                    <a:ext uri="{FF2B5EF4-FFF2-40B4-BE49-F238E27FC236}">
                      <a16:creationId xmlns:a16="http://schemas.microsoft.com/office/drawing/2014/main" id="{633981BA-B10D-4240-8E2D-82BC218A9E33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8" name="Овал 847">
                  <a:extLst>
                    <a:ext uri="{FF2B5EF4-FFF2-40B4-BE49-F238E27FC236}">
                      <a16:creationId xmlns:a16="http://schemas.microsoft.com/office/drawing/2014/main" id="{45D258AC-A705-4DDE-BA63-92F006C70527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9" name="Овал 848">
                  <a:extLst>
                    <a:ext uri="{FF2B5EF4-FFF2-40B4-BE49-F238E27FC236}">
                      <a16:creationId xmlns:a16="http://schemas.microsoft.com/office/drawing/2014/main" id="{AC25E55F-5F44-4AA5-A360-DEC1763418D2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0" name="Овал 849">
                  <a:extLst>
                    <a:ext uri="{FF2B5EF4-FFF2-40B4-BE49-F238E27FC236}">
                      <a16:creationId xmlns:a16="http://schemas.microsoft.com/office/drawing/2014/main" id="{9A2B63F2-F13A-460E-9C93-1CDED8F66E49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1" name="Овал 850">
                  <a:extLst>
                    <a:ext uri="{FF2B5EF4-FFF2-40B4-BE49-F238E27FC236}">
                      <a16:creationId xmlns:a16="http://schemas.microsoft.com/office/drawing/2014/main" id="{98650A57-5D64-4920-992F-E97E06D6ADDB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2" name="Овал 851">
                  <a:extLst>
                    <a:ext uri="{FF2B5EF4-FFF2-40B4-BE49-F238E27FC236}">
                      <a16:creationId xmlns:a16="http://schemas.microsoft.com/office/drawing/2014/main" id="{59BD0E56-3BFA-432C-82F6-1272CED2C1DE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3" name="Овал 852">
                  <a:extLst>
                    <a:ext uri="{FF2B5EF4-FFF2-40B4-BE49-F238E27FC236}">
                      <a16:creationId xmlns:a16="http://schemas.microsoft.com/office/drawing/2014/main" id="{EDE5FA4C-F0F5-4619-A249-6910CC0672EF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4" name="Овал 853">
                  <a:extLst>
                    <a:ext uri="{FF2B5EF4-FFF2-40B4-BE49-F238E27FC236}">
                      <a16:creationId xmlns:a16="http://schemas.microsoft.com/office/drawing/2014/main" id="{1F636834-82BA-485B-A448-20C2086A843A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5" name="Овал 854">
                  <a:extLst>
                    <a:ext uri="{FF2B5EF4-FFF2-40B4-BE49-F238E27FC236}">
                      <a16:creationId xmlns:a16="http://schemas.microsoft.com/office/drawing/2014/main" id="{20A6FEA5-1065-41C0-BCDF-B0787429D5CF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6" name="Овал 855">
                  <a:extLst>
                    <a:ext uri="{FF2B5EF4-FFF2-40B4-BE49-F238E27FC236}">
                      <a16:creationId xmlns:a16="http://schemas.microsoft.com/office/drawing/2014/main" id="{0983F8F5-99EC-4374-8D56-E3DA2C6ED2DD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7" name="Овал 856">
                  <a:extLst>
                    <a:ext uri="{FF2B5EF4-FFF2-40B4-BE49-F238E27FC236}">
                      <a16:creationId xmlns:a16="http://schemas.microsoft.com/office/drawing/2014/main" id="{3F296E54-E8D0-49F4-A486-3A1174E6F3B3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8" name="Овал 857">
                  <a:extLst>
                    <a:ext uri="{FF2B5EF4-FFF2-40B4-BE49-F238E27FC236}">
                      <a16:creationId xmlns:a16="http://schemas.microsoft.com/office/drawing/2014/main" id="{CE848488-181A-46A8-B293-D4E96E76862D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9" name="Овал 858">
                  <a:extLst>
                    <a:ext uri="{FF2B5EF4-FFF2-40B4-BE49-F238E27FC236}">
                      <a16:creationId xmlns:a16="http://schemas.microsoft.com/office/drawing/2014/main" id="{16BBC4AB-B6EB-4E46-A70A-BE026D44BCE1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0" name="Овал 859">
                  <a:extLst>
                    <a:ext uri="{FF2B5EF4-FFF2-40B4-BE49-F238E27FC236}">
                      <a16:creationId xmlns:a16="http://schemas.microsoft.com/office/drawing/2014/main" id="{CF7D3C7C-4F22-462D-A6C8-19E0B2068448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1" name="Овал 860">
                  <a:extLst>
                    <a:ext uri="{FF2B5EF4-FFF2-40B4-BE49-F238E27FC236}">
                      <a16:creationId xmlns:a16="http://schemas.microsoft.com/office/drawing/2014/main" id="{7EB7D82E-A563-46D8-AEDB-1872C6826ED2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2" name="Овал 861">
                  <a:extLst>
                    <a:ext uri="{FF2B5EF4-FFF2-40B4-BE49-F238E27FC236}">
                      <a16:creationId xmlns:a16="http://schemas.microsoft.com/office/drawing/2014/main" id="{3BA1CBF1-FBB6-4F6A-87C3-618D0ACF285F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3" name="Овал 862">
                  <a:extLst>
                    <a:ext uri="{FF2B5EF4-FFF2-40B4-BE49-F238E27FC236}">
                      <a16:creationId xmlns:a16="http://schemas.microsoft.com/office/drawing/2014/main" id="{686479B9-1FF5-4497-A0AF-4F420F53A44D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4" name="Овал 863">
                  <a:extLst>
                    <a:ext uri="{FF2B5EF4-FFF2-40B4-BE49-F238E27FC236}">
                      <a16:creationId xmlns:a16="http://schemas.microsoft.com/office/drawing/2014/main" id="{ED89C817-26BB-43B0-AC12-82878B7522FC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5" name="Овал 864">
                  <a:extLst>
                    <a:ext uri="{FF2B5EF4-FFF2-40B4-BE49-F238E27FC236}">
                      <a16:creationId xmlns:a16="http://schemas.microsoft.com/office/drawing/2014/main" id="{4FE63C8B-5161-4EFC-BF93-08CD75D79EBC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6" name="Овал 865">
                  <a:extLst>
                    <a:ext uri="{FF2B5EF4-FFF2-40B4-BE49-F238E27FC236}">
                      <a16:creationId xmlns:a16="http://schemas.microsoft.com/office/drawing/2014/main" id="{67971D43-4AC1-4687-B288-14547E0C6A9F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7" name="Овал 866">
                  <a:extLst>
                    <a:ext uri="{FF2B5EF4-FFF2-40B4-BE49-F238E27FC236}">
                      <a16:creationId xmlns:a16="http://schemas.microsoft.com/office/drawing/2014/main" id="{0E19C3F3-6A97-44C6-92D6-C5610B79B178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8" name="Овал 867">
                  <a:extLst>
                    <a:ext uri="{FF2B5EF4-FFF2-40B4-BE49-F238E27FC236}">
                      <a16:creationId xmlns:a16="http://schemas.microsoft.com/office/drawing/2014/main" id="{5C1960B2-F89F-449E-8D90-1A25612A2FE1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9" name="Овал 868">
                  <a:extLst>
                    <a:ext uri="{FF2B5EF4-FFF2-40B4-BE49-F238E27FC236}">
                      <a16:creationId xmlns:a16="http://schemas.microsoft.com/office/drawing/2014/main" id="{8E988A29-5E9D-4F5A-9ADF-F07D245DBAC4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0" name="Овал 869">
                  <a:extLst>
                    <a:ext uri="{FF2B5EF4-FFF2-40B4-BE49-F238E27FC236}">
                      <a16:creationId xmlns:a16="http://schemas.microsoft.com/office/drawing/2014/main" id="{4AC51726-E1BE-4AE5-B3A9-230349AD5193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1" name="Овал 870">
                  <a:extLst>
                    <a:ext uri="{FF2B5EF4-FFF2-40B4-BE49-F238E27FC236}">
                      <a16:creationId xmlns:a16="http://schemas.microsoft.com/office/drawing/2014/main" id="{DB9B4037-AE35-4D73-ABEB-0857B922CAE8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28" name="Группа 727">
                <a:extLst>
                  <a:ext uri="{FF2B5EF4-FFF2-40B4-BE49-F238E27FC236}">
                    <a16:creationId xmlns:a16="http://schemas.microsoft.com/office/drawing/2014/main" id="{2405B4B4-CE21-4224-80EC-C7B72C7C6921}"/>
                  </a:ext>
                </a:extLst>
              </p:cNvPr>
              <p:cNvGrpSpPr/>
              <p:nvPr/>
            </p:nvGrpSpPr>
            <p:grpSpPr>
              <a:xfrm rot="6317512">
                <a:off x="3429021" y="773178"/>
                <a:ext cx="475343" cy="624767"/>
                <a:chOff x="6113912" y="2011662"/>
                <a:chExt cx="475343" cy="624767"/>
              </a:xfrm>
            </p:grpSpPr>
            <p:sp>
              <p:nvSpPr>
                <p:cNvPr id="816" name="Овал 815">
                  <a:extLst>
                    <a:ext uri="{FF2B5EF4-FFF2-40B4-BE49-F238E27FC236}">
                      <a16:creationId xmlns:a16="http://schemas.microsoft.com/office/drawing/2014/main" id="{3B034595-75F0-46B7-8703-A4DBBCA36006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7" name="Овал 816">
                  <a:extLst>
                    <a:ext uri="{FF2B5EF4-FFF2-40B4-BE49-F238E27FC236}">
                      <a16:creationId xmlns:a16="http://schemas.microsoft.com/office/drawing/2014/main" id="{58C5C62A-65B6-4E25-99D3-3F11356615C1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8" name="Овал 817">
                  <a:extLst>
                    <a:ext uri="{FF2B5EF4-FFF2-40B4-BE49-F238E27FC236}">
                      <a16:creationId xmlns:a16="http://schemas.microsoft.com/office/drawing/2014/main" id="{29AC77B1-E525-4DEC-AC4C-96CA72D30E77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9" name="Овал 818">
                  <a:extLst>
                    <a:ext uri="{FF2B5EF4-FFF2-40B4-BE49-F238E27FC236}">
                      <a16:creationId xmlns:a16="http://schemas.microsoft.com/office/drawing/2014/main" id="{D0B236CB-4E70-41E2-BCCA-4357FE9A483D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0" name="Овал 819">
                  <a:extLst>
                    <a:ext uri="{FF2B5EF4-FFF2-40B4-BE49-F238E27FC236}">
                      <a16:creationId xmlns:a16="http://schemas.microsoft.com/office/drawing/2014/main" id="{AA13E0FC-C5D5-44B7-8DFC-14D513EAE069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1" name="Овал 820">
                  <a:extLst>
                    <a:ext uri="{FF2B5EF4-FFF2-40B4-BE49-F238E27FC236}">
                      <a16:creationId xmlns:a16="http://schemas.microsoft.com/office/drawing/2014/main" id="{DE35ACC1-D5A1-4525-9191-2367CA615CE5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2" name="Овал 821">
                  <a:extLst>
                    <a:ext uri="{FF2B5EF4-FFF2-40B4-BE49-F238E27FC236}">
                      <a16:creationId xmlns:a16="http://schemas.microsoft.com/office/drawing/2014/main" id="{EF9D9E98-EE25-46B8-AC73-DD2AFDD0C291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3" name="Овал 822">
                  <a:extLst>
                    <a:ext uri="{FF2B5EF4-FFF2-40B4-BE49-F238E27FC236}">
                      <a16:creationId xmlns:a16="http://schemas.microsoft.com/office/drawing/2014/main" id="{757D2F42-91F9-41DE-B0C7-0524F3B452CE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4" name="Овал 823">
                  <a:extLst>
                    <a:ext uri="{FF2B5EF4-FFF2-40B4-BE49-F238E27FC236}">
                      <a16:creationId xmlns:a16="http://schemas.microsoft.com/office/drawing/2014/main" id="{27E47B65-59E4-46E1-878C-6B206C664C29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5" name="Овал 824">
                  <a:extLst>
                    <a:ext uri="{FF2B5EF4-FFF2-40B4-BE49-F238E27FC236}">
                      <a16:creationId xmlns:a16="http://schemas.microsoft.com/office/drawing/2014/main" id="{4D09C975-A8F5-433A-A36C-EE290C5FEAB3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6" name="Овал 825">
                  <a:extLst>
                    <a:ext uri="{FF2B5EF4-FFF2-40B4-BE49-F238E27FC236}">
                      <a16:creationId xmlns:a16="http://schemas.microsoft.com/office/drawing/2014/main" id="{7C9DBFB4-8936-47B6-BBBD-5BABEBA2FFEB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7" name="Овал 826">
                  <a:extLst>
                    <a:ext uri="{FF2B5EF4-FFF2-40B4-BE49-F238E27FC236}">
                      <a16:creationId xmlns:a16="http://schemas.microsoft.com/office/drawing/2014/main" id="{3F41EC26-6F5E-415C-8761-23CFBF9C41F6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8" name="Овал 827">
                  <a:extLst>
                    <a:ext uri="{FF2B5EF4-FFF2-40B4-BE49-F238E27FC236}">
                      <a16:creationId xmlns:a16="http://schemas.microsoft.com/office/drawing/2014/main" id="{CC199714-6EA9-4CC1-A511-2F89ABF76434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9" name="Овал 828">
                  <a:extLst>
                    <a:ext uri="{FF2B5EF4-FFF2-40B4-BE49-F238E27FC236}">
                      <a16:creationId xmlns:a16="http://schemas.microsoft.com/office/drawing/2014/main" id="{6958A81D-6117-4CE9-ADF4-A24956C1A6FC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0" name="Овал 829">
                  <a:extLst>
                    <a:ext uri="{FF2B5EF4-FFF2-40B4-BE49-F238E27FC236}">
                      <a16:creationId xmlns:a16="http://schemas.microsoft.com/office/drawing/2014/main" id="{FA35AAC9-6601-42BF-AA6C-EDCD4306A9D1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1" name="Овал 830">
                  <a:extLst>
                    <a:ext uri="{FF2B5EF4-FFF2-40B4-BE49-F238E27FC236}">
                      <a16:creationId xmlns:a16="http://schemas.microsoft.com/office/drawing/2014/main" id="{F9C82008-6DBF-4D1B-8AC3-F7185835A148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2" name="Овал 831">
                  <a:extLst>
                    <a:ext uri="{FF2B5EF4-FFF2-40B4-BE49-F238E27FC236}">
                      <a16:creationId xmlns:a16="http://schemas.microsoft.com/office/drawing/2014/main" id="{5023241D-E2A2-4CA4-8A19-86460FAF342A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3" name="Овал 832">
                  <a:extLst>
                    <a:ext uri="{FF2B5EF4-FFF2-40B4-BE49-F238E27FC236}">
                      <a16:creationId xmlns:a16="http://schemas.microsoft.com/office/drawing/2014/main" id="{74459891-5F3D-46DD-B587-1F138F3ACDFF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4" name="Овал 833">
                  <a:extLst>
                    <a:ext uri="{FF2B5EF4-FFF2-40B4-BE49-F238E27FC236}">
                      <a16:creationId xmlns:a16="http://schemas.microsoft.com/office/drawing/2014/main" id="{CBEDF5B1-0E64-4594-B3EB-57D40A032604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5" name="Овал 834">
                  <a:extLst>
                    <a:ext uri="{FF2B5EF4-FFF2-40B4-BE49-F238E27FC236}">
                      <a16:creationId xmlns:a16="http://schemas.microsoft.com/office/drawing/2014/main" id="{21BB5023-25CE-428F-837E-984F5622FA60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6" name="Овал 835">
                  <a:extLst>
                    <a:ext uri="{FF2B5EF4-FFF2-40B4-BE49-F238E27FC236}">
                      <a16:creationId xmlns:a16="http://schemas.microsoft.com/office/drawing/2014/main" id="{41068702-30B3-4577-A14E-7FB1B38E9DA6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7" name="Овал 836">
                  <a:extLst>
                    <a:ext uri="{FF2B5EF4-FFF2-40B4-BE49-F238E27FC236}">
                      <a16:creationId xmlns:a16="http://schemas.microsoft.com/office/drawing/2014/main" id="{C39E7F6C-5CE0-4B60-962A-088D8B820A3A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8" name="Овал 837">
                  <a:extLst>
                    <a:ext uri="{FF2B5EF4-FFF2-40B4-BE49-F238E27FC236}">
                      <a16:creationId xmlns:a16="http://schemas.microsoft.com/office/drawing/2014/main" id="{59AB19F1-E5A2-406F-B2D3-190FBC86A527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9" name="Овал 838">
                  <a:extLst>
                    <a:ext uri="{FF2B5EF4-FFF2-40B4-BE49-F238E27FC236}">
                      <a16:creationId xmlns:a16="http://schemas.microsoft.com/office/drawing/2014/main" id="{DA758641-3AD7-4770-B84D-6B2AD439EFB8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0" name="Овал 839">
                  <a:extLst>
                    <a:ext uri="{FF2B5EF4-FFF2-40B4-BE49-F238E27FC236}">
                      <a16:creationId xmlns:a16="http://schemas.microsoft.com/office/drawing/2014/main" id="{76105CA1-F925-42EC-8577-6D9613754AA7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1" name="Овал 840">
                  <a:extLst>
                    <a:ext uri="{FF2B5EF4-FFF2-40B4-BE49-F238E27FC236}">
                      <a16:creationId xmlns:a16="http://schemas.microsoft.com/office/drawing/2014/main" id="{4FE0B52E-EC84-4943-B74F-77C5F1D5F0A9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2" name="Овал 841">
                  <a:extLst>
                    <a:ext uri="{FF2B5EF4-FFF2-40B4-BE49-F238E27FC236}">
                      <a16:creationId xmlns:a16="http://schemas.microsoft.com/office/drawing/2014/main" id="{FA227737-0584-4302-A27D-13D78BC3F1CD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3" name="Овал 842">
                  <a:extLst>
                    <a:ext uri="{FF2B5EF4-FFF2-40B4-BE49-F238E27FC236}">
                      <a16:creationId xmlns:a16="http://schemas.microsoft.com/office/drawing/2014/main" id="{8EA192A2-9CBE-46DC-8EC2-792EDD91FEA2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29" name="Группа 728">
                <a:extLst>
                  <a:ext uri="{FF2B5EF4-FFF2-40B4-BE49-F238E27FC236}">
                    <a16:creationId xmlns:a16="http://schemas.microsoft.com/office/drawing/2014/main" id="{A2358BC5-13CB-42D1-8256-C23CE76B4BB4}"/>
                  </a:ext>
                </a:extLst>
              </p:cNvPr>
              <p:cNvGrpSpPr/>
              <p:nvPr/>
            </p:nvGrpSpPr>
            <p:grpSpPr>
              <a:xfrm rot="4931378">
                <a:off x="3289696" y="750258"/>
                <a:ext cx="475343" cy="624767"/>
                <a:chOff x="6113912" y="2011662"/>
                <a:chExt cx="475343" cy="624767"/>
              </a:xfrm>
            </p:grpSpPr>
            <p:sp>
              <p:nvSpPr>
                <p:cNvPr id="788" name="Овал 787">
                  <a:extLst>
                    <a:ext uri="{FF2B5EF4-FFF2-40B4-BE49-F238E27FC236}">
                      <a16:creationId xmlns:a16="http://schemas.microsoft.com/office/drawing/2014/main" id="{911F5429-C637-4D3F-81EF-7BA0D082D48C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9" name="Овал 788">
                  <a:extLst>
                    <a:ext uri="{FF2B5EF4-FFF2-40B4-BE49-F238E27FC236}">
                      <a16:creationId xmlns:a16="http://schemas.microsoft.com/office/drawing/2014/main" id="{F525D8AD-A0E3-4762-988E-F52EB003DA2E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0" name="Овал 789">
                  <a:extLst>
                    <a:ext uri="{FF2B5EF4-FFF2-40B4-BE49-F238E27FC236}">
                      <a16:creationId xmlns:a16="http://schemas.microsoft.com/office/drawing/2014/main" id="{6AAAFAF5-89E5-4C28-80D7-6F9F6A32DBF9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1" name="Овал 790">
                  <a:extLst>
                    <a:ext uri="{FF2B5EF4-FFF2-40B4-BE49-F238E27FC236}">
                      <a16:creationId xmlns:a16="http://schemas.microsoft.com/office/drawing/2014/main" id="{37CE8C58-7235-4112-8F64-8141E94946D5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2" name="Овал 791">
                  <a:extLst>
                    <a:ext uri="{FF2B5EF4-FFF2-40B4-BE49-F238E27FC236}">
                      <a16:creationId xmlns:a16="http://schemas.microsoft.com/office/drawing/2014/main" id="{D39FA8AB-54C9-4F73-9C6F-0957251AE2DC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3" name="Овал 792">
                  <a:extLst>
                    <a:ext uri="{FF2B5EF4-FFF2-40B4-BE49-F238E27FC236}">
                      <a16:creationId xmlns:a16="http://schemas.microsoft.com/office/drawing/2014/main" id="{CA0641A7-010E-44AB-AEF1-E75A487169D7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4" name="Овал 793">
                  <a:extLst>
                    <a:ext uri="{FF2B5EF4-FFF2-40B4-BE49-F238E27FC236}">
                      <a16:creationId xmlns:a16="http://schemas.microsoft.com/office/drawing/2014/main" id="{E3E57F56-214C-4691-9F56-8B187895D860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5" name="Овал 794">
                  <a:extLst>
                    <a:ext uri="{FF2B5EF4-FFF2-40B4-BE49-F238E27FC236}">
                      <a16:creationId xmlns:a16="http://schemas.microsoft.com/office/drawing/2014/main" id="{1DF34A47-1A9F-45CF-8D59-A6284BE8393A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6" name="Овал 795">
                  <a:extLst>
                    <a:ext uri="{FF2B5EF4-FFF2-40B4-BE49-F238E27FC236}">
                      <a16:creationId xmlns:a16="http://schemas.microsoft.com/office/drawing/2014/main" id="{BEE658EA-4DE4-42C2-87A9-F52A60C96398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7" name="Овал 796">
                  <a:extLst>
                    <a:ext uri="{FF2B5EF4-FFF2-40B4-BE49-F238E27FC236}">
                      <a16:creationId xmlns:a16="http://schemas.microsoft.com/office/drawing/2014/main" id="{C1864B7E-F862-422F-8667-CD20A130FC0F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8" name="Овал 797">
                  <a:extLst>
                    <a:ext uri="{FF2B5EF4-FFF2-40B4-BE49-F238E27FC236}">
                      <a16:creationId xmlns:a16="http://schemas.microsoft.com/office/drawing/2014/main" id="{FE9D2E3E-5F16-47BD-9B3C-E59AAB6D80A2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9" name="Овал 798">
                  <a:extLst>
                    <a:ext uri="{FF2B5EF4-FFF2-40B4-BE49-F238E27FC236}">
                      <a16:creationId xmlns:a16="http://schemas.microsoft.com/office/drawing/2014/main" id="{90EC53D3-AE54-4CEF-9CA4-D11D712DAD71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0" name="Овал 799">
                  <a:extLst>
                    <a:ext uri="{FF2B5EF4-FFF2-40B4-BE49-F238E27FC236}">
                      <a16:creationId xmlns:a16="http://schemas.microsoft.com/office/drawing/2014/main" id="{49260379-22FB-4A99-9DF3-3022E6DA8A77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1" name="Овал 800">
                  <a:extLst>
                    <a:ext uri="{FF2B5EF4-FFF2-40B4-BE49-F238E27FC236}">
                      <a16:creationId xmlns:a16="http://schemas.microsoft.com/office/drawing/2014/main" id="{3A13680E-706B-4459-A7A2-AF3E2AFF59DE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2" name="Овал 801">
                  <a:extLst>
                    <a:ext uri="{FF2B5EF4-FFF2-40B4-BE49-F238E27FC236}">
                      <a16:creationId xmlns:a16="http://schemas.microsoft.com/office/drawing/2014/main" id="{3FE40463-928F-4F1F-8640-91862E6C5877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3" name="Овал 802">
                  <a:extLst>
                    <a:ext uri="{FF2B5EF4-FFF2-40B4-BE49-F238E27FC236}">
                      <a16:creationId xmlns:a16="http://schemas.microsoft.com/office/drawing/2014/main" id="{4BFDD52D-C04C-4FA8-85B4-98A7B6618C35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4" name="Овал 803">
                  <a:extLst>
                    <a:ext uri="{FF2B5EF4-FFF2-40B4-BE49-F238E27FC236}">
                      <a16:creationId xmlns:a16="http://schemas.microsoft.com/office/drawing/2014/main" id="{0792F613-B027-461B-A866-1A651107D578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5" name="Овал 804">
                  <a:extLst>
                    <a:ext uri="{FF2B5EF4-FFF2-40B4-BE49-F238E27FC236}">
                      <a16:creationId xmlns:a16="http://schemas.microsoft.com/office/drawing/2014/main" id="{5162DFC2-A79B-441C-802A-12BCC4F5F790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6" name="Овал 805">
                  <a:extLst>
                    <a:ext uri="{FF2B5EF4-FFF2-40B4-BE49-F238E27FC236}">
                      <a16:creationId xmlns:a16="http://schemas.microsoft.com/office/drawing/2014/main" id="{F0565F51-720B-4BB5-84EF-A6B66AAB20E2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7" name="Овал 806">
                  <a:extLst>
                    <a:ext uri="{FF2B5EF4-FFF2-40B4-BE49-F238E27FC236}">
                      <a16:creationId xmlns:a16="http://schemas.microsoft.com/office/drawing/2014/main" id="{A792AB7B-DE5A-4E7B-8925-BFB8E646660F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8" name="Овал 807">
                  <a:extLst>
                    <a:ext uri="{FF2B5EF4-FFF2-40B4-BE49-F238E27FC236}">
                      <a16:creationId xmlns:a16="http://schemas.microsoft.com/office/drawing/2014/main" id="{6B5DE505-73EE-446B-A0F5-F0F217D35E81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9" name="Овал 808">
                  <a:extLst>
                    <a:ext uri="{FF2B5EF4-FFF2-40B4-BE49-F238E27FC236}">
                      <a16:creationId xmlns:a16="http://schemas.microsoft.com/office/drawing/2014/main" id="{F57AE5A0-E916-43A4-A514-0B0BD079FB0A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0" name="Овал 809">
                  <a:extLst>
                    <a:ext uri="{FF2B5EF4-FFF2-40B4-BE49-F238E27FC236}">
                      <a16:creationId xmlns:a16="http://schemas.microsoft.com/office/drawing/2014/main" id="{036E858B-7620-496C-96BE-0A21B6738584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1" name="Овал 810">
                  <a:extLst>
                    <a:ext uri="{FF2B5EF4-FFF2-40B4-BE49-F238E27FC236}">
                      <a16:creationId xmlns:a16="http://schemas.microsoft.com/office/drawing/2014/main" id="{0A571B1D-EA64-46AE-9D7F-21076D7A9153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2" name="Овал 811">
                  <a:extLst>
                    <a:ext uri="{FF2B5EF4-FFF2-40B4-BE49-F238E27FC236}">
                      <a16:creationId xmlns:a16="http://schemas.microsoft.com/office/drawing/2014/main" id="{DE8657B3-6893-49FE-9A8D-092D07918FA8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3" name="Овал 812">
                  <a:extLst>
                    <a:ext uri="{FF2B5EF4-FFF2-40B4-BE49-F238E27FC236}">
                      <a16:creationId xmlns:a16="http://schemas.microsoft.com/office/drawing/2014/main" id="{EF4D9E85-127C-42F0-B2F8-69710BA5FB6E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4" name="Овал 813">
                  <a:extLst>
                    <a:ext uri="{FF2B5EF4-FFF2-40B4-BE49-F238E27FC236}">
                      <a16:creationId xmlns:a16="http://schemas.microsoft.com/office/drawing/2014/main" id="{A6A54969-07EC-4B3E-835C-4E9D33F68B60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5" name="Овал 814">
                  <a:extLst>
                    <a:ext uri="{FF2B5EF4-FFF2-40B4-BE49-F238E27FC236}">
                      <a16:creationId xmlns:a16="http://schemas.microsoft.com/office/drawing/2014/main" id="{C40F8B67-9D94-499A-9F73-A74CEDA15FBB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0" name="Группа 729">
                <a:extLst>
                  <a:ext uri="{FF2B5EF4-FFF2-40B4-BE49-F238E27FC236}">
                    <a16:creationId xmlns:a16="http://schemas.microsoft.com/office/drawing/2014/main" id="{7411AE33-2DDB-4EF9-9DBD-CAFD6C77C177}"/>
                  </a:ext>
                </a:extLst>
              </p:cNvPr>
              <p:cNvGrpSpPr/>
              <p:nvPr/>
            </p:nvGrpSpPr>
            <p:grpSpPr>
              <a:xfrm rot="21235271">
                <a:off x="3064931" y="892156"/>
                <a:ext cx="475343" cy="624767"/>
                <a:chOff x="6113912" y="2011662"/>
                <a:chExt cx="475343" cy="624767"/>
              </a:xfrm>
            </p:grpSpPr>
            <p:sp>
              <p:nvSpPr>
                <p:cNvPr id="760" name="Овал 759">
                  <a:extLst>
                    <a:ext uri="{FF2B5EF4-FFF2-40B4-BE49-F238E27FC236}">
                      <a16:creationId xmlns:a16="http://schemas.microsoft.com/office/drawing/2014/main" id="{F36CADAC-60A5-4E0D-8379-C1CA64545BE3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1" name="Овал 760">
                  <a:extLst>
                    <a:ext uri="{FF2B5EF4-FFF2-40B4-BE49-F238E27FC236}">
                      <a16:creationId xmlns:a16="http://schemas.microsoft.com/office/drawing/2014/main" id="{B45C47D8-7166-4216-977A-E24EC522BBC5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2" name="Овал 761">
                  <a:extLst>
                    <a:ext uri="{FF2B5EF4-FFF2-40B4-BE49-F238E27FC236}">
                      <a16:creationId xmlns:a16="http://schemas.microsoft.com/office/drawing/2014/main" id="{D3F54147-0C52-4B9F-9708-B4846A67489E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3" name="Овал 762">
                  <a:extLst>
                    <a:ext uri="{FF2B5EF4-FFF2-40B4-BE49-F238E27FC236}">
                      <a16:creationId xmlns:a16="http://schemas.microsoft.com/office/drawing/2014/main" id="{2617DB66-E1C3-4F11-9FAB-A9AA7792F36C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4" name="Овал 763">
                  <a:extLst>
                    <a:ext uri="{FF2B5EF4-FFF2-40B4-BE49-F238E27FC236}">
                      <a16:creationId xmlns:a16="http://schemas.microsoft.com/office/drawing/2014/main" id="{4ABE4B87-6F5D-472F-AB32-ACC3BCEB3DDD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5" name="Овал 764">
                  <a:extLst>
                    <a:ext uri="{FF2B5EF4-FFF2-40B4-BE49-F238E27FC236}">
                      <a16:creationId xmlns:a16="http://schemas.microsoft.com/office/drawing/2014/main" id="{DAD476A2-856B-4146-A65F-5A9F8304F7BE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6" name="Овал 765">
                  <a:extLst>
                    <a:ext uri="{FF2B5EF4-FFF2-40B4-BE49-F238E27FC236}">
                      <a16:creationId xmlns:a16="http://schemas.microsoft.com/office/drawing/2014/main" id="{3D228DE9-3E42-4848-A397-5C4838C74890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7" name="Овал 766">
                  <a:extLst>
                    <a:ext uri="{FF2B5EF4-FFF2-40B4-BE49-F238E27FC236}">
                      <a16:creationId xmlns:a16="http://schemas.microsoft.com/office/drawing/2014/main" id="{572AC0FA-AB03-460D-863C-C8C794831D7C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8" name="Овал 767">
                  <a:extLst>
                    <a:ext uri="{FF2B5EF4-FFF2-40B4-BE49-F238E27FC236}">
                      <a16:creationId xmlns:a16="http://schemas.microsoft.com/office/drawing/2014/main" id="{6AFEBA8D-1700-4B17-8E06-6A8562DAC94A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9" name="Овал 768">
                  <a:extLst>
                    <a:ext uri="{FF2B5EF4-FFF2-40B4-BE49-F238E27FC236}">
                      <a16:creationId xmlns:a16="http://schemas.microsoft.com/office/drawing/2014/main" id="{224EEEF1-59AB-4AC3-AD9A-A99854BAFB96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0" name="Овал 769">
                  <a:extLst>
                    <a:ext uri="{FF2B5EF4-FFF2-40B4-BE49-F238E27FC236}">
                      <a16:creationId xmlns:a16="http://schemas.microsoft.com/office/drawing/2014/main" id="{D590782D-7155-4C75-BBAE-DADEDF970C96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1" name="Овал 770">
                  <a:extLst>
                    <a:ext uri="{FF2B5EF4-FFF2-40B4-BE49-F238E27FC236}">
                      <a16:creationId xmlns:a16="http://schemas.microsoft.com/office/drawing/2014/main" id="{6C19DFFE-B509-4B3C-AA89-3006B05A8768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2" name="Овал 771">
                  <a:extLst>
                    <a:ext uri="{FF2B5EF4-FFF2-40B4-BE49-F238E27FC236}">
                      <a16:creationId xmlns:a16="http://schemas.microsoft.com/office/drawing/2014/main" id="{0A087613-932B-496C-AC26-44139AA8325C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3" name="Овал 772">
                  <a:extLst>
                    <a:ext uri="{FF2B5EF4-FFF2-40B4-BE49-F238E27FC236}">
                      <a16:creationId xmlns:a16="http://schemas.microsoft.com/office/drawing/2014/main" id="{A19FD473-3ADC-44AD-95C7-2E67FF317357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4" name="Овал 773">
                  <a:extLst>
                    <a:ext uri="{FF2B5EF4-FFF2-40B4-BE49-F238E27FC236}">
                      <a16:creationId xmlns:a16="http://schemas.microsoft.com/office/drawing/2014/main" id="{7110C116-60AB-4F4D-9638-A9A858F1BFA4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5" name="Овал 774">
                  <a:extLst>
                    <a:ext uri="{FF2B5EF4-FFF2-40B4-BE49-F238E27FC236}">
                      <a16:creationId xmlns:a16="http://schemas.microsoft.com/office/drawing/2014/main" id="{DD0DF204-0992-4A00-84E3-1E5C2577B268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6" name="Овал 775">
                  <a:extLst>
                    <a:ext uri="{FF2B5EF4-FFF2-40B4-BE49-F238E27FC236}">
                      <a16:creationId xmlns:a16="http://schemas.microsoft.com/office/drawing/2014/main" id="{6C281141-D6DA-422C-8318-D50495CB7E6D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7" name="Овал 776">
                  <a:extLst>
                    <a:ext uri="{FF2B5EF4-FFF2-40B4-BE49-F238E27FC236}">
                      <a16:creationId xmlns:a16="http://schemas.microsoft.com/office/drawing/2014/main" id="{FCE621FB-DA28-4BF6-A7D7-5BA141B85391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8" name="Овал 777">
                  <a:extLst>
                    <a:ext uri="{FF2B5EF4-FFF2-40B4-BE49-F238E27FC236}">
                      <a16:creationId xmlns:a16="http://schemas.microsoft.com/office/drawing/2014/main" id="{1610796F-5679-4D41-B044-CE210BD86556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9" name="Овал 778">
                  <a:extLst>
                    <a:ext uri="{FF2B5EF4-FFF2-40B4-BE49-F238E27FC236}">
                      <a16:creationId xmlns:a16="http://schemas.microsoft.com/office/drawing/2014/main" id="{9BB80793-31EC-4621-9051-3A7BBAB62B11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0" name="Овал 779">
                  <a:extLst>
                    <a:ext uri="{FF2B5EF4-FFF2-40B4-BE49-F238E27FC236}">
                      <a16:creationId xmlns:a16="http://schemas.microsoft.com/office/drawing/2014/main" id="{B3051325-6028-4D32-987A-0EFD560563D0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1" name="Овал 780">
                  <a:extLst>
                    <a:ext uri="{FF2B5EF4-FFF2-40B4-BE49-F238E27FC236}">
                      <a16:creationId xmlns:a16="http://schemas.microsoft.com/office/drawing/2014/main" id="{406F3DAB-CF16-4AFD-9DA9-250BE5806E1A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2" name="Овал 781">
                  <a:extLst>
                    <a:ext uri="{FF2B5EF4-FFF2-40B4-BE49-F238E27FC236}">
                      <a16:creationId xmlns:a16="http://schemas.microsoft.com/office/drawing/2014/main" id="{64A5C5F6-63C8-4770-BB31-542AE82CDC44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3" name="Овал 782">
                  <a:extLst>
                    <a:ext uri="{FF2B5EF4-FFF2-40B4-BE49-F238E27FC236}">
                      <a16:creationId xmlns:a16="http://schemas.microsoft.com/office/drawing/2014/main" id="{313C1538-2517-442C-BF28-D5CD505F770E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4" name="Овал 783">
                  <a:extLst>
                    <a:ext uri="{FF2B5EF4-FFF2-40B4-BE49-F238E27FC236}">
                      <a16:creationId xmlns:a16="http://schemas.microsoft.com/office/drawing/2014/main" id="{7458A51C-2736-44B6-B24E-8EDE36F49733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5" name="Овал 784">
                  <a:extLst>
                    <a:ext uri="{FF2B5EF4-FFF2-40B4-BE49-F238E27FC236}">
                      <a16:creationId xmlns:a16="http://schemas.microsoft.com/office/drawing/2014/main" id="{DE9AA39E-581A-4296-BA91-61BC03FCDD43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6" name="Овал 785">
                  <a:extLst>
                    <a:ext uri="{FF2B5EF4-FFF2-40B4-BE49-F238E27FC236}">
                      <a16:creationId xmlns:a16="http://schemas.microsoft.com/office/drawing/2014/main" id="{84275AB7-F20A-4BB7-BA2F-CE170397DB36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7" name="Овал 786">
                  <a:extLst>
                    <a:ext uri="{FF2B5EF4-FFF2-40B4-BE49-F238E27FC236}">
                      <a16:creationId xmlns:a16="http://schemas.microsoft.com/office/drawing/2014/main" id="{4176989B-D26C-4DEE-B271-85E731D0389E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31" name="Группа 730">
                <a:extLst>
                  <a:ext uri="{FF2B5EF4-FFF2-40B4-BE49-F238E27FC236}">
                    <a16:creationId xmlns:a16="http://schemas.microsoft.com/office/drawing/2014/main" id="{0A7C9957-0CED-4F7E-AFA3-DC1294B1B1FC}"/>
                  </a:ext>
                </a:extLst>
              </p:cNvPr>
              <p:cNvGrpSpPr/>
              <p:nvPr/>
            </p:nvGrpSpPr>
            <p:grpSpPr>
              <a:xfrm rot="2909525">
                <a:off x="3129174" y="980855"/>
                <a:ext cx="475343" cy="624767"/>
                <a:chOff x="6113912" y="2011662"/>
                <a:chExt cx="475343" cy="624767"/>
              </a:xfrm>
            </p:grpSpPr>
            <p:sp>
              <p:nvSpPr>
                <p:cNvPr id="732" name="Овал 731">
                  <a:extLst>
                    <a:ext uri="{FF2B5EF4-FFF2-40B4-BE49-F238E27FC236}">
                      <a16:creationId xmlns:a16="http://schemas.microsoft.com/office/drawing/2014/main" id="{D8DC2838-635A-4F5B-B457-22579F05F849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3" name="Овал 732">
                  <a:extLst>
                    <a:ext uri="{FF2B5EF4-FFF2-40B4-BE49-F238E27FC236}">
                      <a16:creationId xmlns:a16="http://schemas.microsoft.com/office/drawing/2014/main" id="{1D54F406-F698-44F1-9EA7-E4C876A3B9C4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4" name="Овал 733">
                  <a:extLst>
                    <a:ext uri="{FF2B5EF4-FFF2-40B4-BE49-F238E27FC236}">
                      <a16:creationId xmlns:a16="http://schemas.microsoft.com/office/drawing/2014/main" id="{AC1348BF-28B3-4A4D-8BD9-0B3EDFC0CC8A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5" name="Овал 734">
                  <a:extLst>
                    <a:ext uri="{FF2B5EF4-FFF2-40B4-BE49-F238E27FC236}">
                      <a16:creationId xmlns:a16="http://schemas.microsoft.com/office/drawing/2014/main" id="{C19DBE44-4199-42F1-84E0-1B91039F1B61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6" name="Овал 735">
                  <a:extLst>
                    <a:ext uri="{FF2B5EF4-FFF2-40B4-BE49-F238E27FC236}">
                      <a16:creationId xmlns:a16="http://schemas.microsoft.com/office/drawing/2014/main" id="{CA890C5F-F1AC-44BA-9D7F-93884AEDE0D2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7" name="Овал 736">
                  <a:extLst>
                    <a:ext uri="{FF2B5EF4-FFF2-40B4-BE49-F238E27FC236}">
                      <a16:creationId xmlns:a16="http://schemas.microsoft.com/office/drawing/2014/main" id="{9CAED738-5B10-4C6B-849A-92FA4907BC4F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8" name="Овал 737">
                  <a:extLst>
                    <a:ext uri="{FF2B5EF4-FFF2-40B4-BE49-F238E27FC236}">
                      <a16:creationId xmlns:a16="http://schemas.microsoft.com/office/drawing/2014/main" id="{90B364A8-0B5D-4D4C-9CA4-507A6089A72E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9" name="Овал 738">
                  <a:extLst>
                    <a:ext uri="{FF2B5EF4-FFF2-40B4-BE49-F238E27FC236}">
                      <a16:creationId xmlns:a16="http://schemas.microsoft.com/office/drawing/2014/main" id="{60A305E5-1483-4D30-A20D-5B6861A7FE99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0" name="Овал 739">
                  <a:extLst>
                    <a:ext uri="{FF2B5EF4-FFF2-40B4-BE49-F238E27FC236}">
                      <a16:creationId xmlns:a16="http://schemas.microsoft.com/office/drawing/2014/main" id="{F6C5185A-1A70-481F-97F3-4B4800FCDDDE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1" name="Овал 740">
                  <a:extLst>
                    <a:ext uri="{FF2B5EF4-FFF2-40B4-BE49-F238E27FC236}">
                      <a16:creationId xmlns:a16="http://schemas.microsoft.com/office/drawing/2014/main" id="{9ED5DE14-EAE3-401F-8BFC-C47D0AFF87F3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2" name="Овал 741">
                  <a:extLst>
                    <a:ext uri="{FF2B5EF4-FFF2-40B4-BE49-F238E27FC236}">
                      <a16:creationId xmlns:a16="http://schemas.microsoft.com/office/drawing/2014/main" id="{C17E86B0-AE77-4C30-BD94-69873A064EDE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3" name="Овал 742">
                  <a:extLst>
                    <a:ext uri="{FF2B5EF4-FFF2-40B4-BE49-F238E27FC236}">
                      <a16:creationId xmlns:a16="http://schemas.microsoft.com/office/drawing/2014/main" id="{FE42B1FC-407E-401B-B918-108C00BFB72A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4" name="Овал 743">
                  <a:extLst>
                    <a:ext uri="{FF2B5EF4-FFF2-40B4-BE49-F238E27FC236}">
                      <a16:creationId xmlns:a16="http://schemas.microsoft.com/office/drawing/2014/main" id="{EF90D337-4A3B-4A4C-99E9-6ED06DEC494A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5" name="Овал 744">
                  <a:extLst>
                    <a:ext uri="{FF2B5EF4-FFF2-40B4-BE49-F238E27FC236}">
                      <a16:creationId xmlns:a16="http://schemas.microsoft.com/office/drawing/2014/main" id="{527547A2-2DFB-4D73-AE74-F55FAB45A3B5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6" name="Овал 745">
                  <a:extLst>
                    <a:ext uri="{FF2B5EF4-FFF2-40B4-BE49-F238E27FC236}">
                      <a16:creationId xmlns:a16="http://schemas.microsoft.com/office/drawing/2014/main" id="{4475CA33-0279-47E0-834C-ECECE17F5EA3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7" name="Овал 746">
                  <a:extLst>
                    <a:ext uri="{FF2B5EF4-FFF2-40B4-BE49-F238E27FC236}">
                      <a16:creationId xmlns:a16="http://schemas.microsoft.com/office/drawing/2014/main" id="{33DBB956-6971-4D8C-A2E2-071AC4A467F5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8" name="Овал 747">
                  <a:extLst>
                    <a:ext uri="{FF2B5EF4-FFF2-40B4-BE49-F238E27FC236}">
                      <a16:creationId xmlns:a16="http://schemas.microsoft.com/office/drawing/2014/main" id="{06C8898C-0350-463B-AC1B-B90EE9221BC8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9" name="Овал 748">
                  <a:extLst>
                    <a:ext uri="{FF2B5EF4-FFF2-40B4-BE49-F238E27FC236}">
                      <a16:creationId xmlns:a16="http://schemas.microsoft.com/office/drawing/2014/main" id="{AF3F73F4-9429-4CB5-848F-830FBA25E249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0" name="Овал 749">
                  <a:extLst>
                    <a:ext uri="{FF2B5EF4-FFF2-40B4-BE49-F238E27FC236}">
                      <a16:creationId xmlns:a16="http://schemas.microsoft.com/office/drawing/2014/main" id="{977FA243-AF53-4F2E-9433-3A6C626C981F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1" name="Овал 750">
                  <a:extLst>
                    <a:ext uri="{FF2B5EF4-FFF2-40B4-BE49-F238E27FC236}">
                      <a16:creationId xmlns:a16="http://schemas.microsoft.com/office/drawing/2014/main" id="{EDFE6F0D-393E-40BC-8D39-9AAE856A21F0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2" name="Овал 751">
                  <a:extLst>
                    <a:ext uri="{FF2B5EF4-FFF2-40B4-BE49-F238E27FC236}">
                      <a16:creationId xmlns:a16="http://schemas.microsoft.com/office/drawing/2014/main" id="{D47EF039-E872-4DB2-8581-236941F5E57A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3" name="Овал 752">
                  <a:extLst>
                    <a:ext uri="{FF2B5EF4-FFF2-40B4-BE49-F238E27FC236}">
                      <a16:creationId xmlns:a16="http://schemas.microsoft.com/office/drawing/2014/main" id="{50265F2B-2DAE-44F8-8671-EFCA472F2E7A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4" name="Овал 753">
                  <a:extLst>
                    <a:ext uri="{FF2B5EF4-FFF2-40B4-BE49-F238E27FC236}">
                      <a16:creationId xmlns:a16="http://schemas.microsoft.com/office/drawing/2014/main" id="{1F033C75-98BC-4D8E-83CC-481BE58AF9B2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5" name="Овал 754">
                  <a:extLst>
                    <a:ext uri="{FF2B5EF4-FFF2-40B4-BE49-F238E27FC236}">
                      <a16:creationId xmlns:a16="http://schemas.microsoft.com/office/drawing/2014/main" id="{1693B13D-486A-4718-ABA2-6DA3EF41AA42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6" name="Овал 755">
                  <a:extLst>
                    <a:ext uri="{FF2B5EF4-FFF2-40B4-BE49-F238E27FC236}">
                      <a16:creationId xmlns:a16="http://schemas.microsoft.com/office/drawing/2014/main" id="{F6E4C104-A802-4B8A-A685-5756AB10FB7F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7" name="Овал 756">
                  <a:extLst>
                    <a:ext uri="{FF2B5EF4-FFF2-40B4-BE49-F238E27FC236}">
                      <a16:creationId xmlns:a16="http://schemas.microsoft.com/office/drawing/2014/main" id="{B21B0D01-1CCA-44B1-8634-149C0D1BAFB9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8" name="Овал 757">
                  <a:extLst>
                    <a:ext uri="{FF2B5EF4-FFF2-40B4-BE49-F238E27FC236}">
                      <a16:creationId xmlns:a16="http://schemas.microsoft.com/office/drawing/2014/main" id="{3DC5D685-040A-4C32-A41D-F2695D087D93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9" name="Овал 758">
                  <a:extLst>
                    <a:ext uri="{FF2B5EF4-FFF2-40B4-BE49-F238E27FC236}">
                      <a16:creationId xmlns:a16="http://schemas.microsoft.com/office/drawing/2014/main" id="{C9E1D296-0B38-4269-91B1-932FBE8AF0CC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00" name="Группа 899">
              <a:extLst>
                <a:ext uri="{FF2B5EF4-FFF2-40B4-BE49-F238E27FC236}">
                  <a16:creationId xmlns:a16="http://schemas.microsoft.com/office/drawing/2014/main" id="{25F6ACE6-968E-4383-9758-A59B5C0EB5C6}"/>
                </a:ext>
              </a:extLst>
            </p:cNvPr>
            <p:cNvGrpSpPr/>
            <p:nvPr/>
          </p:nvGrpSpPr>
          <p:grpSpPr>
            <a:xfrm>
              <a:off x="3178193" y="1411966"/>
              <a:ext cx="477795" cy="448645"/>
              <a:chOff x="1293526" y="1808729"/>
              <a:chExt cx="477795" cy="448645"/>
            </a:xfrm>
          </p:grpSpPr>
          <p:sp>
            <p:nvSpPr>
              <p:cNvPr id="901" name="Овал 900">
                <a:extLst>
                  <a:ext uri="{FF2B5EF4-FFF2-40B4-BE49-F238E27FC236}">
                    <a16:creationId xmlns:a16="http://schemas.microsoft.com/office/drawing/2014/main" id="{5310F694-102E-4A1D-9036-F5F715990BE8}"/>
                  </a:ext>
                </a:extLst>
              </p:cNvPr>
              <p:cNvSpPr/>
              <p:nvPr/>
            </p:nvSpPr>
            <p:spPr>
              <a:xfrm rot="2497517">
                <a:off x="1551244" y="181097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2" name="Овал 901">
                <a:extLst>
                  <a:ext uri="{FF2B5EF4-FFF2-40B4-BE49-F238E27FC236}">
                    <a16:creationId xmlns:a16="http://schemas.microsoft.com/office/drawing/2014/main" id="{19AD6873-6476-49A5-8242-86DABE942E98}"/>
                  </a:ext>
                </a:extLst>
              </p:cNvPr>
              <p:cNvSpPr/>
              <p:nvPr/>
            </p:nvSpPr>
            <p:spPr>
              <a:xfrm rot="2497517">
                <a:off x="1517258" y="185422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3" name="Овал 902">
                <a:extLst>
                  <a:ext uri="{FF2B5EF4-FFF2-40B4-BE49-F238E27FC236}">
                    <a16:creationId xmlns:a16="http://schemas.microsoft.com/office/drawing/2014/main" id="{203BD38B-085F-46FF-A8F8-A22325B9BA1F}"/>
                  </a:ext>
                </a:extLst>
              </p:cNvPr>
              <p:cNvSpPr/>
              <p:nvPr/>
            </p:nvSpPr>
            <p:spPr>
              <a:xfrm rot="2497517">
                <a:off x="1529370" y="190051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4" name="Овал 903">
                <a:extLst>
                  <a:ext uri="{FF2B5EF4-FFF2-40B4-BE49-F238E27FC236}">
                    <a16:creationId xmlns:a16="http://schemas.microsoft.com/office/drawing/2014/main" id="{D4CD974D-0924-4DE9-B226-CE0BC2C6E274}"/>
                  </a:ext>
                </a:extLst>
              </p:cNvPr>
              <p:cNvSpPr/>
              <p:nvPr/>
            </p:nvSpPr>
            <p:spPr>
              <a:xfrm rot="20087287">
                <a:off x="1340652" y="195243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5" name="Овал 904">
                <a:extLst>
                  <a:ext uri="{FF2B5EF4-FFF2-40B4-BE49-F238E27FC236}">
                    <a16:creationId xmlns:a16="http://schemas.microsoft.com/office/drawing/2014/main" id="{2963E1F7-CCC1-4DDD-BE77-1497A90DA5BB}"/>
                  </a:ext>
                </a:extLst>
              </p:cNvPr>
              <p:cNvSpPr/>
              <p:nvPr/>
            </p:nvSpPr>
            <p:spPr>
              <a:xfrm rot="20087287">
                <a:off x="1480898" y="185166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6" name="Овал 905">
                <a:extLst>
                  <a:ext uri="{FF2B5EF4-FFF2-40B4-BE49-F238E27FC236}">
                    <a16:creationId xmlns:a16="http://schemas.microsoft.com/office/drawing/2014/main" id="{9544BB8A-145A-4863-B5C2-6168BD496DEB}"/>
                  </a:ext>
                </a:extLst>
              </p:cNvPr>
              <p:cNvSpPr/>
              <p:nvPr/>
            </p:nvSpPr>
            <p:spPr>
              <a:xfrm rot="20087287">
                <a:off x="1410109" y="181488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7" name="Овал 906">
                <a:extLst>
                  <a:ext uri="{FF2B5EF4-FFF2-40B4-BE49-F238E27FC236}">
                    <a16:creationId xmlns:a16="http://schemas.microsoft.com/office/drawing/2014/main" id="{117CEFD4-875D-4A76-9886-4B253D862CBF}"/>
                  </a:ext>
                </a:extLst>
              </p:cNvPr>
              <p:cNvSpPr/>
              <p:nvPr/>
            </p:nvSpPr>
            <p:spPr>
              <a:xfrm rot="20087287">
                <a:off x="1460787" y="181487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8" name="Овал 907">
                <a:extLst>
                  <a:ext uri="{FF2B5EF4-FFF2-40B4-BE49-F238E27FC236}">
                    <a16:creationId xmlns:a16="http://schemas.microsoft.com/office/drawing/2014/main" id="{EE56918C-1C46-4FF5-BDEE-B503612FB423}"/>
                  </a:ext>
                </a:extLst>
              </p:cNvPr>
              <p:cNvSpPr/>
              <p:nvPr/>
            </p:nvSpPr>
            <p:spPr>
              <a:xfrm rot="20087287">
                <a:off x="1424740" y="190240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9" name="Овал 908">
                <a:extLst>
                  <a:ext uri="{FF2B5EF4-FFF2-40B4-BE49-F238E27FC236}">
                    <a16:creationId xmlns:a16="http://schemas.microsoft.com/office/drawing/2014/main" id="{2BA17DC4-B880-4750-8D80-6C4B71A342B2}"/>
                  </a:ext>
                </a:extLst>
              </p:cNvPr>
              <p:cNvSpPr/>
              <p:nvPr/>
            </p:nvSpPr>
            <p:spPr>
              <a:xfrm rot="20087287">
                <a:off x="1462527" y="194037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0" name="Овал 909">
                <a:extLst>
                  <a:ext uri="{FF2B5EF4-FFF2-40B4-BE49-F238E27FC236}">
                    <a16:creationId xmlns:a16="http://schemas.microsoft.com/office/drawing/2014/main" id="{E8294CCF-EA33-4125-92EE-58723AA68FC5}"/>
                  </a:ext>
                </a:extLst>
              </p:cNvPr>
              <p:cNvSpPr/>
              <p:nvPr/>
            </p:nvSpPr>
            <p:spPr>
              <a:xfrm rot="20087287">
                <a:off x="1426258" y="195486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1" name="Овал 910">
                <a:extLst>
                  <a:ext uri="{FF2B5EF4-FFF2-40B4-BE49-F238E27FC236}">
                    <a16:creationId xmlns:a16="http://schemas.microsoft.com/office/drawing/2014/main" id="{A0C427A1-E753-43D9-8135-260B055797E8}"/>
                  </a:ext>
                </a:extLst>
              </p:cNvPr>
              <p:cNvSpPr/>
              <p:nvPr/>
            </p:nvSpPr>
            <p:spPr>
              <a:xfrm rot="20087287">
                <a:off x="1378146" y="189377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2" name="Овал 911">
                <a:extLst>
                  <a:ext uri="{FF2B5EF4-FFF2-40B4-BE49-F238E27FC236}">
                    <a16:creationId xmlns:a16="http://schemas.microsoft.com/office/drawing/2014/main" id="{357CE26D-E3E2-4A3D-B391-E3F83C5A9F45}"/>
                  </a:ext>
                </a:extLst>
              </p:cNvPr>
              <p:cNvSpPr/>
              <p:nvPr/>
            </p:nvSpPr>
            <p:spPr>
              <a:xfrm rot="20087287">
                <a:off x="1347803" y="192750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3" name="Овал 912">
                <a:extLst>
                  <a:ext uri="{FF2B5EF4-FFF2-40B4-BE49-F238E27FC236}">
                    <a16:creationId xmlns:a16="http://schemas.microsoft.com/office/drawing/2014/main" id="{AB27D6B9-550B-4BDC-94E7-491E77AAC119}"/>
                  </a:ext>
                </a:extLst>
              </p:cNvPr>
              <p:cNvSpPr/>
              <p:nvPr/>
            </p:nvSpPr>
            <p:spPr>
              <a:xfrm rot="20087287">
                <a:off x="1357291" y="19746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4" name="Овал 913">
                <a:extLst>
                  <a:ext uri="{FF2B5EF4-FFF2-40B4-BE49-F238E27FC236}">
                    <a16:creationId xmlns:a16="http://schemas.microsoft.com/office/drawing/2014/main" id="{AEE3EC78-326C-49FC-9CDF-309BEF94E916}"/>
                  </a:ext>
                </a:extLst>
              </p:cNvPr>
              <p:cNvSpPr/>
              <p:nvPr/>
            </p:nvSpPr>
            <p:spPr>
              <a:xfrm rot="2497517">
                <a:off x="1509033" y="180872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5" name="Овал 914">
                <a:extLst>
                  <a:ext uri="{FF2B5EF4-FFF2-40B4-BE49-F238E27FC236}">
                    <a16:creationId xmlns:a16="http://schemas.microsoft.com/office/drawing/2014/main" id="{4D077B06-0259-4569-BFF4-A190AB3E42DD}"/>
                  </a:ext>
                </a:extLst>
              </p:cNvPr>
              <p:cNvSpPr/>
              <p:nvPr/>
            </p:nvSpPr>
            <p:spPr>
              <a:xfrm rot="2497517">
                <a:off x="1575819" y="185575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6" name="Овал 915">
                <a:extLst>
                  <a:ext uri="{FF2B5EF4-FFF2-40B4-BE49-F238E27FC236}">
                    <a16:creationId xmlns:a16="http://schemas.microsoft.com/office/drawing/2014/main" id="{DC4D5A40-7EFF-483F-B88B-8099D8DEFDF2}"/>
                  </a:ext>
                </a:extLst>
              </p:cNvPr>
              <p:cNvSpPr/>
              <p:nvPr/>
            </p:nvSpPr>
            <p:spPr>
              <a:xfrm rot="2497517">
                <a:off x="1549360" y="186933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7" name="Овал 916">
                <a:extLst>
                  <a:ext uri="{FF2B5EF4-FFF2-40B4-BE49-F238E27FC236}">
                    <a16:creationId xmlns:a16="http://schemas.microsoft.com/office/drawing/2014/main" id="{43E013E9-32DF-4F24-87F1-6DC78CA3B428}"/>
                  </a:ext>
                </a:extLst>
              </p:cNvPr>
              <p:cNvSpPr/>
              <p:nvPr/>
            </p:nvSpPr>
            <p:spPr>
              <a:xfrm rot="20087287">
                <a:off x="1489883" y="188973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8" name="Овал 917">
                <a:extLst>
                  <a:ext uri="{FF2B5EF4-FFF2-40B4-BE49-F238E27FC236}">
                    <a16:creationId xmlns:a16="http://schemas.microsoft.com/office/drawing/2014/main" id="{6C82D3AC-AC38-4151-B1AF-875451740324}"/>
                  </a:ext>
                </a:extLst>
              </p:cNvPr>
              <p:cNvSpPr/>
              <p:nvPr/>
            </p:nvSpPr>
            <p:spPr>
              <a:xfrm rot="20087287">
                <a:off x="1303875" y="195383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9" name="Овал 918">
                <a:extLst>
                  <a:ext uri="{FF2B5EF4-FFF2-40B4-BE49-F238E27FC236}">
                    <a16:creationId xmlns:a16="http://schemas.microsoft.com/office/drawing/2014/main" id="{BE5CA6FA-AE88-47BB-878C-B54434142776}"/>
                  </a:ext>
                </a:extLst>
              </p:cNvPr>
              <p:cNvSpPr/>
              <p:nvPr/>
            </p:nvSpPr>
            <p:spPr>
              <a:xfrm rot="20087287">
                <a:off x="1363478" y="203476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0" name="Овал 919">
                <a:extLst>
                  <a:ext uri="{FF2B5EF4-FFF2-40B4-BE49-F238E27FC236}">
                    <a16:creationId xmlns:a16="http://schemas.microsoft.com/office/drawing/2014/main" id="{F5958A44-B5FF-4384-953A-99148DD65EAA}"/>
                  </a:ext>
                </a:extLst>
              </p:cNvPr>
              <p:cNvSpPr/>
              <p:nvPr/>
            </p:nvSpPr>
            <p:spPr>
              <a:xfrm rot="20087287">
                <a:off x="1432627" y="202295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1" name="Овал 920">
                <a:extLst>
                  <a:ext uri="{FF2B5EF4-FFF2-40B4-BE49-F238E27FC236}">
                    <a16:creationId xmlns:a16="http://schemas.microsoft.com/office/drawing/2014/main" id="{E76C8953-DD2E-4AB1-A7C7-46E7E6113165}"/>
                  </a:ext>
                </a:extLst>
              </p:cNvPr>
              <p:cNvSpPr/>
              <p:nvPr/>
            </p:nvSpPr>
            <p:spPr>
              <a:xfrm rot="20087287">
                <a:off x="1404637" y="186031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2" name="Овал 921">
                <a:extLst>
                  <a:ext uri="{FF2B5EF4-FFF2-40B4-BE49-F238E27FC236}">
                    <a16:creationId xmlns:a16="http://schemas.microsoft.com/office/drawing/2014/main" id="{65CBEEEB-FCCE-4D3A-A7ED-D9411A8D65A9}"/>
                  </a:ext>
                </a:extLst>
              </p:cNvPr>
              <p:cNvSpPr/>
              <p:nvPr/>
            </p:nvSpPr>
            <p:spPr>
              <a:xfrm rot="20087287">
                <a:off x="1452996" y="18526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3" name="Овал 922">
                <a:extLst>
                  <a:ext uri="{FF2B5EF4-FFF2-40B4-BE49-F238E27FC236}">
                    <a16:creationId xmlns:a16="http://schemas.microsoft.com/office/drawing/2014/main" id="{4AFED882-82EE-4C22-A49F-0EF5FABBD3EF}"/>
                  </a:ext>
                </a:extLst>
              </p:cNvPr>
              <p:cNvSpPr/>
              <p:nvPr/>
            </p:nvSpPr>
            <p:spPr>
              <a:xfrm rot="20087287">
                <a:off x="1449255" y="190515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4" name="Овал 923">
                <a:extLst>
                  <a:ext uri="{FF2B5EF4-FFF2-40B4-BE49-F238E27FC236}">
                    <a16:creationId xmlns:a16="http://schemas.microsoft.com/office/drawing/2014/main" id="{1213D893-088D-45A1-99C5-E1038755DA44}"/>
                  </a:ext>
                </a:extLst>
              </p:cNvPr>
              <p:cNvSpPr/>
              <p:nvPr/>
            </p:nvSpPr>
            <p:spPr>
              <a:xfrm rot="20087287">
                <a:off x="1385998" y="193792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5" name="Овал 924">
                <a:extLst>
                  <a:ext uri="{FF2B5EF4-FFF2-40B4-BE49-F238E27FC236}">
                    <a16:creationId xmlns:a16="http://schemas.microsoft.com/office/drawing/2014/main" id="{764EDC25-5762-4F07-AB06-476A069186AD}"/>
                  </a:ext>
                </a:extLst>
              </p:cNvPr>
              <p:cNvSpPr/>
              <p:nvPr/>
            </p:nvSpPr>
            <p:spPr>
              <a:xfrm rot="20087287">
                <a:off x="1364770" y="182881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6" name="Овал 925">
                <a:extLst>
                  <a:ext uri="{FF2B5EF4-FFF2-40B4-BE49-F238E27FC236}">
                    <a16:creationId xmlns:a16="http://schemas.microsoft.com/office/drawing/2014/main" id="{4ABC5A2F-A18F-4B70-A28D-0C101930E774}"/>
                  </a:ext>
                </a:extLst>
              </p:cNvPr>
              <p:cNvSpPr/>
              <p:nvPr/>
            </p:nvSpPr>
            <p:spPr>
              <a:xfrm rot="20087287">
                <a:off x="1347054" y="187230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7" name="Овал 926">
                <a:extLst>
                  <a:ext uri="{FF2B5EF4-FFF2-40B4-BE49-F238E27FC236}">
                    <a16:creationId xmlns:a16="http://schemas.microsoft.com/office/drawing/2014/main" id="{E976C007-A534-450C-B401-0DE804CD78C9}"/>
                  </a:ext>
                </a:extLst>
              </p:cNvPr>
              <p:cNvSpPr/>
              <p:nvPr/>
            </p:nvSpPr>
            <p:spPr>
              <a:xfrm rot="20087287">
                <a:off x="1389885" y="19924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8" name="Овал 927">
                <a:extLst>
                  <a:ext uri="{FF2B5EF4-FFF2-40B4-BE49-F238E27FC236}">
                    <a16:creationId xmlns:a16="http://schemas.microsoft.com/office/drawing/2014/main" id="{F1163C63-19B4-4BE7-939F-5C1CA3A5256A}"/>
                  </a:ext>
                </a:extLst>
              </p:cNvPr>
              <p:cNvSpPr/>
              <p:nvPr/>
            </p:nvSpPr>
            <p:spPr>
              <a:xfrm rot="20087287">
                <a:off x="1587140" y="196212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9" name="Овал 928">
                <a:extLst>
                  <a:ext uri="{FF2B5EF4-FFF2-40B4-BE49-F238E27FC236}">
                    <a16:creationId xmlns:a16="http://schemas.microsoft.com/office/drawing/2014/main" id="{0D74B248-0F62-4DEF-AC78-D406669014E4}"/>
                  </a:ext>
                </a:extLst>
              </p:cNvPr>
              <p:cNvSpPr/>
              <p:nvPr/>
            </p:nvSpPr>
            <p:spPr>
              <a:xfrm rot="2497517">
                <a:off x="1634368" y="18361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0" name="Овал 929">
                <a:extLst>
                  <a:ext uri="{FF2B5EF4-FFF2-40B4-BE49-F238E27FC236}">
                    <a16:creationId xmlns:a16="http://schemas.microsoft.com/office/drawing/2014/main" id="{312C08C1-508A-437C-894D-E5FD01D58B36}"/>
                  </a:ext>
                </a:extLst>
              </p:cNvPr>
              <p:cNvSpPr/>
              <p:nvPr/>
            </p:nvSpPr>
            <p:spPr>
              <a:xfrm rot="2497517">
                <a:off x="1600382" y="187943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1" name="Овал 930">
                <a:extLst>
                  <a:ext uri="{FF2B5EF4-FFF2-40B4-BE49-F238E27FC236}">
                    <a16:creationId xmlns:a16="http://schemas.microsoft.com/office/drawing/2014/main" id="{6949DEEE-34BC-4E6E-AB0C-D7F9943D1AD6}"/>
                  </a:ext>
                </a:extLst>
              </p:cNvPr>
              <p:cNvSpPr/>
              <p:nvPr/>
            </p:nvSpPr>
            <p:spPr>
              <a:xfrm rot="2497517">
                <a:off x="1612495" y="192572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2" name="Овал 931">
                <a:extLst>
                  <a:ext uri="{FF2B5EF4-FFF2-40B4-BE49-F238E27FC236}">
                    <a16:creationId xmlns:a16="http://schemas.microsoft.com/office/drawing/2014/main" id="{A475DB9D-23AB-4B08-A8FE-4CEC96B3A860}"/>
                  </a:ext>
                </a:extLst>
              </p:cNvPr>
              <p:cNvSpPr/>
              <p:nvPr/>
            </p:nvSpPr>
            <p:spPr>
              <a:xfrm rot="20087287">
                <a:off x="1423778" y="197763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3" name="Овал 932">
                <a:extLst>
                  <a:ext uri="{FF2B5EF4-FFF2-40B4-BE49-F238E27FC236}">
                    <a16:creationId xmlns:a16="http://schemas.microsoft.com/office/drawing/2014/main" id="{57AAE7A1-3C87-414F-9EEA-6DD110FEA2BE}"/>
                  </a:ext>
                </a:extLst>
              </p:cNvPr>
              <p:cNvSpPr/>
              <p:nvPr/>
            </p:nvSpPr>
            <p:spPr>
              <a:xfrm rot="20087287">
                <a:off x="1564024" y="18768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4" name="Овал 933">
                <a:extLst>
                  <a:ext uri="{FF2B5EF4-FFF2-40B4-BE49-F238E27FC236}">
                    <a16:creationId xmlns:a16="http://schemas.microsoft.com/office/drawing/2014/main" id="{7EE0ECC9-4DFE-43CA-A069-07707BA034A6}"/>
                  </a:ext>
                </a:extLst>
              </p:cNvPr>
              <p:cNvSpPr/>
              <p:nvPr/>
            </p:nvSpPr>
            <p:spPr>
              <a:xfrm rot="20087287">
                <a:off x="1493234" y="184008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5" name="Овал 934">
                <a:extLst>
                  <a:ext uri="{FF2B5EF4-FFF2-40B4-BE49-F238E27FC236}">
                    <a16:creationId xmlns:a16="http://schemas.microsoft.com/office/drawing/2014/main" id="{F71A4E80-8691-4B4D-B376-457777CB291F}"/>
                  </a:ext>
                </a:extLst>
              </p:cNvPr>
              <p:cNvSpPr/>
              <p:nvPr/>
            </p:nvSpPr>
            <p:spPr>
              <a:xfrm rot="20087287">
                <a:off x="1543913" y="184008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6" name="Овал 935">
                <a:extLst>
                  <a:ext uri="{FF2B5EF4-FFF2-40B4-BE49-F238E27FC236}">
                    <a16:creationId xmlns:a16="http://schemas.microsoft.com/office/drawing/2014/main" id="{924E43C3-3B19-4DEC-B1DF-9D9980D49FA7}"/>
                  </a:ext>
                </a:extLst>
              </p:cNvPr>
              <p:cNvSpPr/>
              <p:nvPr/>
            </p:nvSpPr>
            <p:spPr>
              <a:xfrm rot="20087287">
                <a:off x="1507865" y="192761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7" name="Овал 936">
                <a:extLst>
                  <a:ext uri="{FF2B5EF4-FFF2-40B4-BE49-F238E27FC236}">
                    <a16:creationId xmlns:a16="http://schemas.microsoft.com/office/drawing/2014/main" id="{0708A0CE-2609-4502-BE8E-C5A5B7374695}"/>
                  </a:ext>
                </a:extLst>
              </p:cNvPr>
              <p:cNvSpPr/>
              <p:nvPr/>
            </p:nvSpPr>
            <p:spPr>
              <a:xfrm rot="20087287">
                <a:off x="1545652" y="19655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8" name="Овал 937">
                <a:extLst>
                  <a:ext uri="{FF2B5EF4-FFF2-40B4-BE49-F238E27FC236}">
                    <a16:creationId xmlns:a16="http://schemas.microsoft.com/office/drawing/2014/main" id="{D0D84DE1-E3F2-4775-A55F-13CA1E5DA579}"/>
                  </a:ext>
                </a:extLst>
              </p:cNvPr>
              <p:cNvSpPr/>
              <p:nvPr/>
            </p:nvSpPr>
            <p:spPr>
              <a:xfrm rot="20087287">
                <a:off x="1509383" y="198007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9" name="Овал 938">
                <a:extLst>
                  <a:ext uri="{FF2B5EF4-FFF2-40B4-BE49-F238E27FC236}">
                    <a16:creationId xmlns:a16="http://schemas.microsoft.com/office/drawing/2014/main" id="{322717B9-72AC-48DF-8B3C-03359213A281}"/>
                  </a:ext>
                </a:extLst>
              </p:cNvPr>
              <p:cNvSpPr/>
              <p:nvPr/>
            </p:nvSpPr>
            <p:spPr>
              <a:xfrm rot="20087287">
                <a:off x="1461271" y="191897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0" name="Овал 939">
                <a:extLst>
                  <a:ext uri="{FF2B5EF4-FFF2-40B4-BE49-F238E27FC236}">
                    <a16:creationId xmlns:a16="http://schemas.microsoft.com/office/drawing/2014/main" id="{FD5A19F6-AD47-4184-A3DE-20100346E9C4}"/>
                  </a:ext>
                </a:extLst>
              </p:cNvPr>
              <p:cNvSpPr/>
              <p:nvPr/>
            </p:nvSpPr>
            <p:spPr>
              <a:xfrm rot="20087287">
                <a:off x="1430928" y="195270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1" name="Овал 940">
                <a:extLst>
                  <a:ext uri="{FF2B5EF4-FFF2-40B4-BE49-F238E27FC236}">
                    <a16:creationId xmlns:a16="http://schemas.microsoft.com/office/drawing/2014/main" id="{AA7748C8-9810-4D05-A89B-72BE0472C67E}"/>
                  </a:ext>
                </a:extLst>
              </p:cNvPr>
              <p:cNvSpPr/>
              <p:nvPr/>
            </p:nvSpPr>
            <p:spPr>
              <a:xfrm rot="20087287">
                <a:off x="1440416" y="199988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2" name="Овал 941">
                <a:extLst>
                  <a:ext uri="{FF2B5EF4-FFF2-40B4-BE49-F238E27FC236}">
                    <a16:creationId xmlns:a16="http://schemas.microsoft.com/office/drawing/2014/main" id="{FE2D32DB-D21C-4193-B669-2939E5507882}"/>
                  </a:ext>
                </a:extLst>
              </p:cNvPr>
              <p:cNvSpPr/>
              <p:nvPr/>
            </p:nvSpPr>
            <p:spPr>
              <a:xfrm rot="2497517">
                <a:off x="1592158" y="183393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3" name="Овал 942">
                <a:extLst>
                  <a:ext uri="{FF2B5EF4-FFF2-40B4-BE49-F238E27FC236}">
                    <a16:creationId xmlns:a16="http://schemas.microsoft.com/office/drawing/2014/main" id="{FC3FE3D0-B8A8-4315-833F-7C7FE6B082BD}"/>
                  </a:ext>
                </a:extLst>
              </p:cNvPr>
              <p:cNvSpPr/>
              <p:nvPr/>
            </p:nvSpPr>
            <p:spPr>
              <a:xfrm rot="2497517">
                <a:off x="1658944" y="18809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4" name="Овал 943">
                <a:extLst>
                  <a:ext uri="{FF2B5EF4-FFF2-40B4-BE49-F238E27FC236}">
                    <a16:creationId xmlns:a16="http://schemas.microsoft.com/office/drawing/2014/main" id="{F22E8800-E4D6-4AC8-912B-A0E600011267}"/>
                  </a:ext>
                </a:extLst>
              </p:cNvPr>
              <p:cNvSpPr/>
              <p:nvPr/>
            </p:nvSpPr>
            <p:spPr>
              <a:xfrm rot="2497517">
                <a:off x="1632485" y="18945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5" name="Овал 944">
                <a:extLst>
                  <a:ext uri="{FF2B5EF4-FFF2-40B4-BE49-F238E27FC236}">
                    <a16:creationId xmlns:a16="http://schemas.microsoft.com/office/drawing/2014/main" id="{AD96762F-11D4-45FB-9C0F-226A8013322A}"/>
                  </a:ext>
                </a:extLst>
              </p:cNvPr>
              <p:cNvSpPr/>
              <p:nvPr/>
            </p:nvSpPr>
            <p:spPr>
              <a:xfrm rot="20087287">
                <a:off x="1573009" y="191493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6" name="Овал 945">
                <a:extLst>
                  <a:ext uri="{FF2B5EF4-FFF2-40B4-BE49-F238E27FC236}">
                    <a16:creationId xmlns:a16="http://schemas.microsoft.com/office/drawing/2014/main" id="{6317A2CE-3A2D-4617-9636-FE2DF2C5583A}"/>
                  </a:ext>
                </a:extLst>
              </p:cNvPr>
              <p:cNvSpPr/>
              <p:nvPr/>
            </p:nvSpPr>
            <p:spPr>
              <a:xfrm rot="20087287">
                <a:off x="1387000" y="197903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7" name="Овал 946">
                <a:extLst>
                  <a:ext uri="{FF2B5EF4-FFF2-40B4-BE49-F238E27FC236}">
                    <a16:creationId xmlns:a16="http://schemas.microsoft.com/office/drawing/2014/main" id="{CC148E6F-239D-43D9-BC2A-CB71CA3AEE3B}"/>
                  </a:ext>
                </a:extLst>
              </p:cNvPr>
              <p:cNvSpPr/>
              <p:nvPr/>
            </p:nvSpPr>
            <p:spPr>
              <a:xfrm rot="20087287">
                <a:off x="1446602" y="205996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8" name="Овал 947">
                <a:extLst>
                  <a:ext uri="{FF2B5EF4-FFF2-40B4-BE49-F238E27FC236}">
                    <a16:creationId xmlns:a16="http://schemas.microsoft.com/office/drawing/2014/main" id="{82E4B74A-F156-401F-ABB1-0FEE6B6154CA}"/>
                  </a:ext>
                </a:extLst>
              </p:cNvPr>
              <p:cNvSpPr/>
              <p:nvPr/>
            </p:nvSpPr>
            <p:spPr>
              <a:xfrm rot="20087287">
                <a:off x="1515751" y="204816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9" name="Овал 948">
                <a:extLst>
                  <a:ext uri="{FF2B5EF4-FFF2-40B4-BE49-F238E27FC236}">
                    <a16:creationId xmlns:a16="http://schemas.microsoft.com/office/drawing/2014/main" id="{DD8F512E-D179-46BB-92CA-CAF7EED05A5B}"/>
                  </a:ext>
                </a:extLst>
              </p:cNvPr>
              <p:cNvSpPr/>
              <p:nvPr/>
            </p:nvSpPr>
            <p:spPr>
              <a:xfrm rot="20087287">
                <a:off x="1487762" y="188552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0" name="Овал 949">
                <a:extLst>
                  <a:ext uri="{FF2B5EF4-FFF2-40B4-BE49-F238E27FC236}">
                    <a16:creationId xmlns:a16="http://schemas.microsoft.com/office/drawing/2014/main" id="{99AC864A-04B5-4378-A617-CBB7866690D1}"/>
                  </a:ext>
                </a:extLst>
              </p:cNvPr>
              <p:cNvSpPr/>
              <p:nvPr/>
            </p:nvSpPr>
            <p:spPr>
              <a:xfrm rot="20087287">
                <a:off x="1536121" y="187787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1" name="Овал 950">
                <a:extLst>
                  <a:ext uri="{FF2B5EF4-FFF2-40B4-BE49-F238E27FC236}">
                    <a16:creationId xmlns:a16="http://schemas.microsoft.com/office/drawing/2014/main" id="{DFB68F98-C2CB-4956-BD97-7F9BD686180D}"/>
                  </a:ext>
                </a:extLst>
              </p:cNvPr>
              <p:cNvSpPr/>
              <p:nvPr/>
            </p:nvSpPr>
            <p:spPr>
              <a:xfrm rot="20087287">
                <a:off x="1532380" y="193036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2" name="Овал 951">
                <a:extLst>
                  <a:ext uri="{FF2B5EF4-FFF2-40B4-BE49-F238E27FC236}">
                    <a16:creationId xmlns:a16="http://schemas.microsoft.com/office/drawing/2014/main" id="{A7D28A93-F481-463F-AA08-0A0F5C93F6D7}"/>
                  </a:ext>
                </a:extLst>
              </p:cNvPr>
              <p:cNvSpPr/>
              <p:nvPr/>
            </p:nvSpPr>
            <p:spPr>
              <a:xfrm rot="20087287">
                <a:off x="1469123" y="196312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3" name="Овал 952">
                <a:extLst>
                  <a:ext uri="{FF2B5EF4-FFF2-40B4-BE49-F238E27FC236}">
                    <a16:creationId xmlns:a16="http://schemas.microsoft.com/office/drawing/2014/main" id="{32571D3C-9463-4DA3-ACFD-3EC1FF4BF943}"/>
                  </a:ext>
                </a:extLst>
              </p:cNvPr>
              <p:cNvSpPr/>
              <p:nvPr/>
            </p:nvSpPr>
            <p:spPr>
              <a:xfrm rot="20087287">
                <a:off x="1447895" y="185401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4" name="Овал 953">
                <a:extLst>
                  <a:ext uri="{FF2B5EF4-FFF2-40B4-BE49-F238E27FC236}">
                    <a16:creationId xmlns:a16="http://schemas.microsoft.com/office/drawing/2014/main" id="{9B634D7D-25FF-4E04-AAC2-530F8F5824DB}"/>
                  </a:ext>
                </a:extLst>
              </p:cNvPr>
              <p:cNvSpPr/>
              <p:nvPr/>
            </p:nvSpPr>
            <p:spPr>
              <a:xfrm rot="20087287">
                <a:off x="1430180" y="189751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5" name="Овал 954">
                <a:extLst>
                  <a:ext uri="{FF2B5EF4-FFF2-40B4-BE49-F238E27FC236}">
                    <a16:creationId xmlns:a16="http://schemas.microsoft.com/office/drawing/2014/main" id="{3F39C08D-CC4A-4D65-86C6-1DD196F755A7}"/>
                  </a:ext>
                </a:extLst>
              </p:cNvPr>
              <p:cNvSpPr/>
              <p:nvPr/>
            </p:nvSpPr>
            <p:spPr>
              <a:xfrm rot="20087287">
                <a:off x="1473010" y="201766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6" name="Овал 955">
                <a:extLst>
                  <a:ext uri="{FF2B5EF4-FFF2-40B4-BE49-F238E27FC236}">
                    <a16:creationId xmlns:a16="http://schemas.microsoft.com/office/drawing/2014/main" id="{39B124AE-00BA-4201-8F6C-29B6C8739BC6}"/>
                  </a:ext>
                </a:extLst>
              </p:cNvPr>
              <p:cNvSpPr/>
              <p:nvPr/>
            </p:nvSpPr>
            <p:spPr>
              <a:xfrm rot="20087287">
                <a:off x="1398563" y="188181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7" name="Овал 956">
                <a:extLst>
                  <a:ext uri="{FF2B5EF4-FFF2-40B4-BE49-F238E27FC236}">
                    <a16:creationId xmlns:a16="http://schemas.microsoft.com/office/drawing/2014/main" id="{90876D66-2231-424F-8EF9-31CA1125554C}"/>
                  </a:ext>
                </a:extLst>
              </p:cNvPr>
              <p:cNvSpPr/>
              <p:nvPr/>
            </p:nvSpPr>
            <p:spPr>
              <a:xfrm rot="8235995">
                <a:off x="1670532" y="212879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8" name="Овал 957">
                <a:extLst>
                  <a:ext uri="{FF2B5EF4-FFF2-40B4-BE49-F238E27FC236}">
                    <a16:creationId xmlns:a16="http://schemas.microsoft.com/office/drawing/2014/main" id="{E7680B34-A392-4DDC-A76C-575D2AF81F48}"/>
                  </a:ext>
                </a:extLst>
              </p:cNvPr>
              <p:cNvSpPr/>
              <p:nvPr/>
            </p:nvSpPr>
            <p:spPr>
              <a:xfrm rot="8235995">
                <a:off x="1628605" y="213787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9" name="Овал 958">
                <a:extLst>
                  <a:ext uri="{FF2B5EF4-FFF2-40B4-BE49-F238E27FC236}">
                    <a16:creationId xmlns:a16="http://schemas.microsoft.com/office/drawing/2014/main" id="{FD79056A-05C7-4084-99DE-0E8E3BF3868C}"/>
                  </a:ext>
                </a:extLst>
              </p:cNvPr>
              <p:cNvSpPr/>
              <p:nvPr/>
            </p:nvSpPr>
            <p:spPr>
              <a:xfrm rot="4225765">
                <a:off x="1597666" y="192386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0" name="Овал 959">
                <a:extLst>
                  <a:ext uri="{FF2B5EF4-FFF2-40B4-BE49-F238E27FC236}">
                    <a16:creationId xmlns:a16="http://schemas.microsoft.com/office/drawing/2014/main" id="{ED7A0236-BF50-43C3-8193-C2B77DCC0B2F}"/>
                  </a:ext>
                </a:extLst>
              </p:cNvPr>
              <p:cNvSpPr/>
              <p:nvPr/>
            </p:nvSpPr>
            <p:spPr>
              <a:xfrm rot="4225765">
                <a:off x="1672561" y="2091601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1" name="Овал 960">
                <a:extLst>
                  <a:ext uri="{FF2B5EF4-FFF2-40B4-BE49-F238E27FC236}">
                    <a16:creationId xmlns:a16="http://schemas.microsoft.com/office/drawing/2014/main" id="{174C84A7-9FD7-477C-B259-427C6B847955}"/>
                  </a:ext>
                </a:extLst>
              </p:cNvPr>
              <p:cNvSpPr/>
              <p:nvPr/>
            </p:nvSpPr>
            <p:spPr>
              <a:xfrm rot="4225765">
                <a:off x="1711883" y="201555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2" name="Овал 961">
                <a:extLst>
                  <a:ext uri="{FF2B5EF4-FFF2-40B4-BE49-F238E27FC236}">
                    <a16:creationId xmlns:a16="http://schemas.microsoft.com/office/drawing/2014/main" id="{A3DD262E-71E8-43FA-B579-A210FD4509D1}"/>
                  </a:ext>
                </a:extLst>
              </p:cNvPr>
              <p:cNvSpPr/>
              <p:nvPr/>
            </p:nvSpPr>
            <p:spPr>
              <a:xfrm rot="4225765">
                <a:off x="1706908" y="207258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3" name="Овал 962">
                <a:extLst>
                  <a:ext uri="{FF2B5EF4-FFF2-40B4-BE49-F238E27FC236}">
                    <a16:creationId xmlns:a16="http://schemas.microsoft.com/office/drawing/2014/main" id="{1F9B3A6F-A8B0-4615-B064-29F979EC327D}"/>
                  </a:ext>
                </a:extLst>
              </p:cNvPr>
              <p:cNvSpPr/>
              <p:nvPr/>
            </p:nvSpPr>
            <p:spPr>
              <a:xfrm rot="4225765">
                <a:off x="1633422" y="202341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4" name="Овал 963">
                <a:extLst>
                  <a:ext uri="{FF2B5EF4-FFF2-40B4-BE49-F238E27FC236}">
                    <a16:creationId xmlns:a16="http://schemas.microsoft.com/office/drawing/2014/main" id="{7D60F4E9-5123-464B-A1D1-EBA1046F0836}"/>
                  </a:ext>
                </a:extLst>
              </p:cNvPr>
              <p:cNvSpPr/>
              <p:nvPr/>
            </p:nvSpPr>
            <p:spPr>
              <a:xfrm rot="4225765">
                <a:off x="1596293" y="206220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5" name="Овал 964">
                <a:extLst>
                  <a:ext uri="{FF2B5EF4-FFF2-40B4-BE49-F238E27FC236}">
                    <a16:creationId xmlns:a16="http://schemas.microsoft.com/office/drawing/2014/main" id="{A77B0996-1D5D-4B76-8298-AA233005E34A}"/>
                  </a:ext>
                </a:extLst>
              </p:cNvPr>
              <p:cNvSpPr/>
              <p:nvPr/>
            </p:nvSpPr>
            <p:spPr>
              <a:xfrm rot="4225765">
                <a:off x="1587106" y="201996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6" name="Овал 965">
                <a:extLst>
                  <a:ext uri="{FF2B5EF4-FFF2-40B4-BE49-F238E27FC236}">
                    <a16:creationId xmlns:a16="http://schemas.microsoft.com/office/drawing/2014/main" id="{34D047F7-5D20-4EF2-AEBE-804B694E14FB}"/>
                  </a:ext>
                </a:extLst>
              </p:cNvPr>
              <p:cNvSpPr/>
              <p:nvPr/>
            </p:nvSpPr>
            <p:spPr>
              <a:xfrm rot="4225765">
                <a:off x="1645600" y="197182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7" name="Овал 966">
                <a:extLst>
                  <a:ext uri="{FF2B5EF4-FFF2-40B4-BE49-F238E27FC236}">
                    <a16:creationId xmlns:a16="http://schemas.microsoft.com/office/drawing/2014/main" id="{5DA1DD4F-E30E-4492-8FE2-DC397D8AA806}"/>
                  </a:ext>
                </a:extLst>
              </p:cNvPr>
              <p:cNvSpPr/>
              <p:nvPr/>
            </p:nvSpPr>
            <p:spPr>
              <a:xfrm rot="4225765">
                <a:off x="1618902" y="193436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8" name="Овал 967">
                <a:extLst>
                  <a:ext uri="{FF2B5EF4-FFF2-40B4-BE49-F238E27FC236}">
                    <a16:creationId xmlns:a16="http://schemas.microsoft.com/office/drawing/2014/main" id="{43C96D52-C6E8-4582-922F-4F9DB8F8E59D}"/>
                  </a:ext>
                </a:extLst>
              </p:cNvPr>
              <p:cNvSpPr/>
              <p:nvPr/>
            </p:nvSpPr>
            <p:spPr>
              <a:xfrm rot="4225765">
                <a:off x="1576448" y="194040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9" name="Овал 968">
                <a:extLst>
                  <a:ext uri="{FF2B5EF4-FFF2-40B4-BE49-F238E27FC236}">
                    <a16:creationId xmlns:a16="http://schemas.microsoft.com/office/drawing/2014/main" id="{C991A576-E27D-4FF5-AD59-282BCCB28CB0}"/>
                  </a:ext>
                </a:extLst>
              </p:cNvPr>
              <p:cNvSpPr/>
              <p:nvPr/>
            </p:nvSpPr>
            <p:spPr>
              <a:xfrm rot="8235995">
                <a:off x="1654078" y="216343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0" name="Овал 969">
                <a:extLst>
                  <a:ext uri="{FF2B5EF4-FFF2-40B4-BE49-F238E27FC236}">
                    <a16:creationId xmlns:a16="http://schemas.microsoft.com/office/drawing/2014/main" id="{16B0236A-B54E-4E38-877C-A8589EC6F590}"/>
                  </a:ext>
                </a:extLst>
              </p:cNvPr>
              <p:cNvSpPr/>
              <p:nvPr/>
            </p:nvSpPr>
            <p:spPr>
              <a:xfrm rot="4225765">
                <a:off x="1638173" y="209797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1" name="Овал 970">
                <a:extLst>
                  <a:ext uri="{FF2B5EF4-FFF2-40B4-BE49-F238E27FC236}">
                    <a16:creationId xmlns:a16="http://schemas.microsoft.com/office/drawing/2014/main" id="{EC6EF5BB-BBE1-40BA-B957-F2B5F83D4C68}"/>
                  </a:ext>
                </a:extLst>
              </p:cNvPr>
              <p:cNvSpPr/>
              <p:nvPr/>
            </p:nvSpPr>
            <p:spPr>
              <a:xfrm rot="4225765">
                <a:off x="1600050" y="188234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2" name="Овал 971">
                <a:extLst>
                  <a:ext uri="{FF2B5EF4-FFF2-40B4-BE49-F238E27FC236}">
                    <a16:creationId xmlns:a16="http://schemas.microsoft.com/office/drawing/2014/main" id="{0B7D129C-0EB3-429E-ADCC-717F26D8B58D}"/>
                  </a:ext>
                </a:extLst>
              </p:cNvPr>
              <p:cNvSpPr/>
              <p:nvPr/>
            </p:nvSpPr>
            <p:spPr>
              <a:xfrm rot="4225765">
                <a:off x="1522972" y="194146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3" name="Овал 972">
                <a:extLst>
                  <a:ext uri="{FF2B5EF4-FFF2-40B4-BE49-F238E27FC236}">
                    <a16:creationId xmlns:a16="http://schemas.microsoft.com/office/drawing/2014/main" id="{504D3730-B56F-41FA-92BC-AD5F6D6B22FF}"/>
                  </a:ext>
                </a:extLst>
              </p:cNvPr>
              <p:cNvSpPr/>
              <p:nvPr/>
            </p:nvSpPr>
            <p:spPr>
              <a:xfrm rot="4225765">
                <a:off x="1526560" y="202043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4" name="Овал 973">
                <a:extLst>
                  <a:ext uri="{FF2B5EF4-FFF2-40B4-BE49-F238E27FC236}">
                    <a16:creationId xmlns:a16="http://schemas.microsoft.com/office/drawing/2014/main" id="{9561BE92-A65F-4275-9280-3D08B14C2075}"/>
                  </a:ext>
                </a:extLst>
              </p:cNvPr>
              <p:cNvSpPr/>
              <p:nvPr/>
            </p:nvSpPr>
            <p:spPr>
              <a:xfrm rot="4225765">
                <a:off x="1672438" y="200492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5" name="Овал 974">
                <a:extLst>
                  <a:ext uri="{FF2B5EF4-FFF2-40B4-BE49-F238E27FC236}">
                    <a16:creationId xmlns:a16="http://schemas.microsoft.com/office/drawing/2014/main" id="{507FF50F-8B04-4011-BA5F-962B2328BF18}"/>
                  </a:ext>
                </a:extLst>
              </p:cNvPr>
              <p:cNvSpPr/>
              <p:nvPr/>
            </p:nvSpPr>
            <p:spPr>
              <a:xfrm rot="4225765">
                <a:off x="1674419" y="206010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6" name="Овал 975">
                <a:extLst>
                  <a:ext uri="{FF2B5EF4-FFF2-40B4-BE49-F238E27FC236}">
                    <a16:creationId xmlns:a16="http://schemas.microsoft.com/office/drawing/2014/main" id="{1165B586-587F-41D3-A818-C458F77941A1}"/>
                  </a:ext>
                </a:extLst>
              </p:cNvPr>
              <p:cNvSpPr/>
              <p:nvPr/>
            </p:nvSpPr>
            <p:spPr>
              <a:xfrm rot="4225765">
                <a:off x="1628594" y="205073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7" name="Овал 976">
                <a:extLst>
                  <a:ext uri="{FF2B5EF4-FFF2-40B4-BE49-F238E27FC236}">
                    <a16:creationId xmlns:a16="http://schemas.microsoft.com/office/drawing/2014/main" id="{ADA873AD-7FC6-42D1-B9C0-C86CBFDE6047}"/>
                  </a:ext>
                </a:extLst>
              </p:cNvPr>
              <p:cNvSpPr/>
              <p:nvPr/>
            </p:nvSpPr>
            <p:spPr>
              <a:xfrm rot="4225765">
                <a:off x="1605977" y="197632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8" name="Овал 977">
                <a:extLst>
                  <a:ext uri="{FF2B5EF4-FFF2-40B4-BE49-F238E27FC236}">
                    <a16:creationId xmlns:a16="http://schemas.microsoft.com/office/drawing/2014/main" id="{D2177782-EBED-4B3C-9287-DD526BB895ED}"/>
                  </a:ext>
                </a:extLst>
              </p:cNvPr>
              <p:cNvSpPr/>
              <p:nvPr/>
            </p:nvSpPr>
            <p:spPr>
              <a:xfrm rot="4225765">
                <a:off x="1704082" y="1963161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9" name="Овал 978">
                <a:extLst>
                  <a:ext uri="{FF2B5EF4-FFF2-40B4-BE49-F238E27FC236}">
                    <a16:creationId xmlns:a16="http://schemas.microsoft.com/office/drawing/2014/main" id="{E782B930-F64A-4855-94A9-D3BDC2492681}"/>
                  </a:ext>
                </a:extLst>
              </p:cNvPr>
              <p:cNvSpPr/>
              <p:nvPr/>
            </p:nvSpPr>
            <p:spPr>
              <a:xfrm rot="4225765">
                <a:off x="1667549" y="193894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0" name="Овал 979">
                <a:extLst>
                  <a:ext uri="{FF2B5EF4-FFF2-40B4-BE49-F238E27FC236}">
                    <a16:creationId xmlns:a16="http://schemas.microsoft.com/office/drawing/2014/main" id="{5145F3C8-C2F6-4FAF-A5FF-EB2B5F609BB7}"/>
                  </a:ext>
                </a:extLst>
              </p:cNvPr>
              <p:cNvSpPr/>
              <p:nvPr/>
            </p:nvSpPr>
            <p:spPr>
              <a:xfrm rot="4225765">
                <a:off x="1557597" y="1975337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1" name="Овал 980">
                <a:extLst>
                  <a:ext uri="{FF2B5EF4-FFF2-40B4-BE49-F238E27FC236}">
                    <a16:creationId xmlns:a16="http://schemas.microsoft.com/office/drawing/2014/main" id="{37CF9AE2-5996-47AD-96F4-E6768169A94D}"/>
                  </a:ext>
                </a:extLst>
              </p:cNvPr>
              <p:cNvSpPr/>
              <p:nvPr/>
            </p:nvSpPr>
            <p:spPr>
              <a:xfrm rot="4225765">
                <a:off x="1684466" y="190491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2" name="Овал 981">
                <a:extLst>
                  <a:ext uri="{FF2B5EF4-FFF2-40B4-BE49-F238E27FC236}">
                    <a16:creationId xmlns:a16="http://schemas.microsoft.com/office/drawing/2014/main" id="{3AB39A8E-1133-4078-A6DA-C47A222A6D1A}"/>
                  </a:ext>
                </a:extLst>
              </p:cNvPr>
              <p:cNvSpPr/>
              <p:nvPr/>
            </p:nvSpPr>
            <p:spPr>
              <a:xfrm rot="4225765">
                <a:off x="1567314" y="201493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3" name="Овал 982">
                <a:extLst>
                  <a:ext uri="{FF2B5EF4-FFF2-40B4-BE49-F238E27FC236}">
                    <a16:creationId xmlns:a16="http://schemas.microsoft.com/office/drawing/2014/main" id="{2453A907-DC45-4695-9881-EAF604EE21EB}"/>
                  </a:ext>
                </a:extLst>
              </p:cNvPr>
              <p:cNvSpPr/>
              <p:nvPr/>
            </p:nvSpPr>
            <p:spPr>
              <a:xfrm rot="4225765">
                <a:off x="1681531" y="210662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4" name="Овал 983">
                <a:extLst>
                  <a:ext uri="{FF2B5EF4-FFF2-40B4-BE49-F238E27FC236}">
                    <a16:creationId xmlns:a16="http://schemas.microsoft.com/office/drawing/2014/main" id="{EFC31EFD-F23E-4AA9-B981-990347B61863}"/>
                  </a:ext>
                </a:extLst>
              </p:cNvPr>
              <p:cNvSpPr/>
              <p:nvPr/>
            </p:nvSpPr>
            <p:spPr>
              <a:xfrm rot="4225765">
                <a:off x="1603070" y="211448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5" name="Овал 984">
                <a:extLst>
                  <a:ext uri="{FF2B5EF4-FFF2-40B4-BE49-F238E27FC236}">
                    <a16:creationId xmlns:a16="http://schemas.microsoft.com/office/drawing/2014/main" id="{9098A17F-0230-4DA3-90A2-029697FF821E}"/>
                  </a:ext>
                </a:extLst>
              </p:cNvPr>
              <p:cNvSpPr/>
              <p:nvPr/>
            </p:nvSpPr>
            <p:spPr>
              <a:xfrm rot="4225765">
                <a:off x="1565941" y="215327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6" name="Овал 985">
                <a:extLst>
                  <a:ext uri="{FF2B5EF4-FFF2-40B4-BE49-F238E27FC236}">
                    <a16:creationId xmlns:a16="http://schemas.microsoft.com/office/drawing/2014/main" id="{0B694CE2-93F6-444E-AEB8-989E8787948F}"/>
                  </a:ext>
                </a:extLst>
              </p:cNvPr>
              <p:cNvSpPr/>
              <p:nvPr/>
            </p:nvSpPr>
            <p:spPr>
              <a:xfrm rot="4225765">
                <a:off x="1556754" y="211103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7" name="Овал 986">
                <a:extLst>
                  <a:ext uri="{FF2B5EF4-FFF2-40B4-BE49-F238E27FC236}">
                    <a16:creationId xmlns:a16="http://schemas.microsoft.com/office/drawing/2014/main" id="{9E629B54-87A0-4D70-9253-2C657231957D}"/>
                  </a:ext>
                </a:extLst>
              </p:cNvPr>
              <p:cNvSpPr/>
              <p:nvPr/>
            </p:nvSpPr>
            <p:spPr>
              <a:xfrm rot="4225765">
                <a:off x="1615248" y="206289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8" name="Овал 987">
                <a:extLst>
                  <a:ext uri="{FF2B5EF4-FFF2-40B4-BE49-F238E27FC236}">
                    <a16:creationId xmlns:a16="http://schemas.microsoft.com/office/drawing/2014/main" id="{3ED7C220-F240-41F8-8D5D-E14AEDF797FB}"/>
                  </a:ext>
                </a:extLst>
              </p:cNvPr>
              <p:cNvSpPr/>
              <p:nvPr/>
            </p:nvSpPr>
            <p:spPr>
              <a:xfrm rot="4225765">
                <a:off x="1588550" y="202543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9" name="Овал 988">
                <a:extLst>
                  <a:ext uri="{FF2B5EF4-FFF2-40B4-BE49-F238E27FC236}">
                    <a16:creationId xmlns:a16="http://schemas.microsoft.com/office/drawing/2014/main" id="{BFA8DBBF-E272-4200-A0BB-FF66EAFABC30}"/>
                  </a:ext>
                </a:extLst>
              </p:cNvPr>
              <p:cNvSpPr/>
              <p:nvPr/>
            </p:nvSpPr>
            <p:spPr>
              <a:xfrm rot="4225765">
                <a:off x="1546096" y="203147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0" name="Овал 989">
                <a:extLst>
                  <a:ext uri="{FF2B5EF4-FFF2-40B4-BE49-F238E27FC236}">
                    <a16:creationId xmlns:a16="http://schemas.microsoft.com/office/drawing/2014/main" id="{0FCF7E0B-D8FB-4582-A71B-CDF9BDF8A2C9}"/>
                  </a:ext>
                </a:extLst>
              </p:cNvPr>
              <p:cNvSpPr/>
              <p:nvPr/>
            </p:nvSpPr>
            <p:spPr>
              <a:xfrm rot="4225765">
                <a:off x="1607821" y="218903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1" name="Овал 990">
                <a:extLst>
                  <a:ext uri="{FF2B5EF4-FFF2-40B4-BE49-F238E27FC236}">
                    <a16:creationId xmlns:a16="http://schemas.microsoft.com/office/drawing/2014/main" id="{D081E9A3-7A43-41F4-B7A9-AFE7F5D8542D}"/>
                  </a:ext>
                </a:extLst>
              </p:cNvPr>
              <p:cNvSpPr/>
              <p:nvPr/>
            </p:nvSpPr>
            <p:spPr>
              <a:xfrm rot="4225765">
                <a:off x="1569698" y="1973411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2" name="Овал 991">
                <a:extLst>
                  <a:ext uri="{FF2B5EF4-FFF2-40B4-BE49-F238E27FC236}">
                    <a16:creationId xmlns:a16="http://schemas.microsoft.com/office/drawing/2014/main" id="{F91E5740-00B6-432D-AB97-4E79908D8977}"/>
                  </a:ext>
                </a:extLst>
              </p:cNvPr>
              <p:cNvSpPr/>
              <p:nvPr/>
            </p:nvSpPr>
            <p:spPr>
              <a:xfrm rot="4225765">
                <a:off x="1492620" y="203252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3" name="Овал 992">
                <a:extLst>
                  <a:ext uri="{FF2B5EF4-FFF2-40B4-BE49-F238E27FC236}">
                    <a16:creationId xmlns:a16="http://schemas.microsoft.com/office/drawing/2014/main" id="{8E771C1C-3918-4B10-9216-3FEBB79F15A7}"/>
                  </a:ext>
                </a:extLst>
              </p:cNvPr>
              <p:cNvSpPr/>
              <p:nvPr/>
            </p:nvSpPr>
            <p:spPr>
              <a:xfrm rot="4225765">
                <a:off x="1496208" y="2111507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4" name="Овал 993">
                <a:extLst>
                  <a:ext uri="{FF2B5EF4-FFF2-40B4-BE49-F238E27FC236}">
                    <a16:creationId xmlns:a16="http://schemas.microsoft.com/office/drawing/2014/main" id="{B753486F-1415-410E-AEFC-158ECB7679A2}"/>
                  </a:ext>
                </a:extLst>
              </p:cNvPr>
              <p:cNvSpPr/>
              <p:nvPr/>
            </p:nvSpPr>
            <p:spPr>
              <a:xfrm rot="4225765">
                <a:off x="1642087" y="209599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5" name="Овал 994">
                <a:extLst>
                  <a:ext uri="{FF2B5EF4-FFF2-40B4-BE49-F238E27FC236}">
                    <a16:creationId xmlns:a16="http://schemas.microsoft.com/office/drawing/2014/main" id="{D975052C-BE42-4574-AC98-0F78EE162002}"/>
                  </a:ext>
                </a:extLst>
              </p:cNvPr>
              <p:cNvSpPr/>
              <p:nvPr/>
            </p:nvSpPr>
            <p:spPr>
              <a:xfrm rot="4225765">
                <a:off x="1644067" y="215117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6" name="Овал 995">
                <a:extLst>
                  <a:ext uri="{FF2B5EF4-FFF2-40B4-BE49-F238E27FC236}">
                    <a16:creationId xmlns:a16="http://schemas.microsoft.com/office/drawing/2014/main" id="{A6400C96-5001-453C-973A-29B7EF768781}"/>
                  </a:ext>
                </a:extLst>
              </p:cNvPr>
              <p:cNvSpPr/>
              <p:nvPr/>
            </p:nvSpPr>
            <p:spPr>
              <a:xfrm rot="4225765">
                <a:off x="1598242" y="214180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7" name="Овал 996">
                <a:extLst>
                  <a:ext uri="{FF2B5EF4-FFF2-40B4-BE49-F238E27FC236}">
                    <a16:creationId xmlns:a16="http://schemas.microsoft.com/office/drawing/2014/main" id="{3167956B-2F7C-436D-8D4B-37DD4262362B}"/>
                  </a:ext>
                </a:extLst>
              </p:cNvPr>
              <p:cNvSpPr/>
              <p:nvPr/>
            </p:nvSpPr>
            <p:spPr>
              <a:xfrm rot="4225765">
                <a:off x="1575624" y="206739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8" name="Овал 997">
                <a:extLst>
                  <a:ext uri="{FF2B5EF4-FFF2-40B4-BE49-F238E27FC236}">
                    <a16:creationId xmlns:a16="http://schemas.microsoft.com/office/drawing/2014/main" id="{4B3C7681-976B-4CFF-8C00-4DAB642DCEB6}"/>
                  </a:ext>
                </a:extLst>
              </p:cNvPr>
              <p:cNvSpPr/>
              <p:nvPr/>
            </p:nvSpPr>
            <p:spPr>
              <a:xfrm rot="4225765">
                <a:off x="1673730" y="205422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9" name="Овал 998">
                <a:extLst>
                  <a:ext uri="{FF2B5EF4-FFF2-40B4-BE49-F238E27FC236}">
                    <a16:creationId xmlns:a16="http://schemas.microsoft.com/office/drawing/2014/main" id="{148F8B8D-D4BA-4AFE-A4B3-8D6EE76E2A35}"/>
                  </a:ext>
                </a:extLst>
              </p:cNvPr>
              <p:cNvSpPr/>
              <p:nvPr/>
            </p:nvSpPr>
            <p:spPr>
              <a:xfrm rot="4225765">
                <a:off x="1637197" y="2030017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0" name="Овал 999">
                <a:extLst>
                  <a:ext uri="{FF2B5EF4-FFF2-40B4-BE49-F238E27FC236}">
                    <a16:creationId xmlns:a16="http://schemas.microsoft.com/office/drawing/2014/main" id="{18E37546-6C32-449D-9133-BC8117CC537A}"/>
                  </a:ext>
                </a:extLst>
              </p:cNvPr>
              <p:cNvSpPr/>
              <p:nvPr/>
            </p:nvSpPr>
            <p:spPr>
              <a:xfrm rot="4225765">
                <a:off x="1527245" y="206640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1" name="Овал 1000">
                <a:extLst>
                  <a:ext uri="{FF2B5EF4-FFF2-40B4-BE49-F238E27FC236}">
                    <a16:creationId xmlns:a16="http://schemas.microsoft.com/office/drawing/2014/main" id="{F3533096-3D94-4D24-9F10-9A82D8A39414}"/>
                  </a:ext>
                </a:extLst>
              </p:cNvPr>
              <p:cNvSpPr/>
              <p:nvPr/>
            </p:nvSpPr>
            <p:spPr>
              <a:xfrm rot="4225765">
                <a:off x="1654114" y="199597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2" name="Овал 1001">
                <a:extLst>
                  <a:ext uri="{FF2B5EF4-FFF2-40B4-BE49-F238E27FC236}">
                    <a16:creationId xmlns:a16="http://schemas.microsoft.com/office/drawing/2014/main" id="{F6230C5D-9F8D-49E8-87F4-E9BFC82618ED}"/>
                  </a:ext>
                </a:extLst>
              </p:cNvPr>
              <p:cNvSpPr/>
              <p:nvPr/>
            </p:nvSpPr>
            <p:spPr>
              <a:xfrm rot="15974081">
                <a:off x="1307767" y="207221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3" name="Овал 1002">
                <a:extLst>
                  <a:ext uri="{FF2B5EF4-FFF2-40B4-BE49-F238E27FC236}">
                    <a16:creationId xmlns:a16="http://schemas.microsoft.com/office/drawing/2014/main" id="{5C5552A1-75E2-4339-8ACD-43CCB6608F6D}"/>
                  </a:ext>
                </a:extLst>
              </p:cNvPr>
              <p:cNvSpPr/>
              <p:nvPr/>
            </p:nvSpPr>
            <p:spPr>
              <a:xfrm rot="15974081">
                <a:off x="1372167" y="206841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4" name="Овал 1003">
                <a:extLst>
                  <a:ext uri="{FF2B5EF4-FFF2-40B4-BE49-F238E27FC236}">
                    <a16:creationId xmlns:a16="http://schemas.microsoft.com/office/drawing/2014/main" id="{391F4E56-9037-432F-AF59-96F271E7C522}"/>
                  </a:ext>
                </a:extLst>
              </p:cNvPr>
              <p:cNvSpPr/>
              <p:nvPr/>
            </p:nvSpPr>
            <p:spPr>
              <a:xfrm rot="15974081">
                <a:off x="1392291" y="202584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5" name="Овал 1004">
                <a:extLst>
                  <a:ext uri="{FF2B5EF4-FFF2-40B4-BE49-F238E27FC236}">
                    <a16:creationId xmlns:a16="http://schemas.microsoft.com/office/drawing/2014/main" id="{11CD1F5F-2E2D-489C-A5CD-7DA1DFE14D5D}"/>
                  </a:ext>
                </a:extLst>
              </p:cNvPr>
              <p:cNvSpPr/>
              <p:nvPr/>
            </p:nvSpPr>
            <p:spPr>
              <a:xfrm rot="11963851">
                <a:off x="1562686" y="213528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6" name="Овал 1005">
                <a:extLst>
                  <a:ext uri="{FF2B5EF4-FFF2-40B4-BE49-F238E27FC236}">
                    <a16:creationId xmlns:a16="http://schemas.microsoft.com/office/drawing/2014/main" id="{6D0EAD9F-678C-4539-8385-34546F7F0178}"/>
                  </a:ext>
                </a:extLst>
              </p:cNvPr>
              <p:cNvSpPr/>
              <p:nvPr/>
            </p:nvSpPr>
            <p:spPr>
              <a:xfrm rot="11963851">
                <a:off x="1400262" y="20956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7" name="Овал 1006">
                <a:extLst>
                  <a:ext uri="{FF2B5EF4-FFF2-40B4-BE49-F238E27FC236}">
                    <a16:creationId xmlns:a16="http://schemas.microsoft.com/office/drawing/2014/main" id="{9A8FD290-C8E4-4469-B309-74BCCC868A44}"/>
                  </a:ext>
                </a:extLst>
              </p:cNvPr>
              <p:cNvSpPr/>
              <p:nvPr/>
            </p:nvSpPr>
            <p:spPr>
              <a:xfrm rot="11963851">
                <a:off x="1424483" y="217615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8" name="Овал 1007">
                <a:extLst>
                  <a:ext uri="{FF2B5EF4-FFF2-40B4-BE49-F238E27FC236}">
                    <a16:creationId xmlns:a16="http://schemas.microsoft.com/office/drawing/2014/main" id="{F7242C36-4E45-4220-847D-9934BD596149}"/>
                  </a:ext>
                </a:extLst>
              </p:cNvPr>
              <p:cNvSpPr/>
              <p:nvPr/>
            </p:nvSpPr>
            <p:spPr>
              <a:xfrm rot="11963851">
                <a:off x="1378389" y="214534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9" name="Овал 1008">
                <a:extLst>
                  <a:ext uri="{FF2B5EF4-FFF2-40B4-BE49-F238E27FC236}">
                    <a16:creationId xmlns:a16="http://schemas.microsoft.com/office/drawing/2014/main" id="{64EFCA38-093D-4745-A2A2-63D2A0FE9F71}"/>
                  </a:ext>
                </a:extLst>
              </p:cNvPr>
              <p:cNvSpPr/>
              <p:nvPr/>
            </p:nvSpPr>
            <p:spPr>
              <a:xfrm rot="11963851">
                <a:off x="1471757" y="210411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0" name="Овал 1009">
                <a:extLst>
                  <a:ext uri="{FF2B5EF4-FFF2-40B4-BE49-F238E27FC236}">
                    <a16:creationId xmlns:a16="http://schemas.microsoft.com/office/drawing/2014/main" id="{16D4D4ED-66D6-40AB-92AB-EACC9F1B35B2}"/>
                  </a:ext>
                </a:extLst>
              </p:cNvPr>
              <p:cNvSpPr/>
              <p:nvPr/>
            </p:nvSpPr>
            <p:spPr>
              <a:xfrm rot="11963851">
                <a:off x="1468436" y="204707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1" name="Овал 1010">
                <a:extLst>
                  <a:ext uri="{FF2B5EF4-FFF2-40B4-BE49-F238E27FC236}">
                    <a16:creationId xmlns:a16="http://schemas.microsoft.com/office/drawing/2014/main" id="{109D4DA6-EB2D-48E2-B83F-3CDB469ECF94}"/>
                  </a:ext>
                </a:extLst>
              </p:cNvPr>
              <p:cNvSpPr/>
              <p:nvPr/>
            </p:nvSpPr>
            <p:spPr>
              <a:xfrm rot="11963851">
                <a:off x="1503255" y="206556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2" name="Овал 1011">
                <a:extLst>
                  <a:ext uri="{FF2B5EF4-FFF2-40B4-BE49-F238E27FC236}">
                    <a16:creationId xmlns:a16="http://schemas.microsoft.com/office/drawing/2014/main" id="{3EF0EBA1-EBD5-4AC9-86D2-C4E999874C04}"/>
                  </a:ext>
                </a:extLst>
              </p:cNvPr>
              <p:cNvSpPr/>
              <p:nvPr/>
            </p:nvSpPr>
            <p:spPr>
              <a:xfrm rot="11963851">
                <a:off x="1499566" y="214726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3" name="Овал 1012">
                <a:extLst>
                  <a:ext uri="{FF2B5EF4-FFF2-40B4-BE49-F238E27FC236}">
                    <a16:creationId xmlns:a16="http://schemas.microsoft.com/office/drawing/2014/main" id="{AF6B6AF8-7A88-46EE-9545-39A26B05C86B}"/>
                  </a:ext>
                </a:extLst>
              </p:cNvPr>
              <p:cNvSpPr/>
              <p:nvPr/>
            </p:nvSpPr>
            <p:spPr>
              <a:xfrm rot="11963851">
                <a:off x="1542113" y="214735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4" name="Овал 1013">
                <a:extLst>
                  <a:ext uri="{FF2B5EF4-FFF2-40B4-BE49-F238E27FC236}">
                    <a16:creationId xmlns:a16="http://schemas.microsoft.com/office/drawing/2014/main" id="{CB6C8003-BF06-4B8A-A52C-9F49E4776BE3}"/>
                  </a:ext>
                </a:extLst>
              </p:cNvPr>
              <p:cNvSpPr/>
              <p:nvPr/>
            </p:nvSpPr>
            <p:spPr>
              <a:xfrm rot="11963851">
                <a:off x="1564659" y="210622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5" name="Овал 1014">
                <a:extLst>
                  <a:ext uri="{FF2B5EF4-FFF2-40B4-BE49-F238E27FC236}">
                    <a16:creationId xmlns:a16="http://schemas.microsoft.com/office/drawing/2014/main" id="{7DE5E7AA-CFA9-4CA5-8841-61DE494E3406}"/>
                  </a:ext>
                </a:extLst>
              </p:cNvPr>
              <p:cNvSpPr/>
              <p:nvPr/>
            </p:nvSpPr>
            <p:spPr>
              <a:xfrm rot="15974081">
                <a:off x="1334753" y="210733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6" name="Овал 1015">
                <a:extLst>
                  <a:ext uri="{FF2B5EF4-FFF2-40B4-BE49-F238E27FC236}">
                    <a16:creationId xmlns:a16="http://schemas.microsoft.com/office/drawing/2014/main" id="{05976D59-5697-441C-B9A4-B130D244F9E0}"/>
                  </a:ext>
                </a:extLst>
              </p:cNvPr>
              <p:cNvSpPr/>
              <p:nvPr/>
            </p:nvSpPr>
            <p:spPr>
              <a:xfrm rot="15974081">
                <a:off x="1331427" y="202081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7" name="Овал 1016">
                <a:extLst>
                  <a:ext uri="{FF2B5EF4-FFF2-40B4-BE49-F238E27FC236}">
                    <a16:creationId xmlns:a16="http://schemas.microsoft.com/office/drawing/2014/main" id="{E8741B9C-A41D-4130-B6D9-3A0099AF2A3E}"/>
                  </a:ext>
                </a:extLst>
              </p:cNvPr>
              <p:cNvSpPr/>
              <p:nvPr/>
            </p:nvSpPr>
            <p:spPr>
              <a:xfrm rot="15974081">
                <a:off x="1358698" y="203216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8" name="Овал 1017">
                <a:extLst>
                  <a:ext uri="{FF2B5EF4-FFF2-40B4-BE49-F238E27FC236}">
                    <a16:creationId xmlns:a16="http://schemas.microsoft.com/office/drawing/2014/main" id="{45B4C446-0345-41BF-9F03-5AEBF6564D10}"/>
                  </a:ext>
                </a:extLst>
              </p:cNvPr>
              <p:cNvSpPr/>
              <p:nvPr/>
            </p:nvSpPr>
            <p:spPr>
              <a:xfrm rot="11963851">
                <a:off x="1417509" y="206140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9" name="Овал 1018">
                <a:extLst>
                  <a:ext uri="{FF2B5EF4-FFF2-40B4-BE49-F238E27FC236}">
                    <a16:creationId xmlns:a16="http://schemas.microsoft.com/office/drawing/2014/main" id="{3E2A7A16-E0B1-4978-950C-19014E7B6F15}"/>
                  </a:ext>
                </a:extLst>
              </p:cNvPr>
              <p:cNvSpPr/>
              <p:nvPr/>
            </p:nvSpPr>
            <p:spPr>
              <a:xfrm rot="11963851">
                <a:off x="1589736" y="216349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0" name="Овал 1019">
                <a:extLst>
                  <a:ext uri="{FF2B5EF4-FFF2-40B4-BE49-F238E27FC236}">
                    <a16:creationId xmlns:a16="http://schemas.microsoft.com/office/drawing/2014/main" id="{16D85D6C-ABB0-4C2E-9AFD-9A8648F3870C}"/>
                  </a:ext>
                </a:extLst>
              </p:cNvPr>
              <p:cNvSpPr/>
              <p:nvPr/>
            </p:nvSpPr>
            <p:spPr>
              <a:xfrm rot="11963851">
                <a:off x="1597563" y="205854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1" name="Овал 1020">
                <a:extLst>
                  <a:ext uri="{FF2B5EF4-FFF2-40B4-BE49-F238E27FC236}">
                    <a16:creationId xmlns:a16="http://schemas.microsoft.com/office/drawing/2014/main" id="{32991F30-6F92-4FF0-8939-8169C53A1425}"/>
                  </a:ext>
                </a:extLst>
              </p:cNvPr>
              <p:cNvSpPr/>
              <p:nvPr/>
            </p:nvSpPr>
            <p:spPr>
              <a:xfrm rot="11963851">
                <a:off x="1541006" y="201203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2" name="Овал 1021">
                <a:extLst>
                  <a:ext uri="{FF2B5EF4-FFF2-40B4-BE49-F238E27FC236}">
                    <a16:creationId xmlns:a16="http://schemas.microsoft.com/office/drawing/2014/main" id="{47AC31B9-EEA9-4B30-B042-B8888BE09682}"/>
                  </a:ext>
                </a:extLst>
              </p:cNvPr>
              <p:cNvSpPr/>
              <p:nvPr/>
            </p:nvSpPr>
            <p:spPr>
              <a:xfrm rot="11963851">
                <a:off x="1459930" y="21500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3" name="Овал 1022">
                <a:extLst>
                  <a:ext uri="{FF2B5EF4-FFF2-40B4-BE49-F238E27FC236}">
                    <a16:creationId xmlns:a16="http://schemas.microsoft.com/office/drawing/2014/main" id="{8EF092B5-0D9F-4DF5-AD6C-30D98A8C2120}"/>
                  </a:ext>
                </a:extLst>
              </p:cNvPr>
              <p:cNvSpPr/>
              <p:nvPr/>
            </p:nvSpPr>
            <p:spPr>
              <a:xfrm rot="11963851">
                <a:off x="1420750" y="211708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4" name="Овал 1023">
                <a:extLst>
                  <a:ext uri="{FF2B5EF4-FFF2-40B4-BE49-F238E27FC236}">
                    <a16:creationId xmlns:a16="http://schemas.microsoft.com/office/drawing/2014/main" id="{F768F6C3-2000-45BF-B27A-290B0FE72D34}"/>
                  </a:ext>
                </a:extLst>
              </p:cNvPr>
              <p:cNvSpPr/>
              <p:nvPr/>
            </p:nvSpPr>
            <p:spPr>
              <a:xfrm rot="11963851">
                <a:off x="1456011" y="208268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5" name="Овал 1024">
                <a:extLst>
                  <a:ext uri="{FF2B5EF4-FFF2-40B4-BE49-F238E27FC236}">
                    <a16:creationId xmlns:a16="http://schemas.microsoft.com/office/drawing/2014/main" id="{91FC8140-8A08-4BF1-8B6C-9F6381856A51}"/>
                  </a:ext>
                </a:extLst>
              </p:cNvPr>
              <p:cNvSpPr/>
              <p:nvPr/>
            </p:nvSpPr>
            <p:spPr>
              <a:xfrm rot="11963851">
                <a:off x="1521394" y="210959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6" name="Овал 1025">
                <a:extLst>
                  <a:ext uri="{FF2B5EF4-FFF2-40B4-BE49-F238E27FC236}">
                    <a16:creationId xmlns:a16="http://schemas.microsoft.com/office/drawing/2014/main" id="{488B4D7F-62FA-40E6-B207-AA9813554715}"/>
                  </a:ext>
                </a:extLst>
              </p:cNvPr>
              <p:cNvSpPr/>
              <p:nvPr/>
            </p:nvSpPr>
            <p:spPr>
              <a:xfrm rot="11963851">
                <a:off x="1468423" y="219120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7" name="Овал 1026">
                <a:extLst>
                  <a:ext uri="{FF2B5EF4-FFF2-40B4-BE49-F238E27FC236}">
                    <a16:creationId xmlns:a16="http://schemas.microsoft.com/office/drawing/2014/main" id="{4B404F76-CDDE-4C83-8720-95DB5E5401B7}"/>
                  </a:ext>
                </a:extLst>
              </p:cNvPr>
              <p:cNvSpPr/>
              <p:nvPr/>
            </p:nvSpPr>
            <p:spPr>
              <a:xfrm rot="11963851">
                <a:off x="1508368" y="218723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8" name="Овал 1027">
                <a:extLst>
                  <a:ext uri="{FF2B5EF4-FFF2-40B4-BE49-F238E27FC236}">
                    <a16:creationId xmlns:a16="http://schemas.microsoft.com/office/drawing/2014/main" id="{A7D51BCD-0AA1-40AE-804A-10C9E65EAEEF}"/>
                  </a:ext>
                </a:extLst>
              </p:cNvPr>
              <p:cNvSpPr/>
              <p:nvPr/>
            </p:nvSpPr>
            <p:spPr>
              <a:xfrm rot="11963851">
                <a:off x="1552497" y="20676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9" name="Овал 1028">
                <a:extLst>
                  <a:ext uri="{FF2B5EF4-FFF2-40B4-BE49-F238E27FC236}">
                    <a16:creationId xmlns:a16="http://schemas.microsoft.com/office/drawing/2014/main" id="{DC325BF6-6640-4193-90F9-EEE11484B734}"/>
                  </a:ext>
                </a:extLst>
              </p:cNvPr>
              <p:cNvSpPr/>
              <p:nvPr/>
            </p:nvSpPr>
            <p:spPr>
              <a:xfrm rot="11963851">
                <a:off x="1552487" y="219732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0" name="Овал 1029">
                <a:extLst>
                  <a:ext uri="{FF2B5EF4-FFF2-40B4-BE49-F238E27FC236}">
                    <a16:creationId xmlns:a16="http://schemas.microsoft.com/office/drawing/2014/main" id="{85539C96-C73B-4F1B-B89B-7E74BA63E1A6}"/>
                  </a:ext>
                </a:extLst>
              </p:cNvPr>
              <p:cNvSpPr/>
              <p:nvPr/>
            </p:nvSpPr>
            <p:spPr>
              <a:xfrm rot="15974081">
                <a:off x="1287193" y="198815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1" name="Овал 1030">
                <a:extLst>
                  <a:ext uri="{FF2B5EF4-FFF2-40B4-BE49-F238E27FC236}">
                    <a16:creationId xmlns:a16="http://schemas.microsoft.com/office/drawing/2014/main" id="{B0C25527-81F1-4E87-A4C1-667A4DAC574A}"/>
                  </a:ext>
                </a:extLst>
              </p:cNvPr>
              <p:cNvSpPr/>
              <p:nvPr/>
            </p:nvSpPr>
            <p:spPr>
              <a:xfrm rot="15974081">
                <a:off x="1328642" y="198445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2" name="Овал 1031">
                <a:extLst>
                  <a:ext uri="{FF2B5EF4-FFF2-40B4-BE49-F238E27FC236}">
                    <a16:creationId xmlns:a16="http://schemas.microsoft.com/office/drawing/2014/main" id="{C1471706-6CA9-4B85-BE3D-01A8CA3AE926}"/>
                  </a:ext>
                </a:extLst>
              </p:cNvPr>
              <p:cNvSpPr/>
              <p:nvPr/>
            </p:nvSpPr>
            <p:spPr>
              <a:xfrm rot="15974081">
                <a:off x="1348767" y="194188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3" name="Овал 1032">
                <a:extLst>
                  <a:ext uri="{FF2B5EF4-FFF2-40B4-BE49-F238E27FC236}">
                    <a16:creationId xmlns:a16="http://schemas.microsoft.com/office/drawing/2014/main" id="{90F0F9B7-15B7-468E-A7A2-16FCA236A3D8}"/>
                  </a:ext>
                </a:extLst>
              </p:cNvPr>
              <p:cNvSpPr/>
              <p:nvPr/>
            </p:nvSpPr>
            <p:spPr>
              <a:xfrm rot="11963851">
                <a:off x="1519161" y="205132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4" name="Овал 1033">
                <a:extLst>
                  <a:ext uri="{FF2B5EF4-FFF2-40B4-BE49-F238E27FC236}">
                    <a16:creationId xmlns:a16="http://schemas.microsoft.com/office/drawing/2014/main" id="{6F4EB88C-2800-4520-838B-BF9276C184DD}"/>
                  </a:ext>
                </a:extLst>
              </p:cNvPr>
              <p:cNvSpPr/>
              <p:nvPr/>
            </p:nvSpPr>
            <p:spPr>
              <a:xfrm rot="11963851">
                <a:off x="1356737" y="201168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5" name="Овал 1034">
                <a:extLst>
                  <a:ext uri="{FF2B5EF4-FFF2-40B4-BE49-F238E27FC236}">
                    <a16:creationId xmlns:a16="http://schemas.microsoft.com/office/drawing/2014/main" id="{11B8791C-B655-4BF7-9ECF-CC3704DC555B}"/>
                  </a:ext>
                </a:extLst>
              </p:cNvPr>
              <p:cNvSpPr/>
              <p:nvPr/>
            </p:nvSpPr>
            <p:spPr>
              <a:xfrm rot="11963851">
                <a:off x="1379289" y="209408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6" name="Овал 1035">
                <a:extLst>
                  <a:ext uri="{FF2B5EF4-FFF2-40B4-BE49-F238E27FC236}">
                    <a16:creationId xmlns:a16="http://schemas.microsoft.com/office/drawing/2014/main" id="{0BB63D16-0E46-426D-B895-2FB0C56851C6}"/>
                  </a:ext>
                </a:extLst>
              </p:cNvPr>
              <p:cNvSpPr/>
              <p:nvPr/>
            </p:nvSpPr>
            <p:spPr>
              <a:xfrm rot="11963851">
                <a:off x="1348211" y="20538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7" name="Овал 1036">
                <a:extLst>
                  <a:ext uri="{FF2B5EF4-FFF2-40B4-BE49-F238E27FC236}">
                    <a16:creationId xmlns:a16="http://schemas.microsoft.com/office/drawing/2014/main" id="{24DFBC8F-E5E0-4808-A5A8-625546D8941F}"/>
                  </a:ext>
                </a:extLst>
              </p:cNvPr>
              <p:cNvSpPr/>
              <p:nvPr/>
            </p:nvSpPr>
            <p:spPr>
              <a:xfrm rot="11963851">
                <a:off x="1428232" y="202015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8" name="Овал 1037">
                <a:extLst>
                  <a:ext uri="{FF2B5EF4-FFF2-40B4-BE49-F238E27FC236}">
                    <a16:creationId xmlns:a16="http://schemas.microsoft.com/office/drawing/2014/main" id="{401BBE0F-CA84-408E-B2A6-B09C15DA06A5}"/>
                  </a:ext>
                </a:extLst>
              </p:cNvPr>
              <p:cNvSpPr/>
              <p:nvPr/>
            </p:nvSpPr>
            <p:spPr>
              <a:xfrm rot="11963851">
                <a:off x="1424911" y="196311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9" name="Овал 1038">
                <a:extLst>
                  <a:ext uri="{FF2B5EF4-FFF2-40B4-BE49-F238E27FC236}">
                    <a16:creationId xmlns:a16="http://schemas.microsoft.com/office/drawing/2014/main" id="{2F462476-4757-450C-A6C6-FF0B496EBF61}"/>
                  </a:ext>
                </a:extLst>
              </p:cNvPr>
              <p:cNvSpPr/>
              <p:nvPr/>
            </p:nvSpPr>
            <p:spPr>
              <a:xfrm rot="11963851">
                <a:off x="1459731" y="198160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0" name="Овал 1039">
                <a:extLst>
                  <a:ext uri="{FF2B5EF4-FFF2-40B4-BE49-F238E27FC236}">
                    <a16:creationId xmlns:a16="http://schemas.microsoft.com/office/drawing/2014/main" id="{701144D3-B8B6-4258-A036-53418641886E}"/>
                  </a:ext>
                </a:extLst>
              </p:cNvPr>
              <p:cNvSpPr/>
              <p:nvPr/>
            </p:nvSpPr>
            <p:spPr>
              <a:xfrm rot="11963851">
                <a:off x="1456041" y="206330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1" name="Овал 1040">
                <a:extLst>
                  <a:ext uri="{FF2B5EF4-FFF2-40B4-BE49-F238E27FC236}">
                    <a16:creationId xmlns:a16="http://schemas.microsoft.com/office/drawing/2014/main" id="{D7AF1461-4597-480D-9434-4DA3EC8241C0}"/>
                  </a:ext>
                </a:extLst>
              </p:cNvPr>
              <p:cNvSpPr/>
              <p:nvPr/>
            </p:nvSpPr>
            <p:spPr>
              <a:xfrm rot="11963851">
                <a:off x="1498589" y="206339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2" name="Овал 1041">
                <a:extLst>
                  <a:ext uri="{FF2B5EF4-FFF2-40B4-BE49-F238E27FC236}">
                    <a16:creationId xmlns:a16="http://schemas.microsoft.com/office/drawing/2014/main" id="{B183887F-F79C-4163-B53E-61117BD801BF}"/>
                  </a:ext>
                </a:extLst>
              </p:cNvPr>
              <p:cNvSpPr/>
              <p:nvPr/>
            </p:nvSpPr>
            <p:spPr>
              <a:xfrm rot="11963851">
                <a:off x="1521134" y="202226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3" name="Овал 1042">
                <a:extLst>
                  <a:ext uri="{FF2B5EF4-FFF2-40B4-BE49-F238E27FC236}">
                    <a16:creationId xmlns:a16="http://schemas.microsoft.com/office/drawing/2014/main" id="{EC5F2242-F1E9-4FB0-A5C5-C262754711CE}"/>
                  </a:ext>
                </a:extLst>
              </p:cNvPr>
              <p:cNvSpPr/>
              <p:nvPr/>
            </p:nvSpPr>
            <p:spPr>
              <a:xfrm rot="15974081">
                <a:off x="1306243" y="202338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4" name="Овал 1043">
                <a:extLst>
                  <a:ext uri="{FF2B5EF4-FFF2-40B4-BE49-F238E27FC236}">
                    <a16:creationId xmlns:a16="http://schemas.microsoft.com/office/drawing/2014/main" id="{0EE90204-619E-4CBA-A97E-CADE8B4B5EA5}"/>
                  </a:ext>
                </a:extLst>
              </p:cNvPr>
              <p:cNvSpPr/>
              <p:nvPr/>
            </p:nvSpPr>
            <p:spPr>
              <a:xfrm rot="15974081">
                <a:off x="1304579" y="191797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5" name="Овал 1044">
                <a:extLst>
                  <a:ext uri="{FF2B5EF4-FFF2-40B4-BE49-F238E27FC236}">
                    <a16:creationId xmlns:a16="http://schemas.microsoft.com/office/drawing/2014/main" id="{51ABA183-BDAE-4069-997A-98AB77DD84F6}"/>
                  </a:ext>
                </a:extLst>
              </p:cNvPr>
              <p:cNvSpPr/>
              <p:nvPr/>
            </p:nvSpPr>
            <p:spPr>
              <a:xfrm rot="15974081">
                <a:off x="1315173" y="194820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6" name="Овал 1045">
                <a:extLst>
                  <a:ext uri="{FF2B5EF4-FFF2-40B4-BE49-F238E27FC236}">
                    <a16:creationId xmlns:a16="http://schemas.microsoft.com/office/drawing/2014/main" id="{9E08CF11-756F-4480-A049-4564ED06FFDB}"/>
                  </a:ext>
                </a:extLst>
              </p:cNvPr>
              <p:cNvSpPr/>
              <p:nvPr/>
            </p:nvSpPr>
            <p:spPr>
              <a:xfrm rot="11963851">
                <a:off x="1373985" y="197744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7" name="Овал 1046">
                <a:extLst>
                  <a:ext uri="{FF2B5EF4-FFF2-40B4-BE49-F238E27FC236}">
                    <a16:creationId xmlns:a16="http://schemas.microsoft.com/office/drawing/2014/main" id="{EB2C83D0-8EC0-4139-9B60-70D4A412F0BF}"/>
                  </a:ext>
                </a:extLst>
              </p:cNvPr>
              <p:cNvSpPr/>
              <p:nvPr/>
            </p:nvSpPr>
            <p:spPr>
              <a:xfrm rot="11963851">
                <a:off x="1546211" y="207953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8" name="Овал 1047">
                <a:extLst>
                  <a:ext uri="{FF2B5EF4-FFF2-40B4-BE49-F238E27FC236}">
                    <a16:creationId xmlns:a16="http://schemas.microsoft.com/office/drawing/2014/main" id="{9A2E1A32-D4F5-42C3-B053-843E063AB4B4}"/>
                  </a:ext>
                </a:extLst>
              </p:cNvPr>
              <p:cNvSpPr/>
              <p:nvPr/>
            </p:nvSpPr>
            <p:spPr>
              <a:xfrm rot="11963851">
                <a:off x="1554039" y="197458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9" name="Овал 1048">
                <a:extLst>
                  <a:ext uri="{FF2B5EF4-FFF2-40B4-BE49-F238E27FC236}">
                    <a16:creationId xmlns:a16="http://schemas.microsoft.com/office/drawing/2014/main" id="{69F34A4B-1596-4525-BC36-912E10FD17A5}"/>
                  </a:ext>
                </a:extLst>
              </p:cNvPr>
              <p:cNvSpPr/>
              <p:nvPr/>
            </p:nvSpPr>
            <p:spPr>
              <a:xfrm rot="11963851">
                <a:off x="1497482" y="192807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0" name="Овал 1049">
                <a:extLst>
                  <a:ext uri="{FF2B5EF4-FFF2-40B4-BE49-F238E27FC236}">
                    <a16:creationId xmlns:a16="http://schemas.microsoft.com/office/drawing/2014/main" id="{6CA4CB88-D325-4735-8BD6-66B82E9FEE13}"/>
                  </a:ext>
                </a:extLst>
              </p:cNvPr>
              <p:cNvSpPr/>
              <p:nvPr/>
            </p:nvSpPr>
            <p:spPr>
              <a:xfrm rot="11963851">
                <a:off x="1416405" y="206608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1" name="Овал 1050">
                <a:extLst>
                  <a:ext uri="{FF2B5EF4-FFF2-40B4-BE49-F238E27FC236}">
                    <a16:creationId xmlns:a16="http://schemas.microsoft.com/office/drawing/2014/main" id="{55CBD3F2-38A7-42F2-8D54-74EF0A88FAF6}"/>
                  </a:ext>
                </a:extLst>
              </p:cNvPr>
              <p:cNvSpPr/>
              <p:nvPr/>
            </p:nvSpPr>
            <p:spPr>
              <a:xfrm rot="11963851">
                <a:off x="1377225" y="203313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2" name="Овал 1051">
                <a:extLst>
                  <a:ext uri="{FF2B5EF4-FFF2-40B4-BE49-F238E27FC236}">
                    <a16:creationId xmlns:a16="http://schemas.microsoft.com/office/drawing/2014/main" id="{D9C3D289-AE0F-4AA2-8993-8BCB3C936DEA}"/>
                  </a:ext>
                </a:extLst>
              </p:cNvPr>
              <p:cNvSpPr/>
              <p:nvPr/>
            </p:nvSpPr>
            <p:spPr>
              <a:xfrm rot="11963851">
                <a:off x="1412486" y="199873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3" name="Овал 1052">
                <a:extLst>
                  <a:ext uri="{FF2B5EF4-FFF2-40B4-BE49-F238E27FC236}">
                    <a16:creationId xmlns:a16="http://schemas.microsoft.com/office/drawing/2014/main" id="{29AF8483-75AA-4B0C-B365-7A4A97F8788E}"/>
                  </a:ext>
                </a:extLst>
              </p:cNvPr>
              <p:cNvSpPr/>
              <p:nvPr/>
            </p:nvSpPr>
            <p:spPr>
              <a:xfrm rot="11963851">
                <a:off x="1477869" y="202564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4" name="Овал 1053">
                <a:extLst>
                  <a:ext uri="{FF2B5EF4-FFF2-40B4-BE49-F238E27FC236}">
                    <a16:creationId xmlns:a16="http://schemas.microsoft.com/office/drawing/2014/main" id="{FA9D5E38-2976-4C4E-96C4-65BAC16D634A}"/>
                  </a:ext>
                </a:extLst>
              </p:cNvPr>
              <p:cNvSpPr/>
              <p:nvPr/>
            </p:nvSpPr>
            <p:spPr>
              <a:xfrm rot="11963851">
                <a:off x="1425222" y="212017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5" name="Овал 1054">
                <a:extLst>
                  <a:ext uri="{FF2B5EF4-FFF2-40B4-BE49-F238E27FC236}">
                    <a16:creationId xmlns:a16="http://schemas.microsoft.com/office/drawing/2014/main" id="{72DB5F50-4208-4B8F-B80A-0998129A07FF}"/>
                  </a:ext>
                </a:extLst>
              </p:cNvPr>
              <p:cNvSpPr/>
              <p:nvPr/>
            </p:nvSpPr>
            <p:spPr>
              <a:xfrm rot="11963851">
                <a:off x="1464843" y="210328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6" name="Овал 1055">
                <a:extLst>
                  <a:ext uri="{FF2B5EF4-FFF2-40B4-BE49-F238E27FC236}">
                    <a16:creationId xmlns:a16="http://schemas.microsoft.com/office/drawing/2014/main" id="{C94585D5-22D4-4541-BA5B-5DBAFE7EE02C}"/>
                  </a:ext>
                </a:extLst>
              </p:cNvPr>
              <p:cNvSpPr/>
              <p:nvPr/>
            </p:nvSpPr>
            <p:spPr>
              <a:xfrm rot="11963851">
                <a:off x="1508972" y="198372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7" name="Овал 1056">
                <a:extLst>
                  <a:ext uri="{FF2B5EF4-FFF2-40B4-BE49-F238E27FC236}">
                    <a16:creationId xmlns:a16="http://schemas.microsoft.com/office/drawing/2014/main" id="{9194E10E-B714-4BCD-B97B-B4578BC3DD37}"/>
                  </a:ext>
                </a:extLst>
              </p:cNvPr>
              <p:cNvSpPr/>
              <p:nvPr/>
            </p:nvSpPr>
            <p:spPr>
              <a:xfrm rot="11963851">
                <a:off x="1477606" y="213956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59" name="Стрелка: вправо 1058">
            <a:extLst>
              <a:ext uri="{FF2B5EF4-FFF2-40B4-BE49-F238E27FC236}">
                <a16:creationId xmlns:a16="http://schemas.microsoft.com/office/drawing/2014/main" id="{2C3040A4-19B5-496B-8B57-B91500160926}"/>
              </a:ext>
            </a:extLst>
          </p:cNvPr>
          <p:cNvSpPr/>
          <p:nvPr/>
        </p:nvSpPr>
        <p:spPr>
          <a:xfrm>
            <a:off x="1353886" y="2946742"/>
            <a:ext cx="427577" cy="1309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1" name="Стрелка: изогнутая вверх 1060">
            <a:extLst>
              <a:ext uri="{FF2B5EF4-FFF2-40B4-BE49-F238E27FC236}">
                <a16:creationId xmlns:a16="http://schemas.microsoft.com/office/drawing/2014/main" id="{9C7695A1-5827-4C8B-BC39-4C5F78C3C45E}"/>
              </a:ext>
            </a:extLst>
          </p:cNvPr>
          <p:cNvSpPr/>
          <p:nvPr/>
        </p:nvSpPr>
        <p:spPr>
          <a:xfrm rot="19648695">
            <a:off x="6176467" y="2183191"/>
            <a:ext cx="807180" cy="405942"/>
          </a:xfrm>
          <a:prstGeom prst="curvedUpArrow">
            <a:avLst>
              <a:gd name="adj1" fmla="val 7937"/>
              <a:gd name="adj2" fmla="val 25136"/>
              <a:gd name="adj3" fmla="val 2500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3" name="Стрелка: вправо 1062">
            <a:extLst>
              <a:ext uri="{FF2B5EF4-FFF2-40B4-BE49-F238E27FC236}">
                <a16:creationId xmlns:a16="http://schemas.microsoft.com/office/drawing/2014/main" id="{76570B16-4196-446C-921E-79017BE548BE}"/>
              </a:ext>
            </a:extLst>
          </p:cNvPr>
          <p:cNvSpPr/>
          <p:nvPr/>
        </p:nvSpPr>
        <p:spPr>
          <a:xfrm>
            <a:off x="5406295" y="1921931"/>
            <a:ext cx="427577" cy="1309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49B64BEE-4899-46C3-8A85-BA97F934E893}"/>
              </a:ext>
            </a:extLst>
          </p:cNvPr>
          <p:cNvGrpSpPr/>
          <p:nvPr/>
        </p:nvGrpSpPr>
        <p:grpSpPr>
          <a:xfrm>
            <a:off x="7693483" y="1408902"/>
            <a:ext cx="477537" cy="432870"/>
            <a:chOff x="1293526" y="1808729"/>
            <a:chExt cx="477795" cy="448645"/>
          </a:xfrm>
        </p:grpSpPr>
        <p:sp>
          <p:nvSpPr>
            <p:cNvPr id="1065" name="Овал 1064">
              <a:extLst>
                <a:ext uri="{FF2B5EF4-FFF2-40B4-BE49-F238E27FC236}">
                  <a16:creationId xmlns:a16="http://schemas.microsoft.com/office/drawing/2014/main" id="{53AB6C58-C51C-4591-A372-FA8787171473}"/>
                </a:ext>
              </a:extLst>
            </p:cNvPr>
            <p:cNvSpPr/>
            <p:nvPr/>
          </p:nvSpPr>
          <p:spPr>
            <a:xfrm rot="2497517">
              <a:off x="1551244" y="181097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6" name="Овал 1065">
              <a:extLst>
                <a:ext uri="{FF2B5EF4-FFF2-40B4-BE49-F238E27FC236}">
                  <a16:creationId xmlns:a16="http://schemas.microsoft.com/office/drawing/2014/main" id="{AC648275-410D-4770-B5D0-147ED89CCE54}"/>
                </a:ext>
              </a:extLst>
            </p:cNvPr>
            <p:cNvSpPr/>
            <p:nvPr/>
          </p:nvSpPr>
          <p:spPr>
            <a:xfrm rot="2497517">
              <a:off x="1517258" y="185422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7" name="Овал 1066">
              <a:extLst>
                <a:ext uri="{FF2B5EF4-FFF2-40B4-BE49-F238E27FC236}">
                  <a16:creationId xmlns:a16="http://schemas.microsoft.com/office/drawing/2014/main" id="{6C101040-0721-41C2-AFA1-58B5E2F0E9B2}"/>
                </a:ext>
              </a:extLst>
            </p:cNvPr>
            <p:cNvSpPr/>
            <p:nvPr/>
          </p:nvSpPr>
          <p:spPr>
            <a:xfrm rot="2497517">
              <a:off x="1529370" y="190051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8" name="Овал 1067">
              <a:extLst>
                <a:ext uri="{FF2B5EF4-FFF2-40B4-BE49-F238E27FC236}">
                  <a16:creationId xmlns:a16="http://schemas.microsoft.com/office/drawing/2014/main" id="{F71CAA13-12C1-4CB2-A938-7A506C9333AC}"/>
                </a:ext>
              </a:extLst>
            </p:cNvPr>
            <p:cNvSpPr/>
            <p:nvPr/>
          </p:nvSpPr>
          <p:spPr>
            <a:xfrm rot="20087287">
              <a:off x="1340652" y="195243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9" name="Овал 1068">
              <a:extLst>
                <a:ext uri="{FF2B5EF4-FFF2-40B4-BE49-F238E27FC236}">
                  <a16:creationId xmlns:a16="http://schemas.microsoft.com/office/drawing/2014/main" id="{33ACC28A-1CCD-457F-957E-F73E54CBD1CA}"/>
                </a:ext>
              </a:extLst>
            </p:cNvPr>
            <p:cNvSpPr/>
            <p:nvPr/>
          </p:nvSpPr>
          <p:spPr>
            <a:xfrm rot="20087287">
              <a:off x="1480898" y="185166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0" name="Овал 1069">
              <a:extLst>
                <a:ext uri="{FF2B5EF4-FFF2-40B4-BE49-F238E27FC236}">
                  <a16:creationId xmlns:a16="http://schemas.microsoft.com/office/drawing/2014/main" id="{287E70EB-63A7-4296-B1A9-A9AC09F9BDD9}"/>
                </a:ext>
              </a:extLst>
            </p:cNvPr>
            <p:cNvSpPr/>
            <p:nvPr/>
          </p:nvSpPr>
          <p:spPr>
            <a:xfrm rot="20087287">
              <a:off x="1410109" y="181488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1" name="Овал 1070">
              <a:extLst>
                <a:ext uri="{FF2B5EF4-FFF2-40B4-BE49-F238E27FC236}">
                  <a16:creationId xmlns:a16="http://schemas.microsoft.com/office/drawing/2014/main" id="{17F90A53-C264-4358-865E-7AF29BD61160}"/>
                </a:ext>
              </a:extLst>
            </p:cNvPr>
            <p:cNvSpPr/>
            <p:nvPr/>
          </p:nvSpPr>
          <p:spPr>
            <a:xfrm rot="20087287">
              <a:off x="1460787" y="181487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2" name="Овал 1071">
              <a:extLst>
                <a:ext uri="{FF2B5EF4-FFF2-40B4-BE49-F238E27FC236}">
                  <a16:creationId xmlns:a16="http://schemas.microsoft.com/office/drawing/2014/main" id="{213D1E6D-CDE0-4995-9DCA-63DF13467678}"/>
                </a:ext>
              </a:extLst>
            </p:cNvPr>
            <p:cNvSpPr/>
            <p:nvPr/>
          </p:nvSpPr>
          <p:spPr>
            <a:xfrm rot="20087287">
              <a:off x="1424740" y="190240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3" name="Овал 1072">
              <a:extLst>
                <a:ext uri="{FF2B5EF4-FFF2-40B4-BE49-F238E27FC236}">
                  <a16:creationId xmlns:a16="http://schemas.microsoft.com/office/drawing/2014/main" id="{535226FA-48A3-4C1A-A07E-6BA7C2B5803B}"/>
                </a:ext>
              </a:extLst>
            </p:cNvPr>
            <p:cNvSpPr/>
            <p:nvPr/>
          </p:nvSpPr>
          <p:spPr>
            <a:xfrm rot="20087287">
              <a:off x="1462527" y="194037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4" name="Овал 1073">
              <a:extLst>
                <a:ext uri="{FF2B5EF4-FFF2-40B4-BE49-F238E27FC236}">
                  <a16:creationId xmlns:a16="http://schemas.microsoft.com/office/drawing/2014/main" id="{CC3519A8-CA63-48CF-B5F0-6494176385F4}"/>
                </a:ext>
              </a:extLst>
            </p:cNvPr>
            <p:cNvSpPr/>
            <p:nvPr/>
          </p:nvSpPr>
          <p:spPr>
            <a:xfrm rot="20087287">
              <a:off x="1426258" y="195486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5" name="Овал 1074">
              <a:extLst>
                <a:ext uri="{FF2B5EF4-FFF2-40B4-BE49-F238E27FC236}">
                  <a16:creationId xmlns:a16="http://schemas.microsoft.com/office/drawing/2014/main" id="{97A5A411-4254-4577-943E-2CCAAEEA23B7}"/>
                </a:ext>
              </a:extLst>
            </p:cNvPr>
            <p:cNvSpPr/>
            <p:nvPr/>
          </p:nvSpPr>
          <p:spPr>
            <a:xfrm rot="20087287">
              <a:off x="1378146" y="189377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6" name="Овал 1075">
              <a:extLst>
                <a:ext uri="{FF2B5EF4-FFF2-40B4-BE49-F238E27FC236}">
                  <a16:creationId xmlns:a16="http://schemas.microsoft.com/office/drawing/2014/main" id="{0AA26C47-C95C-4F39-A070-881CFF24964E}"/>
                </a:ext>
              </a:extLst>
            </p:cNvPr>
            <p:cNvSpPr/>
            <p:nvPr/>
          </p:nvSpPr>
          <p:spPr>
            <a:xfrm rot="20087287">
              <a:off x="1347803" y="192750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7" name="Овал 1076">
              <a:extLst>
                <a:ext uri="{FF2B5EF4-FFF2-40B4-BE49-F238E27FC236}">
                  <a16:creationId xmlns:a16="http://schemas.microsoft.com/office/drawing/2014/main" id="{4C7DA907-8FD1-411D-B8DA-04DD5601EBEB}"/>
                </a:ext>
              </a:extLst>
            </p:cNvPr>
            <p:cNvSpPr/>
            <p:nvPr/>
          </p:nvSpPr>
          <p:spPr>
            <a:xfrm rot="20087287">
              <a:off x="1357291" y="19746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8" name="Овал 1077">
              <a:extLst>
                <a:ext uri="{FF2B5EF4-FFF2-40B4-BE49-F238E27FC236}">
                  <a16:creationId xmlns:a16="http://schemas.microsoft.com/office/drawing/2014/main" id="{BDEF8FE2-5A67-436A-A058-0FFAEBED7F79}"/>
                </a:ext>
              </a:extLst>
            </p:cNvPr>
            <p:cNvSpPr/>
            <p:nvPr/>
          </p:nvSpPr>
          <p:spPr>
            <a:xfrm rot="2497517">
              <a:off x="1509033" y="180872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9" name="Овал 1078">
              <a:extLst>
                <a:ext uri="{FF2B5EF4-FFF2-40B4-BE49-F238E27FC236}">
                  <a16:creationId xmlns:a16="http://schemas.microsoft.com/office/drawing/2014/main" id="{E4F1471F-095D-4E4C-8513-BB2D9487C90C}"/>
                </a:ext>
              </a:extLst>
            </p:cNvPr>
            <p:cNvSpPr/>
            <p:nvPr/>
          </p:nvSpPr>
          <p:spPr>
            <a:xfrm rot="2497517">
              <a:off x="1575819" y="185575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0" name="Овал 1079">
              <a:extLst>
                <a:ext uri="{FF2B5EF4-FFF2-40B4-BE49-F238E27FC236}">
                  <a16:creationId xmlns:a16="http://schemas.microsoft.com/office/drawing/2014/main" id="{6B26265E-C0D6-4DF0-9E40-CD78924A111D}"/>
                </a:ext>
              </a:extLst>
            </p:cNvPr>
            <p:cNvSpPr/>
            <p:nvPr/>
          </p:nvSpPr>
          <p:spPr>
            <a:xfrm rot="2497517">
              <a:off x="1549360" y="186933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1" name="Овал 1080">
              <a:extLst>
                <a:ext uri="{FF2B5EF4-FFF2-40B4-BE49-F238E27FC236}">
                  <a16:creationId xmlns:a16="http://schemas.microsoft.com/office/drawing/2014/main" id="{765C94EF-20C7-4EA3-84DB-33D5AE31A49C}"/>
                </a:ext>
              </a:extLst>
            </p:cNvPr>
            <p:cNvSpPr/>
            <p:nvPr/>
          </p:nvSpPr>
          <p:spPr>
            <a:xfrm rot="20087287">
              <a:off x="1489883" y="188973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2" name="Овал 1081">
              <a:extLst>
                <a:ext uri="{FF2B5EF4-FFF2-40B4-BE49-F238E27FC236}">
                  <a16:creationId xmlns:a16="http://schemas.microsoft.com/office/drawing/2014/main" id="{FF2DCA4B-6DF0-43AB-BB0C-94057E000E1D}"/>
                </a:ext>
              </a:extLst>
            </p:cNvPr>
            <p:cNvSpPr/>
            <p:nvPr/>
          </p:nvSpPr>
          <p:spPr>
            <a:xfrm rot="20087287">
              <a:off x="1303875" y="195383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E70E870E-9995-4816-867A-E2197ACD508C}"/>
                </a:ext>
              </a:extLst>
            </p:cNvPr>
            <p:cNvSpPr/>
            <p:nvPr/>
          </p:nvSpPr>
          <p:spPr>
            <a:xfrm rot="20087287">
              <a:off x="1363478" y="203476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4" name="Овал 1083">
              <a:extLst>
                <a:ext uri="{FF2B5EF4-FFF2-40B4-BE49-F238E27FC236}">
                  <a16:creationId xmlns:a16="http://schemas.microsoft.com/office/drawing/2014/main" id="{C6C9FF1A-C64F-4D8C-96D1-F395059051AB}"/>
                </a:ext>
              </a:extLst>
            </p:cNvPr>
            <p:cNvSpPr/>
            <p:nvPr/>
          </p:nvSpPr>
          <p:spPr>
            <a:xfrm rot="20087287">
              <a:off x="1432627" y="202295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5" name="Овал 1084">
              <a:extLst>
                <a:ext uri="{FF2B5EF4-FFF2-40B4-BE49-F238E27FC236}">
                  <a16:creationId xmlns:a16="http://schemas.microsoft.com/office/drawing/2014/main" id="{2D237535-D904-4060-8464-7B06A55A6D18}"/>
                </a:ext>
              </a:extLst>
            </p:cNvPr>
            <p:cNvSpPr/>
            <p:nvPr/>
          </p:nvSpPr>
          <p:spPr>
            <a:xfrm rot="20087287">
              <a:off x="1404637" y="186031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6" name="Овал 1085">
              <a:extLst>
                <a:ext uri="{FF2B5EF4-FFF2-40B4-BE49-F238E27FC236}">
                  <a16:creationId xmlns:a16="http://schemas.microsoft.com/office/drawing/2014/main" id="{66B3E5D9-027F-4AD8-A85D-E6F0E68585B1}"/>
                </a:ext>
              </a:extLst>
            </p:cNvPr>
            <p:cNvSpPr/>
            <p:nvPr/>
          </p:nvSpPr>
          <p:spPr>
            <a:xfrm rot="20087287">
              <a:off x="1452996" y="18526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7" name="Овал 1086">
              <a:extLst>
                <a:ext uri="{FF2B5EF4-FFF2-40B4-BE49-F238E27FC236}">
                  <a16:creationId xmlns:a16="http://schemas.microsoft.com/office/drawing/2014/main" id="{C6FE683D-5CD4-4E80-86E7-531D050766E4}"/>
                </a:ext>
              </a:extLst>
            </p:cNvPr>
            <p:cNvSpPr/>
            <p:nvPr/>
          </p:nvSpPr>
          <p:spPr>
            <a:xfrm rot="20087287">
              <a:off x="1449255" y="190515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8" name="Овал 1087">
              <a:extLst>
                <a:ext uri="{FF2B5EF4-FFF2-40B4-BE49-F238E27FC236}">
                  <a16:creationId xmlns:a16="http://schemas.microsoft.com/office/drawing/2014/main" id="{61770991-7063-4A1C-8D36-089DE7C12F7C}"/>
                </a:ext>
              </a:extLst>
            </p:cNvPr>
            <p:cNvSpPr/>
            <p:nvPr/>
          </p:nvSpPr>
          <p:spPr>
            <a:xfrm rot="20087287">
              <a:off x="1385998" y="193792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9" name="Овал 1088">
              <a:extLst>
                <a:ext uri="{FF2B5EF4-FFF2-40B4-BE49-F238E27FC236}">
                  <a16:creationId xmlns:a16="http://schemas.microsoft.com/office/drawing/2014/main" id="{10639914-DE21-44B7-96B3-E119F3C47CCF}"/>
                </a:ext>
              </a:extLst>
            </p:cNvPr>
            <p:cNvSpPr/>
            <p:nvPr/>
          </p:nvSpPr>
          <p:spPr>
            <a:xfrm rot="20087287">
              <a:off x="1364770" y="182881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0" name="Овал 1089">
              <a:extLst>
                <a:ext uri="{FF2B5EF4-FFF2-40B4-BE49-F238E27FC236}">
                  <a16:creationId xmlns:a16="http://schemas.microsoft.com/office/drawing/2014/main" id="{47ABBF3E-60C5-4954-B819-1A56FE3D0406}"/>
                </a:ext>
              </a:extLst>
            </p:cNvPr>
            <p:cNvSpPr/>
            <p:nvPr/>
          </p:nvSpPr>
          <p:spPr>
            <a:xfrm rot="20087287">
              <a:off x="1347054" y="187230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1" name="Овал 1090">
              <a:extLst>
                <a:ext uri="{FF2B5EF4-FFF2-40B4-BE49-F238E27FC236}">
                  <a16:creationId xmlns:a16="http://schemas.microsoft.com/office/drawing/2014/main" id="{EBBB9ACA-A825-4D2A-AE8E-32E44D20F90E}"/>
                </a:ext>
              </a:extLst>
            </p:cNvPr>
            <p:cNvSpPr/>
            <p:nvPr/>
          </p:nvSpPr>
          <p:spPr>
            <a:xfrm rot="20087287">
              <a:off x="1389885" y="19924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2" name="Овал 1091">
              <a:extLst>
                <a:ext uri="{FF2B5EF4-FFF2-40B4-BE49-F238E27FC236}">
                  <a16:creationId xmlns:a16="http://schemas.microsoft.com/office/drawing/2014/main" id="{57928689-5819-4003-9332-4D97BBE47856}"/>
                </a:ext>
              </a:extLst>
            </p:cNvPr>
            <p:cNvSpPr/>
            <p:nvPr/>
          </p:nvSpPr>
          <p:spPr>
            <a:xfrm rot="20087287">
              <a:off x="1587140" y="196212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3" name="Овал 1092">
              <a:extLst>
                <a:ext uri="{FF2B5EF4-FFF2-40B4-BE49-F238E27FC236}">
                  <a16:creationId xmlns:a16="http://schemas.microsoft.com/office/drawing/2014/main" id="{509C249D-D037-4368-8CEA-9B89E462F68D}"/>
                </a:ext>
              </a:extLst>
            </p:cNvPr>
            <p:cNvSpPr/>
            <p:nvPr/>
          </p:nvSpPr>
          <p:spPr>
            <a:xfrm rot="2497517">
              <a:off x="1634368" y="18361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4" name="Овал 1093">
              <a:extLst>
                <a:ext uri="{FF2B5EF4-FFF2-40B4-BE49-F238E27FC236}">
                  <a16:creationId xmlns:a16="http://schemas.microsoft.com/office/drawing/2014/main" id="{D7875715-9473-4B54-9239-C63DD168F492}"/>
                </a:ext>
              </a:extLst>
            </p:cNvPr>
            <p:cNvSpPr/>
            <p:nvPr/>
          </p:nvSpPr>
          <p:spPr>
            <a:xfrm rot="2497517">
              <a:off x="1600382" y="187943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5" name="Овал 1094">
              <a:extLst>
                <a:ext uri="{FF2B5EF4-FFF2-40B4-BE49-F238E27FC236}">
                  <a16:creationId xmlns:a16="http://schemas.microsoft.com/office/drawing/2014/main" id="{9788A30C-8253-4D4D-B7C8-8DA7D75CC193}"/>
                </a:ext>
              </a:extLst>
            </p:cNvPr>
            <p:cNvSpPr/>
            <p:nvPr/>
          </p:nvSpPr>
          <p:spPr>
            <a:xfrm rot="2497517">
              <a:off x="1612495" y="192572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6" name="Овал 1095">
              <a:extLst>
                <a:ext uri="{FF2B5EF4-FFF2-40B4-BE49-F238E27FC236}">
                  <a16:creationId xmlns:a16="http://schemas.microsoft.com/office/drawing/2014/main" id="{83D4B2E0-AE90-4382-B310-7EB7256B90A6}"/>
                </a:ext>
              </a:extLst>
            </p:cNvPr>
            <p:cNvSpPr/>
            <p:nvPr/>
          </p:nvSpPr>
          <p:spPr>
            <a:xfrm rot="20087287">
              <a:off x="1423778" y="197763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7" name="Овал 1096">
              <a:extLst>
                <a:ext uri="{FF2B5EF4-FFF2-40B4-BE49-F238E27FC236}">
                  <a16:creationId xmlns:a16="http://schemas.microsoft.com/office/drawing/2014/main" id="{5EAAD966-898C-43FB-B4DF-4F69F99AF026}"/>
                </a:ext>
              </a:extLst>
            </p:cNvPr>
            <p:cNvSpPr/>
            <p:nvPr/>
          </p:nvSpPr>
          <p:spPr>
            <a:xfrm rot="20087287">
              <a:off x="1564024" y="18768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8" name="Овал 1097">
              <a:extLst>
                <a:ext uri="{FF2B5EF4-FFF2-40B4-BE49-F238E27FC236}">
                  <a16:creationId xmlns:a16="http://schemas.microsoft.com/office/drawing/2014/main" id="{6A17BECD-0EEE-4D6B-A37B-2224B227E239}"/>
                </a:ext>
              </a:extLst>
            </p:cNvPr>
            <p:cNvSpPr/>
            <p:nvPr/>
          </p:nvSpPr>
          <p:spPr>
            <a:xfrm rot="20087287">
              <a:off x="1493234" y="184008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9" name="Овал 1098">
              <a:extLst>
                <a:ext uri="{FF2B5EF4-FFF2-40B4-BE49-F238E27FC236}">
                  <a16:creationId xmlns:a16="http://schemas.microsoft.com/office/drawing/2014/main" id="{D3EC81EF-2A66-44D1-9F65-BFDBDB3BE068}"/>
                </a:ext>
              </a:extLst>
            </p:cNvPr>
            <p:cNvSpPr/>
            <p:nvPr/>
          </p:nvSpPr>
          <p:spPr>
            <a:xfrm rot="20087287">
              <a:off x="1543913" y="184008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0" name="Овал 1099">
              <a:extLst>
                <a:ext uri="{FF2B5EF4-FFF2-40B4-BE49-F238E27FC236}">
                  <a16:creationId xmlns:a16="http://schemas.microsoft.com/office/drawing/2014/main" id="{7B7D3E5D-C807-4C2B-89A6-0FC9EA8A6DF9}"/>
                </a:ext>
              </a:extLst>
            </p:cNvPr>
            <p:cNvSpPr/>
            <p:nvPr/>
          </p:nvSpPr>
          <p:spPr>
            <a:xfrm rot="20087287">
              <a:off x="1507865" y="192761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1" name="Овал 1100">
              <a:extLst>
                <a:ext uri="{FF2B5EF4-FFF2-40B4-BE49-F238E27FC236}">
                  <a16:creationId xmlns:a16="http://schemas.microsoft.com/office/drawing/2014/main" id="{9AA3F75D-F442-49D7-BB5A-8DF5432462AD}"/>
                </a:ext>
              </a:extLst>
            </p:cNvPr>
            <p:cNvSpPr/>
            <p:nvPr/>
          </p:nvSpPr>
          <p:spPr>
            <a:xfrm rot="20087287">
              <a:off x="1545652" y="19655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2" name="Овал 1101">
              <a:extLst>
                <a:ext uri="{FF2B5EF4-FFF2-40B4-BE49-F238E27FC236}">
                  <a16:creationId xmlns:a16="http://schemas.microsoft.com/office/drawing/2014/main" id="{A539F282-27D3-4B77-8E7E-54291DF9F95D}"/>
                </a:ext>
              </a:extLst>
            </p:cNvPr>
            <p:cNvSpPr/>
            <p:nvPr/>
          </p:nvSpPr>
          <p:spPr>
            <a:xfrm rot="20087287">
              <a:off x="1509383" y="198007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3" name="Овал 1102">
              <a:extLst>
                <a:ext uri="{FF2B5EF4-FFF2-40B4-BE49-F238E27FC236}">
                  <a16:creationId xmlns:a16="http://schemas.microsoft.com/office/drawing/2014/main" id="{BD7724F1-83EB-4DEA-97B9-F9E6C002C725}"/>
                </a:ext>
              </a:extLst>
            </p:cNvPr>
            <p:cNvSpPr/>
            <p:nvPr/>
          </p:nvSpPr>
          <p:spPr>
            <a:xfrm rot="20087287">
              <a:off x="1461271" y="191897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4" name="Овал 1103">
              <a:extLst>
                <a:ext uri="{FF2B5EF4-FFF2-40B4-BE49-F238E27FC236}">
                  <a16:creationId xmlns:a16="http://schemas.microsoft.com/office/drawing/2014/main" id="{888B76F2-2D4F-421E-BF1C-979BF2DACE64}"/>
                </a:ext>
              </a:extLst>
            </p:cNvPr>
            <p:cNvSpPr/>
            <p:nvPr/>
          </p:nvSpPr>
          <p:spPr>
            <a:xfrm rot="20087287">
              <a:off x="1430928" y="195270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5" name="Овал 1104">
              <a:extLst>
                <a:ext uri="{FF2B5EF4-FFF2-40B4-BE49-F238E27FC236}">
                  <a16:creationId xmlns:a16="http://schemas.microsoft.com/office/drawing/2014/main" id="{715AC2E7-0EA0-45B7-A269-C6D8D50F9704}"/>
                </a:ext>
              </a:extLst>
            </p:cNvPr>
            <p:cNvSpPr/>
            <p:nvPr/>
          </p:nvSpPr>
          <p:spPr>
            <a:xfrm rot="20087287">
              <a:off x="1440416" y="199988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6" name="Овал 1105">
              <a:extLst>
                <a:ext uri="{FF2B5EF4-FFF2-40B4-BE49-F238E27FC236}">
                  <a16:creationId xmlns:a16="http://schemas.microsoft.com/office/drawing/2014/main" id="{4EAA4DE0-1CCB-40AA-B2BE-4ED2685555CF}"/>
                </a:ext>
              </a:extLst>
            </p:cNvPr>
            <p:cNvSpPr/>
            <p:nvPr/>
          </p:nvSpPr>
          <p:spPr>
            <a:xfrm rot="2497517">
              <a:off x="1592158" y="183393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7" name="Овал 1106">
              <a:extLst>
                <a:ext uri="{FF2B5EF4-FFF2-40B4-BE49-F238E27FC236}">
                  <a16:creationId xmlns:a16="http://schemas.microsoft.com/office/drawing/2014/main" id="{F9A1F53C-A834-41B3-82DB-7C905C91C140}"/>
                </a:ext>
              </a:extLst>
            </p:cNvPr>
            <p:cNvSpPr/>
            <p:nvPr/>
          </p:nvSpPr>
          <p:spPr>
            <a:xfrm rot="2497517">
              <a:off x="1658944" y="188096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8" name="Овал 1107">
              <a:extLst>
                <a:ext uri="{FF2B5EF4-FFF2-40B4-BE49-F238E27FC236}">
                  <a16:creationId xmlns:a16="http://schemas.microsoft.com/office/drawing/2014/main" id="{455C1571-FD12-4043-8AB9-F62C650279BA}"/>
                </a:ext>
              </a:extLst>
            </p:cNvPr>
            <p:cNvSpPr/>
            <p:nvPr/>
          </p:nvSpPr>
          <p:spPr>
            <a:xfrm rot="2497517">
              <a:off x="1632485" y="18945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9" name="Овал 1108">
              <a:extLst>
                <a:ext uri="{FF2B5EF4-FFF2-40B4-BE49-F238E27FC236}">
                  <a16:creationId xmlns:a16="http://schemas.microsoft.com/office/drawing/2014/main" id="{9433A1F4-18D0-419F-BD45-46CB341A884F}"/>
                </a:ext>
              </a:extLst>
            </p:cNvPr>
            <p:cNvSpPr/>
            <p:nvPr/>
          </p:nvSpPr>
          <p:spPr>
            <a:xfrm rot="20087287">
              <a:off x="1573009" y="191493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0" name="Овал 1109">
              <a:extLst>
                <a:ext uri="{FF2B5EF4-FFF2-40B4-BE49-F238E27FC236}">
                  <a16:creationId xmlns:a16="http://schemas.microsoft.com/office/drawing/2014/main" id="{71D579B8-5A0F-4F9E-BA09-52050940B10F}"/>
                </a:ext>
              </a:extLst>
            </p:cNvPr>
            <p:cNvSpPr/>
            <p:nvPr/>
          </p:nvSpPr>
          <p:spPr>
            <a:xfrm rot="20087287">
              <a:off x="1387000" y="197903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1" name="Овал 1110">
              <a:extLst>
                <a:ext uri="{FF2B5EF4-FFF2-40B4-BE49-F238E27FC236}">
                  <a16:creationId xmlns:a16="http://schemas.microsoft.com/office/drawing/2014/main" id="{63D59E9A-C710-4E82-B9BB-6A8553F0C225}"/>
                </a:ext>
              </a:extLst>
            </p:cNvPr>
            <p:cNvSpPr/>
            <p:nvPr/>
          </p:nvSpPr>
          <p:spPr>
            <a:xfrm rot="20087287">
              <a:off x="1446602" y="205996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2" name="Овал 1111">
              <a:extLst>
                <a:ext uri="{FF2B5EF4-FFF2-40B4-BE49-F238E27FC236}">
                  <a16:creationId xmlns:a16="http://schemas.microsoft.com/office/drawing/2014/main" id="{F14EFA10-984B-4582-B09A-4F11C1CC9F7D}"/>
                </a:ext>
              </a:extLst>
            </p:cNvPr>
            <p:cNvSpPr/>
            <p:nvPr/>
          </p:nvSpPr>
          <p:spPr>
            <a:xfrm rot="20087287">
              <a:off x="1515751" y="204816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3" name="Овал 1112">
              <a:extLst>
                <a:ext uri="{FF2B5EF4-FFF2-40B4-BE49-F238E27FC236}">
                  <a16:creationId xmlns:a16="http://schemas.microsoft.com/office/drawing/2014/main" id="{4C6169EA-43E9-41D8-AEF0-F14F7E467014}"/>
                </a:ext>
              </a:extLst>
            </p:cNvPr>
            <p:cNvSpPr/>
            <p:nvPr/>
          </p:nvSpPr>
          <p:spPr>
            <a:xfrm rot="20087287">
              <a:off x="1487762" y="188552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4" name="Овал 1113">
              <a:extLst>
                <a:ext uri="{FF2B5EF4-FFF2-40B4-BE49-F238E27FC236}">
                  <a16:creationId xmlns:a16="http://schemas.microsoft.com/office/drawing/2014/main" id="{8D398FEF-8316-49AB-BF83-E13030C175C3}"/>
                </a:ext>
              </a:extLst>
            </p:cNvPr>
            <p:cNvSpPr/>
            <p:nvPr/>
          </p:nvSpPr>
          <p:spPr>
            <a:xfrm rot="20087287">
              <a:off x="1536121" y="187787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5" name="Овал 1114">
              <a:extLst>
                <a:ext uri="{FF2B5EF4-FFF2-40B4-BE49-F238E27FC236}">
                  <a16:creationId xmlns:a16="http://schemas.microsoft.com/office/drawing/2014/main" id="{717FCDF4-A01A-4157-89D7-F0FE369A25C5}"/>
                </a:ext>
              </a:extLst>
            </p:cNvPr>
            <p:cNvSpPr/>
            <p:nvPr/>
          </p:nvSpPr>
          <p:spPr>
            <a:xfrm rot="20087287">
              <a:off x="1532380" y="193036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6" name="Овал 1115">
              <a:extLst>
                <a:ext uri="{FF2B5EF4-FFF2-40B4-BE49-F238E27FC236}">
                  <a16:creationId xmlns:a16="http://schemas.microsoft.com/office/drawing/2014/main" id="{883F360B-ACA2-40B0-9CA8-09DE28779074}"/>
                </a:ext>
              </a:extLst>
            </p:cNvPr>
            <p:cNvSpPr/>
            <p:nvPr/>
          </p:nvSpPr>
          <p:spPr>
            <a:xfrm rot="20087287">
              <a:off x="1469123" y="196312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7" name="Овал 1116">
              <a:extLst>
                <a:ext uri="{FF2B5EF4-FFF2-40B4-BE49-F238E27FC236}">
                  <a16:creationId xmlns:a16="http://schemas.microsoft.com/office/drawing/2014/main" id="{D68491C4-C44B-4573-B7AC-9B746E967FB5}"/>
                </a:ext>
              </a:extLst>
            </p:cNvPr>
            <p:cNvSpPr/>
            <p:nvPr/>
          </p:nvSpPr>
          <p:spPr>
            <a:xfrm rot="20087287">
              <a:off x="1447895" y="185401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8" name="Овал 1117">
              <a:extLst>
                <a:ext uri="{FF2B5EF4-FFF2-40B4-BE49-F238E27FC236}">
                  <a16:creationId xmlns:a16="http://schemas.microsoft.com/office/drawing/2014/main" id="{FCBA4FF9-86E2-4C61-801F-7BF7D38E7A5F}"/>
                </a:ext>
              </a:extLst>
            </p:cNvPr>
            <p:cNvSpPr/>
            <p:nvPr/>
          </p:nvSpPr>
          <p:spPr>
            <a:xfrm rot="20087287">
              <a:off x="1430180" y="189751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9" name="Овал 1118">
              <a:extLst>
                <a:ext uri="{FF2B5EF4-FFF2-40B4-BE49-F238E27FC236}">
                  <a16:creationId xmlns:a16="http://schemas.microsoft.com/office/drawing/2014/main" id="{10A7D49A-050E-4113-AD67-2C040470DF15}"/>
                </a:ext>
              </a:extLst>
            </p:cNvPr>
            <p:cNvSpPr/>
            <p:nvPr/>
          </p:nvSpPr>
          <p:spPr>
            <a:xfrm rot="20087287">
              <a:off x="1473010" y="201766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0" name="Овал 1119">
              <a:extLst>
                <a:ext uri="{FF2B5EF4-FFF2-40B4-BE49-F238E27FC236}">
                  <a16:creationId xmlns:a16="http://schemas.microsoft.com/office/drawing/2014/main" id="{A5043EA0-C4FC-43C7-9D65-6937ABCD34CC}"/>
                </a:ext>
              </a:extLst>
            </p:cNvPr>
            <p:cNvSpPr/>
            <p:nvPr/>
          </p:nvSpPr>
          <p:spPr>
            <a:xfrm rot="20087287">
              <a:off x="1398563" y="188181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1" name="Овал 1120">
              <a:extLst>
                <a:ext uri="{FF2B5EF4-FFF2-40B4-BE49-F238E27FC236}">
                  <a16:creationId xmlns:a16="http://schemas.microsoft.com/office/drawing/2014/main" id="{3E5C5EF6-A8B2-4605-A73C-ED3FF9B1F8B5}"/>
                </a:ext>
              </a:extLst>
            </p:cNvPr>
            <p:cNvSpPr/>
            <p:nvPr/>
          </p:nvSpPr>
          <p:spPr>
            <a:xfrm rot="8235995">
              <a:off x="1670532" y="212879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2" name="Овал 1121">
              <a:extLst>
                <a:ext uri="{FF2B5EF4-FFF2-40B4-BE49-F238E27FC236}">
                  <a16:creationId xmlns:a16="http://schemas.microsoft.com/office/drawing/2014/main" id="{BE35F134-C5F7-420D-9471-85B1B9D2254F}"/>
                </a:ext>
              </a:extLst>
            </p:cNvPr>
            <p:cNvSpPr/>
            <p:nvPr/>
          </p:nvSpPr>
          <p:spPr>
            <a:xfrm rot="8235995">
              <a:off x="1628605" y="213787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3" name="Овал 1122">
              <a:extLst>
                <a:ext uri="{FF2B5EF4-FFF2-40B4-BE49-F238E27FC236}">
                  <a16:creationId xmlns:a16="http://schemas.microsoft.com/office/drawing/2014/main" id="{3F36A911-04EB-4FD4-BE56-40C2F16DD4EB}"/>
                </a:ext>
              </a:extLst>
            </p:cNvPr>
            <p:cNvSpPr/>
            <p:nvPr/>
          </p:nvSpPr>
          <p:spPr>
            <a:xfrm rot="4225765">
              <a:off x="1597666" y="192386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4" name="Овал 1123">
              <a:extLst>
                <a:ext uri="{FF2B5EF4-FFF2-40B4-BE49-F238E27FC236}">
                  <a16:creationId xmlns:a16="http://schemas.microsoft.com/office/drawing/2014/main" id="{763CC8C7-E6EF-429A-B1CF-382E2AA3C496}"/>
                </a:ext>
              </a:extLst>
            </p:cNvPr>
            <p:cNvSpPr/>
            <p:nvPr/>
          </p:nvSpPr>
          <p:spPr>
            <a:xfrm rot="4225765">
              <a:off x="1672561" y="2091601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5" name="Овал 1124">
              <a:extLst>
                <a:ext uri="{FF2B5EF4-FFF2-40B4-BE49-F238E27FC236}">
                  <a16:creationId xmlns:a16="http://schemas.microsoft.com/office/drawing/2014/main" id="{1F365131-8E95-45AA-8A04-F980BD79B57A}"/>
                </a:ext>
              </a:extLst>
            </p:cNvPr>
            <p:cNvSpPr/>
            <p:nvPr/>
          </p:nvSpPr>
          <p:spPr>
            <a:xfrm rot="4225765">
              <a:off x="1711883" y="201555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" name="Овал 1125">
              <a:extLst>
                <a:ext uri="{FF2B5EF4-FFF2-40B4-BE49-F238E27FC236}">
                  <a16:creationId xmlns:a16="http://schemas.microsoft.com/office/drawing/2014/main" id="{8C67F5C0-3D5B-4EBB-BE25-3BDD653C10F2}"/>
                </a:ext>
              </a:extLst>
            </p:cNvPr>
            <p:cNvSpPr/>
            <p:nvPr/>
          </p:nvSpPr>
          <p:spPr>
            <a:xfrm rot="4225765">
              <a:off x="1706908" y="207258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7" name="Овал 1126">
              <a:extLst>
                <a:ext uri="{FF2B5EF4-FFF2-40B4-BE49-F238E27FC236}">
                  <a16:creationId xmlns:a16="http://schemas.microsoft.com/office/drawing/2014/main" id="{3F74118C-3823-4E6E-9F3E-5F1E02589CA6}"/>
                </a:ext>
              </a:extLst>
            </p:cNvPr>
            <p:cNvSpPr/>
            <p:nvPr/>
          </p:nvSpPr>
          <p:spPr>
            <a:xfrm rot="4225765">
              <a:off x="1633422" y="202341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8" name="Овал 1127">
              <a:extLst>
                <a:ext uri="{FF2B5EF4-FFF2-40B4-BE49-F238E27FC236}">
                  <a16:creationId xmlns:a16="http://schemas.microsoft.com/office/drawing/2014/main" id="{D0301BB5-B9E6-4087-BEED-E9D2339A20BA}"/>
                </a:ext>
              </a:extLst>
            </p:cNvPr>
            <p:cNvSpPr/>
            <p:nvPr/>
          </p:nvSpPr>
          <p:spPr>
            <a:xfrm rot="4225765">
              <a:off x="1596293" y="206220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9" name="Овал 1128">
              <a:extLst>
                <a:ext uri="{FF2B5EF4-FFF2-40B4-BE49-F238E27FC236}">
                  <a16:creationId xmlns:a16="http://schemas.microsoft.com/office/drawing/2014/main" id="{1E5F1B54-3F0B-4BA2-B6AD-EE6BB5EFE487}"/>
                </a:ext>
              </a:extLst>
            </p:cNvPr>
            <p:cNvSpPr/>
            <p:nvPr/>
          </p:nvSpPr>
          <p:spPr>
            <a:xfrm rot="4225765">
              <a:off x="1587106" y="201996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0" name="Овал 1129">
              <a:extLst>
                <a:ext uri="{FF2B5EF4-FFF2-40B4-BE49-F238E27FC236}">
                  <a16:creationId xmlns:a16="http://schemas.microsoft.com/office/drawing/2014/main" id="{EBE7D9CC-E782-49A0-B76D-AD5B452FE4FD}"/>
                </a:ext>
              </a:extLst>
            </p:cNvPr>
            <p:cNvSpPr/>
            <p:nvPr/>
          </p:nvSpPr>
          <p:spPr>
            <a:xfrm rot="4225765">
              <a:off x="1645600" y="197182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1" name="Овал 1130">
              <a:extLst>
                <a:ext uri="{FF2B5EF4-FFF2-40B4-BE49-F238E27FC236}">
                  <a16:creationId xmlns:a16="http://schemas.microsoft.com/office/drawing/2014/main" id="{CA1C2A7E-2934-4DCF-8435-CA16A0DC94D0}"/>
                </a:ext>
              </a:extLst>
            </p:cNvPr>
            <p:cNvSpPr/>
            <p:nvPr/>
          </p:nvSpPr>
          <p:spPr>
            <a:xfrm rot="4225765">
              <a:off x="1618902" y="193436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2" name="Овал 1131">
              <a:extLst>
                <a:ext uri="{FF2B5EF4-FFF2-40B4-BE49-F238E27FC236}">
                  <a16:creationId xmlns:a16="http://schemas.microsoft.com/office/drawing/2014/main" id="{6079A03C-3BC8-4D4F-87D5-0F73C5429CC9}"/>
                </a:ext>
              </a:extLst>
            </p:cNvPr>
            <p:cNvSpPr/>
            <p:nvPr/>
          </p:nvSpPr>
          <p:spPr>
            <a:xfrm rot="4225765">
              <a:off x="1576448" y="194040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3" name="Овал 1132">
              <a:extLst>
                <a:ext uri="{FF2B5EF4-FFF2-40B4-BE49-F238E27FC236}">
                  <a16:creationId xmlns:a16="http://schemas.microsoft.com/office/drawing/2014/main" id="{9544D8C3-A2B3-4652-A2C8-C45989300BDC}"/>
                </a:ext>
              </a:extLst>
            </p:cNvPr>
            <p:cNvSpPr/>
            <p:nvPr/>
          </p:nvSpPr>
          <p:spPr>
            <a:xfrm rot="8235995">
              <a:off x="1654078" y="216343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4" name="Овал 1133">
              <a:extLst>
                <a:ext uri="{FF2B5EF4-FFF2-40B4-BE49-F238E27FC236}">
                  <a16:creationId xmlns:a16="http://schemas.microsoft.com/office/drawing/2014/main" id="{8C7D125D-A4C6-44EE-81AC-BD2E00DCF6C1}"/>
                </a:ext>
              </a:extLst>
            </p:cNvPr>
            <p:cNvSpPr/>
            <p:nvPr/>
          </p:nvSpPr>
          <p:spPr>
            <a:xfrm rot="4225765">
              <a:off x="1638173" y="209797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5" name="Овал 1134">
              <a:extLst>
                <a:ext uri="{FF2B5EF4-FFF2-40B4-BE49-F238E27FC236}">
                  <a16:creationId xmlns:a16="http://schemas.microsoft.com/office/drawing/2014/main" id="{2B81DE7B-F046-43E4-9648-2D6FA491F70A}"/>
                </a:ext>
              </a:extLst>
            </p:cNvPr>
            <p:cNvSpPr/>
            <p:nvPr/>
          </p:nvSpPr>
          <p:spPr>
            <a:xfrm rot="4225765">
              <a:off x="1600050" y="188234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6" name="Овал 1135">
              <a:extLst>
                <a:ext uri="{FF2B5EF4-FFF2-40B4-BE49-F238E27FC236}">
                  <a16:creationId xmlns:a16="http://schemas.microsoft.com/office/drawing/2014/main" id="{F1D61612-DD4C-49AE-A2D6-06C5ECDE0E3A}"/>
                </a:ext>
              </a:extLst>
            </p:cNvPr>
            <p:cNvSpPr/>
            <p:nvPr/>
          </p:nvSpPr>
          <p:spPr>
            <a:xfrm rot="4225765">
              <a:off x="1522972" y="194146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7" name="Овал 1136">
              <a:extLst>
                <a:ext uri="{FF2B5EF4-FFF2-40B4-BE49-F238E27FC236}">
                  <a16:creationId xmlns:a16="http://schemas.microsoft.com/office/drawing/2014/main" id="{96A31666-8137-4E1B-ABB7-C08AA95AA4A1}"/>
                </a:ext>
              </a:extLst>
            </p:cNvPr>
            <p:cNvSpPr/>
            <p:nvPr/>
          </p:nvSpPr>
          <p:spPr>
            <a:xfrm rot="4225765">
              <a:off x="1526560" y="202043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8" name="Овал 1137">
              <a:extLst>
                <a:ext uri="{FF2B5EF4-FFF2-40B4-BE49-F238E27FC236}">
                  <a16:creationId xmlns:a16="http://schemas.microsoft.com/office/drawing/2014/main" id="{35DCFA8D-E63F-4532-AD4D-82FA1E387A31}"/>
                </a:ext>
              </a:extLst>
            </p:cNvPr>
            <p:cNvSpPr/>
            <p:nvPr/>
          </p:nvSpPr>
          <p:spPr>
            <a:xfrm rot="4225765">
              <a:off x="1672438" y="200492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9" name="Овал 1138">
              <a:extLst>
                <a:ext uri="{FF2B5EF4-FFF2-40B4-BE49-F238E27FC236}">
                  <a16:creationId xmlns:a16="http://schemas.microsoft.com/office/drawing/2014/main" id="{7D3727B4-4348-4F69-807C-09DC618C2B0C}"/>
                </a:ext>
              </a:extLst>
            </p:cNvPr>
            <p:cNvSpPr/>
            <p:nvPr/>
          </p:nvSpPr>
          <p:spPr>
            <a:xfrm rot="4225765">
              <a:off x="1674419" y="206010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0" name="Овал 1139">
              <a:extLst>
                <a:ext uri="{FF2B5EF4-FFF2-40B4-BE49-F238E27FC236}">
                  <a16:creationId xmlns:a16="http://schemas.microsoft.com/office/drawing/2014/main" id="{F0FD1E94-37CE-426D-A3E9-E850E7DB1A40}"/>
                </a:ext>
              </a:extLst>
            </p:cNvPr>
            <p:cNvSpPr/>
            <p:nvPr/>
          </p:nvSpPr>
          <p:spPr>
            <a:xfrm rot="4225765">
              <a:off x="1628594" y="205073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1" name="Овал 1140">
              <a:extLst>
                <a:ext uri="{FF2B5EF4-FFF2-40B4-BE49-F238E27FC236}">
                  <a16:creationId xmlns:a16="http://schemas.microsoft.com/office/drawing/2014/main" id="{9C69DA0C-7614-4790-910D-560D64477534}"/>
                </a:ext>
              </a:extLst>
            </p:cNvPr>
            <p:cNvSpPr/>
            <p:nvPr/>
          </p:nvSpPr>
          <p:spPr>
            <a:xfrm rot="4225765">
              <a:off x="1605977" y="197632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2" name="Овал 1141">
              <a:extLst>
                <a:ext uri="{FF2B5EF4-FFF2-40B4-BE49-F238E27FC236}">
                  <a16:creationId xmlns:a16="http://schemas.microsoft.com/office/drawing/2014/main" id="{6D3D5DC9-176A-46BC-81BF-3C3527ECE4B0}"/>
                </a:ext>
              </a:extLst>
            </p:cNvPr>
            <p:cNvSpPr/>
            <p:nvPr/>
          </p:nvSpPr>
          <p:spPr>
            <a:xfrm rot="4225765">
              <a:off x="1704082" y="1963161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3" name="Овал 1142">
              <a:extLst>
                <a:ext uri="{FF2B5EF4-FFF2-40B4-BE49-F238E27FC236}">
                  <a16:creationId xmlns:a16="http://schemas.microsoft.com/office/drawing/2014/main" id="{16EC8A88-F695-4B66-970E-750EB0E87121}"/>
                </a:ext>
              </a:extLst>
            </p:cNvPr>
            <p:cNvSpPr/>
            <p:nvPr/>
          </p:nvSpPr>
          <p:spPr>
            <a:xfrm rot="4225765">
              <a:off x="1667549" y="193894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4" name="Овал 1143">
              <a:extLst>
                <a:ext uri="{FF2B5EF4-FFF2-40B4-BE49-F238E27FC236}">
                  <a16:creationId xmlns:a16="http://schemas.microsoft.com/office/drawing/2014/main" id="{B4C9DF63-871A-43E9-8AFC-4CD7F8DD42F4}"/>
                </a:ext>
              </a:extLst>
            </p:cNvPr>
            <p:cNvSpPr/>
            <p:nvPr/>
          </p:nvSpPr>
          <p:spPr>
            <a:xfrm rot="4225765">
              <a:off x="1557597" y="1975337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5" name="Овал 1144">
              <a:extLst>
                <a:ext uri="{FF2B5EF4-FFF2-40B4-BE49-F238E27FC236}">
                  <a16:creationId xmlns:a16="http://schemas.microsoft.com/office/drawing/2014/main" id="{3A25F6EB-EAF2-4CA0-8CF6-4EA5D3A99DB7}"/>
                </a:ext>
              </a:extLst>
            </p:cNvPr>
            <p:cNvSpPr/>
            <p:nvPr/>
          </p:nvSpPr>
          <p:spPr>
            <a:xfrm rot="4225765">
              <a:off x="1684466" y="190491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6" name="Овал 1145">
              <a:extLst>
                <a:ext uri="{FF2B5EF4-FFF2-40B4-BE49-F238E27FC236}">
                  <a16:creationId xmlns:a16="http://schemas.microsoft.com/office/drawing/2014/main" id="{35DFC317-0A81-46E9-A234-7E8B40E37E4E}"/>
                </a:ext>
              </a:extLst>
            </p:cNvPr>
            <p:cNvSpPr/>
            <p:nvPr/>
          </p:nvSpPr>
          <p:spPr>
            <a:xfrm rot="4225765">
              <a:off x="1567314" y="201493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7" name="Овал 1146">
              <a:extLst>
                <a:ext uri="{FF2B5EF4-FFF2-40B4-BE49-F238E27FC236}">
                  <a16:creationId xmlns:a16="http://schemas.microsoft.com/office/drawing/2014/main" id="{B3254582-0D89-4DB5-8FEE-EF7585A2534F}"/>
                </a:ext>
              </a:extLst>
            </p:cNvPr>
            <p:cNvSpPr/>
            <p:nvPr/>
          </p:nvSpPr>
          <p:spPr>
            <a:xfrm rot="4225765">
              <a:off x="1681531" y="210662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8" name="Овал 1147">
              <a:extLst>
                <a:ext uri="{FF2B5EF4-FFF2-40B4-BE49-F238E27FC236}">
                  <a16:creationId xmlns:a16="http://schemas.microsoft.com/office/drawing/2014/main" id="{CA9CC112-9101-4182-AD3C-A89455264A94}"/>
                </a:ext>
              </a:extLst>
            </p:cNvPr>
            <p:cNvSpPr/>
            <p:nvPr/>
          </p:nvSpPr>
          <p:spPr>
            <a:xfrm rot="4225765">
              <a:off x="1603070" y="211448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9" name="Овал 1148">
              <a:extLst>
                <a:ext uri="{FF2B5EF4-FFF2-40B4-BE49-F238E27FC236}">
                  <a16:creationId xmlns:a16="http://schemas.microsoft.com/office/drawing/2014/main" id="{D9165ADA-D068-447F-8B3E-4BF580BBF8A9}"/>
                </a:ext>
              </a:extLst>
            </p:cNvPr>
            <p:cNvSpPr/>
            <p:nvPr/>
          </p:nvSpPr>
          <p:spPr>
            <a:xfrm rot="4225765">
              <a:off x="1565941" y="215327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0" name="Овал 1149">
              <a:extLst>
                <a:ext uri="{FF2B5EF4-FFF2-40B4-BE49-F238E27FC236}">
                  <a16:creationId xmlns:a16="http://schemas.microsoft.com/office/drawing/2014/main" id="{F04228C0-242D-4E18-8B52-21BFA3167301}"/>
                </a:ext>
              </a:extLst>
            </p:cNvPr>
            <p:cNvSpPr/>
            <p:nvPr/>
          </p:nvSpPr>
          <p:spPr>
            <a:xfrm rot="4225765">
              <a:off x="1556754" y="211103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1" name="Овал 1150">
              <a:extLst>
                <a:ext uri="{FF2B5EF4-FFF2-40B4-BE49-F238E27FC236}">
                  <a16:creationId xmlns:a16="http://schemas.microsoft.com/office/drawing/2014/main" id="{D9AC50A3-3CD3-4218-B1BE-BD20E68AEEF2}"/>
                </a:ext>
              </a:extLst>
            </p:cNvPr>
            <p:cNvSpPr/>
            <p:nvPr/>
          </p:nvSpPr>
          <p:spPr>
            <a:xfrm rot="4225765">
              <a:off x="1615248" y="206289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2" name="Овал 1151">
              <a:extLst>
                <a:ext uri="{FF2B5EF4-FFF2-40B4-BE49-F238E27FC236}">
                  <a16:creationId xmlns:a16="http://schemas.microsoft.com/office/drawing/2014/main" id="{441CAE24-1C88-4D10-BC9F-B2653AE02BED}"/>
                </a:ext>
              </a:extLst>
            </p:cNvPr>
            <p:cNvSpPr/>
            <p:nvPr/>
          </p:nvSpPr>
          <p:spPr>
            <a:xfrm rot="4225765">
              <a:off x="1588550" y="202543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3" name="Овал 1152">
              <a:extLst>
                <a:ext uri="{FF2B5EF4-FFF2-40B4-BE49-F238E27FC236}">
                  <a16:creationId xmlns:a16="http://schemas.microsoft.com/office/drawing/2014/main" id="{E9DD7B9A-6DDC-411E-9493-F50D10D0E22F}"/>
                </a:ext>
              </a:extLst>
            </p:cNvPr>
            <p:cNvSpPr/>
            <p:nvPr/>
          </p:nvSpPr>
          <p:spPr>
            <a:xfrm rot="4225765">
              <a:off x="1546096" y="203147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4" name="Овал 1153">
              <a:extLst>
                <a:ext uri="{FF2B5EF4-FFF2-40B4-BE49-F238E27FC236}">
                  <a16:creationId xmlns:a16="http://schemas.microsoft.com/office/drawing/2014/main" id="{BB7CE44F-4984-4BF5-87B7-4F78E44D8A5F}"/>
                </a:ext>
              </a:extLst>
            </p:cNvPr>
            <p:cNvSpPr/>
            <p:nvPr/>
          </p:nvSpPr>
          <p:spPr>
            <a:xfrm rot="4225765">
              <a:off x="1607821" y="218903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5" name="Овал 1154">
              <a:extLst>
                <a:ext uri="{FF2B5EF4-FFF2-40B4-BE49-F238E27FC236}">
                  <a16:creationId xmlns:a16="http://schemas.microsoft.com/office/drawing/2014/main" id="{9FFDE6DE-5C28-4C4E-A01B-607D7D407F0D}"/>
                </a:ext>
              </a:extLst>
            </p:cNvPr>
            <p:cNvSpPr/>
            <p:nvPr/>
          </p:nvSpPr>
          <p:spPr>
            <a:xfrm rot="4225765">
              <a:off x="1569698" y="1973411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6" name="Овал 1155">
              <a:extLst>
                <a:ext uri="{FF2B5EF4-FFF2-40B4-BE49-F238E27FC236}">
                  <a16:creationId xmlns:a16="http://schemas.microsoft.com/office/drawing/2014/main" id="{B75C49CA-CD3F-458A-B2AD-C0708BBA07DC}"/>
                </a:ext>
              </a:extLst>
            </p:cNvPr>
            <p:cNvSpPr/>
            <p:nvPr/>
          </p:nvSpPr>
          <p:spPr>
            <a:xfrm rot="4225765">
              <a:off x="1492620" y="203252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7" name="Овал 1156">
              <a:extLst>
                <a:ext uri="{FF2B5EF4-FFF2-40B4-BE49-F238E27FC236}">
                  <a16:creationId xmlns:a16="http://schemas.microsoft.com/office/drawing/2014/main" id="{3C68A603-D84A-4587-8775-59884A85A540}"/>
                </a:ext>
              </a:extLst>
            </p:cNvPr>
            <p:cNvSpPr/>
            <p:nvPr/>
          </p:nvSpPr>
          <p:spPr>
            <a:xfrm rot="4225765">
              <a:off x="1496208" y="2111507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8" name="Овал 1157">
              <a:extLst>
                <a:ext uri="{FF2B5EF4-FFF2-40B4-BE49-F238E27FC236}">
                  <a16:creationId xmlns:a16="http://schemas.microsoft.com/office/drawing/2014/main" id="{1C079829-019F-45DD-AC5E-35047B894079}"/>
                </a:ext>
              </a:extLst>
            </p:cNvPr>
            <p:cNvSpPr/>
            <p:nvPr/>
          </p:nvSpPr>
          <p:spPr>
            <a:xfrm rot="4225765">
              <a:off x="1642087" y="209599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9" name="Овал 1158">
              <a:extLst>
                <a:ext uri="{FF2B5EF4-FFF2-40B4-BE49-F238E27FC236}">
                  <a16:creationId xmlns:a16="http://schemas.microsoft.com/office/drawing/2014/main" id="{B56AC1A6-B172-4BEC-9FA8-67B76E98CB4A}"/>
                </a:ext>
              </a:extLst>
            </p:cNvPr>
            <p:cNvSpPr/>
            <p:nvPr/>
          </p:nvSpPr>
          <p:spPr>
            <a:xfrm rot="4225765">
              <a:off x="1644067" y="215117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0" name="Овал 1159">
              <a:extLst>
                <a:ext uri="{FF2B5EF4-FFF2-40B4-BE49-F238E27FC236}">
                  <a16:creationId xmlns:a16="http://schemas.microsoft.com/office/drawing/2014/main" id="{73BDB23C-E3A3-4482-963E-5C4A2F5CCCC6}"/>
                </a:ext>
              </a:extLst>
            </p:cNvPr>
            <p:cNvSpPr/>
            <p:nvPr/>
          </p:nvSpPr>
          <p:spPr>
            <a:xfrm rot="4225765">
              <a:off x="1598242" y="214180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1" name="Овал 1160">
              <a:extLst>
                <a:ext uri="{FF2B5EF4-FFF2-40B4-BE49-F238E27FC236}">
                  <a16:creationId xmlns:a16="http://schemas.microsoft.com/office/drawing/2014/main" id="{D7034AA7-1F06-4A84-849B-C57AC46738EC}"/>
                </a:ext>
              </a:extLst>
            </p:cNvPr>
            <p:cNvSpPr/>
            <p:nvPr/>
          </p:nvSpPr>
          <p:spPr>
            <a:xfrm rot="4225765">
              <a:off x="1575624" y="206739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2" name="Овал 1161">
              <a:extLst>
                <a:ext uri="{FF2B5EF4-FFF2-40B4-BE49-F238E27FC236}">
                  <a16:creationId xmlns:a16="http://schemas.microsoft.com/office/drawing/2014/main" id="{01C7DD58-D0E3-467B-BEFB-8F75D4EAFBDB}"/>
                </a:ext>
              </a:extLst>
            </p:cNvPr>
            <p:cNvSpPr/>
            <p:nvPr/>
          </p:nvSpPr>
          <p:spPr>
            <a:xfrm rot="4225765">
              <a:off x="1673730" y="205422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3" name="Овал 1162">
              <a:extLst>
                <a:ext uri="{FF2B5EF4-FFF2-40B4-BE49-F238E27FC236}">
                  <a16:creationId xmlns:a16="http://schemas.microsoft.com/office/drawing/2014/main" id="{4B9FB742-B551-43CE-A16B-074787246706}"/>
                </a:ext>
              </a:extLst>
            </p:cNvPr>
            <p:cNvSpPr/>
            <p:nvPr/>
          </p:nvSpPr>
          <p:spPr>
            <a:xfrm rot="4225765">
              <a:off x="1637197" y="2030017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4" name="Овал 1163">
              <a:extLst>
                <a:ext uri="{FF2B5EF4-FFF2-40B4-BE49-F238E27FC236}">
                  <a16:creationId xmlns:a16="http://schemas.microsoft.com/office/drawing/2014/main" id="{89CAEDD2-4A60-4D1E-928F-6C4D38F367C9}"/>
                </a:ext>
              </a:extLst>
            </p:cNvPr>
            <p:cNvSpPr/>
            <p:nvPr/>
          </p:nvSpPr>
          <p:spPr>
            <a:xfrm rot="4225765">
              <a:off x="1527245" y="206640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5" name="Овал 1164">
              <a:extLst>
                <a:ext uri="{FF2B5EF4-FFF2-40B4-BE49-F238E27FC236}">
                  <a16:creationId xmlns:a16="http://schemas.microsoft.com/office/drawing/2014/main" id="{4CC9EA68-0C30-4B7C-A088-FECCAB643B5D}"/>
                </a:ext>
              </a:extLst>
            </p:cNvPr>
            <p:cNvSpPr/>
            <p:nvPr/>
          </p:nvSpPr>
          <p:spPr>
            <a:xfrm rot="4225765">
              <a:off x="1654114" y="199597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6" name="Овал 1165">
              <a:extLst>
                <a:ext uri="{FF2B5EF4-FFF2-40B4-BE49-F238E27FC236}">
                  <a16:creationId xmlns:a16="http://schemas.microsoft.com/office/drawing/2014/main" id="{CB765A79-3C71-40F7-8B94-087824639243}"/>
                </a:ext>
              </a:extLst>
            </p:cNvPr>
            <p:cNvSpPr/>
            <p:nvPr/>
          </p:nvSpPr>
          <p:spPr>
            <a:xfrm rot="15974081">
              <a:off x="1307767" y="207221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7" name="Овал 1166">
              <a:extLst>
                <a:ext uri="{FF2B5EF4-FFF2-40B4-BE49-F238E27FC236}">
                  <a16:creationId xmlns:a16="http://schemas.microsoft.com/office/drawing/2014/main" id="{D8C93835-9C6B-4739-ABB4-FB8BCA3DFA83}"/>
                </a:ext>
              </a:extLst>
            </p:cNvPr>
            <p:cNvSpPr/>
            <p:nvPr/>
          </p:nvSpPr>
          <p:spPr>
            <a:xfrm rot="15974081">
              <a:off x="1372167" y="2068416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8" name="Овал 1167">
              <a:extLst>
                <a:ext uri="{FF2B5EF4-FFF2-40B4-BE49-F238E27FC236}">
                  <a16:creationId xmlns:a16="http://schemas.microsoft.com/office/drawing/2014/main" id="{662FDB5B-A7D2-466A-BD5E-ACEC7535487F}"/>
                </a:ext>
              </a:extLst>
            </p:cNvPr>
            <p:cNvSpPr/>
            <p:nvPr/>
          </p:nvSpPr>
          <p:spPr>
            <a:xfrm rot="15974081">
              <a:off x="1392291" y="2025842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9" name="Овал 1168">
              <a:extLst>
                <a:ext uri="{FF2B5EF4-FFF2-40B4-BE49-F238E27FC236}">
                  <a16:creationId xmlns:a16="http://schemas.microsoft.com/office/drawing/2014/main" id="{C167A871-252F-4AB1-A247-02468623F475}"/>
                </a:ext>
              </a:extLst>
            </p:cNvPr>
            <p:cNvSpPr/>
            <p:nvPr/>
          </p:nvSpPr>
          <p:spPr>
            <a:xfrm rot="11963851">
              <a:off x="1562686" y="213528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0" name="Овал 1169">
              <a:extLst>
                <a:ext uri="{FF2B5EF4-FFF2-40B4-BE49-F238E27FC236}">
                  <a16:creationId xmlns:a16="http://schemas.microsoft.com/office/drawing/2014/main" id="{D9876AFB-F9DD-4567-B726-C4636630DA3E}"/>
                </a:ext>
              </a:extLst>
            </p:cNvPr>
            <p:cNvSpPr/>
            <p:nvPr/>
          </p:nvSpPr>
          <p:spPr>
            <a:xfrm rot="11963851">
              <a:off x="1400262" y="20956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1" name="Овал 1170">
              <a:extLst>
                <a:ext uri="{FF2B5EF4-FFF2-40B4-BE49-F238E27FC236}">
                  <a16:creationId xmlns:a16="http://schemas.microsoft.com/office/drawing/2014/main" id="{D5A05D77-3F07-4855-BFB8-C366978D14F2}"/>
                </a:ext>
              </a:extLst>
            </p:cNvPr>
            <p:cNvSpPr/>
            <p:nvPr/>
          </p:nvSpPr>
          <p:spPr>
            <a:xfrm rot="11963851">
              <a:off x="1424483" y="217615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2" name="Овал 1171">
              <a:extLst>
                <a:ext uri="{FF2B5EF4-FFF2-40B4-BE49-F238E27FC236}">
                  <a16:creationId xmlns:a16="http://schemas.microsoft.com/office/drawing/2014/main" id="{5E7BE6B4-B387-4D49-A8B5-7A66D235C3F6}"/>
                </a:ext>
              </a:extLst>
            </p:cNvPr>
            <p:cNvSpPr/>
            <p:nvPr/>
          </p:nvSpPr>
          <p:spPr>
            <a:xfrm rot="11963851">
              <a:off x="1378389" y="214534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3" name="Овал 1172">
              <a:extLst>
                <a:ext uri="{FF2B5EF4-FFF2-40B4-BE49-F238E27FC236}">
                  <a16:creationId xmlns:a16="http://schemas.microsoft.com/office/drawing/2014/main" id="{D0F9783D-FF3F-4E10-A9F4-12C4AB522FC4}"/>
                </a:ext>
              </a:extLst>
            </p:cNvPr>
            <p:cNvSpPr/>
            <p:nvPr/>
          </p:nvSpPr>
          <p:spPr>
            <a:xfrm rot="11963851">
              <a:off x="1471757" y="210411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4" name="Овал 1173">
              <a:extLst>
                <a:ext uri="{FF2B5EF4-FFF2-40B4-BE49-F238E27FC236}">
                  <a16:creationId xmlns:a16="http://schemas.microsoft.com/office/drawing/2014/main" id="{E404D749-966A-458B-A9C0-A559388B2BA4}"/>
                </a:ext>
              </a:extLst>
            </p:cNvPr>
            <p:cNvSpPr/>
            <p:nvPr/>
          </p:nvSpPr>
          <p:spPr>
            <a:xfrm rot="11963851">
              <a:off x="1468436" y="204707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5" name="Овал 1174">
              <a:extLst>
                <a:ext uri="{FF2B5EF4-FFF2-40B4-BE49-F238E27FC236}">
                  <a16:creationId xmlns:a16="http://schemas.microsoft.com/office/drawing/2014/main" id="{5EA49811-B833-42BD-821C-BC5C8D5CB0AF}"/>
                </a:ext>
              </a:extLst>
            </p:cNvPr>
            <p:cNvSpPr/>
            <p:nvPr/>
          </p:nvSpPr>
          <p:spPr>
            <a:xfrm rot="11963851">
              <a:off x="1503255" y="206556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6" name="Овал 1175">
              <a:extLst>
                <a:ext uri="{FF2B5EF4-FFF2-40B4-BE49-F238E27FC236}">
                  <a16:creationId xmlns:a16="http://schemas.microsoft.com/office/drawing/2014/main" id="{4943F8D9-2BA7-4511-B6CD-BFA81C568B46}"/>
                </a:ext>
              </a:extLst>
            </p:cNvPr>
            <p:cNvSpPr/>
            <p:nvPr/>
          </p:nvSpPr>
          <p:spPr>
            <a:xfrm rot="11963851">
              <a:off x="1499566" y="214726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7" name="Овал 1176">
              <a:extLst>
                <a:ext uri="{FF2B5EF4-FFF2-40B4-BE49-F238E27FC236}">
                  <a16:creationId xmlns:a16="http://schemas.microsoft.com/office/drawing/2014/main" id="{562C787A-4777-4715-9245-A1B0F25B49DC}"/>
                </a:ext>
              </a:extLst>
            </p:cNvPr>
            <p:cNvSpPr/>
            <p:nvPr/>
          </p:nvSpPr>
          <p:spPr>
            <a:xfrm rot="11963851">
              <a:off x="1542113" y="214735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8" name="Овал 1177">
              <a:extLst>
                <a:ext uri="{FF2B5EF4-FFF2-40B4-BE49-F238E27FC236}">
                  <a16:creationId xmlns:a16="http://schemas.microsoft.com/office/drawing/2014/main" id="{9B8A4D4A-5B5E-40DB-9156-EEC57BF737AC}"/>
                </a:ext>
              </a:extLst>
            </p:cNvPr>
            <p:cNvSpPr/>
            <p:nvPr/>
          </p:nvSpPr>
          <p:spPr>
            <a:xfrm rot="11963851">
              <a:off x="1564659" y="210622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9" name="Овал 1178">
              <a:extLst>
                <a:ext uri="{FF2B5EF4-FFF2-40B4-BE49-F238E27FC236}">
                  <a16:creationId xmlns:a16="http://schemas.microsoft.com/office/drawing/2014/main" id="{4FD53335-4150-4228-99D8-75C26F743760}"/>
                </a:ext>
              </a:extLst>
            </p:cNvPr>
            <p:cNvSpPr/>
            <p:nvPr/>
          </p:nvSpPr>
          <p:spPr>
            <a:xfrm rot="15974081">
              <a:off x="1334753" y="210733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0" name="Овал 1179">
              <a:extLst>
                <a:ext uri="{FF2B5EF4-FFF2-40B4-BE49-F238E27FC236}">
                  <a16:creationId xmlns:a16="http://schemas.microsoft.com/office/drawing/2014/main" id="{4FBA49F0-A5E2-41C0-BBE5-84E7AD72EF04}"/>
                </a:ext>
              </a:extLst>
            </p:cNvPr>
            <p:cNvSpPr/>
            <p:nvPr/>
          </p:nvSpPr>
          <p:spPr>
            <a:xfrm rot="15974081">
              <a:off x="1331427" y="202081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1" name="Овал 1180">
              <a:extLst>
                <a:ext uri="{FF2B5EF4-FFF2-40B4-BE49-F238E27FC236}">
                  <a16:creationId xmlns:a16="http://schemas.microsoft.com/office/drawing/2014/main" id="{3CFA381B-F6DA-4E86-A437-1F10E855D375}"/>
                </a:ext>
              </a:extLst>
            </p:cNvPr>
            <p:cNvSpPr/>
            <p:nvPr/>
          </p:nvSpPr>
          <p:spPr>
            <a:xfrm rot="15974081">
              <a:off x="1358698" y="2032163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2" name="Овал 1181">
              <a:extLst>
                <a:ext uri="{FF2B5EF4-FFF2-40B4-BE49-F238E27FC236}">
                  <a16:creationId xmlns:a16="http://schemas.microsoft.com/office/drawing/2014/main" id="{62626057-0F21-4EC2-8C79-65FCA9EE98F8}"/>
                </a:ext>
              </a:extLst>
            </p:cNvPr>
            <p:cNvSpPr/>
            <p:nvPr/>
          </p:nvSpPr>
          <p:spPr>
            <a:xfrm rot="11963851">
              <a:off x="1417509" y="206140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3" name="Овал 1182">
              <a:extLst>
                <a:ext uri="{FF2B5EF4-FFF2-40B4-BE49-F238E27FC236}">
                  <a16:creationId xmlns:a16="http://schemas.microsoft.com/office/drawing/2014/main" id="{92CE5ED1-EB0D-4CEB-945B-2BCFE062555E}"/>
                </a:ext>
              </a:extLst>
            </p:cNvPr>
            <p:cNvSpPr/>
            <p:nvPr/>
          </p:nvSpPr>
          <p:spPr>
            <a:xfrm rot="11963851">
              <a:off x="1589736" y="216349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4" name="Овал 1183">
              <a:extLst>
                <a:ext uri="{FF2B5EF4-FFF2-40B4-BE49-F238E27FC236}">
                  <a16:creationId xmlns:a16="http://schemas.microsoft.com/office/drawing/2014/main" id="{E9347455-D3A4-4CCB-B39D-2B32A53F6E57}"/>
                </a:ext>
              </a:extLst>
            </p:cNvPr>
            <p:cNvSpPr/>
            <p:nvPr/>
          </p:nvSpPr>
          <p:spPr>
            <a:xfrm rot="11963851">
              <a:off x="1597563" y="205854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5" name="Овал 1184">
              <a:extLst>
                <a:ext uri="{FF2B5EF4-FFF2-40B4-BE49-F238E27FC236}">
                  <a16:creationId xmlns:a16="http://schemas.microsoft.com/office/drawing/2014/main" id="{316D67DA-2512-4B2D-93C0-ABECD2244693}"/>
                </a:ext>
              </a:extLst>
            </p:cNvPr>
            <p:cNvSpPr/>
            <p:nvPr/>
          </p:nvSpPr>
          <p:spPr>
            <a:xfrm rot="11963851">
              <a:off x="1541006" y="201203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6" name="Овал 1185">
              <a:extLst>
                <a:ext uri="{FF2B5EF4-FFF2-40B4-BE49-F238E27FC236}">
                  <a16:creationId xmlns:a16="http://schemas.microsoft.com/office/drawing/2014/main" id="{7A92F67B-7CD4-4C98-884A-1F897DF32D66}"/>
                </a:ext>
              </a:extLst>
            </p:cNvPr>
            <p:cNvSpPr/>
            <p:nvPr/>
          </p:nvSpPr>
          <p:spPr>
            <a:xfrm rot="11963851">
              <a:off x="1459930" y="21500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7" name="Овал 1186">
              <a:extLst>
                <a:ext uri="{FF2B5EF4-FFF2-40B4-BE49-F238E27FC236}">
                  <a16:creationId xmlns:a16="http://schemas.microsoft.com/office/drawing/2014/main" id="{A2039C5D-639C-4C22-84C3-2C515AD16B15}"/>
                </a:ext>
              </a:extLst>
            </p:cNvPr>
            <p:cNvSpPr/>
            <p:nvPr/>
          </p:nvSpPr>
          <p:spPr>
            <a:xfrm rot="11963851">
              <a:off x="1420750" y="211708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8" name="Овал 1187">
              <a:extLst>
                <a:ext uri="{FF2B5EF4-FFF2-40B4-BE49-F238E27FC236}">
                  <a16:creationId xmlns:a16="http://schemas.microsoft.com/office/drawing/2014/main" id="{4DE9F4CA-E1CE-43B3-8ABE-7CB186B874AE}"/>
                </a:ext>
              </a:extLst>
            </p:cNvPr>
            <p:cNvSpPr/>
            <p:nvPr/>
          </p:nvSpPr>
          <p:spPr>
            <a:xfrm rot="11963851">
              <a:off x="1456011" y="2082689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9" name="Овал 1188">
              <a:extLst>
                <a:ext uri="{FF2B5EF4-FFF2-40B4-BE49-F238E27FC236}">
                  <a16:creationId xmlns:a16="http://schemas.microsoft.com/office/drawing/2014/main" id="{581D991E-E38B-49C0-B118-D358A4239DC5}"/>
                </a:ext>
              </a:extLst>
            </p:cNvPr>
            <p:cNvSpPr/>
            <p:nvPr/>
          </p:nvSpPr>
          <p:spPr>
            <a:xfrm rot="11963851">
              <a:off x="1521394" y="210959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0" name="Овал 1189">
              <a:extLst>
                <a:ext uri="{FF2B5EF4-FFF2-40B4-BE49-F238E27FC236}">
                  <a16:creationId xmlns:a16="http://schemas.microsoft.com/office/drawing/2014/main" id="{5947C141-E252-4999-B51F-6AE1C657C164}"/>
                </a:ext>
              </a:extLst>
            </p:cNvPr>
            <p:cNvSpPr/>
            <p:nvPr/>
          </p:nvSpPr>
          <p:spPr>
            <a:xfrm rot="11963851">
              <a:off x="1468423" y="219120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1" name="Овал 1190">
              <a:extLst>
                <a:ext uri="{FF2B5EF4-FFF2-40B4-BE49-F238E27FC236}">
                  <a16:creationId xmlns:a16="http://schemas.microsoft.com/office/drawing/2014/main" id="{B806EBBD-0476-48C9-AC7F-460755C6DA6C}"/>
                </a:ext>
              </a:extLst>
            </p:cNvPr>
            <p:cNvSpPr/>
            <p:nvPr/>
          </p:nvSpPr>
          <p:spPr>
            <a:xfrm rot="11963851">
              <a:off x="1508368" y="218723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2" name="Овал 1191">
              <a:extLst>
                <a:ext uri="{FF2B5EF4-FFF2-40B4-BE49-F238E27FC236}">
                  <a16:creationId xmlns:a16="http://schemas.microsoft.com/office/drawing/2014/main" id="{8BB2B1DD-2930-4608-B080-0DD6BEF8234A}"/>
                </a:ext>
              </a:extLst>
            </p:cNvPr>
            <p:cNvSpPr/>
            <p:nvPr/>
          </p:nvSpPr>
          <p:spPr>
            <a:xfrm rot="11963851">
              <a:off x="1552497" y="206768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3" name="Овал 1192">
              <a:extLst>
                <a:ext uri="{FF2B5EF4-FFF2-40B4-BE49-F238E27FC236}">
                  <a16:creationId xmlns:a16="http://schemas.microsoft.com/office/drawing/2014/main" id="{0F577E03-EB8F-471D-A559-CB6C7240F72F}"/>
                </a:ext>
              </a:extLst>
            </p:cNvPr>
            <p:cNvSpPr/>
            <p:nvPr/>
          </p:nvSpPr>
          <p:spPr>
            <a:xfrm rot="11963851">
              <a:off x="1552487" y="219732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4" name="Овал 1193">
              <a:extLst>
                <a:ext uri="{FF2B5EF4-FFF2-40B4-BE49-F238E27FC236}">
                  <a16:creationId xmlns:a16="http://schemas.microsoft.com/office/drawing/2014/main" id="{E646467B-0659-43C5-8EB1-1DFB19D929F1}"/>
                </a:ext>
              </a:extLst>
            </p:cNvPr>
            <p:cNvSpPr/>
            <p:nvPr/>
          </p:nvSpPr>
          <p:spPr>
            <a:xfrm rot="15974081">
              <a:off x="1287193" y="198815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5" name="Овал 1194">
              <a:extLst>
                <a:ext uri="{FF2B5EF4-FFF2-40B4-BE49-F238E27FC236}">
                  <a16:creationId xmlns:a16="http://schemas.microsoft.com/office/drawing/2014/main" id="{EC102591-C01F-4542-9CA2-26270FADC358}"/>
                </a:ext>
              </a:extLst>
            </p:cNvPr>
            <p:cNvSpPr/>
            <p:nvPr/>
          </p:nvSpPr>
          <p:spPr>
            <a:xfrm rot="15974081">
              <a:off x="1328642" y="1984458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6" name="Овал 1195">
              <a:extLst>
                <a:ext uri="{FF2B5EF4-FFF2-40B4-BE49-F238E27FC236}">
                  <a16:creationId xmlns:a16="http://schemas.microsoft.com/office/drawing/2014/main" id="{3FA46393-A7B6-4200-B0C9-E19DE36F557A}"/>
                </a:ext>
              </a:extLst>
            </p:cNvPr>
            <p:cNvSpPr/>
            <p:nvPr/>
          </p:nvSpPr>
          <p:spPr>
            <a:xfrm rot="15974081">
              <a:off x="1348767" y="1941884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7" name="Овал 1196">
              <a:extLst>
                <a:ext uri="{FF2B5EF4-FFF2-40B4-BE49-F238E27FC236}">
                  <a16:creationId xmlns:a16="http://schemas.microsoft.com/office/drawing/2014/main" id="{54571AAE-8ADF-4D75-9299-0F35C6CC8ABD}"/>
                </a:ext>
              </a:extLst>
            </p:cNvPr>
            <p:cNvSpPr/>
            <p:nvPr/>
          </p:nvSpPr>
          <p:spPr>
            <a:xfrm rot="11963851">
              <a:off x="1519161" y="205132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8" name="Овал 1197">
              <a:extLst>
                <a:ext uri="{FF2B5EF4-FFF2-40B4-BE49-F238E27FC236}">
                  <a16:creationId xmlns:a16="http://schemas.microsoft.com/office/drawing/2014/main" id="{09B3CD70-7354-4D95-B3E3-EAB709CE401F}"/>
                </a:ext>
              </a:extLst>
            </p:cNvPr>
            <p:cNvSpPr/>
            <p:nvPr/>
          </p:nvSpPr>
          <p:spPr>
            <a:xfrm rot="11963851">
              <a:off x="1356737" y="201168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9" name="Овал 1198">
              <a:extLst>
                <a:ext uri="{FF2B5EF4-FFF2-40B4-BE49-F238E27FC236}">
                  <a16:creationId xmlns:a16="http://schemas.microsoft.com/office/drawing/2014/main" id="{4864148B-63E2-446A-84AA-DFE5ABC9C8CD}"/>
                </a:ext>
              </a:extLst>
            </p:cNvPr>
            <p:cNvSpPr/>
            <p:nvPr/>
          </p:nvSpPr>
          <p:spPr>
            <a:xfrm rot="11963851">
              <a:off x="1379289" y="209408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0" name="Овал 1199">
              <a:extLst>
                <a:ext uri="{FF2B5EF4-FFF2-40B4-BE49-F238E27FC236}">
                  <a16:creationId xmlns:a16="http://schemas.microsoft.com/office/drawing/2014/main" id="{7A4F8A98-12B0-466F-8B92-ECDA8AF264B6}"/>
                </a:ext>
              </a:extLst>
            </p:cNvPr>
            <p:cNvSpPr/>
            <p:nvPr/>
          </p:nvSpPr>
          <p:spPr>
            <a:xfrm rot="11963851">
              <a:off x="1348211" y="205384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1" name="Овал 1200">
              <a:extLst>
                <a:ext uri="{FF2B5EF4-FFF2-40B4-BE49-F238E27FC236}">
                  <a16:creationId xmlns:a16="http://schemas.microsoft.com/office/drawing/2014/main" id="{D86DC1F6-F798-4223-8796-927C148C7932}"/>
                </a:ext>
              </a:extLst>
            </p:cNvPr>
            <p:cNvSpPr/>
            <p:nvPr/>
          </p:nvSpPr>
          <p:spPr>
            <a:xfrm rot="11963851">
              <a:off x="1428232" y="202015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2" name="Овал 1201">
              <a:extLst>
                <a:ext uri="{FF2B5EF4-FFF2-40B4-BE49-F238E27FC236}">
                  <a16:creationId xmlns:a16="http://schemas.microsoft.com/office/drawing/2014/main" id="{70F3B1B7-5F7D-4595-862E-737412DC4591}"/>
                </a:ext>
              </a:extLst>
            </p:cNvPr>
            <p:cNvSpPr/>
            <p:nvPr/>
          </p:nvSpPr>
          <p:spPr>
            <a:xfrm rot="11963851">
              <a:off x="1424911" y="196311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3" name="Овал 1202">
              <a:extLst>
                <a:ext uri="{FF2B5EF4-FFF2-40B4-BE49-F238E27FC236}">
                  <a16:creationId xmlns:a16="http://schemas.microsoft.com/office/drawing/2014/main" id="{9D75AF6C-4651-40DD-B8BE-427E3036A98A}"/>
                </a:ext>
              </a:extLst>
            </p:cNvPr>
            <p:cNvSpPr/>
            <p:nvPr/>
          </p:nvSpPr>
          <p:spPr>
            <a:xfrm rot="11963851">
              <a:off x="1459731" y="198160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4" name="Овал 1203">
              <a:extLst>
                <a:ext uri="{FF2B5EF4-FFF2-40B4-BE49-F238E27FC236}">
                  <a16:creationId xmlns:a16="http://schemas.microsoft.com/office/drawing/2014/main" id="{50453242-F885-4173-ADFD-822D22C69605}"/>
                </a:ext>
              </a:extLst>
            </p:cNvPr>
            <p:cNvSpPr/>
            <p:nvPr/>
          </p:nvSpPr>
          <p:spPr>
            <a:xfrm rot="11963851">
              <a:off x="1456041" y="206330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5" name="Овал 1204">
              <a:extLst>
                <a:ext uri="{FF2B5EF4-FFF2-40B4-BE49-F238E27FC236}">
                  <a16:creationId xmlns:a16="http://schemas.microsoft.com/office/drawing/2014/main" id="{DA8B9D9C-F03D-4562-A7DD-B0106BB7A16A}"/>
                </a:ext>
              </a:extLst>
            </p:cNvPr>
            <p:cNvSpPr/>
            <p:nvPr/>
          </p:nvSpPr>
          <p:spPr>
            <a:xfrm rot="11963851">
              <a:off x="1498589" y="206339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6" name="Овал 1205">
              <a:extLst>
                <a:ext uri="{FF2B5EF4-FFF2-40B4-BE49-F238E27FC236}">
                  <a16:creationId xmlns:a16="http://schemas.microsoft.com/office/drawing/2014/main" id="{D1C54151-F3C2-43F6-9130-E75A4DB62DD4}"/>
                </a:ext>
              </a:extLst>
            </p:cNvPr>
            <p:cNvSpPr/>
            <p:nvPr/>
          </p:nvSpPr>
          <p:spPr>
            <a:xfrm rot="11963851">
              <a:off x="1521134" y="2022268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7" name="Овал 1206">
              <a:extLst>
                <a:ext uri="{FF2B5EF4-FFF2-40B4-BE49-F238E27FC236}">
                  <a16:creationId xmlns:a16="http://schemas.microsoft.com/office/drawing/2014/main" id="{919E3B44-9B2E-4FE7-8B88-DF20586DB725}"/>
                </a:ext>
              </a:extLst>
            </p:cNvPr>
            <p:cNvSpPr/>
            <p:nvPr/>
          </p:nvSpPr>
          <p:spPr>
            <a:xfrm rot="15974081">
              <a:off x="1306243" y="2023380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8" name="Овал 1207">
              <a:extLst>
                <a:ext uri="{FF2B5EF4-FFF2-40B4-BE49-F238E27FC236}">
                  <a16:creationId xmlns:a16="http://schemas.microsoft.com/office/drawing/2014/main" id="{E02A6812-5493-437E-9251-EB79A7213635}"/>
                </a:ext>
              </a:extLst>
            </p:cNvPr>
            <p:cNvSpPr/>
            <p:nvPr/>
          </p:nvSpPr>
          <p:spPr>
            <a:xfrm rot="15974081">
              <a:off x="1304579" y="1917979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9" name="Овал 1208">
              <a:extLst>
                <a:ext uri="{FF2B5EF4-FFF2-40B4-BE49-F238E27FC236}">
                  <a16:creationId xmlns:a16="http://schemas.microsoft.com/office/drawing/2014/main" id="{7423D291-9627-4491-BC97-E354B4037A86}"/>
                </a:ext>
              </a:extLst>
            </p:cNvPr>
            <p:cNvSpPr/>
            <p:nvPr/>
          </p:nvSpPr>
          <p:spPr>
            <a:xfrm rot="15974081">
              <a:off x="1315173" y="1948205"/>
              <a:ext cx="65772" cy="5310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0" name="Овал 1209">
              <a:extLst>
                <a:ext uri="{FF2B5EF4-FFF2-40B4-BE49-F238E27FC236}">
                  <a16:creationId xmlns:a16="http://schemas.microsoft.com/office/drawing/2014/main" id="{DCF0BA64-D70B-4612-B623-B48C2E5B8C67}"/>
                </a:ext>
              </a:extLst>
            </p:cNvPr>
            <p:cNvSpPr/>
            <p:nvPr/>
          </p:nvSpPr>
          <p:spPr>
            <a:xfrm rot="11963851">
              <a:off x="1373985" y="1977446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1" name="Овал 1210">
              <a:extLst>
                <a:ext uri="{FF2B5EF4-FFF2-40B4-BE49-F238E27FC236}">
                  <a16:creationId xmlns:a16="http://schemas.microsoft.com/office/drawing/2014/main" id="{08170EB8-2FDC-45DE-A385-C31C27F4E994}"/>
                </a:ext>
              </a:extLst>
            </p:cNvPr>
            <p:cNvSpPr/>
            <p:nvPr/>
          </p:nvSpPr>
          <p:spPr>
            <a:xfrm rot="11963851">
              <a:off x="1546211" y="2079534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2" name="Овал 1211">
              <a:extLst>
                <a:ext uri="{FF2B5EF4-FFF2-40B4-BE49-F238E27FC236}">
                  <a16:creationId xmlns:a16="http://schemas.microsoft.com/office/drawing/2014/main" id="{F8F50A71-6591-43CE-BF5C-491B207FC478}"/>
                </a:ext>
              </a:extLst>
            </p:cNvPr>
            <p:cNvSpPr/>
            <p:nvPr/>
          </p:nvSpPr>
          <p:spPr>
            <a:xfrm rot="11963851">
              <a:off x="1554039" y="197458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3" name="Овал 1212">
              <a:extLst>
                <a:ext uri="{FF2B5EF4-FFF2-40B4-BE49-F238E27FC236}">
                  <a16:creationId xmlns:a16="http://schemas.microsoft.com/office/drawing/2014/main" id="{D50164AD-E69A-4F40-BEC7-E3DB1416D1AD}"/>
                </a:ext>
              </a:extLst>
            </p:cNvPr>
            <p:cNvSpPr/>
            <p:nvPr/>
          </p:nvSpPr>
          <p:spPr>
            <a:xfrm rot="11963851">
              <a:off x="1497482" y="1928073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4" name="Овал 1213">
              <a:extLst>
                <a:ext uri="{FF2B5EF4-FFF2-40B4-BE49-F238E27FC236}">
                  <a16:creationId xmlns:a16="http://schemas.microsoft.com/office/drawing/2014/main" id="{7C041208-BE62-412A-B9AB-4D2A716C0A49}"/>
                </a:ext>
              </a:extLst>
            </p:cNvPr>
            <p:cNvSpPr/>
            <p:nvPr/>
          </p:nvSpPr>
          <p:spPr>
            <a:xfrm rot="11963851">
              <a:off x="1416405" y="2066087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5" name="Овал 1214">
              <a:extLst>
                <a:ext uri="{FF2B5EF4-FFF2-40B4-BE49-F238E27FC236}">
                  <a16:creationId xmlns:a16="http://schemas.microsoft.com/office/drawing/2014/main" id="{1978301F-AE96-4893-929D-F2451D20ABF7}"/>
                </a:ext>
              </a:extLst>
            </p:cNvPr>
            <p:cNvSpPr/>
            <p:nvPr/>
          </p:nvSpPr>
          <p:spPr>
            <a:xfrm rot="11963851">
              <a:off x="1377225" y="203313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6" name="Овал 1215">
              <a:extLst>
                <a:ext uri="{FF2B5EF4-FFF2-40B4-BE49-F238E27FC236}">
                  <a16:creationId xmlns:a16="http://schemas.microsoft.com/office/drawing/2014/main" id="{3CE4CF49-9ED0-4B9F-8BA1-0F904D05B988}"/>
                </a:ext>
              </a:extLst>
            </p:cNvPr>
            <p:cNvSpPr/>
            <p:nvPr/>
          </p:nvSpPr>
          <p:spPr>
            <a:xfrm rot="11963851">
              <a:off x="1412486" y="1998732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7" name="Овал 1216">
              <a:extLst>
                <a:ext uri="{FF2B5EF4-FFF2-40B4-BE49-F238E27FC236}">
                  <a16:creationId xmlns:a16="http://schemas.microsoft.com/office/drawing/2014/main" id="{101C06E3-E5A6-4C17-BEBF-7EE429D6F7F0}"/>
                </a:ext>
              </a:extLst>
            </p:cNvPr>
            <p:cNvSpPr/>
            <p:nvPr/>
          </p:nvSpPr>
          <p:spPr>
            <a:xfrm rot="11963851">
              <a:off x="1477869" y="2025640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8" name="Овал 1217">
              <a:extLst>
                <a:ext uri="{FF2B5EF4-FFF2-40B4-BE49-F238E27FC236}">
                  <a16:creationId xmlns:a16="http://schemas.microsoft.com/office/drawing/2014/main" id="{C6843775-3BC9-4BEF-83CA-F6D812700A2C}"/>
                </a:ext>
              </a:extLst>
            </p:cNvPr>
            <p:cNvSpPr/>
            <p:nvPr/>
          </p:nvSpPr>
          <p:spPr>
            <a:xfrm rot="11963851">
              <a:off x="1425222" y="212017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9" name="Овал 1218">
              <a:extLst>
                <a:ext uri="{FF2B5EF4-FFF2-40B4-BE49-F238E27FC236}">
                  <a16:creationId xmlns:a16="http://schemas.microsoft.com/office/drawing/2014/main" id="{4638F582-3B22-4D96-B6F0-D3B79427BEE2}"/>
                </a:ext>
              </a:extLst>
            </p:cNvPr>
            <p:cNvSpPr/>
            <p:nvPr/>
          </p:nvSpPr>
          <p:spPr>
            <a:xfrm rot="11963851">
              <a:off x="1464843" y="210328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0" name="Овал 1219">
              <a:extLst>
                <a:ext uri="{FF2B5EF4-FFF2-40B4-BE49-F238E27FC236}">
                  <a16:creationId xmlns:a16="http://schemas.microsoft.com/office/drawing/2014/main" id="{4F2D25F0-5494-4B29-B773-6C2948D70D67}"/>
                </a:ext>
              </a:extLst>
            </p:cNvPr>
            <p:cNvSpPr/>
            <p:nvPr/>
          </p:nvSpPr>
          <p:spPr>
            <a:xfrm rot="11963851">
              <a:off x="1508972" y="1983725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1" name="Овал 1220">
              <a:extLst>
                <a:ext uri="{FF2B5EF4-FFF2-40B4-BE49-F238E27FC236}">
                  <a16:creationId xmlns:a16="http://schemas.microsoft.com/office/drawing/2014/main" id="{D3E40D27-4DEA-4C79-967A-F6DEE50CF3B5}"/>
                </a:ext>
              </a:extLst>
            </p:cNvPr>
            <p:cNvSpPr/>
            <p:nvPr/>
          </p:nvSpPr>
          <p:spPr>
            <a:xfrm rot="11963851">
              <a:off x="1477606" y="2139561"/>
              <a:ext cx="58162" cy="6005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97" name="Стрелка: вправо 1396">
            <a:extLst>
              <a:ext uri="{FF2B5EF4-FFF2-40B4-BE49-F238E27FC236}">
                <a16:creationId xmlns:a16="http://schemas.microsoft.com/office/drawing/2014/main" id="{77A4B188-A36E-41E1-A54F-66F1CD7AA2B2}"/>
              </a:ext>
            </a:extLst>
          </p:cNvPr>
          <p:cNvSpPr/>
          <p:nvPr/>
        </p:nvSpPr>
        <p:spPr>
          <a:xfrm rot="20323854">
            <a:off x="7073019" y="1689795"/>
            <a:ext cx="427577" cy="1309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8" name="Стрелка: вправо 1397">
            <a:extLst>
              <a:ext uri="{FF2B5EF4-FFF2-40B4-BE49-F238E27FC236}">
                <a16:creationId xmlns:a16="http://schemas.microsoft.com/office/drawing/2014/main" id="{024EDC3E-2246-4E08-A369-9EE8E418BDD4}"/>
              </a:ext>
            </a:extLst>
          </p:cNvPr>
          <p:cNvSpPr/>
          <p:nvPr/>
        </p:nvSpPr>
        <p:spPr>
          <a:xfrm rot="902963">
            <a:off x="7090578" y="1997442"/>
            <a:ext cx="427577" cy="1309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0" name="Овал 1399">
            <a:extLst>
              <a:ext uri="{FF2B5EF4-FFF2-40B4-BE49-F238E27FC236}">
                <a16:creationId xmlns:a16="http://schemas.microsoft.com/office/drawing/2014/main" id="{71EE7474-FEB1-4F2D-95B8-4D93B4FEE300}"/>
              </a:ext>
            </a:extLst>
          </p:cNvPr>
          <p:cNvSpPr/>
          <p:nvPr/>
        </p:nvSpPr>
        <p:spPr>
          <a:xfrm rot="921148">
            <a:off x="8280363" y="1457917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9A062D4-F774-4FC8-8ACF-9C73CB5F0ACC}"/>
              </a:ext>
            </a:extLst>
          </p:cNvPr>
          <p:cNvGrpSpPr/>
          <p:nvPr/>
        </p:nvGrpSpPr>
        <p:grpSpPr>
          <a:xfrm>
            <a:off x="7687576" y="1890695"/>
            <a:ext cx="539902" cy="652693"/>
            <a:chOff x="8321964" y="2367557"/>
            <a:chExt cx="601629" cy="818428"/>
          </a:xfrm>
        </p:grpSpPr>
        <p:sp>
          <p:nvSpPr>
            <p:cNvPr id="1369" name="Овал 1368">
              <a:extLst>
                <a:ext uri="{FF2B5EF4-FFF2-40B4-BE49-F238E27FC236}">
                  <a16:creationId xmlns:a16="http://schemas.microsoft.com/office/drawing/2014/main" id="{A4E1AC6E-2412-444B-BE87-7818884B15EE}"/>
                </a:ext>
              </a:extLst>
            </p:cNvPr>
            <p:cNvSpPr/>
            <p:nvPr/>
          </p:nvSpPr>
          <p:spPr>
            <a:xfrm rot="14099887">
              <a:off x="8449847" y="2863666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0" name="Овал 1369">
              <a:extLst>
                <a:ext uri="{FF2B5EF4-FFF2-40B4-BE49-F238E27FC236}">
                  <a16:creationId xmlns:a16="http://schemas.microsoft.com/office/drawing/2014/main" id="{5A8DAFFA-9591-4E75-9E3E-F75C09F8D776}"/>
                </a:ext>
              </a:extLst>
            </p:cNvPr>
            <p:cNvSpPr/>
            <p:nvPr/>
          </p:nvSpPr>
          <p:spPr>
            <a:xfrm rot="14099887">
              <a:off x="8501997" y="2823997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1" name="Овал 1370">
              <a:extLst>
                <a:ext uri="{FF2B5EF4-FFF2-40B4-BE49-F238E27FC236}">
                  <a16:creationId xmlns:a16="http://schemas.microsoft.com/office/drawing/2014/main" id="{B1ADC9FF-1BA5-4526-A822-DF68B9BB1E85}"/>
                </a:ext>
              </a:extLst>
            </p:cNvPr>
            <p:cNvSpPr/>
            <p:nvPr/>
          </p:nvSpPr>
          <p:spPr>
            <a:xfrm rot="14099887">
              <a:off x="8498641" y="2765642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2" name="Овал 1371">
              <a:extLst>
                <a:ext uri="{FF2B5EF4-FFF2-40B4-BE49-F238E27FC236}">
                  <a16:creationId xmlns:a16="http://schemas.microsoft.com/office/drawing/2014/main" id="{0CC284EC-BC4D-4E02-998C-AB9C4CBBC814}"/>
                </a:ext>
              </a:extLst>
            </p:cNvPr>
            <p:cNvSpPr/>
            <p:nvPr/>
          </p:nvSpPr>
          <p:spPr>
            <a:xfrm rot="10089657">
              <a:off x="8745607" y="276300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3" name="Овал 1372">
              <a:extLst>
                <a:ext uri="{FF2B5EF4-FFF2-40B4-BE49-F238E27FC236}">
                  <a16:creationId xmlns:a16="http://schemas.microsoft.com/office/drawing/2014/main" id="{38A51DC4-22E0-4246-9CFD-1E2A45B97B66}"/>
                </a:ext>
              </a:extLst>
            </p:cNvPr>
            <p:cNvSpPr/>
            <p:nvPr/>
          </p:nvSpPr>
          <p:spPr>
            <a:xfrm rot="10089657">
              <a:off x="8549581" y="283542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4" name="Овал 1373">
              <a:extLst>
                <a:ext uri="{FF2B5EF4-FFF2-40B4-BE49-F238E27FC236}">
                  <a16:creationId xmlns:a16="http://schemas.microsoft.com/office/drawing/2014/main" id="{C6DDC1E3-BBE8-4681-B7A6-10CB869CE9F7}"/>
                </a:ext>
              </a:extLst>
            </p:cNvPr>
            <p:cNvSpPr/>
            <p:nvPr/>
          </p:nvSpPr>
          <p:spPr>
            <a:xfrm rot="10089657">
              <a:off x="8626894" y="2901834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5" name="Овал 1374">
              <a:extLst>
                <a:ext uri="{FF2B5EF4-FFF2-40B4-BE49-F238E27FC236}">
                  <a16:creationId xmlns:a16="http://schemas.microsoft.com/office/drawing/2014/main" id="{FB6E5750-8447-4B70-8EFD-B40BC44D404C}"/>
                </a:ext>
              </a:extLst>
            </p:cNvPr>
            <p:cNvSpPr/>
            <p:nvPr/>
          </p:nvSpPr>
          <p:spPr>
            <a:xfrm rot="10089657">
              <a:off x="8565045" y="2885230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6" name="Овал 1375">
              <a:extLst>
                <a:ext uri="{FF2B5EF4-FFF2-40B4-BE49-F238E27FC236}">
                  <a16:creationId xmlns:a16="http://schemas.microsoft.com/office/drawing/2014/main" id="{227A542B-7FD0-4C7B-910A-7C1B9BCFF0BB}"/>
                </a:ext>
              </a:extLst>
            </p:cNvPr>
            <p:cNvSpPr/>
            <p:nvPr/>
          </p:nvSpPr>
          <p:spPr>
            <a:xfrm rot="10089657">
              <a:off x="8630641" y="279421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7" name="Овал 1376">
              <a:extLst>
                <a:ext uri="{FF2B5EF4-FFF2-40B4-BE49-F238E27FC236}">
                  <a16:creationId xmlns:a16="http://schemas.microsoft.com/office/drawing/2014/main" id="{F1124367-D5FB-4AAD-B4B0-C23BBE3F06D2}"/>
                </a:ext>
              </a:extLst>
            </p:cNvPr>
            <p:cNvSpPr/>
            <p:nvPr/>
          </p:nvSpPr>
          <p:spPr>
            <a:xfrm rot="10089657">
              <a:off x="8593897" y="273721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8" name="Овал 1377">
              <a:extLst>
                <a:ext uri="{FF2B5EF4-FFF2-40B4-BE49-F238E27FC236}">
                  <a16:creationId xmlns:a16="http://schemas.microsoft.com/office/drawing/2014/main" id="{6114FB23-CDF8-4F1A-953D-E6AFBF7BB9AE}"/>
                </a:ext>
              </a:extLst>
            </p:cNvPr>
            <p:cNvSpPr/>
            <p:nvPr/>
          </p:nvSpPr>
          <p:spPr>
            <a:xfrm rot="10089657">
              <a:off x="8641736" y="2732080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9" name="Овал 1378">
              <a:extLst>
                <a:ext uri="{FF2B5EF4-FFF2-40B4-BE49-F238E27FC236}">
                  <a16:creationId xmlns:a16="http://schemas.microsoft.com/office/drawing/2014/main" id="{21D19139-D21A-4D43-980E-51424BB3A5E8}"/>
                </a:ext>
              </a:extLst>
            </p:cNvPr>
            <p:cNvSpPr/>
            <p:nvPr/>
          </p:nvSpPr>
          <p:spPr>
            <a:xfrm rot="10089657">
              <a:off x="8685372" y="281962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0" name="Овал 1379">
              <a:extLst>
                <a:ext uri="{FF2B5EF4-FFF2-40B4-BE49-F238E27FC236}">
                  <a16:creationId xmlns:a16="http://schemas.microsoft.com/office/drawing/2014/main" id="{F2D0B837-3238-4D2A-8CD2-DB61A33D3A01}"/>
                </a:ext>
              </a:extLst>
            </p:cNvPr>
            <p:cNvSpPr/>
            <p:nvPr/>
          </p:nvSpPr>
          <p:spPr>
            <a:xfrm rot="10089657">
              <a:off x="8730727" y="278995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1" name="Овал 1380">
              <a:extLst>
                <a:ext uri="{FF2B5EF4-FFF2-40B4-BE49-F238E27FC236}">
                  <a16:creationId xmlns:a16="http://schemas.microsoft.com/office/drawing/2014/main" id="{772B5B27-8D24-4507-BACB-5AD12AB7F816}"/>
                </a:ext>
              </a:extLst>
            </p:cNvPr>
            <p:cNvSpPr/>
            <p:nvPr/>
          </p:nvSpPr>
          <p:spPr>
            <a:xfrm rot="10089657">
              <a:off x="8730793" y="273140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2" name="Овал 1381">
              <a:extLst>
                <a:ext uri="{FF2B5EF4-FFF2-40B4-BE49-F238E27FC236}">
                  <a16:creationId xmlns:a16="http://schemas.microsoft.com/office/drawing/2014/main" id="{656F07FA-D31E-4F40-8A6D-E09F036455DB}"/>
                </a:ext>
              </a:extLst>
            </p:cNvPr>
            <p:cNvSpPr/>
            <p:nvPr/>
          </p:nvSpPr>
          <p:spPr>
            <a:xfrm rot="14099887">
              <a:off x="8500806" y="2880145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3" name="Овал 1382">
              <a:extLst>
                <a:ext uri="{FF2B5EF4-FFF2-40B4-BE49-F238E27FC236}">
                  <a16:creationId xmlns:a16="http://schemas.microsoft.com/office/drawing/2014/main" id="{E483B97C-6A02-43E1-918A-64AB33794B26}"/>
                </a:ext>
              </a:extLst>
            </p:cNvPr>
            <p:cNvSpPr/>
            <p:nvPr/>
          </p:nvSpPr>
          <p:spPr>
            <a:xfrm rot="14099887">
              <a:off x="8430908" y="2802999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4" name="Овал 1383">
              <a:extLst>
                <a:ext uri="{FF2B5EF4-FFF2-40B4-BE49-F238E27FC236}">
                  <a16:creationId xmlns:a16="http://schemas.microsoft.com/office/drawing/2014/main" id="{17506FBF-9EBF-49DF-AE36-42C7D5C52F6B}"/>
                </a:ext>
              </a:extLst>
            </p:cNvPr>
            <p:cNvSpPr/>
            <p:nvPr/>
          </p:nvSpPr>
          <p:spPr>
            <a:xfrm rot="14099887">
              <a:off x="8466550" y="2795718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5" name="Овал 1384">
              <a:extLst>
                <a:ext uri="{FF2B5EF4-FFF2-40B4-BE49-F238E27FC236}">
                  <a16:creationId xmlns:a16="http://schemas.microsoft.com/office/drawing/2014/main" id="{549848CC-8F83-4C17-AF24-8D12DC6F587E}"/>
                </a:ext>
              </a:extLst>
            </p:cNvPr>
            <p:cNvSpPr/>
            <p:nvPr/>
          </p:nvSpPr>
          <p:spPr>
            <a:xfrm rot="10089657">
              <a:off x="8548011" y="278774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6" name="Овал 1385">
              <a:extLst>
                <a:ext uri="{FF2B5EF4-FFF2-40B4-BE49-F238E27FC236}">
                  <a16:creationId xmlns:a16="http://schemas.microsoft.com/office/drawing/2014/main" id="{2D0D3CFA-6596-4FDE-B269-19FB15CB849E}"/>
                </a:ext>
              </a:extLst>
            </p:cNvPr>
            <p:cNvSpPr/>
            <p:nvPr/>
          </p:nvSpPr>
          <p:spPr>
            <a:xfrm rot="10089657">
              <a:off x="8790834" y="277341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7" name="Овал 1386">
              <a:extLst>
                <a:ext uri="{FF2B5EF4-FFF2-40B4-BE49-F238E27FC236}">
                  <a16:creationId xmlns:a16="http://schemas.microsoft.com/office/drawing/2014/main" id="{4178F280-328E-41BD-B863-2AE570127BB5}"/>
                </a:ext>
              </a:extLst>
            </p:cNvPr>
            <p:cNvSpPr/>
            <p:nvPr/>
          </p:nvSpPr>
          <p:spPr>
            <a:xfrm rot="10089657">
              <a:off x="8738070" y="265880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8" name="Овал 1387">
              <a:extLst>
                <a:ext uri="{FF2B5EF4-FFF2-40B4-BE49-F238E27FC236}">
                  <a16:creationId xmlns:a16="http://schemas.microsoft.com/office/drawing/2014/main" id="{023EFE7C-3BE7-4643-A289-610AAF418EA3}"/>
                </a:ext>
              </a:extLst>
            </p:cNvPr>
            <p:cNvSpPr/>
            <p:nvPr/>
          </p:nvSpPr>
          <p:spPr>
            <a:xfrm rot="10089657">
              <a:off x="8650769" y="264999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9" name="Овал 1388">
              <a:extLst>
                <a:ext uri="{FF2B5EF4-FFF2-40B4-BE49-F238E27FC236}">
                  <a16:creationId xmlns:a16="http://schemas.microsoft.com/office/drawing/2014/main" id="{24FFD477-8A3A-4126-80A4-BDBDBA13763F}"/>
                </a:ext>
              </a:extLst>
            </p:cNvPr>
            <p:cNvSpPr/>
            <p:nvPr/>
          </p:nvSpPr>
          <p:spPr>
            <a:xfrm rot="10089657">
              <a:off x="8644786" y="285025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0" name="Овал 1389">
              <a:extLst>
                <a:ext uri="{FF2B5EF4-FFF2-40B4-BE49-F238E27FC236}">
                  <a16:creationId xmlns:a16="http://schemas.microsoft.com/office/drawing/2014/main" id="{CB2A9FD4-D82C-4385-9B0C-0B0AE9F46730}"/>
                </a:ext>
              </a:extLst>
            </p:cNvPr>
            <p:cNvSpPr/>
            <p:nvPr/>
          </p:nvSpPr>
          <p:spPr>
            <a:xfrm rot="10089657">
              <a:off x="8583880" y="284338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1" name="Овал 1390">
              <a:extLst>
                <a:ext uri="{FF2B5EF4-FFF2-40B4-BE49-F238E27FC236}">
                  <a16:creationId xmlns:a16="http://schemas.microsoft.com/office/drawing/2014/main" id="{12266FF1-CFF3-4411-95EE-CF9BDFCA2F82}"/>
                </a:ext>
              </a:extLst>
            </p:cNvPr>
            <p:cNvSpPr/>
            <p:nvPr/>
          </p:nvSpPr>
          <p:spPr>
            <a:xfrm rot="10089657">
              <a:off x="8601400" y="278294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2" name="Овал 1391">
              <a:extLst>
                <a:ext uri="{FF2B5EF4-FFF2-40B4-BE49-F238E27FC236}">
                  <a16:creationId xmlns:a16="http://schemas.microsoft.com/office/drawing/2014/main" id="{D6EEEDD0-70B2-46ED-9B30-7D016550CB09}"/>
                </a:ext>
              </a:extLst>
            </p:cNvPr>
            <p:cNvSpPr/>
            <p:nvPr/>
          </p:nvSpPr>
          <p:spPr>
            <a:xfrm rot="10089657">
              <a:off x="8686687" y="276518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3" name="Овал 1392">
              <a:extLst>
                <a:ext uri="{FF2B5EF4-FFF2-40B4-BE49-F238E27FC236}">
                  <a16:creationId xmlns:a16="http://schemas.microsoft.com/office/drawing/2014/main" id="{5C484281-8DCC-4E2D-88F0-02C58F842F3D}"/>
                </a:ext>
              </a:extLst>
            </p:cNvPr>
            <p:cNvSpPr/>
            <p:nvPr/>
          </p:nvSpPr>
          <p:spPr>
            <a:xfrm rot="10089657">
              <a:off x="8685664" y="290033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4" name="Овал 1393">
              <a:extLst>
                <a:ext uri="{FF2B5EF4-FFF2-40B4-BE49-F238E27FC236}">
                  <a16:creationId xmlns:a16="http://schemas.microsoft.com/office/drawing/2014/main" id="{50767E76-CC0D-41FE-9E63-AAEF37DFD6C0}"/>
                </a:ext>
              </a:extLst>
            </p:cNvPr>
            <p:cNvSpPr/>
            <p:nvPr/>
          </p:nvSpPr>
          <p:spPr>
            <a:xfrm rot="10089657">
              <a:off x="8718017" y="285504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5" name="Овал 1394">
              <a:extLst>
                <a:ext uri="{FF2B5EF4-FFF2-40B4-BE49-F238E27FC236}">
                  <a16:creationId xmlns:a16="http://schemas.microsoft.com/office/drawing/2014/main" id="{D1B97855-F6B1-439A-80A9-DF99832D0662}"/>
                </a:ext>
              </a:extLst>
            </p:cNvPr>
            <p:cNvSpPr/>
            <p:nvPr/>
          </p:nvSpPr>
          <p:spPr>
            <a:xfrm rot="10089657">
              <a:off x="8695404" y="2699834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6" name="Овал 1395">
              <a:extLst>
                <a:ext uri="{FF2B5EF4-FFF2-40B4-BE49-F238E27FC236}">
                  <a16:creationId xmlns:a16="http://schemas.microsoft.com/office/drawing/2014/main" id="{17A38F9E-2AEE-4A20-A0F9-0D5C2996BE95}"/>
                </a:ext>
              </a:extLst>
            </p:cNvPr>
            <p:cNvSpPr/>
            <p:nvPr/>
          </p:nvSpPr>
          <p:spPr>
            <a:xfrm rot="10089657">
              <a:off x="8752729" y="288384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1" name="Овал 1340">
              <a:extLst>
                <a:ext uri="{FF2B5EF4-FFF2-40B4-BE49-F238E27FC236}">
                  <a16:creationId xmlns:a16="http://schemas.microsoft.com/office/drawing/2014/main" id="{AF778D91-0668-42AC-9C58-BD68E76940B0}"/>
                </a:ext>
              </a:extLst>
            </p:cNvPr>
            <p:cNvSpPr/>
            <p:nvPr/>
          </p:nvSpPr>
          <p:spPr>
            <a:xfrm rot="9968597">
              <a:off x="8722763" y="291256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2" name="Овал 1341">
              <a:extLst>
                <a:ext uri="{FF2B5EF4-FFF2-40B4-BE49-F238E27FC236}">
                  <a16:creationId xmlns:a16="http://schemas.microsoft.com/office/drawing/2014/main" id="{0A9EBCC0-DAF1-4359-9C8F-530B2557B044}"/>
                </a:ext>
              </a:extLst>
            </p:cNvPr>
            <p:cNvSpPr/>
            <p:nvPr/>
          </p:nvSpPr>
          <p:spPr>
            <a:xfrm rot="9968597">
              <a:off x="8707235" y="284418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3" name="Овал 1342">
              <a:extLst>
                <a:ext uri="{FF2B5EF4-FFF2-40B4-BE49-F238E27FC236}">
                  <a16:creationId xmlns:a16="http://schemas.microsoft.com/office/drawing/2014/main" id="{6E9DBEDC-D2D3-4C01-8B53-5AF0CD435890}"/>
                </a:ext>
              </a:extLst>
            </p:cNvPr>
            <p:cNvSpPr/>
            <p:nvPr/>
          </p:nvSpPr>
          <p:spPr>
            <a:xfrm rot="9968597">
              <a:off x="8656602" y="282577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4" name="Овал 1343">
              <a:extLst>
                <a:ext uri="{FF2B5EF4-FFF2-40B4-BE49-F238E27FC236}">
                  <a16:creationId xmlns:a16="http://schemas.microsoft.com/office/drawing/2014/main" id="{246F476A-31D6-49B8-9EFD-E23368DFD232}"/>
                </a:ext>
              </a:extLst>
            </p:cNvPr>
            <p:cNvSpPr/>
            <p:nvPr/>
          </p:nvSpPr>
          <p:spPr>
            <a:xfrm rot="5958367">
              <a:off x="8737887" y="2580098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5" name="Овал 1344">
              <a:extLst>
                <a:ext uri="{FF2B5EF4-FFF2-40B4-BE49-F238E27FC236}">
                  <a16:creationId xmlns:a16="http://schemas.microsoft.com/office/drawing/2014/main" id="{AA7B521A-F34C-4D23-A5D7-9E08DB34DCA9}"/>
                </a:ext>
              </a:extLst>
            </p:cNvPr>
            <p:cNvSpPr/>
            <p:nvPr/>
          </p:nvSpPr>
          <p:spPr>
            <a:xfrm rot="5958367">
              <a:off x="8731235" y="2808401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6" name="Овал 1345">
              <a:extLst>
                <a:ext uri="{FF2B5EF4-FFF2-40B4-BE49-F238E27FC236}">
                  <a16:creationId xmlns:a16="http://schemas.microsoft.com/office/drawing/2014/main" id="{2D99CF23-4FE5-44D0-8AB0-E48CD7D43DD1}"/>
                </a:ext>
              </a:extLst>
            </p:cNvPr>
            <p:cNvSpPr/>
            <p:nvPr/>
          </p:nvSpPr>
          <p:spPr>
            <a:xfrm rot="5958367">
              <a:off x="8814369" y="2753922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7" name="Овал 1346">
              <a:extLst>
                <a:ext uri="{FF2B5EF4-FFF2-40B4-BE49-F238E27FC236}">
                  <a16:creationId xmlns:a16="http://schemas.microsoft.com/office/drawing/2014/main" id="{BE44A1A4-3C9F-4DAE-8437-5B4768170835}"/>
                </a:ext>
              </a:extLst>
            </p:cNvPr>
            <p:cNvSpPr/>
            <p:nvPr/>
          </p:nvSpPr>
          <p:spPr>
            <a:xfrm rot="5958367">
              <a:off x="8778826" y="2811181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8" name="Овал 1347">
              <a:extLst>
                <a:ext uri="{FF2B5EF4-FFF2-40B4-BE49-F238E27FC236}">
                  <a16:creationId xmlns:a16="http://schemas.microsoft.com/office/drawing/2014/main" id="{0CCB91EE-FCAA-4C87-8ED5-C96F6648412F}"/>
                </a:ext>
              </a:extLst>
            </p:cNvPr>
            <p:cNvSpPr/>
            <p:nvPr/>
          </p:nvSpPr>
          <p:spPr>
            <a:xfrm rot="5958367">
              <a:off x="8724436" y="2709774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9" name="Овал 1348">
              <a:extLst>
                <a:ext uri="{FF2B5EF4-FFF2-40B4-BE49-F238E27FC236}">
                  <a16:creationId xmlns:a16="http://schemas.microsoft.com/office/drawing/2014/main" id="{B4C38FA7-1862-4B90-AE00-EA63307F619C}"/>
                </a:ext>
              </a:extLst>
            </p:cNvPr>
            <p:cNvSpPr/>
            <p:nvPr/>
          </p:nvSpPr>
          <p:spPr>
            <a:xfrm rot="5958367">
              <a:off x="8663364" y="2726141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0" name="Овал 1349">
              <a:extLst>
                <a:ext uri="{FF2B5EF4-FFF2-40B4-BE49-F238E27FC236}">
                  <a16:creationId xmlns:a16="http://schemas.microsoft.com/office/drawing/2014/main" id="{CCED78D9-55A6-4B15-8531-8C9F18FEAD38}"/>
                </a:ext>
              </a:extLst>
            </p:cNvPr>
            <p:cNvSpPr/>
            <p:nvPr/>
          </p:nvSpPr>
          <p:spPr>
            <a:xfrm rot="5958367">
              <a:off x="8675617" y="2675121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1" name="Овал 1350">
              <a:extLst>
                <a:ext uri="{FF2B5EF4-FFF2-40B4-BE49-F238E27FC236}">
                  <a16:creationId xmlns:a16="http://schemas.microsoft.com/office/drawing/2014/main" id="{2761E19D-D548-419F-9D49-5EBAF7B22F86}"/>
                </a:ext>
              </a:extLst>
            </p:cNvPr>
            <p:cNvSpPr/>
            <p:nvPr/>
          </p:nvSpPr>
          <p:spPr>
            <a:xfrm rot="5958367">
              <a:off x="8764980" y="2663122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2" name="Овал 1351">
              <a:extLst>
                <a:ext uri="{FF2B5EF4-FFF2-40B4-BE49-F238E27FC236}">
                  <a16:creationId xmlns:a16="http://schemas.microsoft.com/office/drawing/2014/main" id="{728BBB52-76A7-46E2-9EB8-062A4ED53D6C}"/>
                </a:ext>
              </a:extLst>
            </p:cNvPr>
            <p:cNvSpPr/>
            <p:nvPr/>
          </p:nvSpPr>
          <p:spPr>
            <a:xfrm rot="5958367">
              <a:off x="8755564" y="2605459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3" name="Овал 1352">
              <a:extLst>
                <a:ext uri="{FF2B5EF4-FFF2-40B4-BE49-F238E27FC236}">
                  <a16:creationId xmlns:a16="http://schemas.microsoft.com/office/drawing/2014/main" id="{DD0DFAE7-C6F5-4EE1-A189-1D306A08C7B9}"/>
                </a:ext>
              </a:extLst>
            </p:cNvPr>
            <p:cNvSpPr/>
            <p:nvPr/>
          </p:nvSpPr>
          <p:spPr>
            <a:xfrm rot="5958367">
              <a:off x="8705960" y="2583469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4" name="Овал 1353">
              <a:extLst>
                <a:ext uri="{FF2B5EF4-FFF2-40B4-BE49-F238E27FC236}">
                  <a16:creationId xmlns:a16="http://schemas.microsoft.com/office/drawing/2014/main" id="{D55E9112-8E7A-4807-8CBB-2DA6EB41BE30}"/>
                </a:ext>
              </a:extLst>
            </p:cNvPr>
            <p:cNvSpPr/>
            <p:nvPr/>
          </p:nvSpPr>
          <p:spPr>
            <a:xfrm rot="9968597">
              <a:off x="8754420" y="286643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5" name="Овал 1354">
              <a:extLst>
                <a:ext uri="{FF2B5EF4-FFF2-40B4-BE49-F238E27FC236}">
                  <a16:creationId xmlns:a16="http://schemas.microsoft.com/office/drawing/2014/main" id="{FDB9EEF4-F201-4805-9D62-F69A91D53820}"/>
                </a:ext>
              </a:extLst>
            </p:cNvPr>
            <p:cNvSpPr/>
            <p:nvPr/>
          </p:nvSpPr>
          <p:spPr>
            <a:xfrm rot="9968597">
              <a:off x="8664760" y="2909284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6" name="Овал 1355">
              <a:extLst>
                <a:ext uri="{FF2B5EF4-FFF2-40B4-BE49-F238E27FC236}">
                  <a16:creationId xmlns:a16="http://schemas.microsoft.com/office/drawing/2014/main" id="{318D4C38-FFA9-4F8A-90BC-4C69260FAE3C}"/>
                </a:ext>
              </a:extLst>
            </p:cNvPr>
            <p:cNvSpPr/>
            <p:nvPr/>
          </p:nvSpPr>
          <p:spPr>
            <a:xfrm rot="9968597">
              <a:off x="8670960" y="286997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7" name="Овал 1356">
              <a:extLst>
                <a:ext uri="{FF2B5EF4-FFF2-40B4-BE49-F238E27FC236}">
                  <a16:creationId xmlns:a16="http://schemas.microsoft.com/office/drawing/2014/main" id="{5A19154D-9B25-4504-A7C0-084E0CA0B9E2}"/>
                </a:ext>
              </a:extLst>
            </p:cNvPr>
            <p:cNvSpPr/>
            <p:nvPr/>
          </p:nvSpPr>
          <p:spPr>
            <a:xfrm rot="5958367">
              <a:off x="8690274" y="2792156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8" name="Овал 1357">
              <a:extLst>
                <a:ext uri="{FF2B5EF4-FFF2-40B4-BE49-F238E27FC236}">
                  <a16:creationId xmlns:a16="http://schemas.microsoft.com/office/drawing/2014/main" id="{2317B433-0C93-4A5B-A3C3-F37102D8CC1E}"/>
                </a:ext>
              </a:extLst>
            </p:cNvPr>
            <p:cNvSpPr/>
            <p:nvPr/>
          </p:nvSpPr>
          <p:spPr>
            <a:xfrm rot="5958367">
              <a:off x="8762413" y="2537580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9" name="Овал 1358">
              <a:extLst>
                <a:ext uri="{FF2B5EF4-FFF2-40B4-BE49-F238E27FC236}">
                  <a16:creationId xmlns:a16="http://schemas.microsoft.com/office/drawing/2014/main" id="{5BC9C5A8-DC25-4669-BC31-73031178AE54}"/>
                </a:ext>
              </a:extLst>
            </p:cNvPr>
            <p:cNvSpPr/>
            <p:nvPr/>
          </p:nvSpPr>
          <p:spPr>
            <a:xfrm rot="5958367">
              <a:off x="8646935" y="2548809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0" name="Овал 1359">
              <a:extLst>
                <a:ext uri="{FF2B5EF4-FFF2-40B4-BE49-F238E27FC236}">
                  <a16:creationId xmlns:a16="http://schemas.microsoft.com/office/drawing/2014/main" id="{6EA7DE06-DACB-4A64-9D57-D94052888818}"/>
                </a:ext>
              </a:extLst>
            </p:cNvPr>
            <p:cNvSpPr/>
            <p:nvPr/>
          </p:nvSpPr>
          <p:spPr>
            <a:xfrm rot="5958367">
              <a:off x="8609170" y="2635110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1" name="Овал 1360">
              <a:extLst>
                <a:ext uri="{FF2B5EF4-FFF2-40B4-BE49-F238E27FC236}">
                  <a16:creationId xmlns:a16="http://schemas.microsoft.com/office/drawing/2014/main" id="{A43786AD-0E51-4167-ADD1-1393D0F1D41A}"/>
                </a:ext>
              </a:extLst>
            </p:cNvPr>
            <p:cNvSpPr/>
            <p:nvPr/>
          </p:nvSpPr>
          <p:spPr>
            <a:xfrm rot="5958367">
              <a:off x="8776851" y="2716242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2" name="Овал 1361">
              <a:extLst>
                <a:ext uri="{FF2B5EF4-FFF2-40B4-BE49-F238E27FC236}">
                  <a16:creationId xmlns:a16="http://schemas.microsoft.com/office/drawing/2014/main" id="{6AC8A452-CC0D-47C7-B2BC-92F6FFA17DC9}"/>
                </a:ext>
              </a:extLst>
            </p:cNvPr>
            <p:cNvSpPr/>
            <p:nvPr/>
          </p:nvSpPr>
          <p:spPr>
            <a:xfrm rot="5958367">
              <a:off x="8749893" y="2776182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3" name="Овал 1362">
              <a:extLst>
                <a:ext uri="{FF2B5EF4-FFF2-40B4-BE49-F238E27FC236}">
                  <a16:creationId xmlns:a16="http://schemas.microsoft.com/office/drawing/2014/main" id="{11C3DC2D-C2EA-4245-8B5A-8CD3F4AD709A}"/>
                </a:ext>
              </a:extLst>
            </p:cNvPr>
            <p:cNvSpPr/>
            <p:nvPr/>
          </p:nvSpPr>
          <p:spPr>
            <a:xfrm rot="5958367">
              <a:off x="8704736" y="2735565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4" name="Овал 1363">
              <a:extLst>
                <a:ext uri="{FF2B5EF4-FFF2-40B4-BE49-F238E27FC236}">
                  <a16:creationId xmlns:a16="http://schemas.microsoft.com/office/drawing/2014/main" id="{038E8B3E-6E84-4634-83A0-A0337C508B1F}"/>
                </a:ext>
              </a:extLst>
            </p:cNvPr>
            <p:cNvSpPr/>
            <p:nvPr/>
          </p:nvSpPr>
          <p:spPr>
            <a:xfrm rot="5958367">
              <a:off x="8719285" y="2641385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5" name="Овал 1364">
              <a:extLst>
                <a:ext uri="{FF2B5EF4-FFF2-40B4-BE49-F238E27FC236}">
                  <a16:creationId xmlns:a16="http://schemas.microsoft.com/office/drawing/2014/main" id="{CB46C391-1989-4B07-922F-6ADCDC1393E4}"/>
                </a:ext>
              </a:extLst>
            </p:cNvPr>
            <p:cNvSpPr/>
            <p:nvPr/>
          </p:nvSpPr>
          <p:spPr>
            <a:xfrm rot="5958367">
              <a:off x="8833495" y="2693044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6" name="Овал 1365">
              <a:extLst>
                <a:ext uri="{FF2B5EF4-FFF2-40B4-BE49-F238E27FC236}">
                  <a16:creationId xmlns:a16="http://schemas.microsoft.com/office/drawing/2014/main" id="{699A9B5F-F494-43F1-80E1-4F4114824C52}"/>
                </a:ext>
              </a:extLst>
            </p:cNvPr>
            <p:cNvSpPr/>
            <p:nvPr/>
          </p:nvSpPr>
          <p:spPr>
            <a:xfrm rot="5958367">
              <a:off x="8806333" y="2642879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7" name="Овал 1366">
              <a:extLst>
                <a:ext uri="{FF2B5EF4-FFF2-40B4-BE49-F238E27FC236}">
                  <a16:creationId xmlns:a16="http://schemas.microsoft.com/office/drawing/2014/main" id="{3FBF5D1C-6BBB-4AC8-9544-E0A740B82AF6}"/>
                </a:ext>
              </a:extLst>
            </p:cNvPr>
            <p:cNvSpPr/>
            <p:nvPr/>
          </p:nvSpPr>
          <p:spPr>
            <a:xfrm rot="5958367">
              <a:off x="8666911" y="2607965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8" name="Овал 1367">
              <a:extLst>
                <a:ext uri="{FF2B5EF4-FFF2-40B4-BE49-F238E27FC236}">
                  <a16:creationId xmlns:a16="http://schemas.microsoft.com/office/drawing/2014/main" id="{033953AF-C711-4ACA-9D54-B35BDE634D90}"/>
                </a:ext>
              </a:extLst>
            </p:cNvPr>
            <p:cNvSpPr/>
            <p:nvPr/>
          </p:nvSpPr>
          <p:spPr>
            <a:xfrm rot="5958367">
              <a:off x="8842795" y="2618040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3" name="Овал 1312">
              <a:extLst>
                <a:ext uri="{FF2B5EF4-FFF2-40B4-BE49-F238E27FC236}">
                  <a16:creationId xmlns:a16="http://schemas.microsoft.com/office/drawing/2014/main" id="{9937A5BC-3D9F-4909-A860-A8733F963C17}"/>
                </a:ext>
              </a:extLst>
            </p:cNvPr>
            <p:cNvSpPr/>
            <p:nvPr/>
          </p:nvSpPr>
          <p:spPr>
            <a:xfrm rot="6317512">
              <a:off x="8850522" y="2636110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4" name="Овал 1313">
              <a:extLst>
                <a:ext uri="{FF2B5EF4-FFF2-40B4-BE49-F238E27FC236}">
                  <a16:creationId xmlns:a16="http://schemas.microsoft.com/office/drawing/2014/main" id="{1F70434D-C2EA-46D9-883A-0DC4442EF684}"/>
                </a:ext>
              </a:extLst>
            </p:cNvPr>
            <p:cNvSpPr/>
            <p:nvPr/>
          </p:nvSpPr>
          <p:spPr>
            <a:xfrm rot="6317512">
              <a:off x="8789110" y="2617870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5" name="Овал 1314">
              <a:extLst>
                <a:ext uri="{FF2B5EF4-FFF2-40B4-BE49-F238E27FC236}">
                  <a16:creationId xmlns:a16="http://schemas.microsoft.com/office/drawing/2014/main" id="{5781C484-8305-4E9A-BDF7-66AF59D7270A}"/>
                </a:ext>
              </a:extLst>
            </p:cNvPr>
            <p:cNvSpPr/>
            <p:nvPr/>
          </p:nvSpPr>
          <p:spPr>
            <a:xfrm rot="6317512">
              <a:off x="8749927" y="2657956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6" name="Овал 1315">
              <a:extLst>
                <a:ext uri="{FF2B5EF4-FFF2-40B4-BE49-F238E27FC236}">
                  <a16:creationId xmlns:a16="http://schemas.microsoft.com/office/drawing/2014/main" id="{CF0E1690-8D06-41CE-BE8F-7F943CF1AA19}"/>
                </a:ext>
              </a:extLst>
            </p:cNvPr>
            <p:cNvSpPr/>
            <p:nvPr/>
          </p:nvSpPr>
          <p:spPr>
            <a:xfrm rot="2307282">
              <a:off x="8599070" y="245070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7" name="Овал 1316">
              <a:extLst>
                <a:ext uri="{FF2B5EF4-FFF2-40B4-BE49-F238E27FC236}">
                  <a16:creationId xmlns:a16="http://schemas.microsoft.com/office/drawing/2014/main" id="{D5AAE040-0AFD-48A3-B89B-FACFE4E2AF1E}"/>
                </a:ext>
              </a:extLst>
            </p:cNvPr>
            <p:cNvSpPr/>
            <p:nvPr/>
          </p:nvSpPr>
          <p:spPr>
            <a:xfrm rot="2307282">
              <a:off x="8775589" y="256826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8" name="Овал 1317">
              <a:extLst>
                <a:ext uri="{FF2B5EF4-FFF2-40B4-BE49-F238E27FC236}">
                  <a16:creationId xmlns:a16="http://schemas.microsoft.com/office/drawing/2014/main" id="{04F78800-B6A8-4802-A3BE-8FD3F000946D}"/>
                </a:ext>
              </a:extLst>
            </p:cNvPr>
            <p:cNvSpPr/>
            <p:nvPr/>
          </p:nvSpPr>
          <p:spPr>
            <a:xfrm rot="2307282">
              <a:off x="8773232" y="246122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9" name="Овал 1318">
              <a:extLst>
                <a:ext uri="{FF2B5EF4-FFF2-40B4-BE49-F238E27FC236}">
                  <a16:creationId xmlns:a16="http://schemas.microsoft.com/office/drawing/2014/main" id="{4A6B68AC-BF48-48B3-8FC4-7816B67EA1B0}"/>
                </a:ext>
              </a:extLst>
            </p:cNvPr>
            <p:cNvSpPr/>
            <p:nvPr/>
          </p:nvSpPr>
          <p:spPr>
            <a:xfrm rot="2307282">
              <a:off x="8800985" y="2523522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0" name="Овал 1319">
              <a:extLst>
                <a:ext uri="{FF2B5EF4-FFF2-40B4-BE49-F238E27FC236}">
                  <a16:creationId xmlns:a16="http://schemas.microsoft.com/office/drawing/2014/main" id="{CB5F5F96-BAFB-44BC-AB3C-8C68D16E15C2}"/>
                </a:ext>
              </a:extLst>
            </p:cNvPr>
            <p:cNvSpPr/>
            <p:nvPr/>
          </p:nvSpPr>
          <p:spPr>
            <a:xfrm rot="2307282">
              <a:off x="8694617" y="2526850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1" name="Овал 1320">
              <a:extLst>
                <a:ext uri="{FF2B5EF4-FFF2-40B4-BE49-F238E27FC236}">
                  <a16:creationId xmlns:a16="http://schemas.microsoft.com/office/drawing/2014/main" id="{B9805B69-A4E2-4CEE-B25B-6F5D3AA80800}"/>
                </a:ext>
              </a:extLst>
            </p:cNvPr>
            <p:cNvSpPr/>
            <p:nvPr/>
          </p:nvSpPr>
          <p:spPr>
            <a:xfrm rot="2307282">
              <a:off x="8677725" y="2593970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2" name="Овал 1321">
              <a:extLst>
                <a:ext uri="{FF2B5EF4-FFF2-40B4-BE49-F238E27FC236}">
                  <a16:creationId xmlns:a16="http://schemas.microsoft.com/office/drawing/2014/main" id="{E398373C-77F6-4A4A-BEE0-D02C1D85DEA4}"/>
                </a:ext>
              </a:extLst>
            </p:cNvPr>
            <p:cNvSpPr/>
            <p:nvPr/>
          </p:nvSpPr>
          <p:spPr>
            <a:xfrm rot="2307282">
              <a:off x="8643527" y="255727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3" name="Овал 1322">
              <a:extLst>
                <a:ext uri="{FF2B5EF4-FFF2-40B4-BE49-F238E27FC236}">
                  <a16:creationId xmlns:a16="http://schemas.microsoft.com/office/drawing/2014/main" id="{C8054CD2-37FD-47E2-B903-B0D863B3C8EC}"/>
                </a:ext>
              </a:extLst>
            </p:cNvPr>
            <p:cNvSpPr/>
            <p:nvPr/>
          </p:nvSpPr>
          <p:spPr>
            <a:xfrm rot="2307282">
              <a:off x="8677653" y="246487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4" name="Овал 1323">
              <a:extLst>
                <a:ext uri="{FF2B5EF4-FFF2-40B4-BE49-F238E27FC236}">
                  <a16:creationId xmlns:a16="http://schemas.microsoft.com/office/drawing/2014/main" id="{022E26F3-1516-43BE-9927-7C351691CEE7}"/>
                </a:ext>
              </a:extLst>
            </p:cNvPr>
            <p:cNvSpPr/>
            <p:nvPr/>
          </p:nvSpPr>
          <p:spPr>
            <a:xfrm rot="2307282">
              <a:off x="8627660" y="244592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5" name="Овал 1324">
              <a:extLst>
                <a:ext uri="{FF2B5EF4-FFF2-40B4-BE49-F238E27FC236}">
                  <a16:creationId xmlns:a16="http://schemas.microsoft.com/office/drawing/2014/main" id="{778F9D96-C79B-454D-AD32-FF8639D14717}"/>
                </a:ext>
              </a:extLst>
            </p:cNvPr>
            <p:cNvSpPr/>
            <p:nvPr/>
          </p:nvSpPr>
          <p:spPr>
            <a:xfrm rot="2307282">
              <a:off x="8586156" y="248327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6" name="Овал 1325">
              <a:extLst>
                <a:ext uri="{FF2B5EF4-FFF2-40B4-BE49-F238E27FC236}">
                  <a16:creationId xmlns:a16="http://schemas.microsoft.com/office/drawing/2014/main" id="{2AAC4184-1203-4C72-9057-F15209CDF416}"/>
                </a:ext>
              </a:extLst>
            </p:cNvPr>
            <p:cNvSpPr/>
            <p:nvPr/>
          </p:nvSpPr>
          <p:spPr>
            <a:xfrm rot="6317512">
              <a:off x="8829637" y="2582996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7" name="Овал 1326">
              <a:extLst>
                <a:ext uri="{FF2B5EF4-FFF2-40B4-BE49-F238E27FC236}">
                  <a16:creationId xmlns:a16="http://schemas.microsoft.com/office/drawing/2014/main" id="{EF6F38B1-51A6-47D6-B4C0-2978E42D9747}"/>
                </a:ext>
              </a:extLst>
            </p:cNvPr>
            <p:cNvSpPr/>
            <p:nvPr/>
          </p:nvSpPr>
          <p:spPr>
            <a:xfrm rot="6317512">
              <a:off x="8819656" y="2690696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8" name="Овал 1327">
              <a:extLst>
                <a:ext uri="{FF2B5EF4-FFF2-40B4-BE49-F238E27FC236}">
                  <a16:creationId xmlns:a16="http://schemas.microsoft.com/office/drawing/2014/main" id="{9358FC22-3746-443B-BAB7-FA290FF56C69}"/>
                </a:ext>
              </a:extLst>
            </p:cNvPr>
            <p:cNvSpPr/>
            <p:nvPr/>
          </p:nvSpPr>
          <p:spPr>
            <a:xfrm rot="6317512">
              <a:off x="8791729" y="2665561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9" name="Овал 1328">
              <a:extLst>
                <a:ext uri="{FF2B5EF4-FFF2-40B4-BE49-F238E27FC236}">
                  <a16:creationId xmlns:a16="http://schemas.microsoft.com/office/drawing/2014/main" id="{79AA43BE-7277-4B6D-BFC7-466F83EA4548}"/>
                </a:ext>
              </a:extLst>
            </p:cNvPr>
            <p:cNvSpPr/>
            <p:nvPr/>
          </p:nvSpPr>
          <p:spPr>
            <a:xfrm rot="2307282">
              <a:off x="8742827" y="260003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0" name="Овал 1329">
              <a:extLst>
                <a:ext uri="{FF2B5EF4-FFF2-40B4-BE49-F238E27FC236}">
                  <a16:creationId xmlns:a16="http://schemas.microsoft.com/office/drawing/2014/main" id="{5D121305-C28D-4AAA-A99E-E719845D0ECA}"/>
                </a:ext>
              </a:extLst>
            </p:cNvPr>
            <p:cNvSpPr/>
            <p:nvPr/>
          </p:nvSpPr>
          <p:spPr>
            <a:xfrm rot="2307282">
              <a:off x="8577552" y="240625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1" name="Овал 1330">
              <a:extLst>
                <a:ext uri="{FF2B5EF4-FFF2-40B4-BE49-F238E27FC236}">
                  <a16:creationId xmlns:a16="http://schemas.microsoft.com/office/drawing/2014/main" id="{1CBB16E1-B53B-4271-B0CC-652B8C0613B3}"/>
                </a:ext>
              </a:extLst>
            </p:cNvPr>
            <p:cNvSpPr/>
            <p:nvPr/>
          </p:nvSpPr>
          <p:spPr>
            <a:xfrm rot="2307282">
              <a:off x="8530085" y="252357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2" name="Овал 1331">
              <a:extLst>
                <a:ext uri="{FF2B5EF4-FFF2-40B4-BE49-F238E27FC236}">
                  <a16:creationId xmlns:a16="http://schemas.microsoft.com/office/drawing/2014/main" id="{0B10CD59-AA44-4456-AA81-94E4765BAFB9}"/>
                </a:ext>
              </a:extLst>
            </p:cNvPr>
            <p:cNvSpPr/>
            <p:nvPr/>
          </p:nvSpPr>
          <p:spPr>
            <a:xfrm rot="2307282">
              <a:off x="8579623" y="2602160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3" name="Овал 1332">
              <a:extLst>
                <a:ext uri="{FF2B5EF4-FFF2-40B4-BE49-F238E27FC236}">
                  <a16:creationId xmlns:a16="http://schemas.microsoft.com/office/drawing/2014/main" id="{CAB0E330-B28D-488D-ACCC-A0A365561F40}"/>
                </a:ext>
              </a:extLst>
            </p:cNvPr>
            <p:cNvSpPr/>
            <p:nvPr/>
          </p:nvSpPr>
          <p:spPr>
            <a:xfrm rot="2307282">
              <a:off x="8725269" y="247922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4" name="Овал 1333">
              <a:extLst>
                <a:ext uri="{FF2B5EF4-FFF2-40B4-BE49-F238E27FC236}">
                  <a16:creationId xmlns:a16="http://schemas.microsoft.com/office/drawing/2014/main" id="{5AC1BE8B-64DB-4078-A49E-15F191961750}"/>
                </a:ext>
              </a:extLst>
            </p:cNvPr>
            <p:cNvSpPr/>
            <p:nvPr/>
          </p:nvSpPr>
          <p:spPr>
            <a:xfrm rot="2307282">
              <a:off x="8759319" y="2534512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5" name="Овал 1334">
              <a:extLst>
                <a:ext uri="{FF2B5EF4-FFF2-40B4-BE49-F238E27FC236}">
                  <a16:creationId xmlns:a16="http://schemas.microsoft.com/office/drawing/2014/main" id="{82606289-A0AC-4FAE-974A-D54932E0D4E0}"/>
                </a:ext>
              </a:extLst>
            </p:cNvPr>
            <p:cNvSpPr/>
            <p:nvPr/>
          </p:nvSpPr>
          <p:spPr>
            <a:xfrm rot="2307282">
              <a:off x="8705319" y="2558484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6" name="Овал 1335">
              <a:extLst>
                <a:ext uri="{FF2B5EF4-FFF2-40B4-BE49-F238E27FC236}">
                  <a16:creationId xmlns:a16="http://schemas.microsoft.com/office/drawing/2014/main" id="{C5E07EEC-019B-472A-8C10-A5A1F2FE5C49}"/>
                </a:ext>
              </a:extLst>
            </p:cNvPr>
            <p:cNvSpPr/>
            <p:nvPr/>
          </p:nvSpPr>
          <p:spPr>
            <a:xfrm rot="2307282">
              <a:off x="8638257" y="249855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7" name="Овал 1336">
              <a:extLst>
                <a:ext uri="{FF2B5EF4-FFF2-40B4-BE49-F238E27FC236}">
                  <a16:creationId xmlns:a16="http://schemas.microsoft.com/office/drawing/2014/main" id="{FC592FF6-B596-446F-B56C-F7EAA46EA1CD}"/>
                </a:ext>
              </a:extLst>
            </p:cNvPr>
            <p:cNvSpPr/>
            <p:nvPr/>
          </p:nvSpPr>
          <p:spPr>
            <a:xfrm rot="2307282">
              <a:off x="8734623" y="241307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8" name="Овал 1337">
              <a:extLst>
                <a:ext uri="{FF2B5EF4-FFF2-40B4-BE49-F238E27FC236}">
                  <a16:creationId xmlns:a16="http://schemas.microsoft.com/office/drawing/2014/main" id="{2A522C4D-CFC6-40F3-A934-E1481BCF1755}"/>
                </a:ext>
              </a:extLst>
            </p:cNvPr>
            <p:cNvSpPr/>
            <p:nvPr/>
          </p:nvSpPr>
          <p:spPr>
            <a:xfrm rot="2307282">
              <a:off x="8681878" y="241496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9" name="Овал 1338">
              <a:extLst>
                <a:ext uri="{FF2B5EF4-FFF2-40B4-BE49-F238E27FC236}">
                  <a16:creationId xmlns:a16="http://schemas.microsoft.com/office/drawing/2014/main" id="{553F4E55-2CD9-444C-85D0-2A2162A41E78}"/>
                </a:ext>
              </a:extLst>
            </p:cNvPr>
            <p:cNvSpPr/>
            <p:nvPr/>
          </p:nvSpPr>
          <p:spPr>
            <a:xfrm rot="2307282">
              <a:off x="8586404" y="253301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0" name="Овал 1339">
              <a:extLst>
                <a:ext uri="{FF2B5EF4-FFF2-40B4-BE49-F238E27FC236}">
                  <a16:creationId xmlns:a16="http://schemas.microsoft.com/office/drawing/2014/main" id="{7FE650A3-7BC2-4568-81E9-56A5D0647F10}"/>
                </a:ext>
              </a:extLst>
            </p:cNvPr>
            <p:cNvSpPr/>
            <p:nvPr/>
          </p:nvSpPr>
          <p:spPr>
            <a:xfrm rot="2307282">
              <a:off x="8680099" y="236755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5" name="Овал 1284">
              <a:extLst>
                <a:ext uri="{FF2B5EF4-FFF2-40B4-BE49-F238E27FC236}">
                  <a16:creationId xmlns:a16="http://schemas.microsoft.com/office/drawing/2014/main" id="{477E1629-B380-493B-B3C3-3B718AB6C88C}"/>
                </a:ext>
              </a:extLst>
            </p:cNvPr>
            <p:cNvSpPr/>
            <p:nvPr/>
          </p:nvSpPr>
          <p:spPr>
            <a:xfrm rot="4931378">
              <a:off x="8789790" y="2547047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6" name="Овал 1285">
              <a:extLst>
                <a:ext uri="{FF2B5EF4-FFF2-40B4-BE49-F238E27FC236}">
                  <a16:creationId xmlns:a16="http://schemas.microsoft.com/office/drawing/2014/main" id="{D23B34D4-7B87-472A-8876-F3CA86DB092F}"/>
                </a:ext>
              </a:extLst>
            </p:cNvPr>
            <p:cNvSpPr/>
            <p:nvPr/>
          </p:nvSpPr>
          <p:spPr>
            <a:xfrm rot="4931378">
              <a:off x="8726716" y="2556446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7" name="Овал 1286">
              <a:extLst>
                <a:ext uri="{FF2B5EF4-FFF2-40B4-BE49-F238E27FC236}">
                  <a16:creationId xmlns:a16="http://schemas.microsoft.com/office/drawing/2014/main" id="{4A25D0A7-9E85-4441-AAFB-13F409BD8D73}"/>
                </a:ext>
              </a:extLst>
            </p:cNvPr>
            <p:cNvSpPr/>
            <p:nvPr/>
          </p:nvSpPr>
          <p:spPr>
            <a:xfrm rot="4931378">
              <a:off x="8705153" y="2610017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8" name="Овал 1287">
              <a:extLst>
                <a:ext uri="{FF2B5EF4-FFF2-40B4-BE49-F238E27FC236}">
                  <a16:creationId xmlns:a16="http://schemas.microsoft.com/office/drawing/2014/main" id="{7E18B019-8611-4296-BDC4-540F64F76BA2}"/>
                </a:ext>
              </a:extLst>
            </p:cNvPr>
            <p:cNvSpPr/>
            <p:nvPr/>
          </p:nvSpPr>
          <p:spPr>
            <a:xfrm rot="921148">
              <a:off x="8493111" y="248504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9" name="Овал 1288">
              <a:extLst>
                <a:ext uri="{FF2B5EF4-FFF2-40B4-BE49-F238E27FC236}">
                  <a16:creationId xmlns:a16="http://schemas.microsoft.com/office/drawing/2014/main" id="{E111FC0F-EEF8-4602-85FF-60FE0FE80DD0}"/>
                </a:ext>
              </a:extLst>
            </p:cNvPr>
            <p:cNvSpPr/>
            <p:nvPr/>
          </p:nvSpPr>
          <p:spPr>
            <a:xfrm rot="921148">
              <a:off x="8697937" y="251793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0" name="Овал 1289">
              <a:extLst>
                <a:ext uri="{FF2B5EF4-FFF2-40B4-BE49-F238E27FC236}">
                  <a16:creationId xmlns:a16="http://schemas.microsoft.com/office/drawing/2014/main" id="{BDDF40B1-B7A9-4B78-8C48-BF99D8F90346}"/>
                </a:ext>
              </a:extLst>
            </p:cNvPr>
            <p:cNvSpPr/>
            <p:nvPr/>
          </p:nvSpPr>
          <p:spPr>
            <a:xfrm rot="921148">
              <a:off x="8657104" y="2420488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1" name="Овал 1290">
              <a:extLst>
                <a:ext uri="{FF2B5EF4-FFF2-40B4-BE49-F238E27FC236}">
                  <a16:creationId xmlns:a16="http://schemas.microsoft.com/office/drawing/2014/main" id="{A1A0EF8F-4202-4068-BE47-A546C2A76DC5}"/>
                </a:ext>
              </a:extLst>
            </p:cNvPr>
            <p:cNvSpPr/>
            <p:nvPr/>
          </p:nvSpPr>
          <p:spPr>
            <a:xfrm rot="921148">
              <a:off x="8705134" y="246595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2" name="Овал 1291">
              <a:extLst>
                <a:ext uri="{FF2B5EF4-FFF2-40B4-BE49-F238E27FC236}">
                  <a16:creationId xmlns:a16="http://schemas.microsoft.com/office/drawing/2014/main" id="{DB4078F6-2983-4924-8C66-6DCB0AFB5161}"/>
                </a:ext>
              </a:extLst>
            </p:cNvPr>
            <p:cNvSpPr/>
            <p:nvPr/>
          </p:nvSpPr>
          <p:spPr>
            <a:xfrm rot="921148">
              <a:off x="8608499" y="251435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3" name="Овал 1292">
              <a:extLst>
                <a:ext uri="{FF2B5EF4-FFF2-40B4-BE49-F238E27FC236}">
                  <a16:creationId xmlns:a16="http://schemas.microsoft.com/office/drawing/2014/main" id="{22D6C6C7-E690-40AD-9F58-CE3A48383204}"/>
                </a:ext>
              </a:extLst>
            </p:cNvPr>
            <p:cNvSpPr/>
            <p:nvPr/>
          </p:nvSpPr>
          <p:spPr>
            <a:xfrm rot="921148">
              <a:off x="8617205" y="258329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4" name="Овал 1293">
              <a:extLst>
                <a:ext uri="{FF2B5EF4-FFF2-40B4-BE49-F238E27FC236}">
                  <a16:creationId xmlns:a16="http://schemas.microsoft.com/office/drawing/2014/main" id="{09CCD8C2-01AF-4BF9-9F9F-FFE641381287}"/>
                </a:ext>
              </a:extLst>
            </p:cNvPr>
            <p:cNvSpPr/>
            <p:nvPr/>
          </p:nvSpPr>
          <p:spPr>
            <a:xfrm rot="921148">
              <a:off x="8572493" y="256411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5" name="Овал 1294">
              <a:extLst>
                <a:ext uri="{FF2B5EF4-FFF2-40B4-BE49-F238E27FC236}">
                  <a16:creationId xmlns:a16="http://schemas.microsoft.com/office/drawing/2014/main" id="{8792B802-E2AD-44CB-A4F6-49AAB8E64262}"/>
                </a:ext>
              </a:extLst>
            </p:cNvPr>
            <p:cNvSpPr/>
            <p:nvPr/>
          </p:nvSpPr>
          <p:spPr>
            <a:xfrm rot="921148">
              <a:off x="8570509" y="2464580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6" name="Овал 1295">
              <a:extLst>
                <a:ext uri="{FF2B5EF4-FFF2-40B4-BE49-F238E27FC236}">
                  <a16:creationId xmlns:a16="http://schemas.microsoft.com/office/drawing/2014/main" id="{C46032DC-F79C-49C0-961C-7CADFE310DE0}"/>
                </a:ext>
              </a:extLst>
            </p:cNvPr>
            <p:cNvSpPr/>
            <p:nvPr/>
          </p:nvSpPr>
          <p:spPr>
            <a:xfrm rot="921148">
              <a:off x="8517681" y="2468464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7" name="Овал 1296">
              <a:extLst>
                <a:ext uri="{FF2B5EF4-FFF2-40B4-BE49-F238E27FC236}">
                  <a16:creationId xmlns:a16="http://schemas.microsoft.com/office/drawing/2014/main" id="{52BA89E2-05B1-48C3-9A35-C2D605CDF66E}"/>
                </a:ext>
              </a:extLst>
            </p:cNvPr>
            <p:cNvSpPr/>
            <p:nvPr/>
          </p:nvSpPr>
          <p:spPr>
            <a:xfrm rot="921148">
              <a:off x="8492995" y="252050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8" name="Овал 1297">
              <a:extLst>
                <a:ext uri="{FF2B5EF4-FFF2-40B4-BE49-F238E27FC236}">
                  <a16:creationId xmlns:a16="http://schemas.microsoft.com/office/drawing/2014/main" id="{5F3623D5-8F31-46FC-91F0-61F25B56CB64}"/>
                </a:ext>
              </a:extLst>
            </p:cNvPr>
            <p:cNvSpPr/>
            <p:nvPr/>
          </p:nvSpPr>
          <p:spPr>
            <a:xfrm rot="4931378">
              <a:off x="8751395" y="2507093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9" name="Овал 1298">
              <a:extLst>
                <a:ext uri="{FF2B5EF4-FFF2-40B4-BE49-F238E27FC236}">
                  <a16:creationId xmlns:a16="http://schemas.microsoft.com/office/drawing/2014/main" id="{98038483-C68C-49DA-A120-122B32C252DC}"/>
                </a:ext>
              </a:extLst>
            </p:cNvPr>
            <p:cNvSpPr/>
            <p:nvPr/>
          </p:nvSpPr>
          <p:spPr>
            <a:xfrm rot="4931378">
              <a:off x="8781116" y="2610412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0" name="Овал 1299">
              <a:extLst>
                <a:ext uri="{FF2B5EF4-FFF2-40B4-BE49-F238E27FC236}">
                  <a16:creationId xmlns:a16="http://schemas.microsoft.com/office/drawing/2014/main" id="{1BF0BF3E-D6CE-4DE1-9CC5-039068F379F9}"/>
                </a:ext>
              </a:extLst>
            </p:cNvPr>
            <p:cNvSpPr/>
            <p:nvPr/>
          </p:nvSpPr>
          <p:spPr>
            <a:xfrm rot="4931378">
              <a:off x="8746349" y="2599194"/>
              <a:ext cx="80061" cy="6608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1" name="Овал 1300">
              <a:extLst>
                <a:ext uri="{FF2B5EF4-FFF2-40B4-BE49-F238E27FC236}">
                  <a16:creationId xmlns:a16="http://schemas.microsoft.com/office/drawing/2014/main" id="{E4B637D2-5EBA-44AA-95E3-5DF090FE279B}"/>
                </a:ext>
              </a:extLst>
            </p:cNvPr>
            <p:cNvSpPr/>
            <p:nvPr/>
          </p:nvSpPr>
          <p:spPr>
            <a:xfrm rot="921148">
              <a:off x="8679276" y="256112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2" name="Овал 1301">
              <a:extLst>
                <a:ext uri="{FF2B5EF4-FFF2-40B4-BE49-F238E27FC236}">
                  <a16:creationId xmlns:a16="http://schemas.microsoft.com/office/drawing/2014/main" id="{3BF5F531-F84B-44FE-9904-0B918002A7E3}"/>
                </a:ext>
              </a:extLst>
            </p:cNvPr>
            <p:cNvSpPr/>
            <p:nvPr/>
          </p:nvSpPr>
          <p:spPr>
            <a:xfrm rot="921148">
              <a:off x="8457262" y="2453332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3" name="Овал 1302">
              <a:extLst>
                <a:ext uri="{FF2B5EF4-FFF2-40B4-BE49-F238E27FC236}">
                  <a16:creationId xmlns:a16="http://schemas.microsoft.com/office/drawing/2014/main" id="{1F6A8F2E-9BD4-4FB0-9B1F-43E652D8EEBD}"/>
                </a:ext>
              </a:extLst>
            </p:cNvPr>
            <p:cNvSpPr/>
            <p:nvPr/>
          </p:nvSpPr>
          <p:spPr>
            <a:xfrm rot="921148">
              <a:off x="8455978" y="258147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4" name="Овал 1303">
              <a:extLst>
                <a:ext uri="{FF2B5EF4-FFF2-40B4-BE49-F238E27FC236}">
                  <a16:creationId xmlns:a16="http://schemas.microsoft.com/office/drawing/2014/main" id="{57F21123-A76F-4D3B-AA71-131541D3BADA}"/>
                </a:ext>
              </a:extLst>
            </p:cNvPr>
            <p:cNvSpPr/>
            <p:nvPr/>
          </p:nvSpPr>
          <p:spPr>
            <a:xfrm rot="921148">
              <a:off x="8529929" y="2632642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5" name="Овал 1304">
              <a:extLst>
                <a:ext uri="{FF2B5EF4-FFF2-40B4-BE49-F238E27FC236}">
                  <a16:creationId xmlns:a16="http://schemas.microsoft.com/office/drawing/2014/main" id="{739BD72E-3C88-4400-9B9A-E57C9E350647}"/>
                </a:ext>
              </a:extLst>
            </p:cNvPr>
            <p:cNvSpPr/>
            <p:nvPr/>
          </p:nvSpPr>
          <p:spPr>
            <a:xfrm rot="921148">
              <a:off x="8619490" y="245748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6" name="Овал 1305">
              <a:extLst>
                <a:ext uri="{FF2B5EF4-FFF2-40B4-BE49-F238E27FC236}">
                  <a16:creationId xmlns:a16="http://schemas.microsoft.com/office/drawing/2014/main" id="{3FFD2EEF-23D1-4900-8E6F-C00186DD68F0}"/>
                </a:ext>
              </a:extLst>
            </p:cNvPr>
            <p:cNvSpPr/>
            <p:nvPr/>
          </p:nvSpPr>
          <p:spPr>
            <a:xfrm rot="921148">
              <a:off x="8670779" y="2493827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7" name="Овал 1306">
              <a:extLst>
                <a:ext uri="{FF2B5EF4-FFF2-40B4-BE49-F238E27FC236}">
                  <a16:creationId xmlns:a16="http://schemas.microsoft.com/office/drawing/2014/main" id="{2BCE40AE-3A23-4476-92C0-7BA5FE6F86D5}"/>
                </a:ext>
              </a:extLst>
            </p:cNvPr>
            <p:cNvSpPr/>
            <p:nvPr/>
          </p:nvSpPr>
          <p:spPr>
            <a:xfrm rot="921148">
              <a:off x="8629769" y="253889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8" name="Овал 1307">
              <a:extLst>
                <a:ext uri="{FF2B5EF4-FFF2-40B4-BE49-F238E27FC236}">
                  <a16:creationId xmlns:a16="http://schemas.microsoft.com/office/drawing/2014/main" id="{BA0B38AE-3815-4AFC-B765-1E8E2E835D9E}"/>
                </a:ext>
              </a:extLst>
            </p:cNvPr>
            <p:cNvSpPr/>
            <p:nvPr/>
          </p:nvSpPr>
          <p:spPr>
            <a:xfrm rot="921148">
              <a:off x="8546438" y="2512353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9" name="Овал 1308">
              <a:extLst>
                <a:ext uri="{FF2B5EF4-FFF2-40B4-BE49-F238E27FC236}">
                  <a16:creationId xmlns:a16="http://schemas.microsoft.com/office/drawing/2014/main" id="{FF84F14C-665D-40A8-AF4D-B7DD684E0CBE}"/>
                </a:ext>
              </a:extLst>
            </p:cNvPr>
            <p:cNvSpPr/>
            <p:nvPr/>
          </p:nvSpPr>
          <p:spPr>
            <a:xfrm rot="921148">
              <a:off x="8604199" y="2392651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0" name="Овал 1309">
              <a:extLst>
                <a:ext uri="{FF2B5EF4-FFF2-40B4-BE49-F238E27FC236}">
                  <a16:creationId xmlns:a16="http://schemas.microsoft.com/office/drawing/2014/main" id="{D6F4BAD7-E418-48CD-8E59-8F87CBBDF811}"/>
                </a:ext>
              </a:extLst>
            </p:cNvPr>
            <p:cNvSpPr/>
            <p:nvPr/>
          </p:nvSpPr>
          <p:spPr>
            <a:xfrm rot="921148">
              <a:off x="8556368" y="241687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1" name="Овал 1310">
              <a:extLst>
                <a:ext uri="{FF2B5EF4-FFF2-40B4-BE49-F238E27FC236}">
                  <a16:creationId xmlns:a16="http://schemas.microsoft.com/office/drawing/2014/main" id="{1A3DAE42-6363-4BDD-A9F3-3C67212A2827}"/>
                </a:ext>
              </a:extLst>
            </p:cNvPr>
            <p:cNvSpPr/>
            <p:nvPr/>
          </p:nvSpPr>
          <p:spPr>
            <a:xfrm rot="921148">
              <a:off x="8511191" y="2566155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2" name="Овал 1311">
              <a:extLst>
                <a:ext uri="{FF2B5EF4-FFF2-40B4-BE49-F238E27FC236}">
                  <a16:creationId xmlns:a16="http://schemas.microsoft.com/office/drawing/2014/main" id="{503E0256-DD5D-4C65-93C0-ABB1D7D6B7C4}"/>
                </a:ext>
              </a:extLst>
            </p:cNvPr>
            <p:cNvSpPr/>
            <p:nvPr/>
          </p:nvSpPr>
          <p:spPr>
            <a:xfrm rot="921148">
              <a:off x="8537608" y="237402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27" name="Группа 1226">
              <a:extLst>
                <a:ext uri="{FF2B5EF4-FFF2-40B4-BE49-F238E27FC236}">
                  <a16:creationId xmlns:a16="http://schemas.microsoft.com/office/drawing/2014/main" id="{02D26686-41CE-48EF-A1FD-B7866F30F053}"/>
                </a:ext>
              </a:extLst>
            </p:cNvPr>
            <p:cNvGrpSpPr/>
            <p:nvPr/>
          </p:nvGrpSpPr>
          <p:grpSpPr>
            <a:xfrm rot="21235271">
              <a:off x="8349039" y="2412326"/>
              <a:ext cx="310797" cy="451885"/>
              <a:chOff x="6113912" y="2011662"/>
              <a:chExt cx="475343" cy="624767"/>
            </a:xfrm>
          </p:grpSpPr>
          <p:sp>
            <p:nvSpPr>
              <p:cNvPr id="1257" name="Овал 1256">
                <a:extLst>
                  <a:ext uri="{FF2B5EF4-FFF2-40B4-BE49-F238E27FC236}">
                    <a16:creationId xmlns:a16="http://schemas.microsoft.com/office/drawing/2014/main" id="{D96A67B3-EEFE-4A0D-A5D5-F4E59358D071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8" name="Овал 1257">
                <a:extLst>
                  <a:ext uri="{FF2B5EF4-FFF2-40B4-BE49-F238E27FC236}">
                    <a16:creationId xmlns:a16="http://schemas.microsoft.com/office/drawing/2014/main" id="{539C0D49-8C75-433C-94F4-9531A09ACBFD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9" name="Овал 1258">
                <a:extLst>
                  <a:ext uri="{FF2B5EF4-FFF2-40B4-BE49-F238E27FC236}">
                    <a16:creationId xmlns:a16="http://schemas.microsoft.com/office/drawing/2014/main" id="{9E1AF67A-AC44-44C6-9055-34EF510B0E59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0" name="Овал 1259">
                <a:extLst>
                  <a:ext uri="{FF2B5EF4-FFF2-40B4-BE49-F238E27FC236}">
                    <a16:creationId xmlns:a16="http://schemas.microsoft.com/office/drawing/2014/main" id="{C05E821A-CA6D-42DC-A8A4-F80020A572C6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1" name="Овал 1260">
                <a:extLst>
                  <a:ext uri="{FF2B5EF4-FFF2-40B4-BE49-F238E27FC236}">
                    <a16:creationId xmlns:a16="http://schemas.microsoft.com/office/drawing/2014/main" id="{F4E7AF91-74A4-4BD6-A7E7-E30B997CA6C0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2" name="Овал 1261">
                <a:extLst>
                  <a:ext uri="{FF2B5EF4-FFF2-40B4-BE49-F238E27FC236}">
                    <a16:creationId xmlns:a16="http://schemas.microsoft.com/office/drawing/2014/main" id="{EFE63396-F5D7-456E-B659-416BE6336199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3" name="Овал 1262">
                <a:extLst>
                  <a:ext uri="{FF2B5EF4-FFF2-40B4-BE49-F238E27FC236}">
                    <a16:creationId xmlns:a16="http://schemas.microsoft.com/office/drawing/2014/main" id="{A6C6BD53-18A0-41F4-B078-24E29FFED2E9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4" name="Овал 1263">
                <a:extLst>
                  <a:ext uri="{FF2B5EF4-FFF2-40B4-BE49-F238E27FC236}">
                    <a16:creationId xmlns:a16="http://schemas.microsoft.com/office/drawing/2014/main" id="{B49C7091-8DD2-4196-B898-CFA2870B6A2C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5" name="Овал 1264">
                <a:extLst>
                  <a:ext uri="{FF2B5EF4-FFF2-40B4-BE49-F238E27FC236}">
                    <a16:creationId xmlns:a16="http://schemas.microsoft.com/office/drawing/2014/main" id="{BABD8CBD-2A4A-48AB-A241-FD98D297D20F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6" name="Овал 1265">
                <a:extLst>
                  <a:ext uri="{FF2B5EF4-FFF2-40B4-BE49-F238E27FC236}">
                    <a16:creationId xmlns:a16="http://schemas.microsoft.com/office/drawing/2014/main" id="{08E156DC-BAAF-418F-A588-BFC48CD52338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7" name="Овал 1266">
                <a:extLst>
                  <a:ext uri="{FF2B5EF4-FFF2-40B4-BE49-F238E27FC236}">
                    <a16:creationId xmlns:a16="http://schemas.microsoft.com/office/drawing/2014/main" id="{182B4508-CF28-468C-86E1-42EC5E7E3D60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8" name="Овал 1267">
                <a:extLst>
                  <a:ext uri="{FF2B5EF4-FFF2-40B4-BE49-F238E27FC236}">
                    <a16:creationId xmlns:a16="http://schemas.microsoft.com/office/drawing/2014/main" id="{3EB22B0C-130D-4934-829F-EECC2DF18286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9" name="Овал 1268">
                <a:extLst>
                  <a:ext uri="{FF2B5EF4-FFF2-40B4-BE49-F238E27FC236}">
                    <a16:creationId xmlns:a16="http://schemas.microsoft.com/office/drawing/2014/main" id="{58A062D3-D7F4-4261-A0EB-616CFAB05ED8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0" name="Овал 1269">
                <a:extLst>
                  <a:ext uri="{FF2B5EF4-FFF2-40B4-BE49-F238E27FC236}">
                    <a16:creationId xmlns:a16="http://schemas.microsoft.com/office/drawing/2014/main" id="{FF20BFB3-843F-4434-B741-03B4840BCD5B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1" name="Овал 1270">
                <a:extLst>
                  <a:ext uri="{FF2B5EF4-FFF2-40B4-BE49-F238E27FC236}">
                    <a16:creationId xmlns:a16="http://schemas.microsoft.com/office/drawing/2014/main" id="{AF1F24C1-AF5A-4FB4-A24D-5E4908C64CB4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2" name="Овал 1271">
                <a:extLst>
                  <a:ext uri="{FF2B5EF4-FFF2-40B4-BE49-F238E27FC236}">
                    <a16:creationId xmlns:a16="http://schemas.microsoft.com/office/drawing/2014/main" id="{67B4D193-0FC1-4BD9-ABF8-F4AF163960D3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3" name="Овал 1272">
                <a:extLst>
                  <a:ext uri="{FF2B5EF4-FFF2-40B4-BE49-F238E27FC236}">
                    <a16:creationId xmlns:a16="http://schemas.microsoft.com/office/drawing/2014/main" id="{C7EBD73B-1A97-4364-A94B-C1759708DDB6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4" name="Овал 1273">
                <a:extLst>
                  <a:ext uri="{FF2B5EF4-FFF2-40B4-BE49-F238E27FC236}">
                    <a16:creationId xmlns:a16="http://schemas.microsoft.com/office/drawing/2014/main" id="{65D6C3BA-89BC-4F55-A856-6495761E6310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5" name="Овал 1274">
                <a:extLst>
                  <a:ext uri="{FF2B5EF4-FFF2-40B4-BE49-F238E27FC236}">
                    <a16:creationId xmlns:a16="http://schemas.microsoft.com/office/drawing/2014/main" id="{1C34FB35-B7F2-4E7F-AC66-A531A4267C63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6" name="Овал 1275">
                <a:extLst>
                  <a:ext uri="{FF2B5EF4-FFF2-40B4-BE49-F238E27FC236}">
                    <a16:creationId xmlns:a16="http://schemas.microsoft.com/office/drawing/2014/main" id="{2111F90D-1AA3-4F2A-8722-AB770477706D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7" name="Овал 1276">
                <a:extLst>
                  <a:ext uri="{FF2B5EF4-FFF2-40B4-BE49-F238E27FC236}">
                    <a16:creationId xmlns:a16="http://schemas.microsoft.com/office/drawing/2014/main" id="{5835E562-AA5F-42F6-8528-BD5A4E02C63C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8" name="Овал 1277">
                <a:extLst>
                  <a:ext uri="{FF2B5EF4-FFF2-40B4-BE49-F238E27FC236}">
                    <a16:creationId xmlns:a16="http://schemas.microsoft.com/office/drawing/2014/main" id="{A9FABC2A-3BEF-4F55-9F4F-CB0754A5DE07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9" name="Овал 1278">
                <a:extLst>
                  <a:ext uri="{FF2B5EF4-FFF2-40B4-BE49-F238E27FC236}">
                    <a16:creationId xmlns:a16="http://schemas.microsoft.com/office/drawing/2014/main" id="{A42F370B-235C-4319-99C4-935CA3221CED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0" name="Овал 1279">
                <a:extLst>
                  <a:ext uri="{FF2B5EF4-FFF2-40B4-BE49-F238E27FC236}">
                    <a16:creationId xmlns:a16="http://schemas.microsoft.com/office/drawing/2014/main" id="{9F00E7F9-EA92-4EE4-9685-A687F95D8BCF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1" name="Овал 1280">
                <a:extLst>
                  <a:ext uri="{FF2B5EF4-FFF2-40B4-BE49-F238E27FC236}">
                    <a16:creationId xmlns:a16="http://schemas.microsoft.com/office/drawing/2014/main" id="{0A2A3C54-B03A-4374-BBD9-F93C4E7B0CC2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2" name="Овал 1281">
                <a:extLst>
                  <a:ext uri="{FF2B5EF4-FFF2-40B4-BE49-F238E27FC236}">
                    <a16:creationId xmlns:a16="http://schemas.microsoft.com/office/drawing/2014/main" id="{AF87BCE9-5E97-45AF-A54E-735978750A5E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3" name="Овал 1282">
                <a:extLst>
                  <a:ext uri="{FF2B5EF4-FFF2-40B4-BE49-F238E27FC236}">
                    <a16:creationId xmlns:a16="http://schemas.microsoft.com/office/drawing/2014/main" id="{23ACD6C4-1C6C-4C9D-9A2D-9F46AAD92E5B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4" name="Овал 1283">
                <a:extLst>
                  <a:ext uri="{FF2B5EF4-FFF2-40B4-BE49-F238E27FC236}">
                    <a16:creationId xmlns:a16="http://schemas.microsoft.com/office/drawing/2014/main" id="{18869B35-64BF-4CA5-AB86-72684F8A16C2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28" name="Группа 1227">
              <a:extLst>
                <a:ext uri="{FF2B5EF4-FFF2-40B4-BE49-F238E27FC236}">
                  <a16:creationId xmlns:a16="http://schemas.microsoft.com/office/drawing/2014/main" id="{5411A845-D160-452D-B778-4812B65CB913}"/>
                </a:ext>
              </a:extLst>
            </p:cNvPr>
            <p:cNvGrpSpPr/>
            <p:nvPr/>
          </p:nvGrpSpPr>
          <p:grpSpPr>
            <a:xfrm rot="2909525">
              <a:off x="8354307" y="2487449"/>
              <a:ext cx="343809" cy="408496"/>
              <a:chOff x="6113912" y="2011662"/>
              <a:chExt cx="475343" cy="624767"/>
            </a:xfrm>
          </p:grpSpPr>
          <p:sp>
            <p:nvSpPr>
              <p:cNvPr id="1229" name="Овал 1228">
                <a:extLst>
                  <a:ext uri="{FF2B5EF4-FFF2-40B4-BE49-F238E27FC236}">
                    <a16:creationId xmlns:a16="http://schemas.microsoft.com/office/drawing/2014/main" id="{7628575C-2058-47C9-9E92-BCCE0007D828}"/>
                  </a:ext>
                </a:extLst>
              </p:cNvPr>
              <p:cNvSpPr/>
              <p:nvPr/>
            </p:nvSpPr>
            <p:spPr>
              <a:xfrm>
                <a:off x="6393541" y="20116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0" name="Овал 1229">
                <a:extLst>
                  <a:ext uri="{FF2B5EF4-FFF2-40B4-BE49-F238E27FC236}">
                    <a16:creationId xmlns:a16="http://schemas.microsoft.com/office/drawing/2014/main" id="{7B47B127-83ED-4F64-AB47-522252490E16}"/>
                  </a:ext>
                </a:extLst>
              </p:cNvPr>
              <p:cNvSpPr/>
              <p:nvPr/>
            </p:nvSpPr>
            <p:spPr>
              <a:xfrm>
                <a:off x="6393541" y="21090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1" name="Овал 1230">
                <a:extLst>
                  <a:ext uri="{FF2B5EF4-FFF2-40B4-BE49-F238E27FC236}">
                    <a16:creationId xmlns:a16="http://schemas.microsoft.com/office/drawing/2014/main" id="{0E3CF651-D39E-41BE-9B69-806C5F84BA23}"/>
                  </a:ext>
                </a:extLst>
              </p:cNvPr>
              <p:cNvSpPr/>
              <p:nvPr/>
            </p:nvSpPr>
            <p:spPr>
              <a:xfrm>
                <a:off x="6462521" y="215195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2" name="Овал 1231">
                <a:extLst>
                  <a:ext uri="{FF2B5EF4-FFF2-40B4-BE49-F238E27FC236}">
                    <a16:creationId xmlns:a16="http://schemas.microsoft.com/office/drawing/2014/main" id="{BD75F396-99E6-4C0F-9E3F-528659A597DE}"/>
                  </a:ext>
                </a:extLst>
              </p:cNvPr>
              <p:cNvSpPr/>
              <p:nvPr/>
            </p:nvSpPr>
            <p:spPr>
              <a:xfrm rot="17589770">
                <a:off x="6252085" y="245583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3" name="Овал 1232">
                <a:extLst>
                  <a:ext uri="{FF2B5EF4-FFF2-40B4-BE49-F238E27FC236}">
                    <a16:creationId xmlns:a16="http://schemas.microsoft.com/office/drawing/2014/main" id="{B317783E-87CA-492F-ADA2-D3A31BF21441}"/>
                  </a:ext>
                </a:extLst>
              </p:cNvPr>
              <p:cNvSpPr/>
              <p:nvPr/>
            </p:nvSpPr>
            <p:spPr>
              <a:xfrm rot="17589770">
                <a:off x="6338946" y="21517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4" name="Овал 1233">
                <a:extLst>
                  <a:ext uri="{FF2B5EF4-FFF2-40B4-BE49-F238E27FC236}">
                    <a16:creationId xmlns:a16="http://schemas.microsoft.com/office/drawing/2014/main" id="{F07BFDF7-23AA-45C9-B4C5-4DE58AAB3DCC}"/>
                  </a:ext>
                </a:extLst>
              </p:cNvPr>
              <p:cNvSpPr/>
              <p:nvPr/>
            </p:nvSpPr>
            <p:spPr>
              <a:xfrm rot="17589770">
                <a:off x="6197128" y="219499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5" name="Овал 1234">
                <a:extLst>
                  <a:ext uri="{FF2B5EF4-FFF2-40B4-BE49-F238E27FC236}">
                    <a16:creationId xmlns:a16="http://schemas.microsoft.com/office/drawing/2014/main" id="{FB5BD022-788B-42E8-8194-CB802E2DCA0B}"/>
                  </a:ext>
                </a:extLst>
              </p:cNvPr>
              <p:cNvSpPr/>
              <p:nvPr/>
            </p:nvSpPr>
            <p:spPr>
              <a:xfrm rot="17589770">
                <a:off x="6269215" y="2130917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6" name="Овал 1235">
                <a:extLst>
                  <a:ext uri="{FF2B5EF4-FFF2-40B4-BE49-F238E27FC236}">
                    <a16:creationId xmlns:a16="http://schemas.microsoft.com/office/drawing/2014/main" id="{22C02299-330B-40CC-8947-5DBCD7DA6F05}"/>
                  </a:ext>
                </a:extLst>
              </p:cNvPr>
              <p:cNvSpPr/>
              <p:nvPr/>
            </p:nvSpPr>
            <p:spPr>
              <a:xfrm rot="17589770">
                <a:off x="6315786" y="228660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7" name="Овал 1236">
                <a:extLst>
                  <a:ext uri="{FF2B5EF4-FFF2-40B4-BE49-F238E27FC236}">
                    <a16:creationId xmlns:a16="http://schemas.microsoft.com/office/drawing/2014/main" id="{F887CA63-DC14-49E2-96E8-9201CAC40D04}"/>
                  </a:ext>
                </a:extLst>
              </p:cNvPr>
              <p:cNvSpPr/>
              <p:nvPr/>
            </p:nvSpPr>
            <p:spPr>
              <a:xfrm rot="17589770">
                <a:off x="6411990" y="228660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8" name="Овал 1237">
                <a:extLst>
                  <a:ext uri="{FF2B5EF4-FFF2-40B4-BE49-F238E27FC236}">
                    <a16:creationId xmlns:a16="http://schemas.microsoft.com/office/drawing/2014/main" id="{81B6AC2F-9D6E-4FB2-8307-47630C7DCE9E}"/>
                  </a:ext>
                </a:extLst>
              </p:cNvPr>
              <p:cNvSpPr/>
              <p:nvPr/>
            </p:nvSpPr>
            <p:spPr>
              <a:xfrm rot="17589770">
                <a:off x="6376593" y="235068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9" name="Овал 1238">
                <a:extLst>
                  <a:ext uri="{FF2B5EF4-FFF2-40B4-BE49-F238E27FC236}">
                    <a16:creationId xmlns:a16="http://schemas.microsoft.com/office/drawing/2014/main" id="{C6E02770-543E-4780-92F5-90AB2CF36B42}"/>
                  </a:ext>
                </a:extLst>
              </p:cNvPr>
              <p:cNvSpPr/>
              <p:nvPr/>
            </p:nvSpPr>
            <p:spPr>
              <a:xfrm rot="17589770">
                <a:off x="6239850" y="233464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0" name="Овал 1239">
                <a:extLst>
                  <a:ext uri="{FF2B5EF4-FFF2-40B4-BE49-F238E27FC236}">
                    <a16:creationId xmlns:a16="http://schemas.microsoft.com/office/drawing/2014/main" id="{45CD7EB4-A147-4B84-BA53-62856D8D404B}"/>
                  </a:ext>
                </a:extLst>
              </p:cNvPr>
              <p:cNvSpPr/>
              <p:nvPr/>
            </p:nvSpPr>
            <p:spPr>
              <a:xfrm rot="17589770">
                <a:off x="6234387" y="2415434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1" name="Овал 1240">
                <a:extLst>
                  <a:ext uri="{FF2B5EF4-FFF2-40B4-BE49-F238E27FC236}">
                    <a16:creationId xmlns:a16="http://schemas.microsoft.com/office/drawing/2014/main" id="{6D9B9756-044B-4CA0-943C-BE2264F2103A}"/>
                  </a:ext>
                </a:extLst>
              </p:cNvPr>
              <p:cNvSpPr/>
              <p:nvPr/>
            </p:nvSpPr>
            <p:spPr>
              <a:xfrm rot="17589770">
                <a:off x="6300631" y="24627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2" name="Овал 1241">
                <a:extLst>
                  <a:ext uri="{FF2B5EF4-FFF2-40B4-BE49-F238E27FC236}">
                    <a16:creationId xmlns:a16="http://schemas.microsoft.com/office/drawing/2014/main" id="{E24DC4C4-04AA-4BEC-A0C6-3F2F4606BB77}"/>
                  </a:ext>
                </a:extLst>
              </p:cNvPr>
              <p:cNvSpPr/>
              <p:nvPr/>
            </p:nvSpPr>
            <p:spPr>
              <a:xfrm>
                <a:off x="6330978" y="2062195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3" name="Овал 1242">
                <a:extLst>
                  <a:ext uri="{FF2B5EF4-FFF2-40B4-BE49-F238E27FC236}">
                    <a16:creationId xmlns:a16="http://schemas.microsoft.com/office/drawing/2014/main" id="{F394F6E2-EBDE-4B6E-991D-D142D2A167AA}"/>
                  </a:ext>
                </a:extLst>
              </p:cNvPr>
              <p:cNvSpPr/>
              <p:nvPr/>
            </p:nvSpPr>
            <p:spPr>
              <a:xfrm>
                <a:off x="6478564" y="203692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4" name="Овал 1243">
                <a:extLst>
                  <a:ext uri="{FF2B5EF4-FFF2-40B4-BE49-F238E27FC236}">
                    <a16:creationId xmlns:a16="http://schemas.microsoft.com/office/drawing/2014/main" id="{9464DE48-F33F-457A-AB6E-4E3FB3BF7B28}"/>
                  </a:ext>
                </a:extLst>
              </p:cNvPr>
              <p:cNvSpPr/>
              <p:nvPr/>
            </p:nvSpPr>
            <p:spPr>
              <a:xfrm>
                <a:off x="6456104" y="2087462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5" name="Овал 1244">
                <a:extLst>
                  <a:ext uri="{FF2B5EF4-FFF2-40B4-BE49-F238E27FC236}">
                    <a16:creationId xmlns:a16="http://schemas.microsoft.com/office/drawing/2014/main" id="{BFEDACE4-0E6C-4652-8AD1-C601C360145C}"/>
                  </a:ext>
                </a:extLst>
              </p:cNvPr>
              <p:cNvSpPr/>
              <p:nvPr/>
            </p:nvSpPr>
            <p:spPr>
              <a:xfrm rot="17589770">
                <a:off x="6394291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6" name="Овал 1245">
                <a:extLst>
                  <a:ext uri="{FF2B5EF4-FFF2-40B4-BE49-F238E27FC236}">
                    <a16:creationId xmlns:a16="http://schemas.microsoft.com/office/drawing/2014/main" id="{67694608-877E-4351-947D-044761B6C1BF}"/>
                  </a:ext>
                </a:extLst>
              </p:cNvPr>
              <p:cNvSpPr/>
              <p:nvPr/>
            </p:nvSpPr>
            <p:spPr>
              <a:xfrm rot="17589770">
                <a:off x="6201329" y="25040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7" name="Овал 1246">
                <a:extLst>
                  <a:ext uri="{FF2B5EF4-FFF2-40B4-BE49-F238E27FC236}">
                    <a16:creationId xmlns:a16="http://schemas.microsoft.com/office/drawing/2014/main" id="{91363D27-01D4-4516-AF1D-138EF4677018}"/>
                  </a:ext>
                </a:extLst>
              </p:cNvPr>
              <p:cNvSpPr/>
              <p:nvPr/>
            </p:nvSpPr>
            <p:spPr>
              <a:xfrm rot="17589770">
                <a:off x="6376592" y="253055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8" name="Овал 1247">
                <a:extLst>
                  <a:ext uri="{FF2B5EF4-FFF2-40B4-BE49-F238E27FC236}">
                    <a16:creationId xmlns:a16="http://schemas.microsoft.com/office/drawing/2014/main" id="{36A5CA41-043A-4586-A705-720662D83DAF}"/>
                  </a:ext>
                </a:extLst>
              </p:cNvPr>
              <p:cNvSpPr/>
              <p:nvPr/>
            </p:nvSpPr>
            <p:spPr>
              <a:xfrm rot="17589770">
                <a:off x="6461770" y="242828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9" name="Овал 1248">
                <a:extLst>
                  <a:ext uri="{FF2B5EF4-FFF2-40B4-BE49-F238E27FC236}">
                    <a16:creationId xmlns:a16="http://schemas.microsoft.com/office/drawing/2014/main" id="{DFEB1C03-F4C5-4564-88DC-57903F6A88EE}"/>
                  </a:ext>
                </a:extLst>
              </p:cNvPr>
              <p:cNvSpPr/>
              <p:nvPr/>
            </p:nvSpPr>
            <p:spPr>
              <a:xfrm rot="17589770">
                <a:off x="6240134" y="225906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0" name="Овал 1249">
                <a:extLst>
                  <a:ext uri="{FF2B5EF4-FFF2-40B4-BE49-F238E27FC236}">
                    <a16:creationId xmlns:a16="http://schemas.microsoft.com/office/drawing/2014/main" id="{0DAF5C8D-39A8-4F49-ACAE-619E4559377D}"/>
                  </a:ext>
                </a:extLst>
              </p:cNvPr>
              <p:cNvSpPr/>
              <p:nvPr/>
            </p:nvSpPr>
            <p:spPr>
              <a:xfrm rot="17589770">
                <a:off x="6300375" y="2188306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1" name="Овал 1250">
                <a:extLst>
                  <a:ext uri="{FF2B5EF4-FFF2-40B4-BE49-F238E27FC236}">
                    <a16:creationId xmlns:a16="http://schemas.microsoft.com/office/drawing/2014/main" id="{E033A775-B4C0-4F54-B656-99C49AE9CC67}"/>
                  </a:ext>
                </a:extLst>
              </p:cNvPr>
              <p:cNvSpPr/>
              <p:nvPr/>
            </p:nvSpPr>
            <p:spPr>
              <a:xfrm rot="17589770">
                <a:off x="6353734" y="225906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2" name="Овал 1251">
                <a:extLst>
                  <a:ext uri="{FF2B5EF4-FFF2-40B4-BE49-F238E27FC236}">
                    <a16:creationId xmlns:a16="http://schemas.microsoft.com/office/drawing/2014/main" id="{33F79265-6DD8-482D-8ACF-61C1D6DF0A2F}"/>
                  </a:ext>
                </a:extLst>
              </p:cNvPr>
              <p:cNvSpPr/>
              <p:nvPr/>
            </p:nvSpPr>
            <p:spPr>
              <a:xfrm rot="17589770">
                <a:off x="6300374" y="2380259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3" name="Овал 1252">
                <a:extLst>
                  <a:ext uri="{FF2B5EF4-FFF2-40B4-BE49-F238E27FC236}">
                    <a16:creationId xmlns:a16="http://schemas.microsoft.com/office/drawing/2014/main" id="{18B1E06B-1776-4038-A2C6-06275CD8DE4E}"/>
                  </a:ext>
                </a:extLst>
              </p:cNvPr>
              <p:cNvSpPr/>
              <p:nvPr/>
            </p:nvSpPr>
            <p:spPr>
              <a:xfrm rot="17589770">
                <a:off x="6148200" y="226983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4" name="Овал 1253">
                <a:extLst>
                  <a:ext uri="{FF2B5EF4-FFF2-40B4-BE49-F238E27FC236}">
                    <a16:creationId xmlns:a16="http://schemas.microsoft.com/office/drawing/2014/main" id="{0A068B86-7440-41EC-820E-511B3B115817}"/>
                  </a:ext>
                </a:extLst>
              </p:cNvPr>
              <p:cNvSpPr/>
              <p:nvPr/>
            </p:nvSpPr>
            <p:spPr>
              <a:xfrm rot="17589770">
                <a:off x="6171619" y="2346943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5" name="Овал 1254">
                <a:extLst>
                  <a:ext uri="{FF2B5EF4-FFF2-40B4-BE49-F238E27FC236}">
                    <a16:creationId xmlns:a16="http://schemas.microsoft.com/office/drawing/2014/main" id="{93923905-DD43-4ACE-A93A-241CAED7626F}"/>
                  </a:ext>
                </a:extLst>
              </p:cNvPr>
              <p:cNvSpPr/>
              <p:nvPr/>
            </p:nvSpPr>
            <p:spPr>
              <a:xfrm rot="17589770">
                <a:off x="6366876" y="2443958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6" name="Овал 1255">
                <a:extLst>
                  <a:ext uri="{FF2B5EF4-FFF2-40B4-BE49-F238E27FC236}">
                    <a16:creationId xmlns:a16="http://schemas.microsoft.com/office/drawing/2014/main" id="{032769D0-7EB3-4A09-BAD2-8B8D75AFC86A}"/>
                  </a:ext>
                </a:extLst>
              </p:cNvPr>
              <p:cNvSpPr/>
              <p:nvPr/>
            </p:nvSpPr>
            <p:spPr>
              <a:xfrm rot="17589770">
                <a:off x="6109099" y="2367171"/>
                <a:ext cx="110691" cy="1010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99" name="Овал 1398">
              <a:extLst>
                <a:ext uri="{FF2B5EF4-FFF2-40B4-BE49-F238E27FC236}">
                  <a16:creationId xmlns:a16="http://schemas.microsoft.com/office/drawing/2014/main" id="{94806F60-71D3-471A-A645-B1C6EAE1C568}"/>
                </a:ext>
              </a:extLst>
            </p:cNvPr>
            <p:cNvSpPr/>
            <p:nvPr/>
          </p:nvSpPr>
          <p:spPr>
            <a:xfrm rot="921148">
              <a:off x="8773931" y="2577029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2" name="Овал 1401">
              <a:extLst>
                <a:ext uri="{FF2B5EF4-FFF2-40B4-BE49-F238E27FC236}">
                  <a16:creationId xmlns:a16="http://schemas.microsoft.com/office/drawing/2014/main" id="{F8311491-82D0-4ED7-95C4-F5FA13700FF1}"/>
                </a:ext>
              </a:extLst>
            </p:cNvPr>
            <p:cNvSpPr/>
            <p:nvPr/>
          </p:nvSpPr>
          <p:spPr>
            <a:xfrm rot="921148">
              <a:off x="8489169" y="3112886"/>
              <a:ext cx="72373" cy="7309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12" name="TextBox 1411">
            <a:extLst>
              <a:ext uri="{FF2B5EF4-FFF2-40B4-BE49-F238E27FC236}">
                <a16:creationId xmlns:a16="http://schemas.microsoft.com/office/drawing/2014/main" id="{7F9A213C-5B91-48DE-9F14-0F4521BC6F35}"/>
              </a:ext>
            </a:extLst>
          </p:cNvPr>
          <p:cNvSpPr txBox="1"/>
          <p:nvPr/>
        </p:nvSpPr>
        <p:spPr>
          <a:xfrm>
            <a:off x="140280" y="2365644"/>
            <a:ext cx="1525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Налетающий ион</a:t>
            </a:r>
          </a:p>
        </p:txBody>
      </p:sp>
      <p:sp>
        <p:nvSpPr>
          <p:cNvPr id="1413" name="TextBox 1412">
            <a:extLst>
              <a:ext uri="{FF2B5EF4-FFF2-40B4-BE49-F238E27FC236}">
                <a16:creationId xmlns:a16="http://schemas.microsoft.com/office/drawing/2014/main" id="{B98F0F1D-54D3-4182-B07E-3660F455750B}"/>
              </a:ext>
            </a:extLst>
          </p:cNvPr>
          <p:cNvSpPr txBox="1"/>
          <p:nvPr/>
        </p:nvSpPr>
        <p:spPr>
          <a:xfrm>
            <a:off x="1820590" y="2278247"/>
            <a:ext cx="106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мишени</a:t>
            </a:r>
          </a:p>
        </p:txBody>
      </p:sp>
      <p:cxnSp>
        <p:nvCxnSpPr>
          <p:cNvPr id="1415" name="Прямая со стрелкой 1414">
            <a:extLst>
              <a:ext uri="{FF2B5EF4-FFF2-40B4-BE49-F238E27FC236}">
                <a16:creationId xmlns:a16="http://schemas.microsoft.com/office/drawing/2014/main" id="{509A71EB-CE03-4A21-8A46-0E77E672BA14}"/>
              </a:ext>
            </a:extLst>
          </p:cNvPr>
          <p:cNvCxnSpPr>
            <a:cxnSpLocks/>
          </p:cNvCxnSpPr>
          <p:nvPr/>
        </p:nvCxnSpPr>
        <p:spPr>
          <a:xfrm>
            <a:off x="6234399" y="1877065"/>
            <a:ext cx="93833" cy="15696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Прямая со стрелкой 1415">
            <a:extLst>
              <a:ext uri="{FF2B5EF4-FFF2-40B4-BE49-F238E27FC236}">
                <a16:creationId xmlns:a16="http://schemas.microsoft.com/office/drawing/2014/main" id="{E361D0C0-7FC2-484A-B9C8-C4BEEE311908}"/>
              </a:ext>
            </a:extLst>
          </p:cNvPr>
          <p:cNvCxnSpPr>
            <a:cxnSpLocks/>
          </p:cNvCxnSpPr>
          <p:nvPr/>
        </p:nvCxnSpPr>
        <p:spPr>
          <a:xfrm flipH="1" flipV="1">
            <a:off x="6276378" y="1825005"/>
            <a:ext cx="115687" cy="16088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30C7B3-6804-42FF-BBEF-662BE1F22D45}"/>
              </a:ext>
            </a:extLst>
          </p:cNvPr>
          <p:cNvSpPr/>
          <p:nvPr/>
        </p:nvSpPr>
        <p:spPr>
          <a:xfrm>
            <a:off x="532646" y="1113097"/>
            <a:ext cx="2245051" cy="578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Mt,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t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7867EE6B-CC9C-4F35-B091-021240BF35A2}"/>
              </a:ext>
            </a:extLst>
          </p:cNvPr>
          <p:cNvSpPr txBox="1"/>
          <p:nvPr/>
        </p:nvSpPr>
        <p:spPr>
          <a:xfrm>
            <a:off x="8493649" y="2482175"/>
            <a:ext cx="322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Квазиделение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t~10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755" name="Группа 1754">
            <a:extLst>
              <a:ext uri="{FF2B5EF4-FFF2-40B4-BE49-F238E27FC236}">
                <a16:creationId xmlns:a16="http://schemas.microsoft.com/office/drawing/2014/main" id="{29B17B22-8BB7-474D-AF28-CBFE95ABC67C}"/>
              </a:ext>
            </a:extLst>
          </p:cNvPr>
          <p:cNvGrpSpPr/>
          <p:nvPr/>
        </p:nvGrpSpPr>
        <p:grpSpPr>
          <a:xfrm rot="594320">
            <a:off x="5868542" y="4032940"/>
            <a:ext cx="731712" cy="809925"/>
            <a:chOff x="3178193" y="1411966"/>
            <a:chExt cx="732108" cy="839442"/>
          </a:xfrm>
        </p:grpSpPr>
        <p:grpSp>
          <p:nvGrpSpPr>
            <p:cNvPr id="1756" name="Группа 1755">
              <a:extLst>
                <a:ext uri="{FF2B5EF4-FFF2-40B4-BE49-F238E27FC236}">
                  <a16:creationId xmlns:a16="http://schemas.microsoft.com/office/drawing/2014/main" id="{68716F29-AEED-4CF8-894B-FCD9FE70B211}"/>
                </a:ext>
              </a:extLst>
            </p:cNvPr>
            <p:cNvGrpSpPr/>
            <p:nvPr/>
          </p:nvGrpSpPr>
          <p:grpSpPr>
            <a:xfrm>
              <a:off x="3367488" y="1709310"/>
              <a:ext cx="542813" cy="542098"/>
              <a:chOff x="3054462" y="824970"/>
              <a:chExt cx="924614" cy="906762"/>
            </a:xfrm>
          </p:grpSpPr>
          <p:grpSp>
            <p:nvGrpSpPr>
              <p:cNvPr id="1915" name="Группа 1914">
                <a:extLst>
                  <a:ext uri="{FF2B5EF4-FFF2-40B4-BE49-F238E27FC236}">
                    <a16:creationId xmlns:a16="http://schemas.microsoft.com/office/drawing/2014/main" id="{30EAA21B-6C36-4C5B-BEDB-E6D9BCC732F4}"/>
                  </a:ext>
                </a:extLst>
              </p:cNvPr>
              <p:cNvGrpSpPr/>
              <p:nvPr/>
            </p:nvGrpSpPr>
            <p:grpSpPr>
              <a:xfrm rot="14099887">
                <a:off x="3313991" y="1181677"/>
                <a:ext cx="475343" cy="624767"/>
                <a:chOff x="6113912" y="2011662"/>
                <a:chExt cx="475343" cy="624767"/>
              </a:xfrm>
            </p:grpSpPr>
            <p:sp>
              <p:nvSpPr>
                <p:cNvPr id="2061" name="Овал 2060">
                  <a:extLst>
                    <a:ext uri="{FF2B5EF4-FFF2-40B4-BE49-F238E27FC236}">
                      <a16:creationId xmlns:a16="http://schemas.microsoft.com/office/drawing/2014/main" id="{2D8F3D0E-1337-4316-9D39-5BBE20C6AE66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2" name="Овал 2061">
                  <a:extLst>
                    <a:ext uri="{FF2B5EF4-FFF2-40B4-BE49-F238E27FC236}">
                      <a16:creationId xmlns:a16="http://schemas.microsoft.com/office/drawing/2014/main" id="{C69AB1C5-6C0D-432E-AB41-763F1B092C1C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3" name="Овал 2062">
                  <a:extLst>
                    <a:ext uri="{FF2B5EF4-FFF2-40B4-BE49-F238E27FC236}">
                      <a16:creationId xmlns:a16="http://schemas.microsoft.com/office/drawing/2014/main" id="{62901290-4AE5-4729-944E-A6B9B118313F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4" name="Овал 2063">
                  <a:extLst>
                    <a:ext uri="{FF2B5EF4-FFF2-40B4-BE49-F238E27FC236}">
                      <a16:creationId xmlns:a16="http://schemas.microsoft.com/office/drawing/2014/main" id="{F330A046-285B-463D-9ED1-DE93222861C8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5" name="Овал 2064">
                  <a:extLst>
                    <a:ext uri="{FF2B5EF4-FFF2-40B4-BE49-F238E27FC236}">
                      <a16:creationId xmlns:a16="http://schemas.microsoft.com/office/drawing/2014/main" id="{61813A88-C9C9-4DCD-9D51-383F8CE95B57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6" name="Овал 2065">
                  <a:extLst>
                    <a:ext uri="{FF2B5EF4-FFF2-40B4-BE49-F238E27FC236}">
                      <a16:creationId xmlns:a16="http://schemas.microsoft.com/office/drawing/2014/main" id="{112B5867-A936-4CD3-8ACA-0833FF7E4666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7" name="Овал 2066">
                  <a:extLst>
                    <a:ext uri="{FF2B5EF4-FFF2-40B4-BE49-F238E27FC236}">
                      <a16:creationId xmlns:a16="http://schemas.microsoft.com/office/drawing/2014/main" id="{0A7DFB44-1ADB-4015-ABCE-0718840CD15B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8" name="Овал 2067">
                  <a:extLst>
                    <a:ext uri="{FF2B5EF4-FFF2-40B4-BE49-F238E27FC236}">
                      <a16:creationId xmlns:a16="http://schemas.microsoft.com/office/drawing/2014/main" id="{DDA79191-635A-4AC5-94DC-90D986A38BB0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9" name="Овал 2068">
                  <a:extLst>
                    <a:ext uri="{FF2B5EF4-FFF2-40B4-BE49-F238E27FC236}">
                      <a16:creationId xmlns:a16="http://schemas.microsoft.com/office/drawing/2014/main" id="{9E6B7A05-7CFC-4D11-8399-AC3E566E7772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0" name="Овал 2069">
                  <a:extLst>
                    <a:ext uri="{FF2B5EF4-FFF2-40B4-BE49-F238E27FC236}">
                      <a16:creationId xmlns:a16="http://schemas.microsoft.com/office/drawing/2014/main" id="{8475A57E-8C24-48A4-9218-B2820A91C965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1" name="Овал 2070">
                  <a:extLst>
                    <a:ext uri="{FF2B5EF4-FFF2-40B4-BE49-F238E27FC236}">
                      <a16:creationId xmlns:a16="http://schemas.microsoft.com/office/drawing/2014/main" id="{DFDE62A8-45E3-4497-9C93-11EA754DF064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2" name="Овал 2071">
                  <a:extLst>
                    <a:ext uri="{FF2B5EF4-FFF2-40B4-BE49-F238E27FC236}">
                      <a16:creationId xmlns:a16="http://schemas.microsoft.com/office/drawing/2014/main" id="{E094D5C8-0F56-4A10-829B-4F749C444310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3" name="Овал 2072">
                  <a:extLst>
                    <a:ext uri="{FF2B5EF4-FFF2-40B4-BE49-F238E27FC236}">
                      <a16:creationId xmlns:a16="http://schemas.microsoft.com/office/drawing/2014/main" id="{60A4855D-8EC5-4C8E-9F76-23016A97FAC9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4" name="Овал 2073">
                  <a:extLst>
                    <a:ext uri="{FF2B5EF4-FFF2-40B4-BE49-F238E27FC236}">
                      <a16:creationId xmlns:a16="http://schemas.microsoft.com/office/drawing/2014/main" id="{C8CAC628-96DD-40A5-83B8-A971DE74B8E7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5" name="Овал 2074">
                  <a:extLst>
                    <a:ext uri="{FF2B5EF4-FFF2-40B4-BE49-F238E27FC236}">
                      <a16:creationId xmlns:a16="http://schemas.microsoft.com/office/drawing/2014/main" id="{2A59A83A-637F-4FCE-A3D2-0A62F204E992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6" name="Овал 2075">
                  <a:extLst>
                    <a:ext uri="{FF2B5EF4-FFF2-40B4-BE49-F238E27FC236}">
                      <a16:creationId xmlns:a16="http://schemas.microsoft.com/office/drawing/2014/main" id="{4A36F799-D487-4AED-954B-2BB9B7E7A804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7" name="Овал 2076">
                  <a:extLst>
                    <a:ext uri="{FF2B5EF4-FFF2-40B4-BE49-F238E27FC236}">
                      <a16:creationId xmlns:a16="http://schemas.microsoft.com/office/drawing/2014/main" id="{244A845F-CA16-417F-BED8-493E82DDE07C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8" name="Овал 2077">
                  <a:extLst>
                    <a:ext uri="{FF2B5EF4-FFF2-40B4-BE49-F238E27FC236}">
                      <a16:creationId xmlns:a16="http://schemas.microsoft.com/office/drawing/2014/main" id="{D15217C2-6D01-42EF-8AA7-2657523FE4BF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9" name="Овал 2078">
                  <a:extLst>
                    <a:ext uri="{FF2B5EF4-FFF2-40B4-BE49-F238E27FC236}">
                      <a16:creationId xmlns:a16="http://schemas.microsoft.com/office/drawing/2014/main" id="{C5ACE80A-268C-479E-8C7B-8EBFF9D3DFE9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0" name="Овал 2079">
                  <a:extLst>
                    <a:ext uri="{FF2B5EF4-FFF2-40B4-BE49-F238E27FC236}">
                      <a16:creationId xmlns:a16="http://schemas.microsoft.com/office/drawing/2014/main" id="{CC4DB37C-AD1D-43DC-A8E0-607E3CCA7126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1" name="Овал 2080">
                  <a:extLst>
                    <a:ext uri="{FF2B5EF4-FFF2-40B4-BE49-F238E27FC236}">
                      <a16:creationId xmlns:a16="http://schemas.microsoft.com/office/drawing/2014/main" id="{B7718CEE-E453-42B3-8872-1F63F9A599ED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2" name="Овал 2081">
                  <a:extLst>
                    <a:ext uri="{FF2B5EF4-FFF2-40B4-BE49-F238E27FC236}">
                      <a16:creationId xmlns:a16="http://schemas.microsoft.com/office/drawing/2014/main" id="{DE48EDE7-B55A-4C39-87FE-FE8252AC0FD6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3" name="Овал 2082">
                  <a:extLst>
                    <a:ext uri="{FF2B5EF4-FFF2-40B4-BE49-F238E27FC236}">
                      <a16:creationId xmlns:a16="http://schemas.microsoft.com/office/drawing/2014/main" id="{D425AAE5-4F31-4F3C-AC12-5A16064E1ADA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4" name="Овал 2083">
                  <a:extLst>
                    <a:ext uri="{FF2B5EF4-FFF2-40B4-BE49-F238E27FC236}">
                      <a16:creationId xmlns:a16="http://schemas.microsoft.com/office/drawing/2014/main" id="{6FF1EFA8-7753-43E7-97E5-BF1AFF9AD1A1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5" name="Овал 2084">
                  <a:extLst>
                    <a:ext uri="{FF2B5EF4-FFF2-40B4-BE49-F238E27FC236}">
                      <a16:creationId xmlns:a16="http://schemas.microsoft.com/office/drawing/2014/main" id="{B6C9B234-A796-4015-94DA-8D4D92250AFF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6" name="Овал 2085">
                  <a:extLst>
                    <a:ext uri="{FF2B5EF4-FFF2-40B4-BE49-F238E27FC236}">
                      <a16:creationId xmlns:a16="http://schemas.microsoft.com/office/drawing/2014/main" id="{C4A25921-7654-4163-A8C4-BB0332CDD668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7" name="Овал 2086">
                  <a:extLst>
                    <a:ext uri="{FF2B5EF4-FFF2-40B4-BE49-F238E27FC236}">
                      <a16:creationId xmlns:a16="http://schemas.microsoft.com/office/drawing/2014/main" id="{BC7B7A57-2C39-4764-94B7-7960C043CD13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8" name="Овал 2087">
                  <a:extLst>
                    <a:ext uri="{FF2B5EF4-FFF2-40B4-BE49-F238E27FC236}">
                      <a16:creationId xmlns:a16="http://schemas.microsoft.com/office/drawing/2014/main" id="{AFD34348-B10B-4019-B5A8-5172C9C77C35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16" name="Группа 1915">
                <a:extLst>
                  <a:ext uri="{FF2B5EF4-FFF2-40B4-BE49-F238E27FC236}">
                    <a16:creationId xmlns:a16="http://schemas.microsoft.com/office/drawing/2014/main" id="{C183284F-F295-4AD1-8331-BB9F1EDC0E79}"/>
                  </a:ext>
                </a:extLst>
              </p:cNvPr>
              <p:cNvGrpSpPr/>
              <p:nvPr/>
            </p:nvGrpSpPr>
            <p:grpSpPr>
              <a:xfrm rot="9968597">
                <a:off x="3484799" y="1044811"/>
                <a:ext cx="475343" cy="624767"/>
                <a:chOff x="6113912" y="2011662"/>
                <a:chExt cx="475343" cy="624767"/>
              </a:xfrm>
            </p:grpSpPr>
            <p:sp>
              <p:nvSpPr>
                <p:cNvPr id="2033" name="Овал 2032">
                  <a:extLst>
                    <a:ext uri="{FF2B5EF4-FFF2-40B4-BE49-F238E27FC236}">
                      <a16:creationId xmlns:a16="http://schemas.microsoft.com/office/drawing/2014/main" id="{83CBE095-8C98-44CA-932A-7D275988BD64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4" name="Овал 2033">
                  <a:extLst>
                    <a:ext uri="{FF2B5EF4-FFF2-40B4-BE49-F238E27FC236}">
                      <a16:creationId xmlns:a16="http://schemas.microsoft.com/office/drawing/2014/main" id="{A02468CF-3AC4-4279-A88A-400CD45E166A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5" name="Овал 2034">
                  <a:extLst>
                    <a:ext uri="{FF2B5EF4-FFF2-40B4-BE49-F238E27FC236}">
                      <a16:creationId xmlns:a16="http://schemas.microsoft.com/office/drawing/2014/main" id="{8419DCEB-FACF-4EAB-84F3-A0F057295FEE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6" name="Овал 2035">
                  <a:extLst>
                    <a:ext uri="{FF2B5EF4-FFF2-40B4-BE49-F238E27FC236}">
                      <a16:creationId xmlns:a16="http://schemas.microsoft.com/office/drawing/2014/main" id="{6A67F19F-BB37-4D9B-8328-0C310FC90E7D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7" name="Овал 2036">
                  <a:extLst>
                    <a:ext uri="{FF2B5EF4-FFF2-40B4-BE49-F238E27FC236}">
                      <a16:creationId xmlns:a16="http://schemas.microsoft.com/office/drawing/2014/main" id="{46DAFD02-2276-4ACE-9597-039AAD80C456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8" name="Овал 2037">
                  <a:extLst>
                    <a:ext uri="{FF2B5EF4-FFF2-40B4-BE49-F238E27FC236}">
                      <a16:creationId xmlns:a16="http://schemas.microsoft.com/office/drawing/2014/main" id="{F3395A8B-5D63-4056-9A7F-1D01E37103EC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9" name="Овал 2038">
                  <a:extLst>
                    <a:ext uri="{FF2B5EF4-FFF2-40B4-BE49-F238E27FC236}">
                      <a16:creationId xmlns:a16="http://schemas.microsoft.com/office/drawing/2014/main" id="{43CC9E42-53ED-4FC3-AF64-E689AAAEFD07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0" name="Овал 2039">
                  <a:extLst>
                    <a:ext uri="{FF2B5EF4-FFF2-40B4-BE49-F238E27FC236}">
                      <a16:creationId xmlns:a16="http://schemas.microsoft.com/office/drawing/2014/main" id="{E80830DF-D802-4860-A0A3-768B0EAA9E6A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1" name="Овал 2040">
                  <a:extLst>
                    <a:ext uri="{FF2B5EF4-FFF2-40B4-BE49-F238E27FC236}">
                      <a16:creationId xmlns:a16="http://schemas.microsoft.com/office/drawing/2014/main" id="{2EB6DDF7-422E-4FC4-9F5B-0A4FFAB28CFD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2" name="Овал 2041">
                  <a:extLst>
                    <a:ext uri="{FF2B5EF4-FFF2-40B4-BE49-F238E27FC236}">
                      <a16:creationId xmlns:a16="http://schemas.microsoft.com/office/drawing/2014/main" id="{3D8C7898-A0D0-4597-9019-EF7D07317FFE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3" name="Овал 2042">
                  <a:extLst>
                    <a:ext uri="{FF2B5EF4-FFF2-40B4-BE49-F238E27FC236}">
                      <a16:creationId xmlns:a16="http://schemas.microsoft.com/office/drawing/2014/main" id="{CF8F6E57-E691-4F3F-AC42-D5D4D1CCD390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4" name="Овал 2043">
                  <a:extLst>
                    <a:ext uri="{FF2B5EF4-FFF2-40B4-BE49-F238E27FC236}">
                      <a16:creationId xmlns:a16="http://schemas.microsoft.com/office/drawing/2014/main" id="{79BF8F2C-2076-492C-AB1C-BF9D5C8CEF56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5" name="Овал 2044">
                  <a:extLst>
                    <a:ext uri="{FF2B5EF4-FFF2-40B4-BE49-F238E27FC236}">
                      <a16:creationId xmlns:a16="http://schemas.microsoft.com/office/drawing/2014/main" id="{1F6E3EAF-983D-41F5-B391-A49F5FEB7F46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6" name="Овал 2045">
                  <a:extLst>
                    <a:ext uri="{FF2B5EF4-FFF2-40B4-BE49-F238E27FC236}">
                      <a16:creationId xmlns:a16="http://schemas.microsoft.com/office/drawing/2014/main" id="{C490FCA4-B418-4185-86A9-42A5AF0A77EE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7" name="Овал 2046">
                  <a:extLst>
                    <a:ext uri="{FF2B5EF4-FFF2-40B4-BE49-F238E27FC236}">
                      <a16:creationId xmlns:a16="http://schemas.microsoft.com/office/drawing/2014/main" id="{01A7435C-8AD3-481C-BE62-E720ED8CDF67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8" name="Овал 2047">
                  <a:extLst>
                    <a:ext uri="{FF2B5EF4-FFF2-40B4-BE49-F238E27FC236}">
                      <a16:creationId xmlns:a16="http://schemas.microsoft.com/office/drawing/2014/main" id="{CF58D28F-30CE-49C7-8A3A-502C536209C7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9" name="Овал 2048">
                  <a:extLst>
                    <a:ext uri="{FF2B5EF4-FFF2-40B4-BE49-F238E27FC236}">
                      <a16:creationId xmlns:a16="http://schemas.microsoft.com/office/drawing/2014/main" id="{81002E37-AB5E-4766-84A3-476FD0EC6E5F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0" name="Овал 2049">
                  <a:extLst>
                    <a:ext uri="{FF2B5EF4-FFF2-40B4-BE49-F238E27FC236}">
                      <a16:creationId xmlns:a16="http://schemas.microsoft.com/office/drawing/2014/main" id="{D96B6419-E1FA-413C-8C67-7E8000B992EF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1" name="Овал 2050">
                  <a:extLst>
                    <a:ext uri="{FF2B5EF4-FFF2-40B4-BE49-F238E27FC236}">
                      <a16:creationId xmlns:a16="http://schemas.microsoft.com/office/drawing/2014/main" id="{AF2BE43F-5E0F-49FC-B627-5FD393626BAA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2" name="Овал 2051">
                  <a:extLst>
                    <a:ext uri="{FF2B5EF4-FFF2-40B4-BE49-F238E27FC236}">
                      <a16:creationId xmlns:a16="http://schemas.microsoft.com/office/drawing/2014/main" id="{D36100C4-7F89-461D-9620-50770AE28C88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3" name="Овал 2052">
                  <a:extLst>
                    <a:ext uri="{FF2B5EF4-FFF2-40B4-BE49-F238E27FC236}">
                      <a16:creationId xmlns:a16="http://schemas.microsoft.com/office/drawing/2014/main" id="{F3A03795-9411-4E17-A801-3054476DF069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4" name="Овал 2053">
                  <a:extLst>
                    <a:ext uri="{FF2B5EF4-FFF2-40B4-BE49-F238E27FC236}">
                      <a16:creationId xmlns:a16="http://schemas.microsoft.com/office/drawing/2014/main" id="{75F8159C-B1DC-4584-B058-45A9E103C1D5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5" name="Овал 2054">
                  <a:extLst>
                    <a:ext uri="{FF2B5EF4-FFF2-40B4-BE49-F238E27FC236}">
                      <a16:creationId xmlns:a16="http://schemas.microsoft.com/office/drawing/2014/main" id="{F7FDF289-6375-4171-AFA7-CA1A26CB612B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6" name="Овал 2055">
                  <a:extLst>
                    <a:ext uri="{FF2B5EF4-FFF2-40B4-BE49-F238E27FC236}">
                      <a16:creationId xmlns:a16="http://schemas.microsoft.com/office/drawing/2014/main" id="{A2F5EE42-08BF-4A86-8B2D-72EC27C813EC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7" name="Овал 2056">
                  <a:extLst>
                    <a:ext uri="{FF2B5EF4-FFF2-40B4-BE49-F238E27FC236}">
                      <a16:creationId xmlns:a16="http://schemas.microsoft.com/office/drawing/2014/main" id="{0EDDCD59-2665-4EE8-8D2A-31DB6B7300AF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8" name="Овал 2057">
                  <a:extLst>
                    <a:ext uri="{FF2B5EF4-FFF2-40B4-BE49-F238E27FC236}">
                      <a16:creationId xmlns:a16="http://schemas.microsoft.com/office/drawing/2014/main" id="{31985EF9-2141-4EAE-BA37-265FFBE74F97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9" name="Овал 2058">
                  <a:extLst>
                    <a:ext uri="{FF2B5EF4-FFF2-40B4-BE49-F238E27FC236}">
                      <a16:creationId xmlns:a16="http://schemas.microsoft.com/office/drawing/2014/main" id="{5C33AFCB-121E-4561-AD95-892DE9895F1D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0" name="Овал 2059">
                  <a:extLst>
                    <a:ext uri="{FF2B5EF4-FFF2-40B4-BE49-F238E27FC236}">
                      <a16:creationId xmlns:a16="http://schemas.microsoft.com/office/drawing/2014/main" id="{4BBE7D2A-ACE1-476C-B344-3E918DECEF1E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17" name="Группа 1916">
                <a:extLst>
                  <a:ext uri="{FF2B5EF4-FFF2-40B4-BE49-F238E27FC236}">
                    <a16:creationId xmlns:a16="http://schemas.microsoft.com/office/drawing/2014/main" id="{9C28DA36-053B-42DA-A920-BF48C50EDC1B}"/>
                  </a:ext>
                </a:extLst>
              </p:cNvPr>
              <p:cNvGrpSpPr/>
              <p:nvPr/>
            </p:nvGrpSpPr>
            <p:grpSpPr>
              <a:xfrm rot="6317512">
                <a:off x="3429021" y="773178"/>
                <a:ext cx="475343" cy="624767"/>
                <a:chOff x="6113912" y="2011662"/>
                <a:chExt cx="475343" cy="624767"/>
              </a:xfrm>
            </p:grpSpPr>
            <p:sp>
              <p:nvSpPr>
                <p:cNvPr id="2005" name="Овал 2004">
                  <a:extLst>
                    <a:ext uri="{FF2B5EF4-FFF2-40B4-BE49-F238E27FC236}">
                      <a16:creationId xmlns:a16="http://schemas.microsoft.com/office/drawing/2014/main" id="{58D30363-28AA-4E26-9B83-F636799A99CE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6" name="Овал 2005">
                  <a:extLst>
                    <a:ext uri="{FF2B5EF4-FFF2-40B4-BE49-F238E27FC236}">
                      <a16:creationId xmlns:a16="http://schemas.microsoft.com/office/drawing/2014/main" id="{CA41C1D6-BC65-4E31-9A5F-308F4CA573DB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7" name="Овал 2006">
                  <a:extLst>
                    <a:ext uri="{FF2B5EF4-FFF2-40B4-BE49-F238E27FC236}">
                      <a16:creationId xmlns:a16="http://schemas.microsoft.com/office/drawing/2014/main" id="{E7A77DDA-FC22-47E5-981B-790196548416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8" name="Овал 2007">
                  <a:extLst>
                    <a:ext uri="{FF2B5EF4-FFF2-40B4-BE49-F238E27FC236}">
                      <a16:creationId xmlns:a16="http://schemas.microsoft.com/office/drawing/2014/main" id="{018E2CD6-90B9-4EDF-A9E7-11B347F46354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9" name="Овал 2008">
                  <a:extLst>
                    <a:ext uri="{FF2B5EF4-FFF2-40B4-BE49-F238E27FC236}">
                      <a16:creationId xmlns:a16="http://schemas.microsoft.com/office/drawing/2014/main" id="{321D3152-E6F4-45B4-B0AB-6A3BF40BF367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0" name="Овал 2009">
                  <a:extLst>
                    <a:ext uri="{FF2B5EF4-FFF2-40B4-BE49-F238E27FC236}">
                      <a16:creationId xmlns:a16="http://schemas.microsoft.com/office/drawing/2014/main" id="{ED0F309C-485C-47F9-A2DD-B51533130565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1" name="Овал 2010">
                  <a:extLst>
                    <a:ext uri="{FF2B5EF4-FFF2-40B4-BE49-F238E27FC236}">
                      <a16:creationId xmlns:a16="http://schemas.microsoft.com/office/drawing/2014/main" id="{C98A1628-5C01-4908-9D49-968443D76BB8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2" name="Овал 2011">
                  <a:extLst>
                    <a:ext uri="{FF2B5EF4-FFF2-40B4-BE49-F238E27FC236}">
                      <a16:creationId xmlns:a16="http://schemas.microsoft.com/office/drawing/2014/main" id="{C87EAB1F-0CAE-4EB0-AADE-A6CAA040892F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3" name="Овал 2012">
                  <a:extLst>
                    <a:ext uri="{FF2B5EF4-FFF2-40B4-BE49-F238E27FC236}">
                      <a16:creationId xmlns:a16="http://schemas.microsoft.com/office/drawing/2014/main" id="{152F6CC9-710A-4896-A743-9C6342C124F3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4" name="Овал 2013">
                  <a:extLst>
                    <a:ext uri="{FF2B5EF4-FFF2-40B4-BE49-F238E27FC236}">
                      <a16:creationId xmlns:a16="http://schemas.microsoft.com/office/drawing/2014/main" id="{6F260D6F-B97A-45A8-BEF1-181D943947DD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5" name="Овал 2014">
                  <a:extLst>
                    <a:ext uri="{FF2B5EF4-FFF2-40B4-BE49-F238E27FC236}">
                      <a16:creationId xmlns:a16="http://schemas.microsoft.com/office/drawing/2014/main" id="{0D6A8871-F741-4840-AD56-4E3318A83C60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6" name="Овал 2015">
                  <a:extLst>
                    <a:ext uri="{FF2B5EF4-FFF2-40B4-BE49-F238E27FC236}">
                      <a16:creationId xmlns:a16="http://schemas.microsoft.com/office/drawing/2014/main" id="{A24E5321-8F00-4192-A80C-628D1B0DB97F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7" name="Овал 2016">
                  <a:extLst>
                    <a:ext uri="{FF2B5EF4-FFF2-40B4-BE49-F238E27FC236}">
                      <a16:creationId xmlns:a16="http://schemas.microsoft.com/office/drawing/2014/main" id="{C9B32167-C774-4F2B-BB84-222D7481B94D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8" name="Овал 2017">
                  <a:extLst>
                    <a:ext uri="{FF2B5EF4-FFF2-40B4-BE49-F238E27FC236}">
                      <a16:creationId xmlns:a16="http://schemas.microsoft.com/office/drawing/2014/main" id="{1F6450F8-3DCE-446E-A923-6D551B1B85A0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9" name="Овал 2018">
                  <a:extLst>
                    <a:ext uri="{FF2B5EF4-FFF2-40B4-BE49-F238E27FC236}">
                      <a16:creationId xmlns:a16="http://schemas.microsoft.com/office/drawing/2014/main" id="{0B7F204A-5E50-417E-BB05-187998B9AA4B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0" name="Овал 2019">
                  <a:extLst>
                    <a:ext uri="{FF2B5EF4-FFF2-40B4-BE49-F238E27FC236}">
                      <a16:creationId xmlns:a16="http://schemas.microsoft.com/office/drawing/2014/main" id="{75BD4F2E-EB8B-4ACC-A226-0621A604AACB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1" name="Овал 2020">
                  <a:extLst>
                    <a:ext uri="{FF2B5EF4-FFF2-40B4-BE49-F238E27FC236}">
                      <a16:creationId xmlns:a16="http://schemas.microsoft.com/office/drawing/2014/main" id="{24605D8D-BDF5-499D-9DDD-79B1BC373B73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2" name="Овал 2021">
                  <a:extLst>
                    <a:ext uri="{FF2B5EF4-FFF2-40B4-BE49-F238E27FC236}">
                      <a16:creationId xmlns:a16="http://schemas.microsoft.com/office/drawing/2014/main" id="{32C2AAE0-7247-4398-A77D-4DAAA4CE6CE2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3" name="Овал 2022">
                  <a:extLst>
                    <a:ext uri="{FF2B5EF4-FFF2-40B4-BE49-F238E27FC236}">
                      <a16:creationId xmlns:a16="http://schemas.microsoft.com/office/drawing/2014/main" id="{F492A122-7EB9-49F1-AF96-A1768BAEEB6E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4" name="Овал 2023">
                  <a:extLst>
                    <a:ext uri="{FF2B5EF4-FFF2-40B4-BE49-F238E27FC236}">
                      <a16:creationId xmlns:a16="http://schemas.microsoft.com/office/drawing/2014/main" id="{1AB438AE-B8BA-4999-8572-84EDECD7F7BB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5" name="Овал 2024">
                  <a:extLst>
                    <a:ext uri="{FF2B5EF4-FFF2-40B4-BE49-F238E27FC236}">
                      <a16:creationId xmlns:a16="http://schemas.microsoft.com/office/drawing/2014/main" id="{90BC1C79-6590-4A28-A4F9-90175E23E74D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6" name="Овал 2025">
                  <a:extLst>
                    <a:ext uri="{FF2B5EF4-FFF2-40B4-BE49-F238E27FC236}">
                      <a16:creationId xmlns:a16="http://schemas.microsoft.com/office/drawing/2014/main" id="{008F10D7-07AC-4D9E-8778-C1E8B70D2074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7" name="Овал 2026">
                  <a:extLst>
                    <a:ext uri="{FF2B5EF4-FFF2-40B4-BE49-F238E27FC236}">
                      <a16:creationId xmlns:a16="http://schemas.microsoft.com/office/drawing/2014/main" id="{47F4E784-8613-42B5-9050-9CA32E098F34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8" name="Овал 2027">
                  <a:extLst>
                    <a:ext uri="{FF2B5EF4-FFF2-40B4-BE49-F238E27FC236}">
                      <a16:creationId xmlns:a16="http://schemas.microsoft.com/office/drawing/2014/main" id="{E36ACF02-93E1-4FD5-9550-263AFDEFF000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9" name="Овал 2028">
                  <a:extLst>
                    <a:ext uri="{FF2B5EF4-FFF2-40B4-BE49-F238E27FC236}">
                      <a16:creationId xmlns:a16="http://schemas.microsoft.com/office/drawing/2014/main" id="{1452BE99-9C72-4486-A52F-3166025FFAEF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0" name="Овал 2029">
                  <a:extLst>
                    <a:ext uri="{FF2B5EF4-FFF2-40B4-BE49-F238E27FC236}">
                      <a16:creationId xmlns:a16="http://schemas.microsoft.com/office/drawing/2014/main" id="{B91A45F1-F448-489A-AFF6-4170E68C5C01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1" name="Овал 2030">
                  <a:extLst>
                    <a:ext uri="{FF2B5EF4-FFF2-40B4-BE49-F238E27FC236}">
                      <a16:creationId xmlns:a16="http://schemas.microsoft.com/office/drawing/2014/main" id="{D1768527-B205-43F5-BB4A-EE126171734E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2" name="Овал 2031">
                  <a:extLst>
                    <a:ext uri="{FF2B5EF4-FFF2-40B4-BE49-F238E27FC236}">
                      <a16:creationId xmlns:a16="http://schemas.microsoft.com/office/drawing/2014/main" id="{91B12EF8-1314-4AD6-8911-188C1612F4A1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18" name="Группа 1917">
                <a:extLst>
                  <a:ext uri="{FF2B5EF4-FFF2-40B4-BE49-F238E27FC236}">
                    <a16:creationId xmlns:a16="http://schemas.microsoft.com/office/drawing/2014/main" id="{D263CAD1-4DEC-45ED-92E6-A22365D62694}"/>
                  </a:ext>
                </a:extLst>
              </p:cNvPr>
              <p:cNvGrpSpPr/>
              <p:nvPr/>
            </p:nvGrpSpPr>
            <p:grpSpPr>
              <a:xfrm rot="4931378">
                <a:off x="3289696" y="750258"/>
                <a:ext cx="475343" cy="624767"/>
                <a:chOff x="6113912" y="2011662"/>
                <a:chExt cx="475343" cy="624767"/>
              </a:xfrm>
            </p:grpSpPr>
            <p:sp>
              <p:nvSpPr>
                <p:cNvPr id="1977" name="Овал 1976">
                  <a:extLst>
                    <a:ext uri="{FF2B5EF4-FFF2-40B4-BE49-F238E27FC236}">
                      <a16:creationId xmlns:a16="http://schemas.microsoft.com/office/drawing/2014/main" id="{E5EDEC42-77DB-4214-89DF-8124A0D0DFB0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8" name="Овал 1977">
                  <a:extLst>
                    <a:ext uri="{FF2B5EF4-FFF2-40B4-BE49-F238E27FC236}">
                      <a16:creationId xmlns:a16="http://schemas.microsoft.com/office/drawing/2014/main" id="{82464207-8E15-47CC-993F-7ECE361DF787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9" name="Овал 1978">
                  <a:extLst>
                    <a:ext uri="{FF2B5EF4-FFF2-40B4-BE49-F238E27FC236}">
                      <a16:creationId xmlns:a16="http://schemas.microsoft.com/office/drawing/2014/main" id="{2DD9F556-36EF-4CF5-A215-E45ACE8647B3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0" name="Овал 1979">
                  <a:extLst>
                    <a:ext uri="{FF2B5EF4-FFF2-40B4-BE49-F238E27FC236}">
                      <a16:creationId xmlns:a16="http://schemas.microsoft.com/office/drawing/2014/main" id="{406CD130-AD67-497A-9E38-81D9165F9345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1" name="Овал 1980">
                  <a:extLst>
                    <a:ext uri="{FF2B5EF4-FFF2-40B4-BE49-F238E27FC236}">
                      <a16:creationId xmlns:a16="http://schemas.microsoft.com/office/drawing/2014/main" id="{6DF84C1C-CAF4-4FB5-BBA3-B3957DE0DBA8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2" name="Овал 1981">
                  <a:extLst>
                    <a:ext uri="{FF2B5EF4-FFF2-40B4-BE49-F238E27FC236}">
                      <a16:creationId xmlns:a16="http://schemas.microsoft.com/office/drawing/2014/main" id="{7A0F4ED0-5FE9-4E6B-A5AB-2B4FB585E2CE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3" name="Овал 1982">
                  <a:extLst>
                    <a:ext uri="{FF2B5EF4-FFF2-40B4-BE49-F238E27FC236}">
                      <a16:creationId xmlns:a16="http://schemas.microsoft.com/office/drawing/2014/main" id="{DF0652AF-C642-4310-A698-A02D790462E4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4" name="Овал 1983">
                  <a:extLst>
                    <a:ext uri="{FF2B5EF4-FFF2-40B4-BE49-F238E27FC236}">
                      <a16:creationId xmlns:a16="http://schemas.microsoft.com/office/drawing/2014/main" id="{2111454B-439A-485A-983D-1F321200FAB6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5" name="Овал 1984">
                  <a:extLst>
                    <a:ext uri="{FF2B5EF4-FFF2-40B4-BE49-F238E27FC236}">
                      <a16:creationId xmlns:a16="http://schemas.microsoft.com/office/drawing/2014/main" id="{0A718048-9DE2-471B-9763-C85C969E05EE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6" name="Овал 1985">
                  <a:extLst>
                    <a:ext uri="{FF2B5EF4-FFF2-40B4-BE49-F238E27FC236}">
                      <a16:creationId xmlns:a16="http://schemas.microsoft.com/office/drawing/2014/main" id="{80EF68AD-932E-463B-BC70-E7CE962E789B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7" name="Овал 1986">
                  <a:extLst>
                    <a:ext uri="{FF2B5EF4-FFF2-40B4-BE49-F238E27FC236}">
                      <a16:creationId xmlns:a16="http://schemas.microsoft.com/office/drawing/2014/main" id="{D291A597-76B5-4410-8F65-6EDBCF524230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8" name="Овал 1987">
                  <a:extLst>
                    <a:ext uri="{FF2B5EF4-FFF2-40B4-BE49-F238E27FC236}">
                      <a16:creationId xmlns:a16="http://schemas.microsoft.com/office/drawing/2014/main" id="{3069A69E-17CB-4594-A8DD-C13E684FB234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9" name="Овал 1988">
                  <a:extLst>
                    <a:ext uri="{FF2B5EF4-FFF2-40B4-BE49-F238E27FC236}">
                      <a16:creationId xmlns:a16="http://schemas.microsoft.com/office/drawing/2014/main" id="{7288673E-1D41-4E2E-9BD3-E20BF4491DD0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0" name="Овал 1989">
                  <a:extLst>
                    <a:ext uri="{FF2B5EF4-FFF2-40B4-BE49-F238E27FC236}">
                      <a16:creationId xmlns:a16="http://schemas.microsoft.com/office/drawing/2014/main" id="{9B81DE7F-4F3D-46A2-AB11-B744340B1647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1" name="Овал 1990">
                  <a:extLst>
                    <a:ext uri="{FF2B5EF4-FFF2-40B4-BE49-F238E27FC236}">
                      <a16:creationId xmlns:a16="http://schemas.microsoft.com/office/drawing/2014/main" id="{1CF04092-2327-4C24-A0F1-E8E733957A40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2" name="Овал 1991">
                  <a:extLst>
                    <a:ext uri="{FF2B5EF4-FFF2-40B4-BE49-F238E27FC236}">
                      <a16:creationId xmlns:a16="http://schemas.microsoft.com/office/drawing/2014/main" id="{D0604C4C-3A82-4A0F-A6F0-856CF0BAE9EB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3" name="Овал 1992">
                  <a:extLst>
                    <a:ext uri="{FF2B5EF4-FFF2-40B4-BE49-F238E27FC236}">
                      <a16:creationId xmlns:a16="http://schemas.microsoft.com/office/drawing/2014/main" id="{29F23554-C612-4965-8FD5-4A7372BB3F66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4" name="Овал 1993">
                  <a:extLst>
                    <a:ext uri="{FF2B5EF4-FFF2-40B4-BE49-F238E27FC236}">
                      <a16:creationId xmlns:a16="http://schemas.microsoft.com/office/drawing/2014/main" id="{667BC6EE-0A34-494B-8869-9B651086D3AD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5" name="Овал 1994">
                  <a:extLst>
                    <a:ext uri="{FF2B5EF4-FFF2-40B4-BE49-F238E27FC236}">
                      <a16:creationId xmlns:a16="http://schemas.microsoft.com/office/drawing/2014/main" id="{D0AC366C-AE42-419E-A3A3-CD115C398FFE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6" name="Овал 1995">
                  <a:extLst>
                    <a:ext uri="{FF2B5EF4-FFF2-40B4-BE49-F238E27FC236}">
                      <a16:creationId xmlns:a16="http://schemas.microsoft.com/office/drawing/2014/main" id="{E7D2E61A-718D-4B4D-98A1-F04BE7468C1C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7" name="Овал 1996">
                  <a:extLst>
                    <a:ext uri="{FF2B5EF4-FFF2-40B4-BE49-F238E27FC236}">
                      <a16:creationId xmlns:a16="http://schemas.microsoft.com/office/drawing/2014/main" id="{C43303D6-389F-4852-BBEA-280E34F457CD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8" name="Овал 1997">
                  <a:extLst>
                    <a:ext uri="{FF2B5EF4-FFF2-40B4-BE49-F238E27FC236}">
                      <a16:creationId xmlns:a16="http://schemas.microsoft.com/office/drawing/2014/main" id="{65624F39-9573-437A-BC07-2A92851D9E2A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9" name="Овал 1998">
                  <a:extLst>
                    <a:ext uri="{FF2B5EF4-FFF2-40B4-BE49-F238E27FC236}">
                      <a16:creationId xmlns:a16="http://schemas.microsoft.com/office/drawing/2014/main" id="{8414EF6F-9DBD-46B7-859D-B0CE31BCB0A3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0" name="Овал 1999">
                  <a:extLst>
                    <a:ext uri="{FF2B5EF4-FFF2-40B4-BE49-F238E27FC236}">
                      <a16:creationId xmlns:a16="http://schemas.microsoft.com/office/drawing/2014/main" id="{63201C6A-DD70-40B6-80A8-15EABA628A2A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1" name="Овал 2000">
                  <a:extLst>
                    <a:ext uri="{FF2B5EF4-FFF2-40B4-BE49-F238E27FC236}">
                      <a16:creationId xmlns:a16="http://schemas.microsoft.com/office/drawing/2014/main" id="{DD58B6CF-0C6A-4570-A9A6-314DF1B2E1BD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2" name="Овал 2001">
                  <a:extLst>
                    <a:ext uri="{FF2B5EF4-FFF2-40B4-BE49-F238E27FC236}">
                      <a16:creationId xmlns:a16="http://schemas.microsoft.com/office/drawing/2014/main" id="{7B60D438-C20D-4AAF-BDAE-72D9F40B7FF6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3" name="Овал 2002">
                  <a:extLst>
                    <a:ext uri="{FF2B5EF4-FFF2-40B4-BE49-F238E27FC236}">
                      <a16:creationId xmlns:a16="http://schemas.microsoft.com/office/drawing/2014/main" id="{C5508935-5249-4157-A929-187FD861C02D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4" name="Овал 2003">
                  <a:extLst>
                    <a:ext uri="{FF2B5EF4-FFF2-40B4-BE49-F238E27FC236}">
                      <a16:creationId xmlns:a16="http://schemas.microsoft.com/office/drawing/2014/main" id="{FD2FF6D2-39A3-462E-B3E1-EB0DFBBD2970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19" name="Группа 1918">
                <a:extLst>
                  <a:ext uri="{FF2B5EF4-FFF2-40B4-BE49-F238E27FC236}">
                    <a16:creationId xmlns:a16="http://schemas.microsoft.com/office/drawing/2014/main" id="{AC7F449B-E3CF-473E-8587-7C16E9DDEDE9}"/>
                  </a:ext>
                </a:extLst>
              </p:cNvPr>
              <p:cNvGrpSpPr/>
              <p:nvPr/>
            </p:nvGrpSpPr>
            <p:grpSpPr>
              <a:xfrm rot="21235271">
                <a:off x="3064931" y="892156"/>
                <a:ext cx="475343" cy="624767"/>
                <a:chOff x="6113912" y="2011662"/>
                <a:chExt cx="475343" cy="624767"/>
              </a:xfrm>
            </p:grpSpPr>
            <p:sp>
              <p:nvSpPr>
                <p:cNvPr id="1949" name="Овал 1948">
                  <a:extLst>
                    <a:ext uri="{FF2B5EF4-FFF2-40B4-BE49-F238E27FC236}">
                      <a16:creationId xmlns:a16="http://schemas.microsoft.com/office/drawing/2014/main" id="{039B752E-2CB5-4575-9F00-7927E2CB03CB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0" name="Овал 1949">
                  <a:extLst>
                    <a:ext uri="{FF2B5EF4-FFF2-40B4-BE49-F238E27FC236}">
                      <a16:creationId xmlns:a16="http://schemas.microsoft.com/office/drawing/2014/main" id="{FF6AAE12-06E2-440E-BCEF-D2E04AD17347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1" name="Овал 1950">
                  <a:extLst>
                    <a:ext uri="{FF2B5EF4-FFF2-40B4-BE49-F238E27FC236}">
                      <a16:creationId xmlns:a16="http://schemas.microsoft.com/office/drawing/2014/main" id="{E67CDC11-3D3D-412C-BD95-BA691529C9CA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2" name="Овал 1951">
                  <a:extLst>
                    <a:ext uri="{FF2B5EF4-FFF2-40B4-BE49-F238E27FC236}">
                      <a16:creationId xmlns:a16="http://schemas.microsoft.com/office/drawing/2014/main" id="{7C979E6B-9418-467D-9CE5-8D4B61E8668B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3" name="Овал 1952">
                  <a:extLst>
                    <a:ext uri="{FF2B5EF4-FFF2-40B4-BE49-F238E27FC236}">
                      <a16:creationId xmlns:a16="http://schemas.microsoft.com/office/drawing/2014/main" id="{79F7F549-A089-4C17-92D1-8FCDBF1B6BF6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4" name="Овал 1953">
                  <a:extLst>
                    <a:ext uri="{FF2B5EF4-FFF2-40B4-BE49-F238E27FC236}">
                      <a16:creationId xmlns:a16="http://schemas.microsoft.com/office/drawing/2014/main" id="{A7A408D0-C482-4747-8E32-E8276A0C21DA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5" name="Овал 1954">
                  <a:extLst>
                    <a:ext uri="{FF2B5EF4-FFF2-40B4-BE49-F238E27FC236}">
                      <a16:creationId xmlns:a16="http://schemas.microsoft.com/office/drawing/2014/main" id="{A3DE2E82-45F8-4887-BA63-E99242DACF8F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6" name="Овал 1955">
                  <a:extLst>
                    <a:ext uri="{FF2B5EF4-FFF2-40B4-BE49-F238E27FC236}">
                      <a16:creationId xmlns:a16="http://schemas.microsoft.com/office/drawing/2014/main" id="{EC31E338-8840-4568-98F0-E2F24313875F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7" name="Овал 1956">
                  <a:extLst>
                    <a:ext uri="{FF2B5EF4-FFF2-40B4-BE49-F238E27FC236}">
                      <a16:creationId xmlns:a16="http://schemas.microsoft.com/office/drawing/2014/main" id="{208F6E55-0113-4378-BBB1-FA00D296FFF0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8" name="Овал 1957">
                  <a:extLst>
                    <a:ext uri="{FF2B5EF4-FFF2-40B4-BE49-F238E27FC236}">
                      <a16:creationId xmlns:a16="http://schemas.microsoft.com/office/drawing/2014/main" id="{F7297466-B98C-42EB-987F-4DE52E5BB945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9" name="Овал 1958">
                  <a:extLst>
                    <a:ext uri="{FF2B5EF4-FFF2-40B4-BE49-F238E27FC236}">
                      <a16:creationId xmlns:a16="http://schemas.microsoft.com/office/drawing/2014/main" id="{6A0A7EEA-18C6-40AD-8BC2-A4BFDFDADD6F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0" name="Овал 1959">
                  <a:extLst>
                    <a:ext uri="{FF2B5EF4-FFF2-40B4-BE49-F238E27FC236}">
                      <a16:creationId xmlns:a16="http://schemas.microsoft.com/office/drawing/2014/main" id="{5CEA6DD6-CE89-45F1-A309-33AC43319042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1" name="Овал 1960">
                  <a:extLst>
                    <a:ext uri="{FF2B5EF4-FFF2-40B4-BE49-F238E27FC236}">
                      <a16:creationId xmlns:a16="http://schemas.microsoft.com/office/drawing/2014/main" id="{4864052F-BF5B-4CC7-BF5D-1B10C95F792C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2" name="Овал 1961">
                  <a:extLst>
                    <a:ext uri="{FF2B5EF4-FFF2-40B4-BE49-F238E27FC236}">
                      <a16:creationId xmlns:a16="http://schemas.microsoft.com/office/drawing/2014/main" id="{D493C56C-CF26-4544-9EAE-BCC7E96BA7D6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3" name="Овал 1962">
                  <a:extLst>
                    <a:ext uri="{FF2B5EF4-FFF2-40B4-BE49-F238E27FC236}">
                      <a16:creationId xmlns:a16="http://schemas.microsoft.com/office/drawing/2014/main" id="{70003AAE-A1A5-4231-BA33-DCBD34B8BEC1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4" name="Овал 1963">
                  <a:extLst>
                    <a:ext uri="{FF2B5EF4-FFF2-40B4-BE49-F238E27FC236}">
                      <a16:creationId xmlns:a16="http://schemas.microsoft.com/office/drawing/2014/main" id="{4F6C1AB4-85A4-485E-A1BE-6691DCA801D1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5" name="Овал 1964">
                  <a:extLst>
                    <a:ext uri="{FF2B5EF4-FFF2-40B4-BE49-F238E27FC236}">
                      <a16:creationId xmlns:a16="http://schemas.microsoft.com/office/drawing/2014/main" id="{EB4FF54D-29BB-465D-8886-A4775DC1347D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6" name="Овал 1965">
                  <a:extLst>
                    <a:ext uri="{FF2B5EF4-FFF2-40B4-BE49-F238E27FC236}">
                      <a16:creationId xmlns:a16="http://schemas.microsoft.com/office/drawing/2014/main" id="{587BD058-C715-433D-A9CE-6E017DCBEDF8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7" name="Овал 1966">
                  <a:extLst>
                    <a:ext uri="{FF2B5EF4-FFF2-40B4-BE49-F238E27FC236}">
                      <a16:creationId xmlns:a16="http://schemas.microsoft.com/office/drawing/2014/main" id="{D7E95A3F-0059-4751-A3BB-535FFFBE2C2F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8" name="Овал 1967">
                  <a:extLst>
                    <a:ext uri="{FF2B5EF4-FFF2-40B4-BE49-F238E27FC236}">
                      <a16:creationId xmlns:a16="http://schemas.microsoft.com/office/drawing/2014/main" id="{DA7ABFFF-EBB8-4A2B-9543-D80AC02A7A69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9" name="Овал 1968">
                  <a:extLst>
                    <a:ext uri="{FF2B5EF4-FFF2-40B4-BE49-F238E27FC236}">
                      <a16:creationId xmlns:a16="http://schemas.microsoft.com/office/drawing/2014/main" id="{6857258E-A50F-446B-A646-424F7D955F96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0" name="Овал 1969">
                  <a:extLst>
                    <a:ext uri="{FF2B5EF4-FFF2-40B4-BE49-F238E27FC236}">
                      <a16:creationId xmlns:a16="http://schemas.microsoft.com/office/drawing/2014/main" id="{1745E0E1-445E-48CB-A2C4-B467574D8C26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1" name="Овал 1970">
                  <a:extLst>
                    <a:ext uri="{FF2B5EF4-FFF2-40B4-BE49-F238E27FC236}">
                      <a16:creationId xmlns:a16="http://schemas.microsoft.com/office/drawing/2014/main" id="{B2DB6744-24D4-4E1D-95B5-1C31A0E3E3B0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2" name="Овал 1971">
                  <a:extLst>
                    <a:ext uri="{FF2B5EF4-FFF2-40B4-BE49-F238E27FC236}">
                      <a16:creationId xmlns:a16="http://schemas.microsoft.com/office/drawing/2014/main" id="{A3E4AE9F-BB02-4C39-BAC9-4C42BCEA9485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3" name="Овал 1972">
                  <a:extLst>
                    <a:ext uri="{FF2B5EF4-FFF2-40B4-BE49-F238E27FC236}">
                      <a16:creationId xmlns:a16="http://schemas.microsoft.com/office/drawing/2014/main" id="{6B506104-A749-4813-B528-F5CF8AEDB941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4" name="Овал 1973">
                  <a:extLst>
                    <a:ext uri="{FF2B5EF4-FFF2-40B4-BE49-F238E27FC236}">
                      <a16:creationId xmlns:a16="http://schemas.microsoft.com/office/drawing/2014/main" id="{FF9893C1-D909-43F6-B46A-CFDE007D377C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5" name="Овал 1974">
                  <a:extLst>
                    <a:ext uri="{FF2B5EF4-FFF2-40B4-BE49-F238E27FC236}">
                      <a16:creationId xmlns:a16="http://schemas.microsoft.com/office/drawing/2014/main" id="{9FBD5213-8A79-4D19-AFA4-21204960F557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6" name="Овал 1975">
                  <a:extLst>
                    <a:ext uri="{FF2B5EF4-FFF2-40B4-BE49-F238E27FC236}">
                      <a16:creationId xmlns:a16="http://schemas.microsoft.com/office/drawing/2014/main" id="{4C3AE087-2A87-40C5-866F-E23BD549C21B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20" name="Группа 1919">
                <a:extLst>
                  <a:ext uri="{FF2B5EF4-FFF2-40B4-BE49-F238E27FC236}">
                    <a16:creationId xmlns:a16="http://schemas.microsoft.com/office/drawing/2014/main" id="{668C88BF-CCBA-4F54-9A3C-B04E217F517D}"/>
                  </a:ext>
                </a:extLst>
              </p:cNvPr>
              <p:cNvGrpSpPr/>
              <p:nvPr/>
            </p:nvGrpSpPr>
            <p:grpSpPr>
              <a:xfrm rot="2909525">
                <a:off x="3129174" y="980855"/>
                <a:ext cx="475343" cy="624767"/>
                <a:chOff x="6113912" y="2011662"/>
                <a:chExt cx="475343" cy="624767"/>
              </a:xfrm>
            </p:grpSpPr>
            <p:sp>
              <p:nvSpPr>
                <p:cNvPr id="1921" name="Овал 1920">
                  <a:extLst>
                    <a:ext uri="{FF2B5EF4-FFF2-40B4-BE49-F238E27FC236}">
                      <a16:creationId xmlns:a16="http://schemas.microsoft.com/office/drawing/2014/main" id="{F6C887F1-FDC0-4202-806E-3BF9A3E467C8}"/>
                    </a:ext>
                  </a:extLst>
                </p:cNvPr>
                <p:cNvSpPr/>
                <p:nvPr/>
              </p:nvSpPr>
              <p:spPr>
                <a:xfrm>
                  <a:off x="6393541" y="20116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2" name="Овал 1921">
                  <a:extLst>
                    <a:ext uri="{FF2B5EF4-FFF2-40B4-BE49-F238E27FC236}">
                      <a16:creationId xmlns:a16="http://schemas.microsoft.com/office/drawing/2014/main" id="{9EF81AFD-95E9-451D-B7DB-FD53DAB1D2E4}"/>
                    </a:ext>
                  </a:extLst>
                </p:cNvPr>
                <p:cNvSpPr/>
                <p:nvPr/>
              </p:nvSpPr>
              <p:spPr>
                <a:xfrm>
                  <a:off x="6393541" y="21090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3" name="Овал 1922">
                  <a:extLst>
                    <a:ext uri="{FF2B5EF4-FFF2-40B4-BE49-F238E27FC236}">
                      <a16:creationId xmlns:a16="http://schemas.microsoft.com/office/drawing/2014/main" id="{EB6CE425-5852-4153-A7B8-28DA3118E94E}"/>
                    </a:ext>
                  </a:extLst>
                </p:cNvPr>
                <p:cNvSpPr/>
                <p:nvPr/>
              </p:nvSpPr>
              <p:spPr>
                <a:xfrm>
                  <a:off x="6462521" y="215195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4" name="Овал 1923">
                  <a:extLst>
                    <a:ext uri="{FF2B5EF4-FFF2-40B4-BE49-F238E27FC236}">
                      <a16:creationId xmlns:a16="http://schemas.microsoft.com/office/drawing/2014/main" id="{4191A67C-9F27-44AA-ACE5-4310EC858592}"/>
                    </a:ext>
                  </a:extLst>
                </p:cNvPr>
                <p:cNvSpPr/>
                <p:nvPr/>
              </p:nvSpPr>
              <p:spPr>
                <a:xfrm rot="17589770">
                  <a:off x="6252085" y="245583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5" name="Овал 1924">
                  <a:extLst>
                    <a:ext uri="{FF2B5EF4-FFF2-40B4-BE49-F238E27FC236}">
                      <a16:creationId xmlns:a16="http://schemas.microsoft.com/office/drawing/2014/main" id="{47679EAB-C40C-4163-8474-02AB57AF4D24}"/>
                    </a:ext>
                  </a:extLst>
                </p:cNvPr>
                <p:cNvSpPr/>
                <p:nvPr/>
              </p:nvSpPr>
              <p:spPr>
                <a:xfrm rot="17589770">
                  <a:off x="6338946" y="21517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6" name="Овал 1925">
                  <a:extLst>
                    <a:ext uri="{FF2B5EF4-FFF2-40B4-BE49-F238E27FC236}">
                      <a16:creationId xmlns:a16="http://schemas.microsoft.com/office/drawing/2014/main" id="{2B36835B-8148-490E-A100-C1925A73CF00}"/>
                    </a:ext>
                  </a:extLst>
                </p:cNvPr>
                <p:cNvSpPr/>
                <p:nvPr/>
              </p:nvSpPr>
              <p:spPr>
                <a:xfrm rot="17589770">
                  <a:off x="6197128" y="219499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7" name="Овал 1926">
                  <a:extLst>
                    <a:ext uri="{FF2B5EF4-FFF2-40B4-BE49-F238E27FC236}">
                      <a16:creationId xmlns:a16="http://schemas.microsoft.com/office/drawing/2014/main" id="{0F29379D-F687-417E-ADD5-0E3F29125A5C}"/>
                    </a:ext>
                  </a:extLst>
                </p:cNvPr>
                <p:cNvSpPr/>
                <p:nvPr/>
              </p:nvSpPr>
              <p:spPr>
                <a:xfrm rot="17589770">
                  <a:off x="6269215" y="2130917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8" name="Овал 1927">
                  <a:extLst>
                    <a:ext uri="{FF2B5EF4-FFF2-40B4-BE49-F238E27FC236}">
                      <a16:creationId xmlns:a16="http://schemas.microsoft.com/office/drawing/2014/main" id="{4C85F642-4F80-4456-B1EA-F5E6274102D8}"/>
                    </a:ext>
                  </a:extLst>
                </p:cNvPr>
                <p:cNvSpPr/>
                <p:nvPr/>
              </p:nvSpPr>
              <p:spPr>
                <a:xfrm rot="17589770">
                  <a:off x="6315786" y="228660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9" name="Овал 1928">
                  <a:extLst>
                    <a:ext uri="{FF2B5EF4-FFF2-40B4-BE49-F238E27FC236}">
                      <a16:creationId xmlns:a16="http://schemas.microsoft.com/office/drawing/2014/main" id="{7BA647A1-9EB5-4185-8627-AD0B6F99DBD5}"/>
                    </a:ext>
                  </a:extLst>
                </p:cNvPr>
                <p:cNvSpPr/>
                <p:nvPr/>
              </p:nvSpPr>
              <p:spPr>
                <a:xfrm rot="17589770">
                  <a:off x="6411990" y="228660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0" name="Овал 1929">
                  <a:extLst>
                    <a:ext uri="{FF2B5EF4-FFF2-40B4-BE49-F238E27FC236}">
                      <a16:creationId xmlns:a16="http://schemas.microsoft.com/office/drawing/2014/main" id="{ACC77BE8-E3D6-48B0-BF5E-690531F0564F}"/>
                    </a:ext>
                  </a:extLst>
                </p:cNvPr>
                <p:cNvSpPr/>
                <p:nvPr/>
              </p:nvSpPr>
              <p:spPr>
                <a:xfrm rot="17589770">
                  <a:off x="6376593" y="235068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1" name="Овал 1930">
                  <a:extLst>
                    <a:ext uri="{FF2B5EF4-FFF2-40B4-BE49-F238E27FC236}">
                      <a16:creationId xmlns:a16="http://schemas.microsoft.com/office/drawing/2014/main" id="{AC6A19E5-3CCD-4D42-8CFA-30C9AE98496E}"/>
                    </a:ext>
                  </a:extLst>
                </p:cNvPr>
                <p:cNvSpPr/>
                <p:nvPr/>
              </p:nvSpPr>
              <p:spPr>
                <a:xfrm rot="17589770">
                  <a:off x="6239850" y="233464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2" name="Овал 1931">
                  <a:extLst>
                    <a:ext uri="{FF2B5EF4-FFF2-40B4-BE49-F238E27FC236}">
                      <a16:creationId xmlns:a16="http://schemas.microsoft.com/office/drawing/2014/main" id="{712A9FA0-CC65-41CE-9972-291A27882499}"/>
                    </a:ext>
                  </a:extLst>
                </p:cNvPr>
                <p:cNvSpPr/>
                <p:nvPr/>
              </p:nvSpPr>
              <p:spPr>
                <a:xfrm rot="17589770">
                  <a:off x="6234387" y="2415434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3" name="Овал 1932">
                  <a:extLst>
                    <a:ext uri="{FF2B5EF4-FFF2-40B4-BE49-F238E27FC236}">
                      <a16:creationId xmlns:a16="http://schemas.microsoft.com/office/drawing/2014/main" id="{255A0F97-190A-4C31-928C-EC81B0137925}"/>
                    </a:ext>
                  </a:extLst>
                </p:cNvPr>
                <p:cNvSpPr/>
                <p:nvPr/>
              </p:nvSpPr>
              <p:spPr>
                <a:xfrm rot="17589770">
                  <a:off x="6300631" y="24627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4" name="Овал 1933">
                  <a:extLst>
                    <a:ext uri="{FF2B5EF4-FFF2-40B4-BE49-F238E27FC236}">
                      <a16:creationId xmlns:a16="http://schemas.microsoft.com/office/drawing/2014/main" id="{CE9DB10B-9115-4418-B527-E0929E4E38D8}"/>
                    </a:ext>
                  </a:extLst>
                </p:cNvPr>
                <p:cNvSpPr/>
                <p:nvPr/>
              </p:nvSpPr>
              <p:spPr>
                <a:xfrm>
                  <a:off x="6330978" y="2062195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5" name="Овал 1934">
                  <a:extLst>
                    <a:ext uri="{FF2B5EF4-FFF2-40B4-BE49-F238E27FC236}">
                      <a16:creationId xmlns:a16="http://schemas.microsoft.com/office/drawing/2014/main" id="{70A8958E-553A-4C63-A4D9-C80906B86AAC}"/>
                    </a:ext>
                  </a:extLst>
                </p:cNvPr>
                <p:cNvSpPr/>
                <p:nvPr/>
              </p:nvSpPr>
              <p:spPr>
                <a:xfrm>
                  <a:off x="6478564" y="203692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6" name="Овал 1935">
                  <a:extLst>
                    <a:ext uri="{FF2B5EF4-FFF2-40B4-BE49-F238E27FC236}">
                      <a16:creationId xmlns:a16="http://schemas.microsoft.com/office/drawing/2014/main" id="{07142A28-AE59-4076-B8C4-CFDE96FA3552}"/>
                    </a:ext>
                  </a:extLst>
                </p:cNvPr>
                <p:cNvSpPr/>
                <p:nvPr/>
              </p:nvSpPr>
              <p:spPr>
                <a:xfrm>
                  <a:off x="6456104" y="2087462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7" name="Овал 1936">
                  <a:extLst>
                    <a:ext uri="{FF2B5EF4-FFF2-40B4-BE49-F238E27FC236}">
                      <a16:creationId xmlns:a16="http://schemas.microsoft.com/office/drawing/2014/main" id="{5FBBFB7F-8095-49AD-920F-E49A6B363F64}"/>
                    </a:ext>
                  </a:extLst>
                </p:cNvPr>
                <p:cNvSpPr/>
                <p:nvPr/>
              </p:nvSpPr>
              <p:spPr>
                <a:xfrm rot="17589770">
                  <a:off x="6394291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8" name="Овал 1937">
                  <a:extLst>
                    <a:ext uri="{FF2B5EF4-FFF2-40B4-BE49-F238E27FC236}">
                      <a16:creationId xmlns:a16="http://schemas.microsoft.com/office/drawing/2014/main" id="{1A9208F5-2173-4F9C-B5C7-A5041F4DC487}"/>
                    </a:ext>
                  </a:extLst>
                </p:cNvPr>
                <p:cNvSpPr/>
                <p:nvPr/>
              </p:nvSpPr>
              <p:spPr>
                <a:xfrm rot="17589770">
                  <a:off x="6201329" y="25040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9" name="Овал 1938">
                  <a:extLst>
                    <a:ext uri="{FF2B5EF4-FFF2-40B4-BE49-F238E27FC236}">
                      <a16:creationId xmlns:a16="http://schemas.microsoft.com/office/drawing/2014/main" id="{600A8F07-6565-4492-AFB8-C2D9CB28F131}"/>
                    </a:ext>
                  </a:extLst>
                </p:cNvPr>
                <p:cNvSpPr/>
                <p:nvPr/>
              </p:nvSpPr>
              <p:spPr>
                <a:xfrm rot="17589770">
                  <a:off x="6376592" y="253055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0" name="Овал 1939">
                  <a:extLst>
                    <a:ext uri="{FF2B5EF4-FFF2-40B4-BE49-F238E27FC236}">
                      <a16:creationId xmlns:a16="http://schemas.microsoft.com/office/drawing/2014/main" id="{D90FE8C1-4C9C-4E86-AAA7-A263C0CAD66F}"/>
                    </a:ext>
                  </a:extLst>
                </p:cNvPr>
                <p:cNvSpPr/>
                <p:nvPr/>
              </p:nvSpPr>
              <p:spPr>
                <a:xfrm rot="17589770">
                  <a:off x="6461770" y="242828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1" name="Овал 1940">
                  <a:extLst>
                    <a:ext uri="{FF2B5EF4-FFF2-40B4-BE49-F238E27FC236}">
                      <a16:creationId xmlns:a16="http://schemas.microsoft.com/office/drawing/2014/main" id="{0D1E0210-06AF-4EE2-84E3-08B589BBC58F}"/>
                    </a:ext>
                  </a:extLst>
                </p:cNvPr>
                <p:cNvSpPr/>
                <p:nvPr/>
              </p:nvSpPr>
              <p:spPr>
                <a:xfrm rot="17589770">
                  <a:off x="6240134" y="225906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2" name="Овал 1941">
                  <a:extLst>
                    <a:ext uri="{FF2B5EF4-FFF2-40B4-BE49-F238E27FC236}">
                      <a16:creationId xmlns:a16="http://schemas.microsoft.com/office/drawing/2014/main" id="{5DCA53EF-C4F0-4C17-9402-19B939CE4265}"/>
                    </a:ext>
                  </a:extLst>
                </p:cNvPr>
                <p:cNvSpPr/>
                <p:nvPr/>
              </p:nvSpPr>
              <p:spPr>
                <a:xfrm rot="17589770">
                  <a:off x="6300375" y="2188306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3" name="Овал 1942">
                  <a:extLst>
                    <a:ext uri="{FF2B5EF4-FFF2-40B4-BE49-F238E27FC236}">
                      <a16:creationId xmlns:a16="http://schemas.microsoft.com/office/drawing/2014/main" id="{35BB1F11-C4BA-4D6F-8F47-4C6E49ACFF4C}"/>
                    </a:ext>
                  </a:extLst>
                </p:cNvPr>
                <p:cNvSpPr/>
                <p:nvPr/>
              </p:nvSpPr>
              <p:spPr>
                <a:xfrm rot="17589770">
                  <a:off x="6353734" y="225906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4" name="Овал 1943">
                  <a:extLst>
                    <a:ext uri="{FF2B5EF4-FFF2-40B4-BE49-F238E27FC236}">
                      <a16:creationId xmlns:a16="http://schemas.microsoft.com/office/drawing/2014/main" id="{6AA37F91-F0B5-4C1E-8DEE-1AFB2F2CA0CA}"/>
                    </a:ext>
                  </a:extLst>
                </p:cNvPr>
                <p:cNvSpPr/>
                <p:nvPr/>
              </p:nvSpPr>
              <p:spPr>
                <a:xfrm rot="17589770">
                  <a:off x="6300374" y="2380259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5" name="Овал 1944">
                  <a:extLst>
                    <a:ext uri="{FF2B5EF4-FFF2-40B4-BE49-F238E27FC236}">
                      <a16:creationId xmlns:a16="http://schemas.microsoft.com/office/drawing/2014/main" id="{FBA69BC7-272F-4A15-AAD2-ADD440292BB0}"/>
                    </a:ext>
                  </a:extLst>
                </p:cNvPr>
                <p:cNvSpPr/>
                <p:nvPr/>
              </p:nvSpPr>
              <p:spPr>
                <a:xfrm rot="17589770">
                  <a:off x="6148200" y="226983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6" name="Овал 1945">
                  <a:extLst>
                    <a:ext uri="{FF2B5EF4-FFF2-40B4-BE49-F238E27FC236}">
                      <a16:creationId xmlns:a16="http://schemas.microsoft.com/office/drawing/2014/main" id="{4F738F8F-CB64-4FEF-9DFD-EE1C89D7A57C}"/>
                    </a:ext>
                  </a:extLst>
                </p:cNvPr>
                <p:cNvSpPr/>
                <p:nvPr/>
              </p:nvSpPr>
              <p:spPr>
                <a:xfrm rot="17589770">
                  <a:off x="6171619" y="2346943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7" name="Овал 1946">
                  <a:extLst>
                    <a:ext uri="{FF2B5EF4-FFF2-40B4-BE49-F238E27FC236}">
                      <a16:creationId xmlns:a16="http://schemas.microsoft.com/office/drawing/2014/main" id="{1650DFE6-C835-498E-8C2D-46605AF75B7D}"/>
                    </a:ext>
                  </a:extLst>
                </p:cNvPr>
                <p:cNvSpPr/>
                <p:nvPr/>
              </p:nvSpPr>
              <p:spPr>
                <a:xfrm rot="17589770">
                  <a:off x="6366876" y="2443958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8" name="Овал 1947">
                  <a:extLst>
                    <a:ext uri="{FF2B5EF4-FFF2-40B4-BE49-F238E27FC236}">
                      <a16:creationId xmlns:a16="http://schemas.microsoft.com/office/drawing/2014/main" id="{BD3FD9BC-0066-40C6-83E0-8FC9710B5539}"/>
                    </a:ext>
                  </a:extLst>
                </p:cNvPr>
                <p:cNvSpPr/>
                <p:nvPr/>
              </p:nvSpPr>
              <p:spPr>
                <a:xfrm rot="17589770">
                  <a:off x="6109099" y="2367171"/>
                  <a:ext cx="110691" cy="10106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757" name="Группа 1756">
              <a:extLst>
                <a:ext uri="{FF2B5EF4-FFF2-40B4-BE49-F238E27FC236}">
                  <a16:creationId xmlns:a16="http://schemas.microsoft.com/office/drawing/2014/main" id="{C9DF724F-A309-4430-BC0C-B119C7202C08}"/>
                </a:ext>
              </a:extLst>
            </p:cNvPr>
            <p:cNvGrpSpPr/>
            <p:nvPr/>
          </p:nvGrpSpPr>
          <p:grpSpPr>
            <a:xfrm>
              <a:off x="3178193" y="1411966"/>
              <a:ext cx="477795" cy="448645"/>
              <a:chOff x="1293526" y="1808729"/>
              <a:chExt cx="477795" cy="448645"/>
            </a:xfrm>
          </p:grpSpPr>
          <p:sp>
            <p:nvSpPr>
              <p:cNvPr id="1758" name="Овал 1757">
                <a:extLst>
                  <a:ext uri="{FF2B5EF4-FFF2-40B4-BE49-F238E27FC236}">
                    <a16:creationId xmlns:a16="http://schemas.microsoft.com/office/drawing/2014/main" id="{75345B55-3BEE-4984-986F-A809CEF16426}"/>
                  </a:ext>
                </a:extLst>
              </p:cNvPr>
              <p:cNvSpPr/>
              <p:nvPr/>
            </p:nvSpPr>
            <p:spPr>
              <a:xfrm rot="2497517">
                <a:off x="1551244" y="181097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9" name="Овал 1758">
                <a:extLst>
                  <a:ext uri="{FF2B5EF4-FFF2-40B4-BE49-F238E27FC236}">
                    <a16:creationId xmlns:a16="http://schemas.microsoft.com/office/drawing/2014/main" id="{57275A69-C02A-4247-92B6-C8FA95778757}"/>
                  </a:ext>
                </a:extLst>
              </p:cNvPr>
              <p:cNvSpPr/>
              <p:nvPr/>
            </p:nvSpPr>
            <p:spPr>
              <a:xfrm rot="2497517">
                <a:off x="1517258" y="185422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0" name="Овал 1759">
                <a:extLst>
                  <a:ext uri="{FF2B5EF4-FFF2-40B4-BE49-F238E27FC236}">
                    <a16:creationId xmlns:a16="http://schemas.microsoft.com/office/drawing/2014/main" id="{7E689E08-84C7-41E8-9EF6-7B3DD0F6758E}"/>
                  </a:ext>
                </a:extLst>
              </p:cNvPr>
              <p:cNvSpPr/>
              <p:nvPr/>
            </p:nvSpPr>
            <p:spPr>
              <a:xfrm rot="2497517">
                <a:off x="1529370" y="190051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1" name="Овал 1760">
                <a:extLst>
                  <a:ext uri="{FF2B5EF4-FFF2-40B4-BE49-F238E27FC236}">
                    <a16:creationId xmlns:a16="http://schemas.microsoft.com/office/drawing/2014/main" id="{68A4DDA0-88C8-4A4A-B913-3DCB87840279}"/>
                  </a:ext>
                </a:extLst>
              </p:cNvPr>
              <p:cNvSpPr/>
              <p:nvPr/>
            </p:nvSpPr>
            <p:spPr>
              <a:xfrm rot="20087287">
                <a:off x="1340652" y="195243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2" name="Овал 1761">
                <a:extLst>
                  <a:ext uri="{FF2B5EF4-FFF2-40B4-BE49-F238E27FC236}">
                    <a16:creationId xmlns:a16="http://schemas.microsoft.com/office/drawing/2014/main" id="{16D6BA3F-CE6B-4EBA-B0C9-D3A50407270B}"/>
                  </a:ext>
                </a:extLst>
              </p:cNvPr>
              <p:cNvSpPr/>
              <p:nvPr/>
            </p:nvSpPr>
            <p:spPr>
              <a:xfrm rot="20087287">
                <a:off x="1480898" y="185166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3" name="Овал 1762">
                <a:extLst>
                  <a:ext uri="{FF2B5EF4-FFF2-40B4-BE49-F238E27FC236}">
                    <a16:creationId xmlns:a16="http://schemas.microsoft.com/office/drawing/2014/main" id="{D77BB08D-D7F3-4F40-A116-BF0D61F351C3}"/>
                  </a:ext>
                </a:extLst>
              </p:cNvPr>
              <p:cNvSpPr/>
              <p:nvPr/>
            </p:nvSpPr>
            <p:spPr>
              <a:xfrm rot="20087287">
                <a:off x="1410109" y="181488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4" name="Овал 1763">
                <a:extLst>
                  <a:ext uri="{FF2B5EF4-FFF2-40B4-BE49-F238E27FC236}">
                    <a16:creationId xmlns:a16="http://schemas.microsoft.com/office/drawing/2014/main" id="{D2B30F9F-2B07-4991-A262-6F426E0D719B}"/>
                  </a:ext>
                </a:extLst>
              </p:cNvPr>
              <p:cNvSpPr/>
              <p:nvPr/>
            </p:nvSpPr>
            <p:spPr>
              <a:xfrm rot="20087287">
                <a:off x="1460787" y="181487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5" name="Овал 1764">
                <a:extLst>
                  <a:ext uri="{FF2B5EF4-FFF2-40B4-BE49-F238E27FC236}">
                    <a16:creationId xmlns:a16="http://schemas.microsoft.com/office/drawing/2014/main" id="{4C20A221-1C51-43D3-956D-752D19BC3E86}"/>
                  </a:ext>
                </a:extLst>
              </p:cNvPr>
              <p:cNvSpPr/>
              <p:nvPr/>
            </p:nvSpPr>
            <p:spPr>
              <a:xfrm rot="20087287">
                <a:off x="1424740" y="190240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6" name="Овал 1765">
                <a:extLst>
                  <a:ext uri="{FF2B5EF4-FFF2-40B4-BE49-F238E27FC236}">
                    <a16:creationId xmlns:a16="http://schemas.microsoft.com/office/drawing/2014/main" id="{DF05C027-3692-46E0-B210-A1F6012F84D9}"/>
                  </a:ext>
                </a:extLst>
              </p:cNvPr>
              <p:cNvSpPr/>
              <p:nvPr/>
            </p:nvSpPr>
            <p:spPr>
              <a:xfrm rot="20087287">
                <a:off x="1462527" y="194037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7" name="Овал 1766">
                <a:extLst>
                  <a:ext uri="{FF2B5EF4-FFF2-40B4-BE49-F238E27FC236}">
                    <a16:creationId xmlns:a16="http://schemas.microsoft.com/office/drawing/2014/main" id="{F61FB663-C6EA-4771-96BA-D5B8309FD42B}"/>
                  </a:ext>
                </a:extLst>
              </p:cNvPr>
              <p:cNvSpPr/>
              <p:nvPr/>
            </p:nvSpPr>
            <p:spPr>
              <a:xfrm rot="20087287">
                <a:off x="1426258" y="195486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8" name="Овал 1767">
                <a:extLst>
                  <a:ext uri="{FF2B5EF4-FFF2-40B4-BE49-F238E27FC236}">
                    <a16:creationId xmlns:a16="http://schemas.microsoft.com/office/drawing/2014/main" id="{6B93B32C-1CA8-4EF8-B837-1E8038DADE13}"/>
                  </a:ext>
                </a:extLst>
              </p:cNvPr>
              <p:cNvSpPr/>
              <p:nvPr/>
            </p:nvSpPr>
            <p:spPr>
              <a:xfrm rot="20087287">
                <a:off x="1378146" y="189377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9" name="Овал 1768">
                <a:extLst>
                  <a:ext uri="{FF2B5EF4-FFF2-40B4-BE49-F238E27FC236}">
                    <a16:creationId xmlns:a16="http://schemas.microsoft.com/office/drawing/2014/main" id="{9D893027-4926-4AB3-8636-D011EFD5C631}"/>
                  </a:ext>
                </a:extLst>
              </p:cNvPr>
              <p:cNvSpPr/>
              <p:nvPr/>
            </p:nvSpPr>
            <p:spPr>
              <a:xfrm rot="20087287">
                <a:off x="1347803" y="192750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0" name="Овал 1769">
                <a:extLst>
                  <a:ext uri="{FF2B5EF4-FFF2-40B4-BE49-F238E27FC236}">
                    <a16:creationId xmlns:a16="http://schemas.microsoft.com/office/drawing/2014/main" id="{31CEAD39-1E52-498D-B0F4-0E431E2B5055}"/>
                  </a:ext>
                </a:extLst>
              </p:cNvPr>
              <p:cNvSpPr/>
              <p:nvPr/>
            </p:nvSpPr>
            <p:spPr>
              <a:xfrm rot="20087287">
                <a:off x="1357291" y="19746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1" name="Овал 1770">
                <a:extLst>
                  <a:ext uri="{FF2B5EF4-FFF2-40B4-BE49-F238E27FC236}">
                    <a16:creationId xmlns:a16="http://schemas.microsoft.com/office/drawing/2014/main" id="{45A1DBBB-A9F4-4AF6-AC46-69C41BC7F3FD}"/>
                  </a:ext>
                </a:extLst>
              </p:cNvPr>
              <p:cNvSpPr/>
              <p:nvPr/>
            </p:nvSpPr>
            <p:spPr>
              <a:xfrm rot="2497517">
                <a:off x="1509033" y="180872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2" name="Овал 1771">
                <a:extLst>
                  <a:ext uri="{FF2B5EF4-FFF2-40B4-BE49-F238E27FC236}">
                    <a16:creationId xmlns:a16="http://schemas.microsoft.com/office/drawing/2014/main" id="{CA2CC769-B623-46CF-9DE1-A6EF321952D4}"/>
                  </a:ext>
                </a:extLst>
              </p:cNvPr>
              <p:cNvSpPr/>
              <p:nvPr/>
            </p:nvSpPr>
            <p:spPr>
              <a:xfrm rot="2497517">
                <a:off x="1575819" y="185575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3" name="Овал 1772">
                <a:extLst>
                  <a:ext uri="{FF2B5EF4-FFF2-40B4-BE49-F238E27FC236}">
                    <a16:creationId xmlns:a16="http://schemas.microsoft.com/office/drawing/2014/main" id="{E9DCD02D-F8BD-4123-990F-F16001ED5555}"/>
                  </a:ext>
                </a:extLst>
              </p:cNvPr>
              <p:cNvSpPr/>
              <p:nvPr/>
            </p:nvSpPr>
            <p:spPr>
              <a:xfrm rot="2497517">
                <a:off x="1549360" y="186933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4" name="Овал 1773">
                <a:extLst>
                  <a:ext uri="{FF2B5EF4-FFF2-40B4-BE49-F238E27FC236}">
                    <a16:creationId xmlns:a16="http://schemas.microsoft.com/office/drawing/2014/main" id="{FE1AE7BE-98D5-4530-AFCB-40F3CE490E25}"/>
                  </a:ext>
                </a:extLst>
              </p:cNvPr>
              <p:cNvSpPr/>
              <p:nvPr/>
            </p:nvSpPr>
            <p:spPr>
              <a:xfrm rot="20087287">
                <a:off x="1489883" y="188973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5" name="Овал 1774">
                <a:extLst>
                  <a:ext uri="{FF2B5EF4-FFF2-40B4-BE49-F238E27FC236}">
                    <a16:creationId xmlns:a16="http://schemas.microsoft.com/office/drawing/2014/main" id="{939666A2-0151-4457-9F27-ED231AE89F7E}"/>
                  </a:ext>
                </a:extLst>
              </p:cNvPr>
              <p:cNvSpPr/>
              <p:nvPr/>
            </p:nvSpPr>
            <p:spPr>
              <a:xfrm rot="20087287">
                <a:off x="1303875" y="195383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6" name="Овал 1775">
                <a:extLst>
                  <a:ext uri="{FF2B5EF4-FFF2-40B4-BE49-F238E27FC236}">
                    <a16:creationId xmlns:a16="http://schemas.microsoft.com/office/drawing/2014/main" id="{820CB26E-DD6F-4525-9BAB-709FEA645B5F}"/>
                  </a:ext>
                </a:extLst>
              </p:cNvPr>
              <p:cNvSpPr/>
              <p:nvPr/>
            </p:nvSpPr>
            <p:spPr>
              <a:xfrm rot="20087287">
                <a:off x="1363478" y="203476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7" name="Овал 1776">
                <a:extLst>
                  <a:ext uri="{FF2B5EF4-FFF2-40B4-BE49-F238E27FC236}">
                    <a16:creationId xmlns:a16="http://schemas.microsoft.com/office/drawing/2014/main" id="{2C54695D-286C-40CD-B426-EB8BB5B76F00}"/>
                  </a:ext>
                </a:extLst>
              </p:cNvPr>
              <p:cNvSpPr/>
              <p:nvPr/>
            </p:nvSpPr>
            <p:spPr>
              <a:xfrm rot="20087287">
                <a:off x="1432627" y="202295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8" name="Овал 1777">
                <a:extLst>
                  <a:ext uri="{FF2B5EF4-FFF2-40B4-BE49-F238E27FC236}">
                    <a16:creationId xmlns:a16="http://schemas.microsoft.com/office/drawing/2014/main" id="{87C86B53-AEC5-4E9F-BB61-B4D6312D700D}"/>
                  </a:ext>
                </a:extLst>
              </p:cNvPr>
              <p:cNvSpPr/>
              <p:nvPr/>
            </p:nvSpPr>
            <p:spPr>
              <a:xfrm rot="20087287">
                <a:off x="1404637" y="186031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9" name="Овал 1778">
                <a:extLst>
                  <a:ext uri="{FF2B5EF4-FFF2-40B4-BE49-F238E27FC236}">
                    <a16:creationId xmlns:a16="http://schemas.microsoft.com/office/drawing/2014/main" id="{822D72E7-C0C7-4E5B-8C7A-1C88CF63E572}"/>
                  </a:ext>
                </a:extLst>
              </p:cNvPr>
              <p:cNvSpPr/>
              <p:nvPr/>
            </p:nvSpPr>
            <p:spPr>
              <a:xfrm rot="20087287">
                <a:off x="1452996" y="18526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0" name="Овал 1779">
                <a:extLst>
                  <a:ext uri="{FF2B5EF4-FFF2-40B4-BE49-F238E27FC236}">
                    <a16:creationId xmlns:a16="http://schemas.microsoft.com/office/drawing/2014/main" id="{1079C488-AABA-40FE-B171-2D698698439A}"/>
                  </a:ext>
                </a:extLst>
              </p:cNvPr>
              <p:cNvSpPr/>
              <p:nvPr/>
            </p:nvSpPr>
            <p:spPr>
              <a:xfrm rot="20087287">
                <a:off x="1449255" y="190515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1" name="Овал 1780">
                <a:extLst>
                  <a:ext uri="{FF2B5EF4-FFF2-40B4-BE49-F238E27FC236}">
                    <a16:creationId xmlns:a16="http://schemas.microsoft.com/office/drawing/2014/main" id="{5CB97226-6BA7-4B7C-8598-A46AF6FF58E8}"/>
                  </a:ext>
                </a:extLst>
              </p:cNvPr>
              <p:cNvSpPr/>
              <p:nvPr/>
            </p:nvSpPr>
            <p:spPr>
              <a:xfrm rot="20087287">
                <a:off x="1385998" y="193792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2" name="Овал 1781">
                <a:extLst>
                  <a:ext uri="{FF2B5EF4-FFF2-40B4-BE49-F238E27FC236}">
                    <a16:creationId xmlns:a16="http://schemas.microsoft.com/office/drawing/2014/main" id="{9E737E40-3308-4AED-81E4-7EF4EFA06BFF}"/>
                  </a:ext>
                </a:extLst>
              </p:cNvPr>
              <p:cNvSpPr/>
              <p:nvPr/>
            </p:nvSpPr>
            <p:spPr>
              <a:xfrm rot="20087287">
                <a:off x="1364770" y="182881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3" name="Овал 1782">
                <a:extLst>
                  <a:ext uri="{FF2B5EF4-FFF2-40B4-BE49-F238E27FC236}">
                    <a16:creationId xmlns:a16="http://schemas.microsoft.com/office/drawing/2014/main" id="{179588CB-E12E-45EB-967B-F80C1CE0A364}"/>
                  </a:ext>
                </a:extLst>
              </p:cNvPr>
              <p:cNvSpPr/>
              <p:nvPr/>
            </p:nvSpPr>
            <p:spPr>
              <a:xfrm rot="20087287">
                <a:off x="1347054" y="187230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4" name="Овал 1783">
                <a:extLst>
                  <a:ext uri="{FF2B5EF4-FFF2-40B4-BE49-F238E27FC236}">
                    <a16:creationId xmlns:a16="http://schemas.microsoft.com/office/drawing/2014/main" id="{9FF41F26-47F0-4380-9CB8-205B53C50E1C}"/>
                  </a:ext>
                </a:extLst>
              </p:cNvPr>
              <p:cNvSpPr/>
              <p:nvPr/>
            </p:nvSpPr>
            <p:spPr>
              <a:xfrm rot="20087287">
                <a:off x="1389885" y="19924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5" name="Овал 1784">
                <a:extLst>
                  <a:ext uri="{FF2B5EF4-FFF2-40B4-BE49-F238E27FC236}">
                    <a16:creationId xmlns:a16="http://schemas.microsoft.com/office/drawing/2014/main" id="{0F461638-FDFB-4C10-A2CD-E0F83854F9D9}"/>
                  </a:ext>
                </a:extLst>
              </p:cNvPr>
              <p:cNvSpPr/>
              <p:nvPr/>
            </p:nvSpPr>
            <p:spPr>
              <a:xfrm rot="20087287">
                <a:off x="1587140" y="196212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6" name="Овал 1785">
                <a:extLst>
                  <a:ext uri="{FF2B5EF4-FFF2-40B4-BE49-F238E27FC236}">
                    <a16:creationId xmlns:a16="http://schemas.microsoft.com/office/drawing/2014/main" id="{BA6BF9B0-1044-49FF-AC30-A6F65F0DBC7D}"/>
                  </a:ext>
                </a:extLst>
              </p:cNvPr>
              <p:cNvSpPr/>
              <p:nvPr/>
            </p:nvSpPr>
            <p:spPr>
              <a:xfrm rot="2497517">
                <a:off x="1634368" y="18361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7" name="Овал 1786">
                <a:extLst>
                  <a:ext uri="{FF2B5EF4-FFF2-40B4-BE49-F238E27FC236}">
                    <a16:creationId xmlns:a16="http://schemas.microsoft.com/office/drawing/2014/main" id="{D6688773-4E0E-43E4-8446-84F3821E60FA}"/>
                  </a:ext>
                </a:extLst>
              </p:cNvPr>
              <p:cNvSpPr/>
              <p:nvPr/>
            </p:nvSpPr>
            <p:spPr>
              <a:xfrm rot="2497517">
                <a:off x="1600382" y="187943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8" name="Овал 1787">
                <a:extLst>
                  <a:ext uri="{FF2B5EF4-FFF2-40B4-BE49-F238E27FC236}">
                    <a16:creationId xmlns:a16="http://schemas.microsoft.com/office/drawing/2014/main" id="{0A6C2F15-96B2-4FAE-8E96-0B0D6323D8D8}"/>
                  </a:ext>
                </a:extLst>
              </p:cNvPr>
              <p:cNvSpPr/>
              <p:nvPr/>
            </p:nvSpPr>
            <p:spPr>
              <a:xfrm rot="2497517">
                <a:off x="1612495" y="192572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9" name="Овал 1788">
                <a:extLst>
                  <a:ext uri="{FF2B5EF4-FFF2-40B4-BE49-F238E27FC236}">
                    <a16:creationId xmlns:a16="http://schemas.microsoft.com/office/drawing/2014/main" id="{56D8CCF6-312C-4E02-B5C0-A52EBC7F7341}"/>
                  </a:ext>
                </a:extLst>
              </p:cNvPr>
              <p:cNvSpPr/>
              <p:nvPr/>
            </p:nvSpPr>
            <p:spPr>
              <a:xfrm rot="20087287">
                <a:off x="1423778" y="197763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0" name="Овал 1789">
                <a:extLst>
                  <a:ext uri="{FF2B5EF4-FFF2-40B4-BE49-F238E27FC236}">
                    <a16:creationId xmlns:a16="http://schemas.microsoft.com/office/drawing/2014/main" id="{AD9CAD11-9424-4D24-831D-8524201266DE}"/>
                  </a:ext>
                </a:extLst>
              </p:cNvPr>
              <p:cNvSpPr/>
              <p:nvPr/>
            </p:nvSpPr>
            <p:spPr>
              <a:xfrm rot="20087287">
                <a:off x="1564024" y="18768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1" name="Овал 1790">
                <a:extLst>
                  <a:ext uri="{FF2B5EF4-FFF2-40B4-BE49-F238E27FC236}">
                    <a16:creationId xmlns:a16="http://schemas.microsoft.com/office/drawing/2014/main" id="{FECA93D1-9E50-4C0B-BD44-F3F6E1B13FB7}"/>
                  </a:ext>
                </a:extLst>
              </p:cNvPr>
              <p:cNvSpPr/>
              <p:nvPr/>
            </p:nvSpPr>
            <p:spPr>
              <a:xfrm rot="20087287">
                <a:off x="1493234" y="184008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2" name="Овал 1791">
                <a:extLst>
                  <a:ext uri="{FF2B5EF4-FFF2-40B4-BE49-F238E27FC236}">
                    <a16:creationId xmlns:a16="http://schemas.microsoft.com/office/drawing/2014/main" id="{91CB5E26-A2ED-493E-ADAD-CF2BD2587EB9}"/>
                  </a:ext>
                </a:extLst>
              </p:cNvPr>
              <p:cNvSpPr/>
              <p:nvPr/>
            </p:nvSpPr>
            <p:spPr>
              <a:xfrm rot="20087287">
                <a:off x="1543913" y="184008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3" name="Овал 1792">
                <a:extLst>
                  <a:ext uri="{FF2B5EF4-FFF2-40B4-BE49-F238E27FC236}">
                    <a16:creationId xmlns:a16="http://schemas.microsoft.com/office/drawing/2014/main" id="{C0372F94-5489-48BC-8CA5-C2A39A515780}"/>
                  </a:ext>
                </a:extLst>
              </p:cNvPr>
              <p:cNvSpPr/>
              <p:nvPr/>
            </p:nvSpPr>
            <p:spPr>
              <a:xfrm rot="20087287">
                <a:off x="1507865" y="192761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4" name="Овал 1793">
                <a:extLst>
                  <a:ext uri="{FF2B5EF4-FFF2-40B4-BE49-F238E27FC236}">
                    <a16:creationId xmlns:a16="http://schemas.microsoft.com/office/drawing/2014/main" id="{00562036-C31F-4F14-9D73-D61C9DC30245}"/>
                  </a:ext>
                </a:extLst>
              </p:cNvPr>
              <p:cNvSpPr/>
              <p:nvPr/>
            </p:nvSpPr>
            <p:spPr>
              <a:xfrm rot="20087287">
                <a:off x="1545652" y="19655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5" name="Овал 1794">
                <a:extLst>
                  <a:ext uri="{FF2B5EF4-FFF2-40B4-BE49-F238E27FC236}">
                    <a16:creationId xmlns:a16="http://schemas.microsoft.com/office/drawing/2014/main" id="{F5E4120B-E683-4371-ABA5-F7F5EF9E8B91}"/>
                  </a:ext>
                </a:extLst>
              </p:cNvPr>
              <p:cNvSpPr/>
              <p:nvPr/>
            </p:nvSpPr>
            <p:spPr>
              <a:xfrm rot="20087287">
                <a:off x="1509383" y="198007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6" name="Овал 1795">
                <a:extLst>
                  <a:ext uri="{FF2B5EF4-FFF2-40B4-BE49-F238E27FC236}">
                    <a16:creationId xmlns:a16="http://schemas.microsoft.com/office/drawing/2014/main" id="{E0F0BB20-028C-41D3-AEFD-EE49BDD8823F}"/>
                  </a:ext>
                </a:extLst>
              </p:cNvPr>
              <p:cNvSpPr/>
              <p:nvPr/>
            </p:nvSpPr>
            <p:spPr>
              <a:xfrm rot="20087287">
                <a:off x="1461271" y="191897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7" name="Овал 1796">
                <a:extLst>
                  <a:ext uri="{FF2B5EF4-FFF2-40B4-BE49-F238E27FC236}">
                    <a16:creationId xmlns:a16="http://schemas.microsoft.com/office/drawing/2014/main" id="{4F563197-9576-4282-9C8C-2152E5896F75}"/>
                  </a:ext>
                </a:extLst>
              </p:cNvPr>
              <p:cNvSpPr/>
              <p:nvPr/>
            </p:nvSpPr>
            <p:spPr>
              <a:xfrm rot="20087287">
                <a:off x="1430928" y="195270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8" name="Овал 1797">
                <a:extLst>
                  <a:ext uri="{FF2B5EF4-FFF2-40B4-BE49-F238E27FC236}">
                    <a16:creationId xmlns:a16="http://schemas.microsoft.com/office/drawing/2014/main" id="{354336C7-EEF3-4B33-9B93-C123F3438B20}"/>
                  </a:ext>
                </a:extLst>
              </p:cNvPr>
              <p:cNvSpPr/>
              <p:nvPr/>
            </p:nvSpPr>
            <p:spPr>
              <a:xfrm rot="20087287">
                <a:off x="1440416" y="199988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9" name="Овал 1798">
                <a:extLst>
                  <a:ext uri="{FF2B5EF4-FFF2-40B4-BE49-F238E27FC236}">
                    <a16:creationId xmlns:a16="http://schemas.microsoft.com/office/drawing/2014/main" id="{0A2D3D93-1119-41D0-9A78-2DB24D822C0D}"/>
                  </a:ext>
                </a:extLst>
              </p:cNvPr>
              <p:cNvSpPr/>
              <p:nvPr/>
            </p:nvSpPr>
            <p:spPr>
              <a:xfrm rot="2497517">
                <a:off x="1592158" y="183393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0" name="Овал 1799">
                <a:extLst>
                  <a:ext uri="{FF2B5EF4-FFF2-40B4-BE49-F238E27FC236}">
                    <a16:creationId xmlns:a16="http://schemas.microsoft.com/office/drawing/2014/main" id="{4427514E-E8A5-4DD4-A9F3-3EA2F880EF80}"/>
                  </a:ext>
                </a:extLst>
              </p:cNvPr>
              <p:cNvSpPr/>
              <p:nvPr/>
            </p:nvSpPr>
            <p:spPr>
              <a:xfrm rot="2497517">
                <a:off x="1658944" y="188096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1" name="Овал 1800">
                <a:extLst>
                  <a:ext uri="{FF2B5EF4-FFF2-40B4-BE49-F238E27FC236}">
                    <a16:creationId xmlns:a16="http://schemas.microsoft.com/office/drawing/2014/main" id="{C6AAA0BF-0723-459F-82E7-D0B55C274EE6}"/>
                  </a:ext>
                </a:extLst>
              </p:cNvPr>
              <p:cNvSpPr/>
              <p:nvPr/>
            </p:nvSpPr>
            <p:spPr>
              <a:xfrm rot="2497517">
                <a:off x="1632485" y="18945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2" name="Овал 1801">
                <a:extLst>
                  <a:ext uri="{FF2B5EF4-FFF2-40B4-BE49-F238E27FC236}">
                    <a16:creationId xmlns:a16="http://schemas.microsoft.com/office/drawing/2014/main" id="{6709758A-E37C-40AD-9079-93654F126D87}"/>
                  </a:ext>
                </a:extLst>
              </p:cNvPr>
              <p:cNvSpPr/>
              <p:nvPr/>
            </p:nvSpPr>
            <p:spPr>
              <a:xfrm rot="20087287">
                <a:off x="1573009" y="191493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3" name="Овал 1802">
                <a:extLst>
                  <a:ext uri="{FF2B5EF4-FFF2-40B4-BE49-F238E27FC236}">
                    <a16:creationId xmlns:a16="http://schemas.microsoft.com/office/drawing/2014/main" id="{B59F7A05-0094-482A-BE8B-F723DFCF9C3D}"/>
                  </a:ext>
                </a:extLst>
              </p:cNvPr>
              <p:cNvSpPr/>
              <p:nvPr/>
            </p:nvSpPr>
            <p:spPr>
              <a:xfrm rot="20087287">
                <a:off x="1387000" y="197903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4" name="Овал 1803">
                <a:extLst>
                  <a:ext uri="{FF2B5EF4-FFF2-40B4-BE49-F238E27FC236}">
                    <a16:creationId xmlns:a16="http://schemas.microsoft.com/office/drawing/2014/main" id="{9CE3DC84-5C1C-4162-B333-48874BCD1BD5}"/>
                  </a:ext>
                </a:extLst>
              </p:cNvPr>
              <p:cNvSpPr/>
              <p:nvPr/>
            </p:nvSpPr>
            <p:spPr>
              <a:xfrm rot="20087287">
                <a:off x="1446602" y="205996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5" name="Овал 1804">
                <a:extLst>
                  <a:ext uri="{FF2B5EF4-FFF2-40B4-BE49-F238E27FC236}">
                    <a16:creationId xmlns:a16="http://schemas.microsoft.com/office/drawing/2014/main" id="{C96AEB24-6FB3-46F2-8A6B-648EFD1E0316}"/>
                  </a:ext>
                </a:extLst>
              </p:cNvPr>
              <p:cNvSpPr/>
              <p:nvPr/>
            </p:nvSpPr>
            <p:spPr>
              <a:xfrm rot="20087287">
                <a:off x="1515751" y="204816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6" name="Овал 1805">
                <a:extLst>
                  <a:ext uri="{FF2B5EF4-FFF2-40B4-BE49-F238E27FC236}">
                    <a16:creationId xmlns:a16="http://schemas.microsoft.com/office/drawing/2014/main" id="{E6D79CFA-6384-41AE-AA20-B24E8F93EEE7}"/>
                  </a:ext>
                </a:extLst>
              </p:cNvPr>
              <p:cNvSpPr/>
              <p:nvPr/>
            </p:nvSpPr>
            <p:spPr>
              <a:xfrm rot="20087287">
                <a:off x="1487762" y="188552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7" name="Овал 1806">
                <a:extLst>
                  <a:ext uri="{FF2B5EF4-FFF2-40B4-BE49-F238E27FC236}">
                    <a16:creationId xmlns:a16="http://schemas.microsoft.com/office/drawing/2014/main" id="{E519577F-B162-4702-89A1-0FAF4FF9D6A7}"/>
                  </a:ext>
                </a:extLst>
              </p:cNvPr>
              <p:cNvSpPr/>
              <p:nvPr/>
            </p:nvSpPr>
            <p:spPr>
              <a:xfrm rot="20087287">
                <a:off x="1536121" y="187787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8" name="Овал 1807">
                <a:extLst>
                  <a:ext uri="{FF2B5EF4-FFF2-40B4-BE49-F238E27FC236}">
                    <a16:creationId xmlns:a16="http://schemas.microsoft.com/office/drawing/2014/main" id="{5339F465-FD61-4CAA-BF78-C99FEEDCFE59}"/>
                  </a:ext>
                </a:extLst>
              </p:cNvPr>
              <p:cNvSpPr/>
              <p:nvPr/>
            </p:nvSpPr>
            <p:spPr>
              <a:xfrm rot="20087287">
                <a:off x="1532380" y="193036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9" name="Овал 1808">
                <a:extLst>
                  <a:ext uri="{FF2B5EF4-FFF2-40B4-BE49-F238E27FC236}">
                    <a16:creationId xmlns:a16="http://schemas.microsoft.com/office/drawing/2014/main" id="{913A1BA8-6C40-446A-933E-B77CC9362DA1}"/>
                  </a:ext>
                </a:extLst>
              </p:cNvPr>
              <p:cNvSpPr/>
              <p:nvPr/>
            </p:nvSpPr>
            <p:spPr>
              <a:xfrm rot="20087287">
                <a:off x="1469123" y="196312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0" name="Овал 1809">
                <a:extLst>
                  <a:ext uri="{FF2B5EF4-FFF2-40B4-BE49-F238E27FC236}">
                    <a16:creationId xmlns:a16="http://schemas.microsoft.com/office/drawing/2014/main" id="{BCBBB82C-9989-404F-A6CF-A6F681302F80}"/>
                  </a:ext>
                </a:extLst>
              </p:cNvPr>
              <p:cNvSpPr/>
              <p:nvPr/>
            </p:nvSpPr>
            <p:spPr>
              <a:xfrm rot="20087287">
                <a:off x="1447895" y="185401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1" name="Овал 1810">
                <a:extLst>
                  <a:ext uri="{FF2B5EF4-FFF2-40B4-BE49-F238E27FC236}">
                    <a16:creationId xmlns:a16="http://schemas.microsoft.com/office/drawing/2014/main" id="{2ACAD48C-53F5-495F-891B-B665B42D22E6}"/>
                  </a:ext>
                </a:extLst>
              </p:cNvPr>
              <p:cNvSpPr/>
              <p:nvPr/>
            </p:nvSpPr>
            <p:spPr>
              <a:xfrm rot="20087287">
                <a:off x="1430180" y="189751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2" name="Овал 1811">
                <a:extLst>
                  <a:ext uri="{FF2B5EF4-FFF2-40B4-BE49-F238E27FC236}">
                    <a16:creationId xmlns:a16="http://schemas.microsoft.com/office/drawing/2014/main" id="{C9E04974-5A06-4113-8069-58D7F0DF8C45}"/>
                  </a:ext>
                </a:extLst>
              </p:cNvPr>
              <p:cNvSpPr/>
              <p:nvPr/>
            </p:nvSpPr>
            <p:spPr>
              <a:xfrm rot="20087287">
                <a:off x="1473010" y="201766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3" name="Овал 1812">
                <a:extLst>
                  <a:ext uri="{FF2B5EF4-FFF2-40B4-BE49-F238E27FC236}">
                    <a16:creationId xmlns:a16="http://schemas.microsoft.com/office/drawing/2014/main" id="{7377A6BA-CFFC-42E0-96B9-678997CD9E51}"/>
                  </a:ext>
                </a:extLst>
              </p:cNvPr>
              <p:cNvSpPr/>
              <p:nvPr/>
            </p:nvSpPr>
            <p:spPr>
              <a:xfrm rot="20087287">
                <a:off x="1398563" y="188181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4" name="Овал 1813">
                <a:extLst>
                  <a:ext uri="{FF2B5EF4-FFF2-40B4-BE49-F238E27FC236}">
                    <a16:creationId xmlns:a16="http://schemas.microsoft.com/office/drawing/2014/main" id="{2E1BA524-91A8-40A4-A0EF-4DAAB7D47849}"/>
                  </a:ext>
                </a:extLst>
              </p:cNvPr>
              <p:cNvSpPr/>
              <p:nvPr/>
            </p:nvSpPr>
            <p:spPr>
              <a:xfrm rot="8235995">
                <a:off x="1670532" y="212879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5" name="Овал 1814">
                <a:extLst>
                  <a:ext uri="{FF2B5EF4-FFF2-40B4-BE49-F238E27FC236}">
                    <a16:creationId xmlns:a16="http://schemas.microsoft.com/office/drawing/2014/main" id="{B52CFDB0-2E32-4450-88AD-CE1C21A371CD}"/>
                  </a:ext>
                </a:extLst>
              </p:cNvPr>
              <p:cNvSpPr/>
              <p:nvPr/>
            </p:nvSpPr>
            <p:spPr>
              <a:xfrm rot="8235995">
                <a:off x="1628605" y="213787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6" name="Овал 1815">
                <a:extLst>
                  <a:ext uri="{FF2B5EF4-FFF2-40B4-BE49-F238E27FC236}">
                    <a16:creationId xmlns:a16="http://schemas.microsoft.com/office/drawing/2014/main" id="{C36DD9DB-1E38-4165-AFE1-ACC956708834}"/>
                  </a:ext>
                </a:extLst>
              </p:cNvPr>
              <p:cNvSpPr/>
              <p:nvPr/>
            </p:nvSpPr>
            <p:spPr>
              <a:xfrm rot="4225765">
                <a:off x="1597666" y="192386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7" name="Овал 1816">
                <a:extLst>
                  <a:ext uri="{FF2B5EF4-FFF2-40B4-BE49-F238E27FC236}">
                    <a16:creationId xmlns:a16="http://schemas.microsoft.com/office/drawing/2014/main" id="{D53BE5C1-521D-45A9-9A10-E4732AD82E4F}"/>
                  </a:ext>
                </a:extLst>
              </p:cNvPr>
              <p:cNvSpPr/>
              <p:nvPr/>
            </p:nvSpPr>
            <p:spPr>
              <a:xfrm rot="4225765">
                <a:off x="1672561" y="2091601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8" name="Овал 1817">
                <a:extLst>
                  <a:ext uri="{FF2B5EF4-FFF2-40B4-BE49-F238E27FC236}">
                    <a16:creationId xmlns:a16="http://schemas.microsoft.com/office/drawing/2014/main" id="{520A0759-12A4-4E70-8192-48E5E3E65B31}"/>
                  </a:ext>
                </a:extLst>
              </p:cNvPr>
              <p:cNvSpPr/>
              <p:nvPr/>
            </p:nvSpPr>
            <p:spPr>
              <a:xfrm rot="4225765">
                <a:off x="1711883" y="201555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9" name="Овал 1818">
                <a:extLst>
                  <a:ext uri="{FF2B5EF4-FFF2-40B4-BE49-F238E27FC236}">
                    <a16:creationId xmlns:a16="http://schemas.microsoft.com/office/drawing/2014/main" id="{EC9F9939-DB64-48E9-826E-29B6DC7EB711}"/>
                  </a:ext>
                </a:extLst>
              </p:cNvPr>
              <p:cNvSpPr/>
              <p:nvPr/>
            </p:nvSpPr>
            <p:spPr>
              <a:xfrm rot="4225765">
                <a:off x="1706908" y="207258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0" name="Овал 1819">
                <a:extLst>
                  <a:ext uri="{FF2B5EF4-FFF2-40B4-BE49-F238E27FC236}">
                    <a16:creationId xmlns:a16="http://schemas.microsoft.com/office/drawing/2014/main" id="{9F5ADF37-A2A0-47E6-9591-7F47444B6214}"/>
                  </a:ext>
                </a:extLst>
              </p:cNvPr>
              <p:cNvSpPr/>
              <p:nvPr/>
            </p:nvSpPr>
            <p:spPr>
              <a:xfrm rot="4225765">
                <a:off x="1633422" y="202341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1" name="Овал 1820">
                <a:extLst>
                  <a:ext uri="{FF2B5EF4-FFF2-40B4-BE49-F238E27FC236}">
                    <a16:creationId xmlns:a16="http://schemas.microsoft.com/office/drawing/2014/main" id="{CD374151-9488-4931-AD49-03C7B2D8FA39}"/>
                  </a:ext>
                </a:extLst>
              </p:cNvPr>
              <p:cNvSpPr/>
              <p:nvPr/>
            </p:nvSpPr>
            <p:spPr>
              <a:xfrm rot="4225765">
                <a:off x="1596293" y="206220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2" name="Овал 1821">
                <a:extLst>
                  <a:ext uri="{FF2B5EF4-FFF2-40B4-BE49-F238E27FC236}">
                    <a16:creationId xmlns:a16="http://schemas.microsoft.com/office/drawing/2014/main" id="{96466BCE-DEFA-4F00-8DA4-11E7609E5670}"/>
                  </a:ext>
                </a:extLst>
              </p:cNvPr>
              <p:cNvSpPr/>
              <p:nvPr/>
            </p:nvSpPr>
            <p:spPr>
              <a:xfrm rot="4225765">
                <a:off x="1587106" y="201996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3" name="Овал 1822">
                <a:extLst>
                  <a:ext uri="{FF2B5EF4-FFF2-40B4-BE49-F238E27FC236}">
                    <a16:creationId xmlns:a16="http://schemas.microsoft.com/office/drawing/2014/main" id="{006D80D2-99A6-4739-891D-AB614055C917}"/>
                  </a:ext>
                </a:extLst>
              </p:cNvPr>
              <p:cNvSpPr/>
              <p:nvPr/>
            </p:nvSpPr>
            <p:spPr>
              <a:xfrm rot="4225765">
                <a:off x="1645600" y="197182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4" name="Овал 1823">
                <a:extLst>
                  <a:ext uri="{FF2B5EF4-FFF2-40B4-BE49-F238E27FC236}">
                    <a16:creationId xmlns:a16="http://schemas.microsoft.com/office/drawing/2014/main" id="{B6A2D653-5781-4E6D-A4C4-A4F8338498FC}"/>
                  </a:ext>
                </a:extLst>
              </p:cNvPr>
              <p:cNvSpPr/>
              <p:nvPr/>
            </p:nvSpPr>
            <p:spPr>
              <a:xfrm rot="4225765">
                <a:off x="1618902" y="193436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5" name="Овал 1824">
                <a:extLst>
                  <a:ext uri="{FF2B5EF4-FFF2-40B4-BE49-F238E27FC236}">
                    <a16:creationId xmlns:a16="http://schemas.microsoft.com/office/drawing/2014/main" id="{6864EA7C-83B8-4AE3-B73E-0AFBD2CDA722}"/>
                  </a:ext>
                </a:extLst>
              </p:cNvPr>
              <p:cNvSpPr/>
              <p:nvPr/>
            </p:nvSpPr>
            <p:spPr>
              <a:xfrm rot="4225765">
                <a:off x="1576448" y="194040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6" name="Овал 1825">
                <a:extLst>
                  <a:ext uri="{FF2B5EF4-FFF2-40B4-BE49-F238E27FC236}">
                    <a16:creationId xmlns:a16="http://schemas.microsoft.com/office/drawing/2014/main" id="{F29193DB-0B5F-4B24-A82F-B52AF8CCBE53}"/>
                  </a:ext>
                </a:extLst>
              </p:cNvPr>
              <p:cNvSpPr/>
              <p:nvPr/>
            </p:nvSpPr>
            <p:spPr>
              <a:xfrm rot="8235995">
                <a:off x="1654078" y="216343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7" name="Овал 1826">
                <a:extLst>
                  <a:ext uri="{FF2B5EF4-FFF2-40B4-BE49-F238E27FC236}">
                    <a16:creationId xmlns:a16="http://schemas.microsoft.com/office/drawing/2014/main" id="{D9D24B64-13AF-4839-89A8-9F352859F1C4}"/>
                  </a:ext>
                </a:extLst>
              </p:cNvPr>
              <p:cNvSpPr/>
              <p:nvPr/>
            </p:nvSpPr>
            <p:spPr>
              <a:xfrm rot="4225765">
                <a:off x="1638173" y="209797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8" name="Овал 1827">
                <a:extLst>
                  <a:ext uri="{FF2B5EF4-FFF2-40B4-BE49-F238E27FC236}">
                    <a16:creationId xmlns:a16="http://schemas.microsoft.com/office/drawing/2014/main" id="{BAB71182-899E-40EE-820A-5F1726297E5F}"/>
                  </a:ext>
                </a:extLst>
              </p:cNvPr>
              <p:cNvSpPr/>
              <p:nvPr/>
            </p:nvSpPr>
            <p:spPr>
              <a:xfrm rot="4225765">
                <a:off x="1600050" y="188234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9" name="Овал 1828">
                <a:extLst>
                  <a:ext uri="{FF2B5EF4-FFF2-40B4-BE49-F238E27FC236}">
                    <a16:creationId xmlns:a16="http://schemas.microsoft.com/office/drawing/2014/main" id="{9AE9DD4B-87DA-465E-AD07-7D7CE3261D0A}"/>
                  </a:ext>
                </a:extLst>
              </p:cNvPr>
              <p:cNvSpPr/>
              <p:nvPr/>
            </p:nvSpPr>
            <p:spPr>
              <a:xfrm rot="4225765">
                <a:off x="1522972" y="194146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0" name="Овал 1829">
                <a:extLst>
                  <a:ext uri="{FF2B5EF4-FFF2-40B4-BE49-F238E27FC236}">
                    <a16:creationId xmlns:a16="http://schemas.microsoft.com/office/drawing/2014/main" id="{B184D247-C990-40EE-BC70-F900F97666F1}"/>
                  </a:ext>
                </a:extLst>
              </p:cNvPr>
              <p:cNvSpPr/>
              <p:nvPr/>
            </p:nvSpPr>
            <p:spPr>
              <a:xfrm rot="4225765">
                <a:off x="1526560" y="202043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1" name="Овал 1830">
                <a:extLst>
                  <a:ext uri="{FF2B5EF4-FFF2-40B4-BE49-F238E27FC236}">
                    <a16:creationId xmlns:a16="http://schemas.microsoft.com/office/drawing/2014/main" id="{136A4D8B-2BDE-490C-80A0-F86AB672CA88}"/>
                  </a:ext>
                </a:extLst>
              </p:cNvPr>
              <p:cNvSpPr/>
              <p:nvPr/>
            </p:nvSpPr>
            <p:spPr>
              <a:xfrm rot="4225765">
                <a:off x="1672438" y="200492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2" name="Овал 1831">
                <a:extLst>
                  <a:ext uri="{FF2B5EF4-FFF2-40B4-BE49-F238E27FC236}">
                    <a16:creationId xmlns:a16="http://schemas.microsoft.com/office/drawing/2014/main" id="{C4E9E06C-4AB0-4FF0-887B-8536C707F121}"/>
                  </a:ext>
                </a:extLst>
              </p:cNvPr>
              <p:cNvSpPr/>
              <p:nvPr/>
            </p:nvSpPr>
            <p:spPr>
              <a:xfrm rot="4225765">
                <a:off x="1674419" y="206010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3" name="Овал 1832">
                <a:extLst>
                  <a:ext uri="{FF2B5EF4-FFF2-40B4-BE49-F238E27FC236}">
                    <a16:creationId xmlns:a16="http://schemas.microsoft.com/office/drawing/2014/main" id="{D306E041-3136-4C46-BF13-87FED13D96BF}"/>
                  </a:ext>
                </a:extLst>
              </p:cNvPr>
              <p:cNvSpPr/>
              <p:nvPr/>
            </p:nvSpPr>
            <p:spPr>
              <a:xfrm rot="4225765">
                <a:off x="1628594" y="205073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4" name="Овал 1833">
                <a:extLst>
                  <a:ext uri="{FF2B5EF4-FFF2-40B4-BE49-F238E27FC236}">
                    <a16:creationId xmlns:a16="http://schemas.microsoft.com/office/drawing/2014/main" id="{F7849B4F-3106-4648-91F2-9C0C1938ECAF}"/>
                  </a:ext>
                </a:extLst>
              </p:cNvPr>
              <p:cNvSpPr/>
              <p:nvPr/>
            </p:nvSpPr>
            <p:spPr>
              <a:xfrm rot="4225765">
                <a:off x="1605977" y="197632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5" name="Овал 1834">
                <a:extLst>
                  <a:ext uri="{FF2B5EF4-FFF2-40B4-BE49-F238E27FC236}">
                    <a16:creationId xmlns:a16="http://schemas.microsoft.com/office/drawing/2014/main" id="{4AECFF52-F779-4A39-A2D7-08B0DCEC80A7}"/>
                  </a:ext>
                </a:extLst>
              </p:cNvPr>
              <p:cNvSpPr/>
              <p:nvPr/>
            </p:nvSpPr>
            <p:spPr>
              <a:xfrm rot="4225765">
                <a:off x="1704082" y="1963161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6" name="Овал 1835">
                <a:extLst>
                  <a:ext uri="{FF2B5EF4-FFF2-40B4-BE49-F238E27FC236}">
                    <a16:creationId xmlns:a16="http://schemas.microsoft.com/office/drawing/2014/main" id="{820E7DB5-A61D-4D81-9099-48E9C3CB93F7}"/>
                  </a:ext>
                </a:extLst>
              </p:cNvPr>
              <p:cNvSpPr/>
              <p:nvPr/>
            </p:nvSpPr>
            <p:spPr>
              <a:xfrm rot="4225765">
                <a:off x="1667549" y="193894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7" name="Овал 1836">
                <a:extLst>
                  <a:ext uri="{FF2B5EF4-FFF2-40B4-BE49-F238E27FC236}">
                    <a16:creationId xmlns:a16="http://schemas.microsoft.com/office/drawing/2014/main" id="{9908333B-3D18-4026-8AB9-A180208A56A3}"/>
                  </a:ext>
                </a:extLst>
              </p:cNvPr>
              <p:cNvSpPr/>
              <p:nvPr/>
            </p:nvSpPr>
            <p:spPr>
              <a:xfrm rot="4225765">
                <a:off x="1557597" y="1975337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8" name="Овал 1837">
                <a:extLst>
                  <a:ext uri="{FF2B5EF4-FFF2-40B4-BE49-F238E27FC236}">
                    <a16:creationId xmlns:a16="http://schemas.microsoft.com/office/drawing/2014/main" id="{8D4E4990-0AAE-49B1-8C51-083B2E88477F}"/>
                  </a:ext>
                </a:extLst>
              </p:cNvPr>
              <p:cNvSpPr/>
              <p:nvPr/>
            </p:nvSpPr>
            <p:spPr>
              <a:xfrm rot="4225765">
                <a:off x="1684466" y="190491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9" name="Овал 1838">
                <a:extLst>
                  <a:ext uri="{FF2B5EF4-FFF2-40B4-BE49-F238E27FC236}">
                    <a16:creationId xmlns:a16="http://schemas.microsoft.com/office/drawing/2014/main" id="{90924556-9D12-48A7-94E0-FB1FC6F2DDEA}"/>
                  </a:ext>
                </a:extLst>
              </p:cNvPr>
              <p:cNvSpPr/>
              <p:nvPr/>
            </p:nvSpPr>
            <p:spPr>
              <a:xfrm rot="4225765">
                <a:off x="1567314" y="201493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0" name="Овал 1839">
                <a:extLst>
                  <a:ext uri="{FF2B5EF4-FFF2-40B4-BE49-F238E27FC236}">
                    <a16:creationId xmlns:a16="http://schemas.microsoft.com/office/drawing/2014/main" id="{5BFB920E-E8E6-4118-85AD-0400D1876738}"/>
                  </a:ext>
                </a:extLst>
              </p:cNvPr>
              <p:cNvSpPr/>
              <p:nvPr/>
            </p:nvSpPr>
            <p:spPr>
              <a:xfrm rot="4225765">
                <a:off x="1681531" y="210662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1" name="Овал 1840">
                <a:extLst>
                  <a:ext uri="{FF2B5EF4-FFF2-40B4-BE49-F238E27FC236}">
                    <a16:creationId xmlns:a16="http://schemas.microsoft.com/office/drawing/2014/main" id="{D68E176C-8D96-4C2E-9DFF-47C61F18DE48}"/>
                  </a:ext>
                </a:extLst>
              </p:cNvPr>
              <p:cNvSpPr/>
              <p:nvPr/>
            </p:nvSpPr>
            <p:spPr>
              <a:xfrm rot="4225765">
                <a:off x="1603070" y="211448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2" name="Овал 1841">
                <a:extLst>
                  <a:ext uri="{FF2B5EF4-FFF2-40B4-BE49-F238E27FC236}">
                    <a16:creationId xmlns:a16="http://schemas.microsoft.com/office/drawing/2014/main" id="{437598E2-30A0-40DC-AEE8-1A3993F69101}"/>
                  </a:ext>
                </a:extLst>
              </p:cNvPr>
              <p:cNvSpPr/>
              <p:nvPr/>
            </p:nvSpPr>
            <p:spPr>
              <a:xfrm rot="4225765">
                <a:off x="1565941" y="215327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3" name="Овал 1842">
                <a:extLst>
                  <a:ext uri="{FF2B5EF4-FFF2-40B4-BE49-F238E27FC236}">
                    <a16:creationId xmlns:a16="http://schemas.microsoft.com/office/drawing/2014/main" id="{0EB89AE0-9329-4D0E-BAF7-66A3DDF1A61F}"/>
                  </a:ext>
                </a:extLst>
              </p:cNvPr>
              <p:cNvSpPr/>
              <p:nvPr/>
            </p:nvSpPr>
            <p:spPr>
              <a:xfrm rot="4225765">
                <a:off x="1556754" y="211103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4" name="Овал 1843">
                <a:extLst>
                  <a:ext uri="{FF2B5EF4-FFF2-40B4-BE49-F238E27FC236}">
                    <a16:creationId xmlns:a16="http://schemas.microsoft.com/office/drawing/2014/main" id="{17935DCE-E475-45F8-8D2D-80664C9F3602}"/>
                  </a:ext>
                </a:extLst>
              </p:cNvPr>
              <p:cNvSpPr/>
              <p:nvPr/>
            </p:nvSpPr>
            <p:spPr>
              <a:xfrm rot="4225765">
                <a:off x="1615248" y="206289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5" name="Овал 1844">
                <a:extLst>
                  <a:ext uri="{FF2B5EF4-FFF2-40B4-BE49-F238E27FC236}">
                    <a16:creationId xmlns:a16="http://schemas.microsoft.com/office/drawing/2014/main" id="{0352AD1E-A6EE-4E3E-8B6C-560EC194925E}"/>
                  </a:ext>
                </a:extLst>
              </p:cNvPr>
              <p:cNvSpPr/>
              <p:nvPr/>
            </p:nvSpPr>
            <p:spPr>
              <a:xfrm rot="4225765">
                <a:off x="1588550" y="202543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6" name="Овал 1845">
                <a:extLst>
                  <a:ext uri="{FF2B5EF4-FFF2-40B4-BE49-F238E27FC236}">
                    <a16:creationId xmlns:a16="http://schemas.microsoft.com/office/drawing/2014/main" id="{8B5F46AF-7ECF-43DA-93F8-847EEC353DE3}"/>
                  </a:ext>
                </a:extLst>
              </p:cNvPr>
              <p:cNvSpPr/>
              <p:nvPr/>
            </p:nvSpPr>
            <p:spPr>
              <a:xfrm rot="4225765">
                <a:off x="1546096" y="203147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7" name="Овал 1846">
                <a:extLst>
                  <a:ext uri="{FF2B5EF4-FFF2-40B4-BE49-F238E27FC236}">
                    <a16:creationId xmlns:a16="http://schemas.microsoft.com/office/drawing/2014/main" id="{60F0D5BB-B89D-484C-A2F7-612C494682DF}"/>
                  </a:ext>
                </a:extLst>
              </p:cNvPr>
              <p:cNvSpPr/>
              <p:nvPr/>
            </p:nvSpPr>
            <p:spPr>
              <a:xfrm rot="4225765">
                <a:off x="1607821" y="218903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8" name="Овал 1847">
                <a:extLst>
                  <a:ext uri="{FF2B5EF4-FFF2-40B4-BE49-F238E27FC236}">
                    <a16:creationId xmlns:a16="http://schemas.microsoft.com/office/drawing/2014/main" id="{7CF4BB67-B2A6-436A-802B-05609A11D096}"/>
                  </a:ext>
                </a:extLst>
              </p:cNvPr>
              <p:cNvSpPr/>
              <p:nvPr/>
            </p:nvSpPr>
            <p:spPr>
              <a:xfrm rot="4225765">
                <a:off x="1569698" y="1973411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9" name="Овал 1848">
                <a:extLst>
                  <a:ext uri="{FF2B5EF4-FFF2-40B4-BE49-F238E27FC236}">
                    <a16:creationId xmlns:a16="http://schemas.microsoft.com/office/drawing/2014/main" id="{479FAF5A-6F95-40AB-8F18-0D634A4C7D95}"/>
                  </a:ext>
                </a:extLst>
              </p:cNvPr>
              <p:cNvSpPr/>
              <p:nvPr/>
            </p:nvSpPr>
            <p:spPr>
              <a:xfrm rot="4225765">
                <a:off x="1492620" y="203252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0" name="Овал 1849">
                <a:extLst>
                  <a:ext uri="{FF2B5EF4-FFF2-40B4-BE49-F238E27FC236}">
                    <a16:creationId xmlns:a16="http://schemas.microsoft.com/office/drawing/2014/main" id="{5BDE1B91-1238-4F0D-8759-F353CEB3DFAA}"/>
                  </a:ext>
                </a:extLst>
              </p:cNvPr>
              <p:cNvSpPr/>
              <p:nvPr/>
            </p:nvSpPr>
            <p:spPr>
              <a:xfrm rot="4225765">
                <a:off x="1496208" y="2111507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1" name="Овал 1850">
                <a:extLst>
                  <a:ext uri="{FF2B5EF4-FFF2-40B4-BE49-F238E27FC236}">
                    <a16:creationId xmlns:a16="http://schemas.microsoft.com/office/drawing/2014/main" id="{1F711ECA-5CCD-47EC-9CE0-17132B46808E}"/>
                  </a:ext>
                </a:extLst>
              </p:cNvPr>
              <p:cNvSpPr/>
              <p:nvPr/>
            </p:nvSpPr>
            <p:spPr>
              <a:xfrm rot="4225765">
                <a:off x="1642087" y="209599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2" name="Овал 1851">
                <a:extLst>
                  <a:ext uri="{FF2B5EF4-FFF2-40B4-BE49-F238E27FC236}">
                    <a16:creationId xmlns:a16="http://schemas.microsoft.com/office/drawing/2014/main" id="{589C1E8A-BF21-4A12-A1AF-B5BDF89AF67C}"/>
                  </a:ext>
                </a:extLst>
              </p:cNvPr>
              <p:cNvSpPr/>
              <p:nvPr/>
            </p:nvSpPr>
            <p:spPr>
              <a:xfrm rot="4225765">
                <a:off x="1644067" y="215117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3" name="Овал 1852">
                <a:extLst>
                  <a:ext uri="{FF2B5EF4-FFF2-40B4-BE49-F238E27FC236}">
                    <a16:creationId xmlns:a16="http://schemas.microsoft.com/office/drawing/2014/main" id="{DE29E468-01BE-4466-847E-28A0877CFB65}"/>
                  </a:ext>
                </a:extLst>
              </p:cNvPr>
              <p:cNvSpPr/>
              <p:nvPr/>
            </p:nvSpPr>
            <p:spPr>
              <a:xfrm rot="4225765">
                <a:off x="1598242" y="214180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4" name="Овал 1853">
                <a:extLst>
                  <a:ext uri="{FF2B5EF4-FFF2-40B4-BE49-F238E27FC236}">
                    <a16:creationId xmlns:a16="http://schemas.microsoft.com/office/drawing/2014/main" id="{88976E5D-A967-4D8B-83D7-2DF069A764A6}"/>
                  </a:ext>
                </a:extLst>
              </p:cNvPr>
              <p:cNvSpPr/>
              <p:nvPr/>
            </p:nvSpPr>
            <p:spPr>
              <a:xfrm rot="4225765">
                <a:off x="1575624" y="206739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5" name="Овал 1854">
                <a:extLst>
                  <a:ext uri="{FF2B5EF4-FFF2-40B4-BE49-F238E27FC236}">
                    <a16:creationId xmlns:a16="http://schemas.microsoft.com/office/drawing/2014/main" id="{0568FC73-5600-48E1-A458-F17A861A1968}"/>
                  </a:ext>
                </a:extLst>
              </p:cNvPr>
              <p:cNvSpPr/>
              <p:nvPr/>
            </p:nvSpPr>
            <p:spPr>
              <a:xfrm rot="4225765">
                <a:off x="1673730" y="205422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6" name="Овал 1855">
                <a:extLst>
                  <a:ext uri="{FF2B5EF4-FFF2-40B4-BE49-F238E27FC236}">
                    <a16:creationId xmlns:a16="http://schemas.microsoft.com/office/drawing/2014/main" id="{E4F74C6C-BFE9-4DB9-AA29-ED4E7D6EBB0F}"/>
                  </a:ext>
                </a:extLst>
              </p:cNvPr>
              <p:cNvSpPr/>
              <p:nvPr/>
            </p:nvSpPr>
            <p:spPr>
              <a:xfrm rot="4225765">
                <a:off x="1637197" y="2030017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7" name="Овал 1856">
                <a:extLst>
                  <a:ext uri="{FF2B5EF4-FFF2-40B4-BE49-F238E27FC236}">
                    <a16:creationId xmlns:a16="http://schemas.microsoft.com/office/drawing/2014/main" id="{715AC59D-D80B-43A8-8BFF-E5DADEB30123}"/>
                  </a:ext>
                </a:extLst>
              </p:cNvPr>
              <p:cNvSpPr/>
              <p:nvPr/>
            </p:nvSpPr>
            <p:spPr>
              <a:xfrm rot="4225765">
                <a:off x="1527245" y="206640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8" name="Овал 1857">
                <a:extLst>
                  <a:ext uri="{FF2B5EF4-FFF2-40B4-BE49-F238E27FC236}">
                    <a16:creationId xmlns:a16="http://schemas.microsoft.com/office/drawing/2014/main" id="{2AD842A1-ABA2-4281-ADBD-C626293245F8}"/>
                  </a:ext>
                </a:extLst>
              </p:cNvPr>
              <p:cNvSpPr/>
              <p:nvPr/>
            </p:nvSpPr>
            <p:spPr>
              <a:xfrm rot="4225765">
                <a:off x="1654114" y="199597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9" name="Овал 1858">
                <a:extLst>
                  <a:ext uri="{FF2B5EF4-FFF2-40B4-BE49-F238E27FC236}">
                    <a16:creationId xmlns:a16="http://schemas.microsoft.com/office/drawing/2014/main" id="{8BC957FA-450B-4718-ADF1-3A07A2DA9207}"/>
                  </a:ext>
                </a:extLst>
              </p:cNvPr>
              <p:cNvSpPr/>
              <p:nvPr/>
            </p:nvSpPr>
            <p:spPr>
              <a:xfrm rot="15974081">
                <a:off x="1307767" y="207221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0" name="Овал 1859">
                <a:extLst>
                  <a:ext uri="{FF2B5EF4-FFF2-40B4-BE49-F238E27FC236}">
                    <a16:creationId xmlns:a16="http://schemas.microsoft.com/office/drawing/2014/main" id="{C0DC62A7-3F5D-4FD7-B6CF-B48C8083FFC9}"/>
                  </a:ext>
                </a:extLst>
              </p:cNvPr>
              <p:cNvSpPr/>
              <p:nvPr/>
            </p:nvSpPr>
            <p:spPr>
              <a:xfrm rot="15974081">
                <a:off x="1372167" y="2068416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1" name="Овал 1860">
                <a:extLst>
                  <a:ext uri="{FF2B5EF4-FFF2-40B4-BE49-F238E27FC236}">
                    <a16:creationId xmlns:a16="http://schemas.microsoft.com/office/drawing/2014/main" id="{B3DDD4D9-700F-4D62-994E-F47464656E78}"/>
                  </a:ext>
                </a:extLst>
              </p:cNvPr>
              <p:cNvSpPr/>
              <p:nvPr/>
            </p:nvSpPr>
            <p:spPr>
              <a:xfrm rot="15974081">
                <a:off x="1392291" y="2025842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2" name="Овал 1861">
                <a:extLst>
                  <a:ext uri="{FF2B5EF4-FFF2-40B4-BE49-F238E27FC236}">
                    <a16:creationId xmlns:a16="http://schemas.microsoft.com/office/drawing/2014/main" id="{FE33BFF3-BA88-4D9C-ACD6-BB2B0B122D01}"/>
                  </a:ext>
                </a:extLst>
              </p:cNvPr>
              <p:cNvSpPr/>
              <p:nvPr/>
            </p:nvSpPr>
            <p:spPr>
              <a:xfrm rot="11963851">
                <a:off x="1562686" y="213528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3" name="Овал 1862">
                <a:extLst>
                  <a:ext uri="{FF2B5EF4-FFF2-40B4-BE49-F238E27FC236}">
                    <a16:creationId xmlns:a16="http://schemas.microsoft.com/office/drawing/2014/main" id="{651B3882-E884-4720-80AE-D65716946D19}"/>
                  </a:ext>
                </a:extLst>
              </p:cNvPr>
              <p:cNvSpPr/>
              <p:nvPr/>
            </p:nvSpPr>
            <p:spPr>
              <a:xfrm rot="11963851">
                <a:off x="1400262" y="20956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4" name="Овал 1863">
                <a:extLst>
                  <a:ext uri="{FF2B5EF4-FFF2-40B4-BE49-F238E27FC236}">
                    <a16:creationId xmlns:a16="http://schemas.microsoft.com/office/drawing/2014/main" id="{CF6A6D1B-51A7-4B22-A702-263F987CFA02}"/>
                  </a:ext>
                </a:extLst>
              </p:cNvPr>
              <p:cNvSpPr/>
              <p:nvPr/>
            </p:nvSpPr>
            <p:spPr>
              <a:xfrm rot="11963851">
                <a:off x="1424483" y="217615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5" name="Овал 1864">
                <a:extLst>
                  <a:ext uri="{FF2B5EF4-FFF2-40B4-BE49-F238E27FC236}">
                    <a16:creationId xmlns:a16="http://schemas.microsoft.com/office/drawing/2014/main" id="{0E42AC15-92B1-45EB-A9B5-DB21966CAFC5}"/>
                  </a:ext>
                </a:extLst>
              </p:cNvPr>
              <p:cNvSpPr/>
              <p:nvPr/>
            </p:nvSpPr>
            <p:spPr>
              <a:xfrm rot="11963851">
                <a:off x="1378389" y="214534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6" name="Овал 1865">
                <a:extLst>
                  <a:ext uri="{FF2B5EF4-FFF2-40B4-BE49-F238E27FC236}">
                    <a16:creationId xmlns:a16="http://schemas.microsoft.com/office/drawing/2014/main" id="{E759656A-1CDB-41F1-A13A-44346F43CFA1}"/>
                  </a:ext>
                </a:extLst>
              </p:cNvPr>
              <p:cNvSpPr/>
              <p:nvPr/>
            </p:nvSpPr>
            <p:spPr>
              <a:xfrm rot="11963851">
                <a:off x="1471757" y="210411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7" name="Овал 1866">
                <a:extLst>
                  <a:ext uri="{FF2B5EF4-FFF2-40B4-BE49-F238E27FC236}">
                    <a16:creationId xmlns:a16="http://schemas.microsoft.com/office/drawing/2014/main" id="{74508587-A5FD-483C-AE9E-926E0614AD4D}"/>
                  </a:ext>
                </a:extLst>
              </p:cNvPr>
              <p:cNvSpPr/>
              <p:nvPr/>
            </p:nvSpPr>
            <p:spPr>
              <a:xfrm rot="11963851">
                <a:off x="1468436" y="204707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8" name="Овал 1867">
                <a:extLst>
                  <a:ext uri="{FF2B5EF4-FFF2-40B4-BE49-F238E27FC236}">
                    <a16:creationId xmlns:a16="http://schemas.microsoft.com/office/drawing/2014/main" id="{1047E963-33E3-4F0D-9A20-7D6511A4C408}"/>
                  </a:ext>
                </a:extLst>
              </p:cNvPr>
              <p:cNvSpPr/>
              <p:nvPr/>
            </p:nvSpPr>
            <p:spPr>
              <a:xfrm rot="11963851">
                <a:off x="1503255" y="206556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9" name="Овал 1868">
                <a:extLst>
                  <a:ext uri="{FF2B5EF4-FFF2-40B4-BE49-F238E27FC236}">
                    <a16:creationId xmlns:a16="http://schemas.microsoft.com/office/drawing/2014/main" id="{71AFA88A-60F0-4CE1-B14C-4E9B85FE0752}"/>
                  </a:ext>
                </a:extLst>
              </p:cNvPr>
              <p:cNvSpPr/>
              <p:nvPr/>
            </p:nvSpPr>
            <p:spPr>
              <a:xfrm rot="11963851">
                <a:off x="1499566" y="214726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0" name="Овал 1869">
                <a:extLst>
                  <a:ext uri="{FF2B5EF4-FFF2-40B4-BE49-F238E27FC236}">
                    <a16:creationId xmlns:a16="http://schemas.microsoft.com/office/drawing/2014/main" id="{35EA81BB-A224-40E5-B958-7872752BFA2F}"/>
                  </a:ext>
                </a:extLst>
              </p:cNvPr>
              <p:cNvSpPr/>
              <p:nvPr/>
            </p:nvSpPr>
            <p:spPr>
              <a:xfrm rot="11963851">
                <a:off x="1542113" y="214735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1" name="Овал 1870">
                <a:extLst>
                  <a:ext uri="{FF2B5EF4-FFF2-40B4-BE49-F238E27FC236}">
                    <a16:creationId xmlns:a16="http://schemas.microsoft.com/office/drawing/2014/main" id="{8D964668-DB3D-48E9-A938-D0A01CB6130B}"/>
                  </a:ext>
                </a:extLst>
              </p:cNvPr>
              <p:cNvSpPr/>
              <p:nvPr/>
            </p:nvSpPr>
            <p:spPr>
              <a:xfrm rot="11963851">
                <a:off x="1564659" y="210622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2" name="Овал 1871">
                <a:extLst>
                  <a:ext uri="{FF2B5EF4-FFF2-40B4-BE49-F238E27FC236}">
                    <a16:creationId xmlns:a16="http://schemas.microsoft.com/office/drawing/2014/main" id="{633D4151-EB88-4301-8A8C-F2A32BC6E50A}"/>
                  </a:ext>
                </a:extLst>
              </p:cNvPr>
              <p:cNvSpPr/>
              <p:nvPr/>
            </p:nvSpPr>
            <p:spPr>
              <a:xfrm rot="15974081">
                <a:off x="1334753" y="210733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3" name="Овал 1872">
                <a:extLst>
                  <a:ext uri="{FF2B5EF4-FFF2-40B4-BE49-F238E27FC236}">
                    <a16:creationId xmlns:a16="http://schemas.microsoft.com/office/drawing/2014/main" id="{44F591E8-903C-479F-B7E7-60FE59061AA0}"/>
                  </a:ext>
                </a:extLst>
              </p:cNvPr>
              <p:cNvSpPr/>
              <p:nvPr/>
            </p:nvSpPr>
            <p:spPr>
              <a:xfrm rot="15974081">
                <a:off x="1331427" y="202081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4" name="Овал 1873">
                <a:extLst>
                  <a:ext uri="{FF2B5EF4-FFF2-40B4-BE49-F238E27FC236}">
                    <a16:creationId xmlns:a16="http://schemas.microsoft.com/office/drawing/2014/main" id="{5CF374F9-0F87-40D7-A09E-7BDE246D81D8}"/>
                  </a:ext>
                </a:extLst>
              </p:cNvPr>
              <p:cNvSpPr/>
              <p:nvPr/>
            </p:nvSpPr>
            <p:spPr>
              <a:xfrm rot="15974081">
                <a:off x="1358698" y="2032163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5" name="Овал 1874">
                <a:extLst>
                  <a:ext uri="{FF2B5EF4-FFF2-40B4-BE49-F238E27FC236}">
                    <a16:creationId xmlns:a16="http://schemas.microsoft.com/office/drawing/2014/main" id="{207A003E-0436-4980-BF30-C0940D51E815}"/>
                  </a:ext>
                </a:extLst>
              </p:cNvPr>
              <p:cNvSpPr/>
              <p:nvPr/>
            </p:nvSpPr>
            <p:spPr>
              <a:xfrm rot="11963851">
                <a:off x="1417509" y="206140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6" name="Овал 1875">
                <a:extLst>
                  <a:ext uri="{FF2B5EF4-FFF2-40B4-BE49-F238E27FC236}">
                    <a16:creationId xmlns:a16="http://schemas.microsoft.com/office/drawing/2014/main" id="{F77E9910-7A8F-4C4C-9535-38AFE444B20C}"/>
                  </a:ext>
                </a:extLst>
              </p:cNvPr>
              <p:cNvSpPr/>
              <p:nvPr/>
            </p:nvSpPr>
            <p:spPr>
              <a:xfrm rot="11963851">
                <a:off x="1589736" y="216349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7" name="Овал 1876">
                <a:extLst>
                  <a:ext uri="{FF2B5EF4-FFF2-40B4-BE49-F238E27FC236}">
                    <a16:creationId xmlns:a16="http://schemas.microsoft.com/office/drawing/2014/main" id="{BAC023AA-D7D5-4EE9-A983-27823F85D771}"/>
                  </a:ext>
                </a:extLst>
              </p:cNvPr>
              <p:cNvSpPr/>
              <p:nvPr/>
            </p:nvSpPr>
            <p:spPr>
              <a:xfrm rot="11963851">
                <a:off x="1597563" y="205854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8" name="Овал 1877">
                <a:extLst>
                  <a:ext uri="{FF2B5EF4-FFF2-40B4-BE49-F238E27FC236}">
                    <a16:creationId xmlns:a16="http://schemas.microsoft.com/office/drawing/2014/main" id="{AC694C30-CA56-4CD0-85CA-6AED6BF35902}"/>
                  </a:ext>
                </a:extLst>
              </p:cNvPr>
              <p:cNvSpPr/>
              <p:nvPr/>
            </p:nvSpPr>
            <p:spPr>
              <a:xfrm rot="11963851">
                <a:off x="1541006" y="201203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9" name="Овал 1878">
                <a:extLst>
                  <a:ext uri="{FF2B5EF4-FFF2-40B4-BE49-F238E27FC236}">
                    <a16:creationId xmlns:a16="http://schemas.microsoft.com/office/drawing/2014/main" id="{1637DFFF-7D62-4E9C-AF3D-0F5AD1409062}"/>
                  </a:ext>
                </a:extLst>
              </p:cNvPr>
              <p:cNvSpPr/>
              <p:nvPr/>
            </p:nvSpPr>
            <p:spPr>
              <a:xfrm rot="11963851">
                <a:off x="1459930" y="21500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0" name="Овал 1879">
                <a:extLst>
                  <a:ext uri="{FF2B5EF4-FFF2-40B4-BE49-F238E27FC236}">
                    <a16:creationId xmlns:a16="http://schemas.microsoft.com/office/drawing/2014/main" id="{11DD72E5-DF77-4057-8966-D4F3D8102FB0}"/>
                  </a:ext>
                </a:extLst>
              </p:cNvPr>
              <p:cNvSpPr/>
              <p:nvPr/>
            </p:nvSpPr>
            <p:spPr>
              <a:xfrm rot="11963851">
                <a:off x="1420750" y="211708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1" name="Овал 1880">
                <a:extLst>
                  <a:ext uri="{FF2B5EF4-FFF2-40B4-BE49-F238E27FC236}">
                    <a16:creationId xmlns:a16="http://schemas.microsoft.com/office/drawing/2014/main" id="{4938B308-F32C-4B11-B9DA-6476077EEC19}"/>
                  </a:ext>
                </a:extLst>
              </p:cNvPr>
              <p:cNvSpPr/>
              <p:nvPr/>
            </p:nvSpPr>
            <p:spPr>
              <a:xfrm rot="11963851">
                <a:off x="1456011" y="2082689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2" name="Овал 1881">
                <a:extLst>
                  <a:ext uri="{FF2B5EF4-FFF2-40B4-BE49-F238E27FC236}">
                    <a16:creationId xmlns:a16="http://schemas.microsoft.com/office/drawing/2014/main" id="{7E9768F2-1749-43E9-B8B1-DCB91FE17BCC}"/>
                  </a:ext>
                </a:extLst>
              </p:cNvPr>
              <p:cNvSpPr/>
              <p:nvPr/>
            </p:nvSpPr>
            <p:spPr>
              <a:xfrm rot="11963851">
                <a:off x="1521394" y="210959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3" name="Овал 1882">
                <a:extLst>
                  <a:ext uri="{FF2B5EF4-FFF2-40B4-BE49-F238E27FC236}">
                    <a16:creationId xmlns:a16="http://schemas.microsoft.com/office/drawing/2014/main" id="{676381DA-7810-46A0-B00B-85D7916255AD}"/>
                  </a:ext>
                </a:extLst>
              </p:cNvPr>
              <p:cNvSpPr/>
              <p:nvPr/>
            </p:nvSpPr>
            <p:spPr>
              <a:xfrm rot="11963851">
                <a:off x="1468423" y="219120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4" name="Овал 1883">
                <a:extLst>
                  <a:ext uri="{FF2B5EF4-FFF2-40B4-BE49-F238E27FC236}">
                    <a16:creationId xmlns:a16="http://schemas.microsoft.com/office/drawing/2014/main" id="{1F1612DD-5D17-4C8E-AEB5-824B5DA21206}"/>
                  </a:ext>
                </a:extLst>
              </p:cNvPr>
              <p:cNvSpPr/>
              <p:nvPr/>
            </p:nvSpPr>
            <p:spPr>
              <a:xfrm rot="11963851">
                <a:off x="1508368" y="218723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5" name="Овал 1884">
                <a:extLst>
                  <a:ext uri="{FF2B5EF4-FFF2-40B4-BE49-F238E27FC236}">
                    <a16:creationId xmlns:a16="http://schemas.microsoft.com/office/drawing/2014/main" id="{4C60A8B1-5CC9-491C-AC54-6E3AF51D9A14}"/>
                  </a:ext>
                </a:extLst>
              </p:cNvPr>
              <p:cNvSpPr/>
              <p:nvPr/>
            </p:nvSpPr>
            <p:spPr>
              <a:xfrm rot="11963851">
                <a:off x="1552497" y="206768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6" name="Овал 1885">
                <a:extLst>
                  <a:ext uri="{FF2B5EF4-FFF2-40B4-BE49-F238E27FC236}">
                    <a16:creationId xmlns:a16="http://schemas.microsoft.com/office/drawing/2014/main" id="{80B6601F-7282-4A59-90CB-0651B387BF73}"/>
                  </a:ext>
                </a:extLst>
              </p:cNvPr>
              <p:cNvSpPr/>
              <p:nvPr/>
            </p:nvSpPr>
            <p:spPr>
              <a:xfrm rot="11963851">
                <a:off x="1552487" y="219732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7" name="Овал 1886">
                <a:extLst>
                  <a:ext uri="{FF2B5EF4-FFF2-40B4-BE49-F238E27FC236}">
                    <a16:creationId xmlns:a16="http://schemas.microsoft.com/office/drawing/2014/main" id="{8DC535A6-4FB4-446A-A8D7-3A7AF7C4650C}"/>
                  </a:ext>
                </a:extLst>
              </p:cNvPr>
              <p:cNvSpPr/>
              <p:nvPr/>
            </p:nvSpPr>
            <p:spPr>
              <a:xfrm rot="15974081">
                <a:off x="1287193" y="198815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8" name="Овал 1887">
                <a:extLst>
                  <a:ext uri="{FF2B5EF4-FFF2-40B4-BE49-F238E27FC236}">
                    <a16:creationId xmlns:a16="http://schemas.microsoft.com/office/drawing/2014/main" id="{CD86FEFB-A06C-48EC-B61F-DCEBC9E8C9BA}"/>
                  </a:ext>
                </a:extLst>
              </p:cNvPr>
              <p:cNvSpPr/>
              <p:nvPr/>
            </p:nvSpPr>
            <p:spPr>
              <a:xfrm rot="15974081">
                <a:off x="1328642" y="1984458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9" name="Овал 1888">
                <a:extLst>
                  <a:ext uri="{FF2B5EF4-FFF2-40B4-BE49-F238E27FC236}">
                    <a16:creationId xmlns:a16="http://schemas.microsoft.com/office/drawing/2014/main" id="{187B1DA9-6064-40E6-9490-DD7B0D186217}"/>
                  </a:ext>
                </a:extLst>
              </p:cNvPr>
              <p:cNvSpPr/>
              <p:nvPr/>
            </p:nvSpPr>
            <p:spPr>
              <a:xfrm rot="15974081">
                <a:off x="1348767" y="1941884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0" name="Овал 1889">
                <a:extLst>
                  <a:ext uri="{FF2B5EF4-FFF2-40B4-BE49-F238E27FC236}">
                    <a16:creationId xmlns:a16="http://schemas.microsoft.com/office/drawing/2014/main" id="{6D0C2934-9E03-43A5-B6E5-6F6E140089C8}"/>
                  </a:ext>
                </a:extLst>
              </p:cNvPr>
              <p:cNvSpPr/>
              <p:nvPr/>
            </p:nvSpPr>
            <p:spPr>
              <a:xfrm rot="11963851">
                <a:off x="1519161" y="205132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1" name="Овал 1890">
                <a:extLst>
                  <a:ext uri="{FF2B5EF4-FFF2-40B4-BE49-F238E27FC236}">
                    <a16:creationId xmlns:a16="http://schemas.microsoft.com/office/drawing/2014/main" id="{11FF20F2-B9F9-4BA1-8286-2191404073E4}"/>
                  </a:ext>
                </a:extLst>
              </p:cNvPr>
              <p:cNvSpPr/>
              <p:nvPr/>
            </p:nvSpPr>
            <p:spPr>
              <a:xfrm rot="11963851">
                <a:off x="1356737" y="201168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2" name="Овал 1891">
                <a:extLst>
                  <a:ext uri="{FF2B5EF4-FFF2-40B4-BE49-F238E27FC236}">
                    <a16:creationId xmlns:a16="http://schemas.microsoft.com/office/drawing/2014/main" id="{8F5254D4-EC9C-4B28-A462-AD33C83B49CC}"/>
                  </a:ext>
                </a:extLst>
              </p:cNvPr>
              <p:cNvSpPr/>
              <p:nvPr/>
            </p:nvSpPr>
            <p:spPr>
              <a:xfrm rot="11963851">
                <a:off x="1379289" y="209408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3" name="Овал 1892">
                <a:extLst>
                  <a:ext uri="{FF2B5EF4-FFF2-40B4-BE49-F238E27FC236}">
                    <a16:creationId xmlns:a16="http://schemas.microsoft.com/office/drawing/2014/main" id="{BAB01F24-47B4-4695-A0E2-178DEB8CA9E3}"/>
                  </a:ext>
                </a:extLst>
              </p:cNvPr>
              <p:cNvSpPr/>
              <p:nvPr/>
            </p:nvSpPr>
            <p:spPr>
              <a:xfrm rot="11963851">
                <a:off x="1348211" y="205384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4" name="Овал 1893">
                <a:extLst>
                  <a:ext uri="{FF2B5EF4-FFF2-40B4-BE49-F238E27FC236}">
                    <a16:creationId xmlns:a16="http://schemas.microsoft.com/office/drawing/2014/main" id="{C7219D56-E9A5-4497-BCEB-276DE6DFF511}"/>
                  </a:ext>
                </a:extLst>
              </p:cNvPr>
              <p:cNvSpPr/>
              <p:nvPr/>
            </p:nvSpPr>
            <p:spPr>
              <a:xfrm rot="11963851">
                <a:off x="1428232" y="202015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5" name="Овал 1894">
                <a:extLst>
                  <a:ext uri="{FF2B5EF4-FFF2-40B4-BE49-F238E27FC236}">
                    <a16:creationId xmlns:a16="http://schemas.microsoft.com/office/drawing/2014/main" id="{A43587D2-6BBE-4B02-97E5-A910DC631ACD}"/>
                  </a:ext>
                </a:extLst>
              </p:cNvPr>
              <p:cNvSpPr/>
              <p:nvPr/>
            </p:nvSpPr>
            <p:spPr>
              <a:xfrm rot="11963851">
                <a:off x="1424911" y="196311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6" name="Овал 1895">
                <a:extLst>
                  <a:ext uri="{FF2B5EF4-FFF2-40B4-BE49-F238E27FC236}">
                    <a16:creationId xmlns:a16="http://schemas.microsoft.com/office/drawing/2014/main" id="{9718F110-D533-4B66-BE67-AADBE23DAAAC}"/>
                  </a:ext>
                </a:extLst>
              </p:cNvPr>
              <p:cNvSpPr/>
              <p:nvPr/>
            </p:nvSpPr>
            <p:spPr>
              <a:xfrm rot="11963851">
                <a:off x="1459731" y="198160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7" name="Овал 1896">
                <a:extLst>
                  <a:ext uri="{FF2B5EF4-FFF2-40B4-BE49-F238E27FC236}">
                    <a16:creationId xmlns:a16="http://schemas.microsoft.com/office/drawing/2014/main" id="{C3A645DC-8424-4BA1-BBBD-DC6718F526F7}"/>
                  </a:ext>
                </a:extLst>
              </p:cNvPr>
              <p:cNvSpPr/>
              <p:nvPr/>
            </p:nvSpPr>
            <p:spPr>
              <a:xfrm rot="11963851">
                <a:off x="1456041" y="206330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8" name="Овал 1897">
                <a:extLst>
                  <a:ext uri="{FF2B5EF4-FFF2-40B4-BE49-F238E27FC236}">
                    <a16:creationId xmlns:a16="http://schemas.microsoft.com/office/drawing/2014/main" id="{A9ECBF4C-779B-4550-8276-3EC8300FA3AB}"/>
                  </a:ext>
                </a:extLst>
              </p:cNvPr>
              <p:cNvSpPr/>
              <p:nvPr/>
            </p:nvSpPr>
            <p:spPr>
              <a:xfrm rot="11963851">
                <a:off x="1498589" y="206339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9" name="Овал 1898">
                <a:extLst>
                  <a:ext uri="{FF2B5EF4-FFF2-40B4-BE49-F238E27FC236}">
                    <a16:creationId xmlns:a16="http://schemas.microsoft.com/office/drawing/2014/main" id="{6ACBBDA3-D50B-4AD7-8DCC-D415F2420977}"/>
                  </a:ext>
                </a:extLst>
              </p:cNvPr>
              <p:cNvSpPr/>
              <p:nvPr/>
            </p:nvSpPr>
            <p:spPr>
              <a:xfrm rot="11963851">
                <a:off x="1521134" y="2022268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0" name="Овал 1899">
                <a:extLst>
                  <a:ext uri="{FF2B5EF4-FFF2-40B4-BE49-F238E27FC236}">
                    <a16:creationId xmlns:a16="http://schemas.microsoft.com/office/drawing/2014/main" id="{71100D4D-D805-435A-8301-0B2B39A21D73}"/>
                  </a:ext>
                </a:extLst>
              </p:cNvPr>
              <p:cNvSpPr/>
              <p:nvPr/>
            </p:nvSpPr>
            <p:spPr>
              <a:xfrm rot="15974081">
                <a:off x="1306243" y="2023380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1" name="Овал 1900">
                <a:extLst>
                  <a:ext uri="{FF2B5EF4-FFF2-40B4-BE49-F238E27FC236}">
                    <a16:creationId xmlns:a16="http://schemas.microsoft.com/office/drawing/2014/main" id="{A9EDA48B-337F-446D-A0B7-903A39AA3318}"/>
                  </a:ext>
                </a:extLst>
              </p:cNvPr>
              <p:cNvSpPr/>
              <p:nvPr/>
            </p:nvSpPr>
            <p:spPr>
              <a:xfrm rot="15974081">
                <a:off x="1304579" y="1917979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2" name="Овал 1901">
                <a:extLst>
                  <a:ext uri="{FF2B5EF4-FFF2-40B4-BE49-F238E27FC236}">
                    <a16:creationId xmlns:a16="http://schemas.microsoft.com/office/drawing/2014/main" id="{01EB45CA-C94F-4AAC-8930-33A48E5C4ABB}"/>
                  </a:ext>
                </a:extLst>
              </p:cNvPr>
              <p:cNvSpPr/>
              <p:nvPr/>
            </p:nvSpPr>
            <p:spPr>
              <a:xfrm rot="15974081">
                <a:off x="1315173" y="1948205"/>
                <a:ext cx="65772" cy="531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3" name="Овал 1902">
                <a:extLst>
                  <a:ext uri="{FF2B5EF4-FFF2-40B4-BE49-F238E27FC236}">
                    <a16:creationId xmlns:a16="http://schemas.microsoft.com/office/drawing/2014/main" id="{C3E761A2-42BC-4EEA-B48B-6773CE913B9B}"/>
                  </a:ext>
                </a:extLst>
              </p:cNvPr>
              <p:cNvSpPr/>
              <p:nvPr/>
            </p:nvSpPr>
            <p:spPr>
              <a:xfrm rot="11963851">
                <a:off x="1373985" y="1977446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4" name="Овал 1903">
                <a:extLst>
                  <a:ext uri="{FF2B5EF4-FFF2-40B4-BE49-F238E27FC236}">
                    <a16:creationId xmlns:a16="http://schemas.microsoft.com/office/drawing/2014/main" id="{CA345CA0-3F95-4434-BF41-5521683A3332}"/>
                  </a:ext>
                </a:extLst>
              </p:cNvPr>
              <p:cNvSpPr/>
              <p:nvPr/>
            </p:nvSpPr>
            <p:spPr>
              <a:xfrm rot="11963851">
                <a:off x="1546211" y="2079534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5" name="Овал 1904">
                <a:extLst>
                  <a:ext uri="{FF2B5EF4-FFF2-40B4-BE49-F238E27FC236}">
                    <a16:creationId xmlns:a16="http://schemas.microsoft.com/office/drawing/2014/main" id="{3F9C0118-4A96-4808-8619-D5BAA7086046}"/>
                  </a:ext>
                </a:extLst>
              </p:cNvPr>
              <p:cNvSpPr/>
              <p:nvPr/>
            </p:nvSpPr>
            <p:spPr>
              <a:xfrm rot="11963851">
                <a:off x="1554039" y="197458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6" name="Овал 1905">
                <a:extLst>
                  <a:ext uri="{FF2B5EF4-FFF2-40B4-BE49-F238E27FC236}">
                    <a16:creationId xmlns:a16="http://schemas.microsoft.com/office/drawing/2014/main" id="{DD840D22-C2D9-49B8-9DB5-DCF652BC22DE}"/>
                  </a:ext>
                </a:extLst>
              </p:cNvPr>
              <p:cNvSpPr/>
              <p:nvPr/>
            </p:nvSpPr>
            <p:spPr>
              <a:xfrm rot="11963851">
                <a:off x="1497482" y="1928073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7" name="Овал 1906">
                <a:extLst>
                  <a:ext uri="{FF2B5EF4-FFF2-40B4-BE49-F238E27FC236}">
                    <a16:creationId xmlns:a16="http://schemas.microsoft.com/office/drawing/2014/main" id="{14DD9D31-2C54-4A03-BA87-EDCC0AB3611B}"/>
                  </a:ext>
                </a:extLst>
              </p:cNvPr>
              <p:cNvSpPr/>
              <p:nvPr/>
            </p:nvSpPr>
            <p:spPr>
              <a:xfrm rot="11963851">
                <a:off x="1416405" y="2066087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8" name="Овал 1907">
                <a:extLst>
                  <a:ext uri="{FF2B5EF4-FFF2-40B4-BE49-F238E27FC236}">
                    <a16:creationId xmlns:a16="http://schemas.microsoft.com/office/drawing/2014/main" id="{5795A2F2-A807-4633-8DE8-BE5D2478CBCB}"/>
                  </a:ext>
                </a:extLst>
              </p:cNvPr>
              <p:cNvSpPr/>
              <p:nvPr/>
            </p:nvSpPr>
            <p:spPr>
              <a:xfrm rot="11963851">
                <a:off x="1377225" y="203313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9" name="Овал 1908">
                <a:extLst>
                  <a:ext uri="{FF2B5EF4-FFF2-40B4-BE49-F238E27FC236}">
                    <a16:creationId xmlns:a16="http://schemas.microsoft.com/office/drawing/2014/main" id="{97A10036-EC54-496D-B2FE-9BB2F4AEAFB8}"/>
                  </a:ext>
                </a:extLst>
              </p:cNvPr>
              <p:cNvSpPr/>
              <p:nvPr/>
            </p:nvSpPr>
            <p:spPr>
              <a:xfrm rot="11963851">
                <a:off x="1412486" y="1998732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0" name="Овал 1909">
                <a:extLst>
                  <a:ext uri="{FF2B5EF4-FFF2-40B4-BE49-F238E27FC236}">
                    <a16:creationId xmlns:a16="http://schemas.microsoft.com/office/drawing/2014/main" id="{581406F5-9655-428B-82B3-BCAB1776F6B1}"/>
                  </a:ext>
                </a:extLst>
              </p:cNvPr>
              <p:cNvSpPr/>
              <p:nvPr/>
            </p:nvSpPr>
            <p:spPr>
              <a:xfrm rot="11963851">
                <a:off x="1477869" y="2025640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1" name="Овал 1910">
                <a:extLst>
                  <a:ext uri="{FF2B5EF4-FFF2-40B4-BE49-F238E27FC236}">
                    <a16:creationId xmlns:a16="http://schemas.microsoft.com/office/drawing/2014/main" id="{E0A8555A-7D21-4844-B825-429B6E1D3CFE}"/>
                  </a:ext>
                </a:extLst>
              </p:cNvPr>
              <p:cNvSpPr/>
              <p:nvPr/>
            </p:nvSpPr>
            <p:spPr>
              <a:xfrm rot="11963851">
                <a:off x="1425222" y="212017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2" name="Овал 1911">
                <a:extLst>
                  <a:ext uri="{FF2B5EF4-FFF2-40B4-BE49-F238E27FC236}">
                    <a16:creationId xmlns:a16="http://schemas.microsoft.com/office/drawing/2014/main" id="{4424C8C5-F37A-4833-9E03-224386F6F875}"/>
                  </a:ext>
                </a:extLst>
              </p:cNvPr>
              <p:cNvSpPr/>
              <p:nvPr/>
            </p:nvSpPr>
            <p:spPr>
              <a:xfrm rot="11963851">
                <a:off x="1464843" y="210328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3" name="Овал 1912">
                <a:extLst>
                  <a:ext uri="{FF2B5EF4-FFF2-40B4-BE49-F238E27FC236}">
                    <a16:creationId xmlns:a16="http://schemas.microsoft.com/office/drawing/2014/main" id="{8F409796-8231-4FD1-B51E-D3E8B3182315}"/>
                  </a:ext>
                </a:extLst>
              </p:cNvPr>
              <p:cNvSpPr/>
              <p:nvPr/>
            </p:nvSpPr>
            <p:spPr>
              <a:xfrm rot="11963851">
                <a:off x="1508972" y="1983725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4" name="Овал 1913">
                <a:extLst>
                  <a:ext uri="{FF2B5EF4-FFF2-40B4-BE49-F238E27FC236}">
                    <a16:creationId xmlns:a16="http://schemas.microsoft.com/office/drawing/2014/main" id="{52A6F858-A094-4DDC-B60E-6E191ED73965}"/>
                  </a:ext>
                </a:extLst>
              </p:cNvPr>
              <p:cNvSpPr/>
              <p:nvPr/>
            </p:nvSpPr>
            <p:spPr>
              <a:xfrm rot="11963851">
                <a:off x="1477606" y="2139561"/>
                <a:ext cx="58162" cy="600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89" name="Стрелка: изогнутая вверх 2088">
            <a:extLst>
              <a:ext uri="{FF2B5EF4-FFF2-40B4-BE49-F238E27FC236}">
                <a16:creationId xmlns:a16="http://schemas.microsoft.com/office/drawing/2014/main" id="{8E242833-B84D-439E-927C-3F3845B0E3DF}"/>
              </a:ext>
            </a:extLst>
          </p:cNvPr>
          <p:cNvSpPr/>
          <p:nvPr/>
        </p:nvSpPr>
        <p:spPr>
          <a:xfrm rot="20243015">
            <a:off x="5988101" y="4622408"/>
            <a:ext cx="807180" cy="405942"/>
          </a:xfrm>
          <a:prstGeom prst="curvedUpArrow">
            <a:avLst>
              <a:gd name="adj1" fmla="val 7937"/>
              <a:gd name="adj2" fmla="val 25136"/>
              <a:gd name="adj3" fmla="val 2500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90" name="Стрелка: изогнутая вверх 2089">
            <a:extLst>
              <a:ext uri="{FF2B5EF4-FFF2-40B4-BE49-F238E27FC236}">
                <a16:creationId xmlns:a16="http://schemas.microsoft.com/office/drawing/2014/main" id="{C32A01E4-F37D-455E-877D-2A64FCEA427C}"/>
              </a:ext>
            </a:extLst>
          </p:cNvPr>
          <p:cNvSpPr/>
          <p:nvPr/>
        </p:nvSpPr>
        <p:spPr>
          <a:xfrm rot="9504189">
            <a:off x="5643508" y="3822904"/>
            <a:ext cx="807180" cy="405942"/>
          </a:xfrm>
          <a:prstGeom prst="curvedUpArrow">
            <a:avLst>
              <a:gd name="adj1" fmla="val 7937"/>
              <a:gd name="adj2" fmla="val 25136"/>
              <a:gd name="adj3" fmla="val 2500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91" name="Стрелка: вправо 2090">
            <a:extLst>
              <a:ext uri="{FF2B5EF4-FFF2-40B4-BE49-F238E27FC236}">
                <a16:creationId xmlns:a16="http://schemas.microsoft.com/office/drawing/2014/main" id="{BD18BE67-E958-4620-8D28-99AE82519AD5}"/>
              </a:ext>
            </a:extLst>
          </p:cNvPr>
          <p:cNvSpPr/>
          <p:nvPr/>
        </p:nvSpPr>
        <p:spPr>
          <a:xfrm>
            <a:off x="5381199" y="4422185"/>
            <a:ext cx="427577" cy="1309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92" name="Прямая со стрелкой 2091">
            <a:extLst>
              <a:ext uri="{FF2B5EF4-FFF2-40B4-BE49-F238E27FC236}">
                <a16:creationId xmlns:a16="http://schemas.microsoft.com/office/drawing/2014/main" id="{0C38DD4D-9123-4EEB-A5F2-1263AC2AC751}"/>
              </a:ext>
            </a:extLst>
          </p:cNvPr>
          <p:cNvCxnSpPr>
            <a:cxnSpLocks/>
          </p:cNvCxnSpPr>
          <p:nvPr/>
        </p:nvCxnSpPr>
        <p:spPr>
          <a:xfrm rot="594320">
            <a:off x="6152882" y="4368118"/>
            <a:ext cx="93833" cy="15696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Прямая со стрелкой 2092">
            <a:extLst>
              <a:ext uri="{FF2B5EF4-FFF2-40B4-BE49-F238E27FC236}">
                <a16:creationId xmlns:a16="http://schemas.microsoft.com/office/drawing/2014/main" id="{BB793B99-F764-426E-AD5B-07CC08D47289}"/>
              </a:ext>
            </a:extLst>
          </p:cNvPr>
          <p:cNvCxnSpPr>
            <a:cxnSpLocks/>
          </p:cNvCxnSpPr>
          <p:nvPr/>
        </p:nvCxnSpPr>
        <p:spPr>
          <a:xfrm rot="594320" flipH="1" flipV="1">
            <a:off x="6194861" y="4316058"/>
            <a:ext cx="115687" cy="16088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C6FEEE0-4A63-45CA-80F9-8943CF5E3CEF}"/>
              </a:ext>
            </a:extLst>
          </p:cNvPr>
          <p:cNvGrpSpPr/>
          <p:nvPr/>
        </p:nvGrpSpPr>
        <p:grpSpPr>
          <a:xfrm rot="594320">
            <a:off x="7079069" y="4015937"/>
            <a:ext cx="622649" cy="607936"/>
            <a:chOff x="7623282" y="4076191"/>
            <a:chExt cx="693837" cy="762306"/>
          </a:xfrm>
        </p:grpSpPr>
        <p:sp>
          <p:nvSpPr>
            <p:cNvPr id="2097" name="Овал 2096">
              <a:extLst>
                <a:ext uri="{FF2B5EF4-FFF2-40B4-BE49-F238E27FC236}">
                  <a16:creationId xmlns:a16="http://schemas.microsoft.com/office/drawing/2014/main" id="{0D06F677-4CAE-4D5D-BD89-2772E9E4CE3B}"/>
                </a:ext>
              </a:extLst>
            </p:cNvPr>
            <p:cNvSpPr/>
            <p:nvPr/>
          </p:nvSpPr>
          <p:spPr>
            <a:xfrm rot="2497517">
              <a:off x="7910310" y="40789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8" name="Овал 2097">
              <a:extLst>
                <a:ext uri="{FF2B5EF4-FFF2-40B4-BE49-F238E27FC236}">
                  <a16:creationId xmlns:a16="http://schemas.microsoft.com/office/drawing/2014/main" id="{801F9CCA-D303-416D-8D75-2D024151A9F0}"/>
                </a:ext>
              </a:extLst>
            </p:cNvPr>
            <p:cNvSpPr/>
            <p:nvPr/>
          </p:nvSpPr>
          <p:spPr>
            <a:xfrm rot="2497517">
              <a:off x="7872459" y="41312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9" name="Овал 2098">
              <a:extLst>
                <a:ext uri="{FF2B5EF4-FFF2-40B4-BE49-F238E27FC236}">
                  <a16:creationId xmlns:a16="http://schemas.microsoft.com/office/drawing/2014/main" id="{76890B66-E339-49A5-A87F-1A4C0A80F765}"/>
                </a:ext>
              </a:extLst>
            </p:cNvPr>
            <p:cNvSpPr/>
            <p:nvPr/>
          </p:nvSpPr>
          <p:spPr>
            <a:xfrm rot="2497517">
              <a:off x="7885948" y="41872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0" name="Овал 2099">
              <a:extLst>
                <a:ext uri="{FF2B5EF4-FFF2-40B4-BE49-F238E27FC236}">
                  <a16:creationId xmlns:a16="http://schemas.microsoft.com/office/drawing/2014/main" id="{1767AA28-0E3C-44B4-AB10-A838D6698AB4}"/>
                </a:ext>
              </a:extLst>
            </p:cNvPr>
            <p:cNvSpPr/>
            <p:nvPr/>
          </p:nvSpPr>
          <p:spPr>
            <a:xfrm rot="20087287">
              <a:off x="7675768" y="425004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1" name="Овал 2100">
              <a:extLst>
                <a:ext uri="{FF2B5EF4-FFF2-40B4-BE49-F238E27FC236}">
                  <a16:creationId xmlns:a16="http://schemas.microsoft.com/office/drawing/2014/main" id="{3D772DA4-1F04-4261-98C3-196D6A12906D}"/>
                </a:ext>
              </a:extLst>
            </p:cNvPr>
            <p:cNvSpPr/>
            <p:nvPr/>
          </p:nvSpPr>
          <p:spPr>
            <a:xfrm rot="20087287">
              <a:off x="7831964" y="412813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2" name="Овал 2101">
              <a:extLst>
                <a:ext uri="{FF2B5EF4-FFF2-40B4-BE49-F238E27FC236}">
                  <a16:creationId xmlns:a16="http://schemas.microsoft.com/office/drawing/2014/main" id="{30D7119F-3A23-498E-9E10-7AB811E738E4}"/>
                </a:ext>
              </a:extLst>
            </p:cNvPr>
            <p:cNvSpPr/>
            <p:nvPr/>
          </p:nvSpPr>
          <p:spPr>
            <a:xfrm rot="20087287">
              <a:off x="7753124" y="408363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3" name="Овал 2102">
              <a:extLst>
                <a:ext uri="{FF2B5EF4-FFF2-40B4-BE49-F238E27FC236}">
                  <a16:creationId xmlns:a16="http://schemas.microsoft.com/office/drawing/2014/main" id="{5BD91B6F-8BFE-4286-957D-067D624F26BB}"/>
                </a:ext>
              </a:extLst>
            </p:cNvPr>
            <p:cNvSpPr/>
            <p:nvPr/>
          </p:nvSpPr>
          <p:spPr>
            <a:xfrm rot="20087287">
              <a:off x="7809565" y="40836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4" name="Овал 2103">
              <a:extLst>
                <a:ext uri="{FF2B5EF4-FFF2-40B4-BE49-F238E27FC236}">
                  <a16:creationId xmlns:a16="http://schemas.microsoft.com/office/drawing/2014/main" id="{A633F77B-4450-437F-B819-D71C171217B4}"/>
                </a:ext>
              </a:extLst>
            </p:cNvPr>
            <p:cNvSpPr/>
            <p:nvPr/>
          </p:nvSpPr>
          <p:spPr>
            <a:xfrm rot="20087287">
              <a:off x="7769419" y="41895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5" name="Овал 2104">
              <a:extLst>
                <a:ext uri="{FF2B5EF4-FFF2-40B4-BE49-F238E27FC236}">
                  <a16:creationId xmlns:a16="http://schemas.microsoft.com/office/drawing/2014/main" id="{02EFC2BF-DD8F-4702-981B-E105897B3CA3}"/>
                </a:ext>
              </a:extLst>
            </p:cNvPr>
            <p:cNvSpPr/>
            <p:nvPr/>
          </p:nvSpPr>
          <p:spPr>
            <a:xfrm rot="20087287">
              <a:off x="7811503" y="42354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6" name="Овал 2105">
              <a:extLst>
                <a:ext uri="{FF2B5EF4-FFF2-40B4-BE49-F238E27FC236}">
                  <a16:creationId xmlns:a16="http://schemas.microsoft.com/office/drawing/2014/main" id="{6F12CFCB-04D0-455C-8A6B-CADE417F8C1A}"/>
                </a:ext>
              </a:extLst>
            </p:cNvPr>
            <p:cNvSpPr/>
            <p:nvPr/>
          </p:nvSpPr>
          <p:spPr>
            <a:xfrm rot="20087287">
              <a:off x="7771109" y="42529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7" name="Овал 2106">
              <a:extLst>
                <a:ext uri="{FF2B5EF4-FFF2-40B4-BE49-F238E27FC236}">
                  <a16:creationId xmlns:a16="http://schemas.microsoft.com/office/drawing/2014/main" id="{E452EDBA-AB01-467D-85F2-364C7DCD9772}"/>
                </a:ext>
              </a:extLst>
            </p:cNvPr>
            <p:cNvSpPr/>
            <p:nvPr/>
          </p:nvSpPr>
          <p:spPr>
            <a:xfrm rot="20087287">
              <a:off x="7717526" y="417908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8" name="Овал 2107">
              <a:extLst>
                <a:ext uri="{FF2B5EF4-FFF2-40B4-BE49-F238E27FC236}">
                  <a16:creationId xmlns:a16="http://schemas.microsoft.com/office/drawing/2014/main" id="{71E7A524-FD21-4016-8E5D-274AB4C64F10}"/>
                </a:ext>
              </a:extLst>
            </p:cNvPr>
            <p:cNvSpPr/>
            <p:nvPr/>
          </p:nvSpPr>
          <p:spPr>
            <a:xfrm rot="20087287">
              <a:off x="7683732" y="421988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9" name="Овал 2108">
              <a:extLst>
                <a:ext uri="{FF2B5EF4-FFF2-40B4-BE49-F238E27FC236}">
                  <a16:creationId xmlns:a16="http://schemas.microsoft.com/office/drawing/2014/main" id="{071EB067-B98E-4B6A-8338-0BBFAFF2483B}"/>
                </a:ext>
              </a:extLst>
            </p:cNvPr>
            <p:cNvSpPr/>
            <p:nvPr/>
          </p:nvSpPr>
          <p:spPr>
            <a:xfrm rot="20087287">
              <a:off x="7694299" y="42769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0" name="Овал 2109">
              <a:extLst>
                <a:ext uri="{FF2B5EF4-FFF2-40B4-BE49-F238E27FC236}">
                  <a16:creationId xmlns:a16="http://schemas.microsoft.com/office/drawing/2014/main" id="{A58D2F50-7B15-4FA0-8A33-F709D3BDD2B3}"/>
                </a:ext>
              </a:extLst>
            </p:cNvPr>
            <p:cNvSpPr/>
            <p:nvPr/>
          </p:nvSpPr>
          <p:spPr>
            <a:xfrm rot="2497517">
              <a:off x="7863298" y="407619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1" name="Овал 2110">
              <a:extLst>
                <a:ext uri="{FF2B5EF4-FFF2-40B4-BE49-F238E27FC236}">
                  <a16:creationId xmlns:a16="http://schemas.microsoft.com/office/drawing/2014/main" id="{CE07C846-B43A-46F5-8E54-F93B02DBCCDB}"/>
                </a:ext>
              </a:extLst>
            </p:cNvPr>
            <p:cNvSpPr/>
            <p:nvPr/>
          </p:nvSpPr>
          <p:spPr>
            <a:xfrm rot="2497517">
              <a:off x="7937680" y="41330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2" name="Овал 2111">
              <a:extLst>
                <a:ext uri="{FF2B5EF4-FFF2-40B4-BE49-F238E27FC236}">
                  <a16:creationId xmlns:a16="http://schemas.microsoft.com/office/drawing/2014/main" id="{E7D77A71-CE87-47C9-8921-09F2A7A691E8}"/>
                </a:ext>
              </a:extLst>
            </p:cNvPr>
            <p:cNvSpPr/>
            <p:nvPr/>
          </p:nvSpPr>
          <p:spPr>
            <a:xfrm rot="2497517">
              <a:off x="7908212" y="414951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3" name="Овал 2112">
              <a:extLst>
                <a:ext uri="{FF2B5EF4-FFF2-40B4-BE49-F238E27FC236}">
                  <a16:creationId xmlns:a16="http://schemas.microsoft.com/office/drawing/2014/main" id="{BE1DB740-6448-4E3A-B950-5B945EAC26B7}"/>
                </a:ext>
              </a:extLst>
            </p:cNvPr>
            <p:cNvSpPr/>
            <p:nvPr/>
          </p:nvSpPr>
          <p:spPr>
            <a:xfrm rot="20087287">
              <a:off x="7841970" y="417419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4" name="Овал 2113">
              <a:extLst>
                <a:ext uri="{FF2B5EF4-FFF2-40B4-BE49-F238E27FC236}">
                  <a16:creationId xmlns:a16="http://schemas.microsoft.com/office/drawing/2014/main" id="{10FFA938-7354-45FA-B97A-C9D718F1714A}"/>
                </a:ext>
              </a:extLst>
            </p:cNvPr>
            <p:cNvSpPr/>
            <p:nvPr/>
          </p:nvSpPr>
          <p:spPr>
            <a:xfrm rot="20087287">
              <a:off x="7634808" y="425173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5" name="Овал 2114">
              <a:extLst>
                <a:ext uri="{FF2B5EF4-FFF2-40B4-BE49-F238E27FC236}">
                  <a16:creationId xmlns:a16="http://schemas.microsoft.com/office/drawing/2014/main" id="{2FBCF758-421A-4B0D-A1A9-A132FD8371FB}"/>
                </a:ext>
              </a:extLst>
            </p:cNvPr>
            <p:cNvSpPr/>
            <p:nvPr/>
          </p:nvSpPr>
          <p:spPr>
            <a:xfrm rot="20087287">
              <a:off x="7701190" y="434965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6" name="Овал 2115">
              <a:extLst>
                <a:ext uri="{FF2B5EF4-FFF2-40B4-BE49-F238E27FC236}">
                  <a16:creationId xmlns:a16="http://schemas.microsoft.com/office/drawing/2014/main" id="{0DAD50C2-EAFA-449D-86D9-D61BF8DAB0DB}"/>
                </a:ext>
              </a:extLst>
            </p:cNvPr>
            <p:cNvSpPr/>
            <p:nvPr/>
          </p:nvSpPr>
          <p:spPr>
            <a:xfrm rot="20087287">
              <a:off x="7778203" y="43353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7" name="Овал 2116">
              <a:extLst>
                <a:ext uri="{FF2B5EF4-FFF2-40B4-BE49-F238E27FC236}">
                  <a16:creationId xmlns:a16="http://schemas.microsoft.com/office/drawing/2014/main" id="{2D675B7F-1575-4767-9710-F0B4542CF111}"/>
                </a:ext>
              </a:extLst>
            </p:cNvPr>
            <p:cNvSpPr/>
            <p:nvPr/>
          </p:nvSpPr>
          <p:spPr>
            <a:xfrm rot="20087287">
              <a:off x="7747030" y="41386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8" name="Овал 2117">
              <a:extLst>
                <a:ext uri="{FF2B5EF4-FFF2-40B4-BE49-F238E27FC236}">
                  <a16:creationId xmlns:a16="http://schemas.microsoft.com/office/drawing/2014/main" id="{74F5A06E-012D-44BC-99B2-3BD320D61B7D}"/>
                </a:ext>
              </a:extLst>
            </p:cNvPr>
            <p:cNvSpPr/>
            <p:nvPr/>
          </p:nvSpPr>
          <p:spPr>
            <a:xfrm rot="20087287">
              <a:off x="7800888" y="41293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9" name="Овал 2118">
              <a:extLst>
                <a:ext uri="{FF2B5EF4-FFF2-40B4-BE49-F238E27FC236}">
                  <a16:creationId xmlns:a16="http://schemas.microsoft.com/office/drawing/2014/main" id="{A3F356A1-1704-49D3-ABDA-B9163E4F23B3}"/>
                </a:ext>
              </a:extLst>
            </p:cNvPr>
            <p:cNvSpPr/>
            <p:nvPr/>
          </p:nvSpPr>
          <p:spPr>
            <a:xfrm rot="20087287">
              <a:off x="7796722" y="419285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0" name="Овал 2119">
              <a:extLst>
                <a:ext uri="{FF2B5EF4-FFF2-40B4-BE49-F238E27FC236}">
                  <a16:creationId xmlns:a16="http://schemas.microsoft.com/office/drawing/2014/main" id="{B7EEEE99-257D-4A0A-90AF-51191973113F}"/>
                </a:ext>
              </a:extLst>
            </p:cNvPr>
            <p:cNvSpPr/>
            <p:nvPr/>
          </p:nvSpPr>
          <p:spPr>
            <a:xfrm rot="20087287">
              <a:off x="7726271" y="42324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1" name="Овал 2120">
              <a:extLst>
                <a:ext uri="{FF2B5EF4-FFF2-40B4-BE49-F238E27FC236}">
                  <a16:creationId xmlns:a16="http://schemas.microsoft.com/office/drawing/2014/main" id="{7A6780FF-0D98-46D2-B2B6-D3357B9B6E68}"/>
                </a:ext>
              </a:extLst>
            </p:cNvPr>
            <p:cNvSpPr/>
            <p:nvPr/>
          </p:nvSpPr>
          <p:spPr>
            <a:xfrm rot="20087287">
              <a:off x="7702628" y="41004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2" name="Овал 2121">
              <a:extLst>
                <a:ext uri="{FF2B5EF4-FFF2-40B4-BE49-F238E27FC236}">
                  <a16:creationId xmlns:a16="http://schemas.microsoft.com/office/drawing/2014/main" id="{C1ED8F3D-8E73-4073-8B6E-E2857BEF3749}"/>
                </a:ext>
              </a:extLst>
            </p:cNvPr>
            <p:cNvSpPr/>
            <p:nvPr/>
          </p:nvSpPr>
          <p:spPr>
            <a:xfrm rot="20087287">
              <a:off x="7682898" y="415310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3" name="Овал 2122">
              <a:extLst>
                <a:ext uri="{FF2B5EF4-FFF2-40B4-BE49-F238E27FC236}">
                  <a16:creationId xmlns:a16="http://schemas.microsoft.com/office/drawing/2014/main" id="{FE758A4B-5A2D-4A25-A0AB-B0387FA8FB54}"/>
                </a:ext>
              </a:extLst>
            </p:cNvPr>
            <p:cNvSpPr/>
            <p:nvPr/>
          </p:nvSpPr>
          <p:spPr>
            <a:xfrm rot="20087287">
              <a:off x="7730600" y="429848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4" name="Овал 2123">
              <a:extLst>
                <a:ext uri="{FF2B5EF4-FFF2-40B4-BE49-F238E27FC236}">
                  <a16:creationId xmlns:a16="http://schemas.microsoft.com/office/drawing/2014/main" id="{EEF9D2BC-3061-4F0E-BDA6-868550C1A887}"/>
                </a:ext>
              </a:extLst>
            </p:cNvPr>
            <p:cNvSpPr/>
            <p:nvPr/>
          </p:nvSpPr>
          <p:spPr>
            <a:xfrm rot="20087287">
              <a:off x="7950288" y="426177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5" name="Овал 2124">
              <a:extLst>
                <a:ext uri="{FF2B5EF4-FFF2-40B4-BE49-F238E27FC236}">
                  <a16:creationId xmlns:a16="http://schemas.microsoft.com/office/drawing/2014/main" id="{47E80078-292B-48F5-8544-6EC0FDD67DB7}"/>
                </a:ext>
              </a:extLst>
            </p:cNvPr>
            <p:cNvSpPr/>
            <p:nvPr/>
          </p:nvSpPr>
          <p:spPr>
            <a:xfrm rot="2497517">
              <a:off x="8002888" y="41094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6" name="Овал 2125">
              <a:extLst>
                <a:ext uri="{FF2B5EF4-FFF2-40B4-BE49-F238E27FC236}">
                  <a16:creationId xmlns:a16="http://schemas.microsoft.com/office/drawing/2014/main" id="{B59BF56B-5705-485F-8EA2-00B1EAFB28EF}"/>
                </a:ext>
              </a:extLst>
            </p:cNvPr>
            <p:cNvSpPr/>
            <p:nvPr/>
          </p:nvSpPr>
          <p:spPr>
            <a:xfrm rot="2497517">
              <a:off x="7965036" y="416173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7" name="Овал 2126">
              <a:extLst>
                <a:ext uri="{FF2B5EF4-FFF2-40B4-BE49-F238E27FC236}">
                  <a16:creationId xmlns:a16="http://schemas.microsoft.com/office/drawing/2014/main" id="{F897C9F4-2CE8-47D6-87C3-B5CB0F30D87E}"/>
                </a:ext>
              </a:extLst>
            </p:cNvPr>
            <p:cNvSpPr/>
            <p:nvPr/>
          </p:nvSpPr>
          <p:spPr>
            <a:xfrm rot="2497517">
              <a:off x="7978527" y="42177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8" name="Овал 2127">
              <a:extLst>
                <a:ext uri="{FF2B5EF4-FFF2-40B4-BE49-F238E27FC236}">
                  <a16:creationId xmlns:a16="http://schemas.microsoft.com/office/drawing/2014/main" id="{A3DB718A-E911-4070-9329-E877CB42C87D}"/>
                </a:ext>
              </a:extLst>
            </p:cNvPr>
            <p:cNvSpPr/>
            <p:nvPr/>
          </p:nvSpPr>
          <p:spPr>
            <a:xfrm rot="20087287">
              <a:off x="7768347" y="428054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9" name="Овал 2128">
              <a:extLst>
                <a:ext uri="{FF2B5EF4-FFF2-40B4-BE49-F238E27FC236}">
                  <a16:creationId xmlns:a16="http://schemas.microsoft.com/office/drawing/2014/main" id="{6DA6574B-8A9F-4D26-8E93-66FF4C00E8EB}"/>
                </a:ext>
              </a:extLst>
            </p:cNvPr>
            <p:cNvSpPr/>
            <p:nvPr/>
          </p:nvSpPr>
          <p:spPr>
            <a:xfrm rot="20087287">
              <a:off x="7924543" y="415862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0" name="Овал 2129">
              <a:extLst>
                <a:ext uri="{FF2B5EF4-FFF2-40B4-BE49-F238E27FC236}">
                  <a16:creationId xmlns:a16="http://schemas.microsoft.com/office/drawing/2014/main" id="{24871310-3741-4520-94AD-53FE33AA708B}"/>
                </a:ext>
              </a:extLst>
            </p:cNvPr>
            <p:cNvSpPr/>
            <p:nvPr/>
          </p:nvSpPr>
          <p:spPr>
            <a:xfrm rot="20087287">
              <a:off x="7845703" y="411413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1" name="Овал 2130">
              <a:extLst>
                <a:ext uri="{FF2B5EF4-FFF2-40B4-BE49-F238E27FC236}">
                  <a16:creationId xmlns:a16="http://schemas.microsoft.com/office/drawing/2014/main" id="{8E0C788D-F5C0-4780-87EF-64C46CD82EB7}"/>
                </a:ext>
              </a:extLst>
            </p:cNvPr>
            <p:cNvSpPr/>
            <p:nvPr/>
          </p:nvSpPr>
          <p:spPr>
            <a:xfrm rot="20087287">
              <a:off x="7902145" y="41141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2" name="Овал 2131">
              <a:extLst>
                <a:ext uri="{FF2B5EF4-FFF2-40B4-BE49-F238E27FC236}">
                  <a16:creationId xmlns:a16="http://schemas.microsoft.com/office/drawing/2014/main" id="{EAE1F806-FFE6-40F9-875C-81D5A5FEB759}"/>
                </a:ext>
              </a:extLst>
            </p:cNvPr>
            <p:cNvSpPr/>
            <p:nvPr/>
          </p:nvSpPr>
          <p:spPr>
            <a:xfrm rot="20087287">
              <a:off x="7861997" y="4220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3" name="Овал 2132">
              <a:extLst>
                <a:ext uri="{FF2B5EF4-FFF2-40B4-BE49-F238E27FC236}">
                  <a16:creationId xmlns:a16="http://schemas.microsoft.com/office/drawing/2014/main" id="{32E17D52-108E-494F-BF6D-607BB0E7413B}"/>
                </a:ext>
              </a:extLst>
            </p:cNvPr>
            <p:cNvSpPr/>
            <p:nvPr/>
          </p:nvSpPr>
          <p:spPr>
            <a:xfrm rot="20087287">
              <a:off x="7904082" y="426595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4" name="Овал 2133">
              <a:extLst>
                <a:ext uri="{FF2B5EF4-FFF2-40B4-BE49-F238E27FC236}">
                  <a16:creationId xmlns:a16="http://schemas.microsoft.com/office/drawing/2014/main" id="{87A5CA2F-CE59-4118-A099-D8AEED944BB6}"/>
                </a:ext>
              </a:extLst>
            </p:cNvPr>
            <p:cNvSpPr/>
            <p:nvPr/>
          </p:nvSpPr>
          <p:spPr>
            <a:xfrm rot="20087287">
              <a:off x="7863688" y="42834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5" name="Овал 2134">
              <a:extLst>
                <a:ext uri="{FF2B5EF4-FFF2-40B4-BE49-F238E27FC236}">
                  <a16:creationId xmlns:a16="http://schemas.microsoft.com/office/drawing/2014/main" id="{24A5FF66-4CCD-4AF3-B8BC-2127048DB498}"/>
                </a:ext>
              </a:extLst>
            </p:cNvPr>
            <p:cNvSpPr/>
            <p:nvPr/>
          </p:nvSpPr>
          <p:spPr>
            <a:xfrm rot="20087287">
              <a:off x="7810104" y="42095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6" name="Овал 2135">
              <a:extLst>
                <a:ext uri="{FF2B5EF4-FFF2-40B4-BE49-F238E27FC236}">
                  <a16:creationId xmlns:a16="http://schemas.microsoft.com/office/drawing/2014/main" id="{FC0F3FB3-E9BD-46BD-88A0-7E3C1921E0B1}"/>
                </a:ext>
              </a:extLst>
            </p:cNvPr>
            <p:cNvSpPr/>
            <p:nvPr/>
          </p:nvSpPr>
          <p:spPr>
            <a:xfrm rot="20087287">
              <a:off x="7776311" y="425037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7" name="Овал 2136">
              <a:extLst>
                <a:ext uri="{FF2B5EF4-FFF2-40B4-BE49-F238E27FC236}">
                  <a16:creationId xmlns:a16="http://schemas.microsoft.com/office/drawing/2014/main" id="{C959982A-64A7-4C7A-A37C-2E5F7A03CF13}"/>
                </a:ext>
              </a:extLst>
            </p:cNvPr>
            <p:cNvSpPr/>
            <p:nvPr/>
          </p:nvSpPr>
          <p:spPr>
            <a:xfrm rot="20087287">
              <a:off x="7786878" y="430746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8" name="Овал 2137">
              <a:extLst>
                <a:ext uri="{FF2B5EF4-FFF2-40B4-BE49-F238E27FC236}">
                  <a16:creationId xmlns:a16="http://schemas.microsoft.com/office/drawing/2014/main" id="{0FB4B663-48D1-466C-9F55-E535294461A6}"/>
                </a:ext>
              </a:extLst>
            </p:cNvPr>
            <p:cNvSpPr/>
            <p:nvPr/>
          </p:nvSpPr>
          <p:spPr>
            <a:xfrm rot="2497517">
              <a:off x="7955877" y="410668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9" name="Овал 2138">
              <a:extLst>
                <a:ext uri="{FF2B5EF4-FFF2-40B4-BE49-F238E27FC236}">
                  <a16:creationId xmlns:a16="http://schemas.microsoft.com/office/drawing/2014/main" id="{71CB937A-5F2A-4FF9-A895-9AC2AE042110}"/>
                </a:ext>
              </a:extLst>
            </p:cNvPr>
            <p:cNvSpPr/>
            <p:nvPr/>
          </p:nvSpPr>
          <p:spPr>
            <a:xfrm rot="2497517">
              <a:off x="8030259" y="416358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0" name="Овал 2139">
              <a:extLst>
                <a:ext uri="{FF2B5EF4-FFF2-40B4-BE49-F238E27FC236}">
                  <a16:creationId xmlns:a16="http://schemas.microsoft.com/office/drawing/2014/main" id="{F35B4508-81FE-4E88-8883-7A06B90222DC}"/>
                </a:ext>
              </a:extLst>
            </p:cNvPr>
            <p:cNvSpPr/>
            <p:nvPr/>
          </p:nvSpPr>
          <p:spPr>
            <a:xfrm rot="2497517">
              <a:off x="8000790" y="418001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1" name="Овал 2140">
              <a:extLst>
                <a:ext uri="{FF2B5EF4-FFF2-40B4-BE49-F238E27FC236}">
                  <a16:creationId xmlns:a16="http://schemas.microsoft.com/office/drawing/2014/main" id="{4C472621-7A33-4798-8570-52641A55C7AF}"/>
                </a:ext>
              </a:extLst>
            </p:cNvPr>
            <p:cNvSpPr/>
            <p:nvPr/>
          </p:nvSpPr>
          <p:spPr>
            <a:xfrm rot="20087287">
              <a:off x="7934550" y="42046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2" name="Овал 2141">
              <a:extLst>
                <a:ext uri="{FF2B5EF4-FFF2-40B4-BE49-F238E27FC236}">
                  <a16:creationId xmlns:a16="http://schemas.microsoft.com/office/drawing/2014/main" id="{B8F6DD27-3027-466A-B7AA-2F54EA9D7638}"/>
                </a:ext>
              </a:extLst>
            </p:cNvPr>
            <p:cNvSpPr/>
            <p:nvPr/>
          </p:nvSpPr>
          <p:spPr>
            <a:xfrm rot="20087287">
              <a:off x="7727387" y="42822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3" name="Овал 2142">
              <a:extLst>
                <a:ext uri="{FF2B5EF4-FFF2-40B4-BE49-F238E27FC236}">
                  <a16:creationId xmlns:a16="http://schemas.microsoft.com/office/drawing/2014/main" id="{6EAEF122-6D63-4208-BAC0-315C0A7B6127}"/>
                </a:ext>
              </a:extLst>
            </p:cNvPr>
            <p:cNvSpPr/>
            <p:nvPr/>
          </p:nvSpPr>
          <p:spPr>
            <a:xfrm rot="20087287">
              <a:off x="7793767" y="43801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4" name="Овал 2143">
              <a:extLst>
                <a:ext uri="{FF2B5EF4-FFF2-40B4-BE49-F238E27FC236}">
                  <a16:creationId xmlns:a16="http://schemas.microsoft.com/office/drawing/2014/main" id="{CBAB1767-6131-4DAE-A1DA-190125A9C957}"/>
                </a:ext>
              </a:extLst>
            </p:cNvPr>
            <p:cNvSpPr/>
            <p:nvPr/>
          </p:nvSpPr>
          <p:spPr>
            <a:xfrm rot="20087287">
              <a:off x="7870780" y="436586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5" name="Овал 2144">
              <a:extLst>
                <a:ext uri="{FF2B5EF4-FFF2-40B4-BE49-F238E27FC236}">
                  <a16:creationId xmlns:a16="http://schemas.microsoft.com/office/drawing/2014/main" id="{440F4BC7-345C-4E54-9400-FAD584734773}"/>
                </a:ext>
              </a:extLst>
            </p:cNvPr>
            <p:cNvSpPr/>
            <p:nvPr/>
          </p:nvSpPr>
          <p:spPr>
            <a:xfrm rot="20087287">
              <a:off x="7839608" y="416909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6" name="Овал 2145">
              <a:extLst>
                <a:ext uri="{FF2B5EF4-FFF2-40B4-BE49-F238E27FC236}">
                  <a16:creationId xmlns:a16="http://schemas.microsoft.com/office/drawing/2014/main" id="{11FABAB8-6AB2-445B-8F26-8D7145FCEF89}"/>
                </a:ext>
              </a:extLst>
            </p:cNvPr>
            <p:cNvSpPr/>
            <p:nvPr/>
          </p:nvSpPr>
          <p:spPr>
            <a:xfrm rot="20087287">
              <a:off x="7893467" y="41598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7" name="Овал 2146">
              <a:extLst>
                <a:ext uri="{FF2B5EF4-FFF2-40B4-BE49-F238E27FC236}">
                  <a16:creationId xmlns:a16="http://schemas.microsoft.com/office/drawing/2014/main" id="{F8227200-9AA6-4590-8E5F-383996D73307}"/>
                </a:ext>
              </a:extLst>
            </p:cNvPr>
            <p:cNvSpPr/>
            <p:nvPr/>
          </p:nvSpPr>
          <p:spPr>
            <a:xfrm rot="20087287">
              <a:off x="7889301" y="422334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8" name="Овал 2147">
              <a:extLst>
                <a:ext uri="{FF2B5EF4-FFF2-40B4-BE49-F238E27FC236}">
                  <a16:creationId xmlns:a16="http://schemas.microsoft.com/office/drawing/2014/main" id="{BD43C387-E09C-4C62-A187-DBB529DFC10A}"/>
                </a:ext>
              </a:extLst>
            </p:cNvPr>
            <p:cNvSpPr/>
            <p:nvPr/>
          </p:nvSpPr>
          <p:spPr>
            <a:xfrm rot="20087287">
              <a:off x="7818849" y="426298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9" name="Овал 2148">
              <a:extLst>
                <a:ext uri="{FF2B5EF4-FFF2-40B4-BE49-F238E27FC236}">
                  <a16:creationId xmlns:a16="http://schemas.microsoft.com/office/drawing/2014/main" id="{0E164EA1-3FF1-4D4F-ADB1-E590FFAE3B71}"/>
                </a:ext>
              </a:extLst>
            </p:cNvPr>
            <p:cNvSpPr/>
            <p:nvPr/>
          </p:nvSpPr>
          <p:spPr>
            <a:xfrm rot="20087287">
              <a:off x="7795207" y="413098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0" name="Овал 2149">
              <a:extLst>
                <a:ext uri="{FF2B5EF4-FFF2-40B4-BE49-F238E27FC236}">
                  <a16:creationId xmlns:a16="http://schemas.microsoft.com/office/drawing/2014/main" id="{4282B83B-1938-44C9-86AB-2B5D69FFEFF2}"/>
                </a:ext>
              </a:extLst>
            </p:cNvPr>
            <p:cNvSpPr/>
            <p:nvPr/>
          </p:nvSpPr>
          <p:spPr>
            <a:xfrm rot="20087287">
              <a:off x="7775477" y="41836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1" name="Овал 2150">
              <a:extLst>
                <a:ext uri="{FF2B5EF4-FFF2-40B4-BE49-F238E27FC236}">
                  <a16:creationId xmlns:a16="http://schemas.microsoft.com/office/drawing/2014/main" id="{6EF92C32-89A9-43E7-96D7-9EBEF188D434}"/>
                </a:ext>
              </a:extLst>
            </p:cNvPr>
            <p:cNvSpPr/>
            <p:nvPr/>
          </p:nvSpPr>
          <p:spPr>
            <a:xfrm rot="20087287">
              <a:off x="7823178" y="43289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2" name="Овал 2151">
              <a:extLst>
                <a:ext uri="{FF2B5EF4-FFF2-40B4-BE49-F238E27FC236}">
                  <a16:creationId xmlns:a16="http://schemas.microsoft.com/office/drawing/2014/main" id="{2BA63828-2658-4CC2-A4A1-7CEB59780FD4}"/>
                </a:ext>
              </a:extLst>
            </p:cNvPr>
            <p:cNvSpPr/>
            <p:nvPr/>
          </p:nvSpPr>
          <p:spPr>
            <a:xfrm rot="20087287">
              <a:off x="7740265" y="416461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3" name="Овал 2152">
              <a:extLst>
                <a:ext uri="{FF2B5EF4-FFF2-40B4-BE49-F238E27FC236}">
                  <a16:creationId xmlns:a16="http://schemas.microsoft.com/office/drawing/2014/main" id="{F1798A74-33CA-47FC-8AFA-271D3347971C}"/>
                </a:ext>
              </a:extLst>
            </p:cNvPr>
            <p:cNvSpPr/>
            <p:nvPr/>
          </p:nvSpPr>
          <p:spPr>
            <a:xfrm rot="8235995">
              <a:off x="8043164" y="446341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4" name="Овал 2153">
              <a:extLst>
                <a:ext uri="{FF2B5EF4-FFF2-40B4-BE49-F238E27FC236}">
                  <a16:creationId xmlns:a16="http://schemas.microsoft.com/office/drawing/2014/main" id="{9442A3C9-3848-4FCE-AA86-DF2F247A23C7}"/>
                </a:ext>
              </a:extLst>
            </p:cNvPr>
            <p:cNvSpPr/>
            <p:nvPr/>
          </p:nvSpPr>
          <p:spPr>
            <a:xfrm rot="8235995">
              <a:off x="7996469" y="447440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5" name="Овал 2154">
              <a:extLst>
                <a:ext uri="{FF2B5EF4-FFF2-40B4-BE49-F238E27FC236}">
                  <a16:creationId xmlns:a16="http://schemas.microsoft.com/office/drawing/2014/main" id="{756ADE35-CB53-4631-A81C-CE416DCAEB51}"/>
                </a:ext>
              </a:extLst>
            </p:cNvPr>
            <p:cNvSpPr/>
            <p:nvPr/>
          </p:nvSpPr>
          <p:spPr>
            <a:xfrm rot="4225765">
              <a:off x="7958851" y="421804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6" name="Овал 2155">
              <a:extLst>
                <a:ext uri="{FF2B5EF4-FFF2-40B4-BE49-F238E27FC236}">
                  <a16:creationId xmlns:a16="http://schemas.microsoft.com/office/drawing/2014/main" id="{EE46BEB5-13FD-4D28-A777-3585B2F5D129}"/>
                </a:ext>
              </a:extLst>
            </p:cNvPr>
            <p:cNvSpPr/>
            <p:nvPr/>
          </p:nvSpPr>
          <p:spPr>
            <a:xfrm rot="4225765">
              <a:off x="8042264" y="442097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7" name="Овал 2156">
              <a:extLst>
                <a:ext uri="{FF2B5EF4-FFF2-40B4-BE49-F238E27FC236}">
                  <a16:creationId xmlns:a16="http://schemas.microsoft.com/office/drawing/2014/main" id="{B9DE912E-B93E-4602-96B5-68789B7DF4F0}"/>
                </a:ext>
              </a:extLst>
            </p:cNvPr>
            <p:cNvSpPr/>
            <p:nvPr/>
          </p:nvSpPr>
          <p:spPr>
            <a:xfrm rot="4225765">
              <a:off x="8086058" y="43289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8" name="Овал 2157">
              <a:extLst>
                <a:ext uri="{FF2B5EF4-FFF2-40B4-BE49-F238E27FC236}">
                  <a16:creationId xmlns:a16="http://schemas.microsoft.com/office/drawing/2014/main" id="{9CAFB878-A792-42B4-A594-ACA3EC4ADEC7}"/>
                </a:ext>
              </a:extLst>
            </p:cNvPr>
            <p:cNvSpPr/>
            <p:nvPr/>
          </p:nvSpPr>
          <p:spPr>
            <a:xfrm rot="4225765">
              <a:off x="8080517" y="439796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9" name="Овал 2158">
              <a:extLst>
                <a:ext uri="{FF2B5EF4-FFF2-40B4-BE49-F238E27FC236}">
                  <a16:creationId xmlns:a16="http://schemas.microsoft.com/office/drawing/2014/main" id="{D446501D-6A38-48F7-8215-893ACC5CA086}"/>
                </a:ext>
              </a:extLst>
            </p:cNvPr>
            <p:cNvSpPr/>
            <p:nvPr/>
          </p:nvSpPr>
          <p:spPr>
            <a:xfrm rot="4225765">
              <a:off x="7998673" y="433847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0" name="Овал 2159">
              <a:extLst>
                <a:ext uri="{FF2B5EF4-FFF2-40B4-BE49-F238E27FC236}">
                  <a16:creationId xmlns:a16="http://schemas.microsoft.com/office/drawing/2014/main" id="{A1AE4F9A-7FF2-4B36-AA20-ACD447021184}"/>
                </a:ext>
              </a:extLst>
            </p:cNvPr>
            <p:cNvSpPr/>
            <p:nvPr/>
          </p:nvSpPr>
          <p:spPr>
            <a:xfrm rot="4225765">
              <a:off x="7957322" y="43854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1" name="Овал 2160">
              <a:extLst>
                <a:ext uri="{FF2B5EF4-FFF2-40B4-BE49-F238E27FC236}">
                  <a16:creationId xmlns:a16="http://schemas.microsoft.com/office/drawing/2014/main" id="{1E6C6941-87C8-42DD-83C5-BCB4654F5F56}"/>
                </a:ext>
              </a:extLst>
            </p:cNvPr>
            <p:cNvSpPr/>
            <p:nvPr/>
          </p:nvSpPr>
          <p:spPr>
            <a:xfrm rot="4225765">
              <a:off x="7947090" y="433430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2" name="Овал 2161">
              <a:extLst>
                <a:ext uri="{FF2B5EF4-FFF2-40B4-BE49-F238E27FC236}">
                  <a16:creationId xmlns:a16="http://schemas.microsoft.com/office/drawing/2014/main" id="{FACE7214-3029-4791-9EFC-87DAA3ACAC75}"/>
                </a:ext>
              </a:extLst>
            </p:cNvPr>
            <p:cNvSpPr/>
            <p:nvPr/>
          </p:nvSpPr>
          <p:spPr>
            <a:xfrm rot="4225765">
              <a:off x="8012236" y="42760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3" name="Овал 2162">
              <a:extLst>
                <a:ext uri="{FF2B5EF4-FFF2-40B4-BE49-F238E27FC236}">
                  <a16:creationId xmlns:a16="http://schemas.microsoft.com/office/drawing/2014/main" id="{B427B221-2673-4A3E-8B56-8E73CB17B295}"/>
                </a:ext>
              </a:extLst>
            </p:cNvPr>
            <p:cNvSpPr/>
            <p:nvPr/>
          </p:nvSpPr>
          <p:spPr>
            <a:xfrm rot="4225765">
              <a:off x="7982502" y="423074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4" name="Овал 2163">
              <a:extLst>
                <a:ext uri="{FF2B5EF4-FFF2-40B4-BE49-F238E27FC236}">
                  <a16:creationId xmlns:a16="http://schemas.microsoft.com/office/drawing/2014/main" id="{FEEF9BB3-EA15-47C4-9A98-3A0586FA1D7F}"/>
                </a:ext>
              </a:extLst>
            </p:cNvPr>
            <p:cNvSpPr/>
            <p:nvPr/>
          </p:nvSpPr>
          <p:spPr>
            <a:xfrm rot="4225765">
              <a:off x="7935220" y="423804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5" name="Овал 2164">
              <a:extLst>
                <a:ext uri="{FF2B5EF4-FFF2-40B4-BE49-F238E27FC236}">
                  <a16:creationId xmlns:a16="http://schemas.microsoft.com/office/drawing/2014/main" id="{56375D71-A6CA-4EAF-A726-25FF9C8B85E9}"/>
                </a:ext>
              </a:extLst>
            </p:cNvPr>
            <p:cNvSpPr/>
            <p:nvPr/>
          </p:nvSpPr>
          <p:spPr>
            <a:xfrm rot="8235995">
              <a:off x="8024839" y="450532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6" name="Овал 2165">
              <a:extLst>
                <a:ext uri="{FF2B5EF4-FFF2-40B4-BE49-F238E27FC236}">
                  <a16:creationId xmlns:a16="http://schemas.microsoft.com/office/drawing/2014/main" id="{235F9480-7E15-4E62-8591-7E7412BB3625}"/>
                </a:ext>
              </a:extLst>
            </p:cNvPr>
            <p:cNvSpPr/>
            <p:nvPr/>
          </p:nvSpPr>
          <p:spPr>
            <a:xfrm rot="4225765">
              <a:off x="8003965" y="442867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7" name="Овал 2166">
              <a:extLst>
                <a:ext uri="{FF2B5EF4-FFF2-40B4-BE49-F238E27FC236}">
                  <a16:creationId xmlns:a16="http://schemas.microsoft.com/office/drawing/2014/main" id="{AA99D269-FA40-41AB-92B3-6E13D24A6E60}"/>
                </a:ext>
              </a:extLst>
            </p:cNvPr>
            <p:cNvSpPr/>
            <p:nvPr/>
          </p:nvSpPr>
          <p:spPr>
            <a:xfrm rot="4225765">
              <a:off x="7961506" y="41678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8" name="Овал 2167">
              <a:extLst>
                <a:ext uri="{FF2B5EF4-FFF2-40B4-BE49-F238E27FC236}">
                  <a16:creationId xmlns:a16="http://schemas.microsoft.com/office/drawing/2014/main" id="{4C98B2D6-11A5-4A9E-A2A0-2EFA00BFA629}"/>
                </a:ext>
              </a:extLst>
            </p:cNvPr>
            <p:cNvSpPr/>
            <p:nvPr/>
          </p:nvSpPr>
          <p:spPr>
            <a:xfrm rot="4225765">
              <a:off x="7875662" y="423932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9" name="Овал 2168">
              <a:extLst>
                <a:ext uri="{FF2B5EF4-FFF2-40B4-BE49-F238E27FC236}">
                  <a16:creationId xmlns:a16="http://schemas.microsoft.com/office/drawing/2014/main" id="{223B1F4D-1501-45A7-866C-FEC082E0BD5A}"/>
                </a:ext>
              </a:extLst>
            </p:cNvPr>
            <p:cNvSpPr/>
            <p:nvPr/>
          </p:nvSpPr>
          <p:spPr>
            <a:xfrm rot="4225765">
              <a:off x="7879658" y="433487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0" name="Овал 2169">
              <a:extLst>
                <a:ext uri="{FF2B5EF4-FFF2-40B4-BE49-F238E27FC236}">
                  <a16:creationId xmlns:a16="http://schemas.microsoft.com/office/drawing/2014/main" id="{9C6591A8-6D40-43D5-B541-38D37C1E77CF}"/>
                </a:ext>
              </a:extLst>
            </p:cNvPr>
            <p:cNvSpPr/>
            <p:nvPr/>
          </p:nvSpPr>
          <p:spPr>
            <a:xfrm rot="4225765">
              <a:off x="8042127" y="431611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1" name="Овал 2170">
              <a:extLst>
                <a:ext uri="{FF2B5EF4-FFF2-40B4-BE49-F238E27FC236}">
                  <a16:creationId xmlns:a16="http://schemas.microsoft.com/office/drawing/2014/main" id="{5DB0794C-7B2C-4BEE-82E9-38EAB6AB272D}"/>
                </a:ext>
              </a:extLst>
            </p:cNvPr>
            <p:cNvSpPr/>
            <p:nvPr/>
          </p:nvSpPr>
          <p:spPr>
            <a:xfrm rot="4225765">
              <a:off x="8044333" y="438286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2" name="Овал 2171">
              <a:extLst>
                <a:ext uri="{FF2B5EF4-FFF2-40B4-BE49-F238E27FC236}">
                  <a16:creationId xmlns:a16="http://schemas.microsoft.com/office/drawing/2014/main" id="{6E725186-E03C-489F-86DB-FAAA2CEE789F}"/>
                </a:ext>
              </a:extLst>
            </p:cNvPr>
            <p:cNvSpPr/>
            <p:nvPr/>
          </p:nvSpPr>
          <p:spPr>
            <a:xfrm rot="4225765">
              <a:off x="7993296" y="437152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3" name="Овал 2172">
              <a:extLst>
                <a:ext uri="{FF2B5EF4-FFF2-40B4-BE49-F238E27FC236}">
                  <a16:creationId xmlns:a16="http://schemas.microsoft.com/office/drawing/2014/main" id="{83DD8818-99C8-4C65-9FCF-C951E7F0A59E}"/>
                </a:ext>
              </a:extLst>
            </p:cNvPr>
            <p:cNvSpPr/>
            <p:nvPr/>
          </p:nvSpPr>
          <p:spPr>
            <a:xfrm rot="4225765">
              <a:off x="7968107" y="428150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4" name="Овал 2173">
              <a:extLst>
                <a:ext uri="{FF2B5EF4-FFF2-40B4-BE49-F238E27FC236}">
                  <a16:creationId xmlns:a16="http://schemas.microsoft.com/office/drawing/2014/main" id="{067C54CE-2764-42BD-8DAF-E6B8AEEB431B}"/>
                </a:ext>
              </a:extLst>
            </p:cNvPr>
            <p:cNvSpPr/>
            <p:nvPr/>
          </p:nvSpPr>
          <p:spPr>
            <a:xfrm rot="4225765">
              <a:off x="8077369" y="426558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5" name="Овал 2174">
              <a:extLst>
                <a:ext uri="{FF2B5EF4-FFF2-40B4-BE49-F238E27FC236}">
                  <a16:creationId xmlns:a16="http://schemas.microsoft.com/office/drawing/2014/main" id="{274FBF44-19E3-43F7-AFF4-6AFFEAC2C39F}"/>
                </a:ext>
              </a:extLst>
            </p:cNvPr>
            <p:cNvSpPr/>
            <p:nvPr/>
          </p:nvSpPr>
          <p:spPr>
            <a:xfrm rot="4225765">
              <a:off x="8036682" y="42362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6" name="Овал 2175">
              <a:extLst>
                <a:ext uri="{FF2B5EF4-FFF2-40B4-BE49-F238E27FC236}">
                  <a16:creationId xmlns:a16="http://schemas.microsoft.com/office/drawing/2014/main" id="{9F7F0B9A-9604-401D-BCC4-B675F11E06F9}"/>
                </a:ext>
              </a:extLst>
            </p:cNvPr>
            <p:cNvSpPr/>
            <p:nvPr/>
          </p:nvSpPr>
          <p:spPr>
            <a:xfrm rot="4225765">
              <a:off x="7914225" y="428031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7" name="Овал 2176">
              <a:extLst>
                <a:ext uri="{FF2B5EF4-FFF2-40B4-BE49-F238E27FC236}">
                  <a16:creationId xmlns:a16="http://schemas.microsoft.com/office/drawing/2014/main" id="{017CA430-5CDD-4092-9DD5-1C97FBE33E3C}"/>
                </a:ext>
              </a:extLst>
            </p:cNvPr>
            <p:cNvSpPr/>
            <p:nvPr/>
          </p:nvSpPr>
          <p:spPr>
            <a:xfrm rot="4225765">
              <a:off x="8055523" y="41951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8" name="Овал 2177">
              <a:extLst>
                <a:ext uri="{FF2B5EF4-FFF2-40B4-BE49-F238E27FC236}">
                  <a16:creationId xmlns:a16="http://schemas.microsoft.com/office/drawing/2014/main" id="{08A2F0FD-B160-482F-ABF2-33A505CBB825}"/>
                </a:ext>
              </a:extLst>
            </p:cNvPr>
            <p:cNvSpPr/>
            <p:nvPr/>
          </p:nvSpPr>
          <p:spPr>
            <a:xfrm rot="4225765">
              <a:off x="7925047" y="432821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9" name="Овал 2178">
              <a:extLst>
                <a:ext uri="{FF2B5EF4-FFF2-40B4-BE49-F238E27FC236}">
                  <a16:creationId xmlns:a16="http://schemas.microsoft.com/office/drawing/2014/main" id="{BCF0EDB2-380A-4AFB-89D6-D4048D86B287}"/>
                </a:ext>
              </a:extLst>
            </p:cNvPr>
            <p:cNvSpPr/>
            <p:nvPr/>
          </p:nvSpPr>
          <p:spPr>
            <a:xfrm rot="4225765">
              <a:off x="8052254" y="443914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0" name="Овал 2179">
              <a:extLst>
                <a:ext uri="{FF2B5EF4-FFF2-40B4-BE49-F238E27FC236}">
                  <a16:creationId xmlns:a16="http://schemas.microsoft.com/office/drawing/2014/main" id="{34C58768-7CDD-43B6-AE14-57634783C6A4}"/>
                </a:ext>
              </a:extLst>
            </p:cNvPr>
            <p:cNvSpPr/>
            <p:nvPr/>
          </p:nvSpPr>
          <p:spPr>
            <a:xfrm rot="4225765">
              <a:off x="7964870" y="444865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1" name="Овал 2180">
              <a:extLst>
                <a:ext uri="{FF2B5EF4-FFF2-40B4-BE49-F238E27FC236}">
                  <a16:creationId xmlns:a16="http://schemas.microsoft.com/office/drawing/2014/main" id="{4F5A7B2E-A546-48F8-AD64-C41CF9CC9D17}"/>
                </a:ext>
              </a:extLst>
            </p:cNvPr>
            <p:cNvSpPr/>
            <p:nvPr/>
          </p:nvSpPr>
          <p:spPr>
            <a:xfrm rot="4225765">
              <a:off x="7923518" y="449558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2" name="Овал 2181">
              <a:extLst>
                <a:ext uri="{FF2B5EF4-FFF2-40B4-BE49-F238E27FC236}">
                  <a16:creationId xmlns:a16="http://schemas.microsoft.com/office/drawing/2014/main" id="{C7C890F1-9FB5-4D3B-A2FF-E5302FB5B7A4}"/>
                </a:ext>
              </a:extLst>
            </p:cNvPr>
            <p:cNvSpPr/>
            <p:nvPr/>
          </p:nvSpPr>
          <p:spPr>
            <a:xfrm rot="4225765">
              <a:off x="7913286" y="444448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3" name="Овал 2182">
              <a:extLst>
                <a:ext uri="{FF2B5EF4-FFF2-40B4-BE49-F238E27FC236}">
                  <a16:creationId xmlns:a16="http://schemas.microsoft.com/office/drawing/2014/main" id="{77623F84-2C75-4603-B1BB-5CDF01B684EB}"/>
                </a:ext>
              </a:extLst>
            </p:cNvPr>
            <p:cNvSpPr/>
            <p:nvPr/>
          </p:nvSpPr>
          <p:spPr>
            <a:xfrm rot="4225765">
              <a:off x="7978433" y="438624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4" name="Овал 2183">
              <a:extLst>
                <a:ext uri="{FF2B5EF4-FFF2-40B4-BE49-F238E27FC236}">
                  <a16:creationId xmlns:a16="http://schemas.microsoft.com/office/drawing/2014/main" id="{65185DD8-4433-43D9-B1D0-1D4BF24F3492}"/>
                </a:ext>
              </a:extLst>
            </p:cNvPr>
            <p:cNvSpPr/>
            <p:nvPr/>
          </p:nvSpPr>
          <p:spPr>
            <a:xfrm rot="4225765">
              <a:off x="7948698" y="434091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5" name="Овал 2184">
              <a:extLst>
                <a:ext uri="{FF2B5EF4-FFF2-40B4-BE49-F238E27FC236}">
                  <a16:creationId xmlns:a16="http://schemas.microsoft.com/office/drawing/2014/main" id="{C8596017-9E27-472D-BEF3-48BA4BD27683}"/>
                </a:ext>
              </a:extLst>
            </p:cNvPr>
            <p:cNvSpPr/>
            <p:nvPr/>
          </p:nvSpPr>
          <p:spPr>
            <a:xfrm rot="4225765">
              <a:off x="7901416" y="434822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6" name="Овал 2185">
              <a:extLst>
                <a:ext uri="{FF2B5EF4-FFF2-40B4-BE49-F238E27FC236}">
                  <a16:creationId xmlns:a16="http://schemas.microsoft.com/office/drawing/2014/main" id="{3229EC47-9F83-4D04-A0B7-8C1AACC71F6F}"/>
                </a:ext>
              </a:extLst>
            </p:cNvPr>
            <p:cNvSpPr/>
            <p:nvPr/>
          </p:nvSpPr>
          <p:spPr>
            <a:xfrm rot="4225765">
              <a:off x="7970161" y="453885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7" name="Овал 2186">
              <a:extLst>
                <a:ext uri="{FF2B5EF4-FFF2-40B4-BE49-F238E27FC236}">
                  <a16:creationId xmlns:a16="http://schemas.microsoft.com/office/drawing/2014/main" id="{BC06EA74-8A92-47C4-9648-85FB5E808A6B}"/>
                </a:ext>
              </a:extLst>
            </p:cNvPr>
            <p:cNvSpPr/>
            <p:nvPr/>
          </p:nvSpPr>
          <p:spPr>
            <a:xfrm rot="4225765">
              <a:off x="7927702" y="427798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8" name="Овал 2187">
              <a:extLst>
                <a:ext uri="{FF2B5EF4-FFF2-40B4-BE49-F238E27FC236}">
                  <a16:creationId xmlns:a16="http://schemas.microsoft.com/office/drawing/2014/main" id="{19A3528D-6052-4AA1-A32B-2D843357A712}"/>
                </a:ext>
              </a:extLst>
            </p:cNvPr>
            <p:cNvSpPr/>
            <p:nvPr/>
          </p:nvSpPr>
          <p:spPr>
            <a:xfrm rot="4225765">
              <a:off x="7841858" y="43495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9" name="Овал 2188">
              <a:extLst>
                <a:ext uri="{FF2B5EF4-FFF2-40B4-BE49-F238E27FC236}">
                  <a16:creationId xmlns:a16="http://schemas.microsoft.com/office/drawing/2014/main" id="{85ED3CF5-5C0C-4BA5-8FEA-520A98634EA7}"/>
                </a:ext>
              </a:extLst>
            </p:cNvPr>
            <p:cNvSpPr/>
            <p:nvPr/>
          </p:nvSpPr>
          <p:spPr>
            <a:xfrm rot="4225765">
              <a:off x="7845854" y="444505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0" name="Овал 2189">
              <a:extLst>
                <a:ext uri="{FF2B5EF4-FFF2-40B4-BE49-F238E27FC236}">
                  <a16:creationId xmlns:a16="http://schemas.microsoft.com/office/drawing/2014/main" id="{9167C579-5A49-4036-AD7D-A36EA47FB3B5}"/>
                </a:ext>
              </a:extLst>
            </p:cNvPr>
            <p:cNvSpPr/>
            <p:nvPr/>
          </p:nvSpPr>
          <p:spPr>
            <a:xfrm rot="4225765">
              <a:off x="8008324" y="442628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1" name="Овал 2190">
              <a:extLst>
                <a:ext uri="{FF2B5EF4-FFF2-40B4-BE49-F238E27FC236}">
                  <a16:creationId xmlns:a16="http://schemas.microsoft.com/office/drawing/2014/main" id="{0E7E104B-701F-4AD6-8B9E-2B63C9A0BBDC}"/>
                </a:ext>
              </a:extLst>
            </p:cNvPr>
            <p:cNvSpPr/>
            <p:nvPr/>
          </p:nvSpPr>
          <p:spPr>
            <a:xfrm rot="4225765">
              <a:off x="8010529" y="449304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2" name="Овал 2191">
              <a:extLst>
                <a:ext uri="{FF2B5EF4-FFF2-40B4-BE49-F238E27FC236}">
                  <a16:creationId xmlns:a16="http://schemas.microsoft.com/office/drawing/2014/main" id="{BD6DEFC1-6312-48F3-885B-8F927040927A}"/>
                </a:ext>
              </a:extLst>
            </p:cNvPr>
            <p:cNvSpPr/>
            <p:nvPr/>
          </p:nvSpPr>
          <p:spPr>
            <a:xfrm rot="4225765">
              <a:off x="7959492" y="448170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3" name="Овал 2192">
              <a:extLst>
                <a:ext uri="{FF2B5EF4-FFF2-40B4-BE49-F238E27FC236}">
                  <a16:creationId xmlns:a16="http://schemas.microsoft.com/office/drawing/2014/main" id="{430C32BE-E0FD-4AEC-82C5-6D8F687B72ED}"/>
                </a:ext>
              </a:extLst>
            </p:cNvPr>
            <p:cNvSpPr/>
            <p:nvPr/>
          </p:nvSpPr>
          <p:spPr>
            <a:xfrm rot="4225765">
              <a:off x="7934302" y="439168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4" name="Овал 2193">
              <a:extLst>
                <a:ext uri="{FF2B5EF4-FFF2-40B4-BE49-F238E27FC236}">
                  <a16:creationId xmlns:a16="http://schemas.microsoft.com/office/drawing/2014/main" id="{B32CE9D2-A6A1-407D-97D1-FA9D176CC812}"/>
                </a:ext>
              </a:extLst>
            </p:cNvPr>
            <p:cNvSpPr/>
            <p:nvPr/>
          </p:nvSpPr>
          <p:spPr>
            <a:xfrm rot="4225765">
              <a:off x="8043566" y="437575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5" name="Овал 2194">
              <a:extLst>
                <a:ext uri="{FF2B5EF4-FFF2-40B4-BE49-F238E27FC236}">
                  <a16:creationId xmlns:a16="http://schemas.microsoft.com/office/drawing/2014/main" id="{534ACCA6-34EF-4AE0-97BB-3C43DDAA32AD}"/>
                </a:ext>
              </a:extLst>
            </p:cNvPr>
            <p:cNvSpPr/>
            <p:nvPr/>
          </p:nvSpPr>
          <p:spPr>
            <a:xfrm rot="4225765">
              <a:off x="8002878" y="434646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6" name="Овал 2195">
              <a:extLst>
                <a:ext uri="{FF2B5EF4-FFF2-40B4-BE49-F238E27FC236}">
                  <a16:creationId xmlns:a16="http://schemas.microsoft.com/office/drawing/2014/main" id="{044229E8-BB18-498D-B31A-EFBD10A6BE8A}"/>
                </a:ext>
              </a:extLst>
            </p:cNvPr>
            <p:cNvSpPr/>
            <p:nvPr/>
          </p:nvSpPr>
          <p:spPr>
            <a:xfrm rot="4225765">
              <a:off x="7880421" y="439048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7" name="Овал 2196">
              <a:extLst>
                <a:ext uri="{FF2B5EF4-FFF2-40B4-BE49-F238E27FC236}">
                  <a16:creationId xmlns:a16="http://schemas.microsoft.com/office/drawing/2014/main" id="{34CB45AE-DCE5-4C35-A00B-7880EB29A8AE}"/>
                </a:ext>
              </a:extLst>
            </p:cNvPr>
            <p:cNvSpPr/>
            <p:nvPr/>
          </p:nvSpPr>
          <p:spPr>
            <a:xfrm rot="4225765">
              <a:off x="8021719" y="430528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8" name="Овал 2197">
              <a:extLst>
                <a:ext uri="{FF2B5EF4-FFF2-40B4-BE49-F238E27FC236}">
                  <a16:creationId xmlns:a16="http://schemas.microsoft.com/office/drawing/2014/main" id="{78DA46EA-B086-4DF3-99AF-166B172D87CC}"/>
                </a:ext>
              </a:extLst>
            </p:cNvPr>
            <p:cNvSpPr/>
            <p:nvPr/>
          </p:nvSpPr>
          <p:spPr>
            <a:xfrm rot="15974081">
              <a:off x="7635982" y="43975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9" name="Овал 2198">
              <a:extLst>
                <a:ext uri="{FF2B5EF4-FFF2-40B4-BE49-F238E27FC236}">
                  <a16:creationId xmlns:a16="http://schemas.microsoft.com/office/drawing/2014/main" id="{C9D97EA0-5C95-4692-B37B-7282C534854A}"/>
                </a:ext>
              </a:extLst>
            </p:cNvPr>
            <p:cNvSpPr/>
            <p:nvPr/>
          </p:nvSpPr>
          <p:spPr>
            <a:xfrm rot="15974081">
              <a:off x="7707706" y="439292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0" name="Овал 2199">
              <a:extLst>
                <a:ext uri="{FF2B5EF4-FFF2-40B4-BE49-F238E27FC236}">
                  <a16:creationId xmlns:a16="http://schemas.microsoft.com/office/drawing/2014/main" id="{6B1AA934-8531-40A7-B301-D1252D36080B}"/>
                </a:ext>
              </a:extLst>
            </p:cNvPr>
            <p:cNvSpPr/>
            <p:nvPr/>
          </p:nvSpPr>
          <p:spPr>
            <a:xfrm rot="15974081">
              <a:off x="7730119" y="434141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1" name="Овал 2200">
              <a:extLst>
                <a:ext uri="{FF2B5EF4-FFF2-40B4-BE49-F238E27FC236}">
                  <a16:creationId xmlns:a16="http://schemas.microsoft.com/office/drawing/2014/main" id="{441E18CE-7A81-4E26-BA50-BB507A7BE845}"/>
                </a:ext>
              </a:extLst>
            </p:cNvPr>
            <p:cNvSpPr/>
            <p:nvPr/>
          </p:nvSpPr>
          <p:spPr>
            <a:xfrm rot="11963851">
              <a:off x="7923053" y="44712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2" name="Овал 2201">
              <a:extLst>
                <a:ext uri="{FF2B5EF4-FFF2-40B4-BE49-F238E27FC236}">
                  <a16:creationId xmlns:a16="http://schemas.microsoft.com/office/drawing/2014/main" id="{C4411ED8-5625-404C-862C-E61C13936382}"/>
                </a:ext>
              </a:extLst>
            </p:cNvPr>
            <p:cNvSpPr/>
            <p:nvPr/>
          </p:nvSpPr>
          <p:spPr>
            <a:xfrm rot="11963851">
              <a:off x="7742157" y="442331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3" name="Овал 2202">
              <a:extLst>
                <a:ext uri="{FF2B5EF4-FFF2-40B4-BE49-F238E27FC236}">
                  <a16:creationId xmlns:a16="http://schemas.microsoft.com/office/drawing/2014/main" id="{E135C4F2-25EB-4C1C-98C7-7BC1F3B1F746}"/>
                </a:ext>
              </a:extLst>
            </p:cNvPr>
            <p:cNvSpPr/>
            <p:nvPr/>
          </p:nvSpPr>
          <p:spPr>
            <a:xfrm rot="11963851">
              <a:off x="7769133" y="45207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4" name="Овал 2203">
              <a:extLst>
                <a:ext uri="{FF2B5EF4-FFF2-40B4-BE49-F238E27FC236}">
                  <a16:creationId xmlns:a16="http://schemas.microsoft.com/office/drawing/2014/main" id="{1EE75CA9-193A-4125-9219-C591454EF0B2}"/>
                </a:ext>
              </a:extLst>
            </p:cNvPr>
            <p:cNvSpPr/>
            <p:nvPr/>
          </p:nvSpPr>
          <p:spPr>
            <a:xfrm rot="11963851">
              <a:off x="7717796" y="44834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5" name="Овал 2204">
              <a:extLst>
                <a:ext uri="{FF2B5EF4-FFF2-40B4-BE49-F238E27FC236}">
                  <a16:creationId xmlns:a16="http://schemas.microsoft.com/office/drawing/2014/main" id="{CEAAE618-24F5-49F7-9AC6-EEE80E392887}"/>
                </a:ext>
              </a:extLst>
            </p:cNvPr>
            <p:cNvSpPr/>
            <p:nvPr/>
          </p:nvSpPr>
          <p:spPr>
            <a:xfrm rot="11963851">
              <a:off x="7821783" y="443355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6" name="Овал 2205">
              <a:extLst>
                <a:ext uri="{FF2B5EF4-FFF2-40B4-BE49-F238E27FC236}">
                  <a16:creationId xmlns:a16="http://schemas.microsoft.com/office/drawing/2014/main" id="{D6E40EDB-615C-4AE8-AAD2-7AEE349EB569}"/>
                </a:ext>
              </a:extLst>
            </p:cNvPr>
            <p:cNvSpPr/>
            <p:nvPr/>
          </p:nvSpPr>
          <p:spPr>
            <a:xfrm rot="11963851">
              <a:off x="7818084" y="436454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7" name="Овал 2206">
              <a:extLst>
                <a:ext uri="{FF2B5EF4-FFF2-40B4-BE49-F238E27FC236}">
                  <a16:creationId xmlns:a16="http://schemas.microsoft.com/office/drawing/2014/main" id="{227133F4-31A4-463C-9218-FE2CCDC645F9}"/>
                </a:ext>
              </a:extLst>
            </p:cNvPr>
            <p:cNvSpPr/>
            <p:nvPr/>
          </p:nvSpPr>
          <p:spPr>
            <a:xfrm rot="11963851">
              <a:off x="7856863" y="43869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8" name="Овал 2207">
              <a:extLst>
                <a:ext uri="{FF2B5EF4-FFF2-40B4-BE49-F238E27FC236}">
                  <a16:creationId xmlns:a16="http://schemas.microsoft.com/office/drawing/2014/main" id="{0202D0C6-C55A-498A-987B-95ED73E3293D}"/>
                </a:ext>
              </a:extLst>
            </p:cNvPr>
            <p:cNvSpPr/>
            <p:nvPr/>
          </p:nvSpPr>
          <p:spPr>
            <a:xfrm rot="11963851">
              <a:off x="7852755" y="44857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9" name="Овал 2208">
              <a:extLst>
                <a:ext uri="{FF2B5EF4-FFF2-40B4-BE49-F238E27FC236}">
                  <a16:creationId xmlns:a16="http://schemas.microsoft.com/office/drawing/2014/main" id="{A7B4E6AB-C68C-4FA0-91AC-651CD35DF696}"/>
                </a:ext>
              </a:extLst>
            </p:cNvPr>
            <p:cNvSpPr/>
            <p:nvPr/>
          </p:nvSpPr>
          <p:spPr>
            <a:xfrm rot="11963851">
              <a:off x="7900140" y="448586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0" name="Овал 2209">
              <a:extLst>
                <a:ext uri="{FF2B5EF4-FFF2-40B4-BE49-F238E27FC236}">
                  <a16:creationId xmlns:a16="http://schemas.microsoft.com/office/drawing/2014/main" id="{A67E5C11-FB94-4F11-AAE7-73888B079516}"/>
                </a:ext>
              </a:extLst>
            </p:cNvPr>
            <p:cNvSpPr/>
            <p:nvPr/>
          </p:nvSpPr>
          <p:spPr>
            <a:xfrm rot="11963851">
              <a:off x="7925251" y="44361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1" name="Овал 2210">
              <a:extLst>
                <a:ext uri="{FF2B5EF4-FFF2-40B4-BE49-F238E27FC236}">
                  <a16:creationId xmlns:a16="http://schemas.microsoft.com/office/drawing/2014/main" id="{42C85897-69F6-4ADA-8FF4-13EB9F6A7861}"/>
                </a:ext>
              </a:extLst>
            </p:cNvPr>
            <p:cNvSpPr/>
            <p:nvPr/>
          </p:nvSpPr>
          <p:spPr>
            <a:xfrm rot="15974081">
              <a:off x="7666037" y="444001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2" name="Овал 2211">
              <a:extLst>
                <a:ext uri="{FF2B5EF4-FFF2-40B4-BE49-F238E27FC236}">
                  <a16:creationId xmlns:a16="http://schemas.microsoft.com/office/drawing/2014/main" id="{8352A015-51DD-40F7-AA6E-66E7B6740C70}"/>
                </a:ext>
              </a:extLst>
            </p:cNvPr>
            <p:cNvSpPr/>
            <p:nvPr/>
          </p:nvSpPr>
          <p:spPr>
            <a:xfrm rot="15974081">
              <a:off x="7662333" y="43353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3" name="Овал 2212">
              <a:extLst>
                <a:ext uri="{FF2B5EF4-FFF2-40B4-BE49-F238E27FC236}">
                  <a16:creationId xmlns:a16="http://schemas.microsoft.com/office/drawing/2014/main" id="{349F8FF1-4068-4689-B4C6-3CC412D59DA9}"/>
                </a:ext>
              </a:extLst>
            </p:cNvPr>
            <p:cNvSpPr/>
            <p:nvPr/>
          </p:nvSpPr>
          <p:spPr>
            <a:xfrm rot="15974081">
              <a:off x="7692705" y="434906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4" name="Овал 2213">
              <a:extLst>
                <a:ext uri="{FF2B5EF4-FFF2-40B4-BE49-F238E27FC236}">
                  <a16:creationId xmlns:a16="http://schemas.microsoft.com/office/drawing/2014/main" id="{67E1D0C7-C7D7-4B72-9112-9AF81107E191}"/>
                </a:ext>
              </a:extLst>
            </p:cNvPr>
            <p:cNvSpPr/>
            <p:nvPr/>
          </p:nvSpPr>
          <p:spPr>
            <a:xfrm rot="11963851">
              <a:off x="7761365" y="43818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5" name="Овал 2214">
              <a:extLst>
                <a:ext uri="{FF2B5EF4-FFF2-40B4-BE49-F238E27FC236}">
                  <a16:creationId xmlns:a16="http://schemas.microsoft.com/office/drawing/2014/main" id="{F5F0CF9A-7115-4A57-8C1A-9C7704FF5DA7}"/>
                </a:ext>
              </a:extLst>
            </p:cNvPr>
            <p:cNvSpPr/>
            <p:nvPr/>
          </p:nvSpPr>
          <p:spPr>
            <a:xfrm rot="11963851">
              <a:off x="7953180" y="45053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6" name="Овал 2215">
              <a:extLst>
                <a:ext uri="{FF2B5EF4-FFF2-40B4-BE49-F238E27FC236}">
                  <a16:creationId xmlns:a16="http://schemas.microsoft.com/office/drawing/2014/main" id="{38719DC2-4C7F-4F93-B163-6BC75D6BCCCD}"/>
                </a:ext>
              </a:extLst>
            </p:cNvPr>
            <p:cNvSpPr/>
            <p:nvPr/>
          </p:nvSpPr>
          <p:spPr>
            <a:xfrm rot="11963851">
              <a:off x="7961897" y="437842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7" name="Овал 2216">
              <a:extLst>
                <a:ext uri="{FF2B5EF4-FFF2-40B4-BE49-F238E27FC236}">
                  <a16:creationId xmlns:a16="http://schemas.microsoft.com/office/drawing/2014/main" id="{303FF167-1B3D-4E16-A4FA-8EE7ED6AF7A7}"/>
                </a:ext>
              </a:extLst>
            </p:cNvPr>
            <p:cNvSpPr/>
            <p:nvPr/>
          </p:nvSpPr>
          <p:spPr>
            <a:xfrm rot="11963851">
              <a:off x="7898908" y="432215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8" name="Овал 2217">
              <a:extLst>
                <a:ext uri="{FF2B5EF4-FFF2-40B4-BE49-F238E27FC236}">
                  <a16:creationId xmlns:a16="http://schemas.microsoft.com/office/drawing/2014/main" id="{4A6CD980-70BA-4805-9579-6B911B4AB3AE}"/>
                </a:ext>
              </a:extLst>
            </p:cNvPr>
            <p:cNvSpPr/>
            <p:nvPr/>
          </p:nvSpPr>
          <p:spPr>
            <a:xfrm rot="11963851">
              <a:off x="7808611" y="44891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9" name="Овал 2218">
              <a:extLst>
                <a:ext uri="{FF2B5EF4-FFF2-40B4-BE49-F238E27FC236}">
                  <a16:creationId xmlns:a16="http://schemas.microsoft.com/office/drawing/2014/main" id="{D010F0CF-82AF-4A2E-997F-D41126E93869}"/>
                </a:ext>
              </a:extLst>
            </p:cNvPr>
            <p:cNvSpPr/>
            <p:nvPr/>
          </p:nvSpPr>
          <p:spPr>
            <a:xfrm rot="11963851">
              <a:off x="7764975" y="444925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0" name="Овал 2219">
              <a:extLst>
                <a:ext uri="{FF2B5EF4-FFF2-40B4-BE49-F238E27FC236}">
                  <a16:creationId xmlns:a16="http://schemas.microsoft.com/office/drawing/2014/main" id="{3D1B6F20-2EA4-48F3-A12C-4DCBB8B0E595}"/>
                </a:ext>
              </a:extLst>
            </p:cNvPr>
            <p:cNvSpPr/>
            <p:nvPr/>
          </p:nvSpPr>
          <p:spPr>
            <a:xfrm rot="11963851">
              <a:off x="7804246" y="440763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1" name="Овал 2220">
              <a:extLst>
                <a:ext uri="{FF2B5EF4-FFF2-40B4-BE49-F238E27FC236}">
                  <a16:creationId xmlns:a16="http://schemas.microsoft.com/office/drawing/2014/main" id="{33C69583-434F-48CB-A282-6A0AE50B0E29}"/>
                </a:ext>
              </a:extLst>
            </p:cNvPr>
            <p:cNvSpPr/>
            <p:nvPr/>
          </p:nvSpPr>
          <p:spPr>
            <a:xfrm rot="11963851">
              <a:off x="7877065" y="44401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2" name="Овал 2221">
              <a:extLst>
                <a:ext uri="{FF2B5EF4-FFF2-40B4-BE49-F238E27FC236}">
                  <a16:creationId xmlns:a16="http://schemas.microsoft.com/office/drawing/2014/main" id="{1A191B07-D234-4672-8D6C-6942CB57CBCC}"/>
                </a:ext>
              </a:extLst>
            </p:cNvPr>
            <p:cNvSpPr/>
            <p:nvPr/>
          </p:nvSpPr>
          <p:spPr>
            <a:xfrm rot="11963851">
              <a:off x="7818070" y="45389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3" name="Овал 2222">
              <a:extLst>
                <a:ext uri="{FF2B5EF4-FFF2-40B4-BE49-F238E27FC236}">
                  <a16:creationId xmlns:a16="http://schemas.microsoft.com/office/drawing/2014/main" id="{D4FF4CB0-5EAB-4F1F-B7D8-C340F112D242}"/>
                </a:ext>
              </a:extLst>
            </p:cNvPr>
            <p:cNvSpPr/>
            <p:nvPr/>
          </p:nvSpPr>
          <p:spPr>
            <a:xfrm rot="11963851">
              <a:off x="7874791" y="473954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4" name="Овал 2223">
              <a:extLst>
                <a:ext uri="{FF2B5EF4-FFF2-40B4-BE49-F238E27FC236}">
                  <a16:creationId xmlns:a16="http://schemas.microsoft.com/office/drawing/2014/main" id="{45AAD892-05DA-4058-883E-286C95D7696F}"/>
                </a:ext>
              </a:extLst>
            </p:cNvPr>
            <p:cNvSpPr/>
            <p:nvPr/>
          </p:nvSpPr>
          <p:spPr>
            <a:xfrm rot="11963851">
              <a:off x="7911705" y="438948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5" name="Овал 2224">
              <a:extLst>
                <a:ext uri="{FF2B5EF4-FFF2-40B4-BE49-F238E27FC236}">
                  <a16:creationId xmlns:a16="http://schemas.microsoft.com/office/drawing/2014/main" id="{C9B3CCE8-41CE-43FC-99C7-C0B2EE44CDBC}"/>
                </a:ext>
              </a:extLst>
            </p:cNvPr>
            <p:cNvSpPr/>
            <p:nvPr/>
          </p:nvSpPr>
          <p:spPr>
            <a:xfrm rot="11963851">
              <a:off x="7911694" y="454632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6" name="Овал 2225">
              <a:extLst>
                <a:ext uri="{FF2B5EF4-FFF2-40B4-BE49-F238E27FC236}">
                  <a16:creationId xmlns:a16="http://schemas.microsoft.com/office/drawing/2014/main" id="{3A905901-9596-4D69-841B-9F44AC661256}"/>
                </a:ext>
              </a:extLst>
            </p:cNvPr>
            <p:cNvSpPr/>
            <p:nvPr/>
          </p:nvSpPr>
          <p:spPr>
            <a:xfrm rot="15974081">
              <a:off x="7613068" y="42958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7" name="Овал 2226">
              <a:extLst>
                <a:ext uri="{FF2B5EF4-FFF2-40B4-BE49-F238E27FC236}">
                  <a16:creationId xmlns:a16="http://schemas.microsoft.com/office/drawing/2014/main" id="{40FE1227-DFEA-4382-A852-3CAC79061057}"/>
                </a:ext>
              </a:extLst>
            </p:cNvPr>
            <p:cNvSpPr/>
            <p:nvPr/>
          </p:nvSpPr>
          <p:spPr>
            <a:xfrm rot="15974081">
              <a:off x="7659231" y="429134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8" name="Овал 2227">
              <a:extLst>
                <a:ext uri="{FF2B5EF4-FFF2-40B4-BE49-F238E27FC236}">
                  <a16:creationId xmlns:a16="http://schemas.microsoft.com/office/drawing/2014/main" id="{CD157714-4CB8-4F92-A40C-5FF292CC52D2}"/>
                </a:ext>
              </a:extLst>
            </p:cNvPr>
            <p:cNvSpPr/>
            <p:nvPr/>
          </p:nvSpPr>
          <p:spPr>
            <a:xfrm rot="15974081">
              <a:off x="7681645" y="423983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9" name="Овал 2228">
              <a:extLst>
                <a:ext uri="{FF2B5EF4-FFF2-40B4-BE49-F238E27FC236}">
                  <a16:creationId xmlns:a16="http://schemas.microsoft.com/office/drawing/2014/main" id="{100D6235-D064-46DB-B5BA-DEE8A80AFB0D}"/>
                </a:ext>
              </a:extLst>
            </p:cNvPr>
            <p:cNvSpPr/>
            <p:nvPr/>
          </p:nvSpPr>
          <p:spPr>
            <a:xfrm rot="11963851">
              <a:off x="7874578" y="43696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0" name="Овал 2229">
              <a:extLst>
                <a:ext uri="{FF2B5EF4-FFF2-40B4-BE49-F238E27FC236}">
                  <a16:creationId xmlns:a16="http://schemas.microsoft.com/office/drawing/2014/main" id="{B55966A2-03FD-42FF-BE68-A09E81EF6B39}"/>
                </a:ext>
              </a:extLst>
            </p:cNvPr>
            <p:cNvSpPr/>
            <p:nvPr/>
          </p:nvSpPr>
          <p:spPr>
            <a:xfrm rot="11963851">
              <a:off x="7693682" y="432173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1" name="Овал 2230">
              <a:extLst>
                <a:ext uri="{FF2B5EF4-FFF2-40B4-BE49-F238E27FC236}">
                  <a16:creationId xmlns:a16="http://schemas.microsoft.com/office/drawing/2014/main" id="{B2E68751-5169-43DC-B206-AECEF501B80A}"/>
                </a:ext>
              </a:extLst>
            </p:cNvPr>
            <p:cNvSpPr/>
            <p:nvPr/>
          </p:nvSpPr>
          <p:spPr>
            <a:xfrm rot="11963851">
              <a:off x="7718799" y="44214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2" name="Овал 2231">
              <a:extLst>
                <a:ext uri="{FF2B5EF4-FFF2-40B4-BE49-F238E27FC236}">
                  <a16:creationId xmlns:a16="http://schemas.microsoft.com/office/drawing/2014/main" id="{360ABBF6-313F-4801-B5BF-5B10FDC00EB5}"/>
                </a:ext>
              </a:extLst>
            </p:cNvPr>
            <p:cNvSpPr/>
            <p:nvPr/>
          </p:nvSpPr>
          <p:spPr>
            <a:xfrm rot="11963851">
              <a:off x="7681072" y="44014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3" name="Овал 2232">
              <a:extLst>
                <a:ext uri="{FF2B5EF4-FFF2-40B4-BE49-F238E27FC236}">
                  <a16:creationId xmlns:a16="http://schemas.microsoft.com/office/drawing/2014/main" id="{56CD82B9-5745-471D-8224-186CEFA1B85E}"/>
                </a:ext>
              </a:extLst>
            </p:cNvPr>
            <p:cNvSpPr/>
            <p:nvPr/>
          </p:nvSpPr>
          <p:spPr>
            <a:xfrm rot="11963851">
              <a:off x="7773308" y="433198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4" name="Овал 2233">
              <a:extLst>
                <a:ext uri="{FF2B5EF4-FFF2-40B4-BE49-F238E27FC236}">
                  <a16:creationId xmlns:a16="http://schemas.microsoft.com/office/drawing/2014/main" id="{AFA9D43E-D1BB-4F71-966F-3F9DC20876DD}"/>
                </a:ext>
              </a:extLst>
            </p:cNvPr>
            <p:cNvSpPr/>
            <p:nvPr/>
          </p:nvSpPr>
          <p:spPr>
            <a:xfrm rot="11963851">
              <a:off x="7769609" y="42629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5" name="Овал 2234">
              <a:extLst>
                <a:ext uri="{FF2B5EF4-FFF2-40B4-BE49-F238E27FC236}">
                  <a16:creationId xmlns:a16="http://schemas.microsoft.com/office/drawing/2014/main" id="{4289F66E-C0E7-4C0A-904E-38B67A6E94D8}"/>
                </a:ext>
              </a:extLst>
            </p:cNvPr>
            <p:cNvSpPr/>
            <p:nvPr/>
          </p:nvSpPr>
          <p:spPr>
            <a:xfrm rot="11963851">
              <a:off x="7808389" y="42853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6" name="Овал 2235">
              <a:extLst>
                <a:ext uri="{FF2B5EF4-FFF2-40B4-BE49-F238E27FC236}">
                  <a16:creationId xmlns:a16="http://schemas.microsoft.com/office/drawing/2014/main" id="{3D172418-78B7-40A3-A3DD-79D2FEF27611}"/>
                </a:ext>
              </a:extLst>
            </p:cNvPr>
            <p:cNvSpPr/>
            <p:nvPr/>
          </p:nvSpPr>
          <p:spPr>
            <a:xfrm rot="11963851">
              <a:off x="7804280" y="438418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7" name="Овал 2236">
              <a:extLst>
                <a:ext uri="{FF2B5EF4-FFF2-40B4-BE49-F238E27FC236}">
                  <a16:creationId xmlns:a16="http://schemas.microsoft.com/office/drawing/2014/main" id="{4881B050-0DB7-486A-9D89-BDA4EFA164F6}"/>
                </a:ext>
              </a:extLst>
            </p:cNvPr>
            <p:cNvSpPr/>
            <p:nvPr/>
          </p:nvSpPr>
          <p:spPr>
            <a:xfrm rot="11963851">
              <a:off x="7851667" y="438429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8" name="Овал 2237">
              <a:extLst>
                <a:ext uri="{FF2B5EF4-FFF2-40B4-BE49-F238E27FC236}">
                  <a16:creationId xmlns:a16="http://schemas.microsoft.com/office/drawing/2014/main" id="{EE0BAAD8-2460-43F9-A073-AA22656689F1}"/>
                </a:ext>
              </a:extLst>
            </p:cNvPr>
            <p:cNvSpPr/>
            <p:nvPr/>
          </p:nvSpPr>
          <p:spPr>
            <a:xfrm rot="11963851">
              <a:off x="7876776" y="433453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9" name="Овал 2238">
              <a:extLst>
                <a:ext uri="{FF2B5EF4-FFF2-40B4-BE49-F238E27FC236}">
                  <a16:creationId xmlns:a16="http://schemas.microsoft.com/office/drawing/2014/main" id="{061FB1EE-6445-42F3-893A-D6E88AE60CDA}"/>
                </a:ext>
              </a:extLst>
            </p:cNvPr>
            <p:cNvSpPr/>
            <p:nvPr/>
          </p:nvSpPr>
          <p:spPr>
            <a:xfrm rot="15974081">
              <a:off x="7634285" y="43384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0" name="Овал 2239">
              <a:extLst>
                <a:ext uri="{FF2B5EF4-FFF2-40B4-BE49-F238E27FC236}">
                  <a16:creationId xmlns:a16="http://schemas.microsoft.com/office/drawing/2014/main" id="{230582F9-7185-445A-88CA-8E8D68D721CC}"/>
                </a:ext>
              </a:extLst>
            </p:cNvPr>
            <p:cNvSpPr/>
            <p:nvPr/>
          </p:nvSpPr>
          <p:spPr>
            <a:xfrm rot="15974081">
              <a:off x="7632432" y="42109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1" name="Овал 2240">
              <a:extLst>
                <a:ext uri="{FF2B5EF4-FFF2-40B4-BE49-F238E27FC236}">
                  <a16:creationId xmlns:a16="http://schemas.microsoft.com/office/drawing/2014/main" id="{09C32BDE-09AA-4D07-83CE-208A4268081B}"/>
                </a:ext>
              </a:extLst>
            </p:cNvPr>
            <p:cNvSpPr/>
            <p:nvPr/>
          </p:nvSpPr>
          <p:spPr>
            <a:xfrm rot="15974081">
              <a:off x="7644230" y="42474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2" name="Овал 2241">
              <a:extLst>
                <a:ext uri="{FF2B5EF4-FFF2-40B4-BE49-F238E27FC236}">
                  <a16:creationId xmlns:a16="http://schemas.microsoft.com/office/drawing/2014/main" id="{E3532B6E-4A0A-48F4-B726-BB1B0CFC3FB3}"/>
                </a:ext>
              </a:extLst>
            </p:cNvPr>
            <p:cNvSpPr/>
            <p:nvPr/>
          </p:nvSpPr>
          <p:spPr>
            <a:xfrm rot="11963851">
              <a:off x="7712891" y="428031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3" name="Овал 2242">
              <a:extLst>
                <a:ext uri="{FF2B5EF4-FFF2-40B4-BE49-F238E27FC236}">
                  <a16:creationId xmlns:a16="http://schemas.microsoft.com/office/drawing/2014/main" id="{471351A5-AE31-4A30-9489-C0559D1FBEE5}"/>
                </a:ext>
              </a:extLst>
            </p:cNvPr>
            <p:cNvSpPr/>
            <p:nvPr/>
          </p:nvSpPr>
          <p:spPr>
            <a:xfrm rot="11963851">
              <a:off x="7904705" y="44038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4" name="Овал 2243">
              <a:extLst>
                <a:ext uri="{FF2B5EF4-FFF2-40B4-BE49-F238E27FC236}">
                  <a16:creationId xmlns:a16="http://schemas.microsoft.com/office/drawing/2014/main" id="{88B6FE53-5832-4671-BF1E-E1DFC4F95C68}"/>
                </a:ext>
              </a:extLst>
            </p:cNvPr>
            <p:cNvSpPr/>
            <p:nvPr/>
          </p:nvSpPr>
          <p:spPr>
            <a:xfrm rot="11963851">
              <a:off x="7913423" y="427684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5" name="Овал 2244">
              <a:extLst>
                <a:ext uri="{FF2B5EF4-FFF2-40B4-BE49-F238E27FC236}">
                  <a16:creationId xmlns:a16="http://schemas.microsoft.com/office/drawing/2014/main" id="{8E1B9EE1-1FC4-433A-8D6F-BEF0256274ED}"/>
                </a:ext>
              </a:extLst>
            </p:cNvPr>
            <p:cNvSpPr/>
            <p:nvPr/>
          </p:nvSpPr>
          <p:spPr>
            <a:xfrm rot="11963851">
              <a:off x="7850434" y="422057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6" name="Овал 2245">
              <a:extLst>
                <a:ext uri="{FF2B5EF4-FFF2-40B4-BE49-F238E27FC236}">
                  <a16:creationId xmlns:a16="http://schemas.microsoft.com/office/drawing/2014/main" id="{2A98C395-40C2-484E-BA1B-7860AF9D3015}"/>
                </a:ext>
              </a:extLst>
            </p:cNvPr>
            <p:cNvSpPr/>
            <p:nvPr/>
          </p:nvSpPr>
          <p:spPr>
            <a:xfrm rot="11963851">
              <a:off x="7760136" y="438755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7" name="Овал 2246">
              <a:extLst>
                <a:ext uri="{FF2B5EF4-FFF2-40B4-BE49-F238E27FC236}">
                  <a16:creationId xmlns:a16="http://schemas.microsoft.com/office/drawing/2014/main" id="{5EF0878D-87CF-4BC1-A369-603B44160948}"/>
                </a:ext>
              </a:extLst>
            </p:cNvPr>
            <p:cNvSpPr/>
            <p:nvPr/>
          </p:nvSpPr>
          <p:spPr>
            <a:xfrm rot="11963851">
              <a:off x="7716500" y="434767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8" name="Овал 2247">
              <a:extLst>
                <a:ext uri="{FF2B5EF4-FFF2-40B4-BE49-F238E27FC236}">
                  <a16:creationId xmlns:a16="http://schemas.microsoft.com/office/drawing/2014/main" id="{3B69C215-DFF6-43E7-B97A-4F393820C11D}"/>
                </a:ext>
              </a:extLst>
            </p:cNvPr>
            <p:cNvSpPr/>
            <p:nvPr/>
          </p:nvSpPr>
          <p:spPr>
            <a:xfrm rot="11963851">
              <a:off x="7755771" y="430606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9" name="Овал 2248">
              <a:extLst>
                <a:ext uri="{FF2B5EF4-FFF2-40B4-BE49-F238E27FC236}">
                  <a16:creationId xmlns:a16="http://schemas.microsoft.com/office/drawing/2014/main" id="{AE7FD7C1-2301-4E9A-A08A-310F24D573A6}"/>
                </a:ext>
              </a:extLst>
            </p:cNvPr>
            <p:cNvSpPr/>
            <p:nvPr/>
          </p:nvSpPr>
          <p:spPr>
            <a:xfrm rot="11963851">
              <a:off x="7828590" y="43386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0" name="Овал 2249">
              <a:extLst>
                <a:ext uri="{FF2B5EF4-FFF2-40B4-BE49-F238E27FC236}">
                  <a16:creationId xmlns:a16="http://schemas.microsoft.com/office/drawing/2014/main" id="{D72D42B0-A746-4381-9F9C-5D303DABD014}"/>
                </a:ext>
              </a:extLst>
            </p:cNvPr>
            <p:cNvSpPr/>
            <p:nvPr/>
          </p:nvSpPr>
          <p:spPr>
            <a:xfrm rot="11963851">
              <a:off x="7769956" y="44529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1" name="Овал 2250">
              <a:extLst>
                <a:ext uri="{FF2B5EF4-FFF2-40B4-BE49-F238E27FC236}">
                  <a16:creationId xmlns:a16="http://schemas.microsoft.com/office/drawing/2014/main" id="{90C8D528-1DF2-4E2E-90FC-94191C12D144}"/>
                </a:ext>
              </a:extLst>
            </p:cNvPr>
            <p:cNvSpPr/>
            <p:nvPr/>
          </p:nvSpPr>
          <p:spPr>
            <a:xfrm rot="11963851">
              <a:off x="7814083" y="44325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2" name="Овал 2251">
              <a:extLst>
                <a:ext uri="{FF2B5EF4-FFF2-40B4-BE49-F238E27FC236}">
                  <a16:creationId xmlns:a16="http://schemas.microsoft.com/office/drawing/2014/main" id="{4FDEC959-7973-456A-81EC-089FDA385659}"/>
                </a:ext>
              </a:extLst>
            </p:cNvPr>
            <p:cNvSpPr/>
            <p:nvPr/>
          </p:nvSpPr>
          <p:spPr>
            <a:xfrm rot="11963851">
              <a:off x="7863230" y="428790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3" name="Овал 2252">
              <a:extLst>
                <a:ext uri="{FF2B5EF4-FFF2-40B4-BE49-F238E27FC236}">
                  <a16:creationId xmlns:a16="http://schemas.microsoft.com/office/drawing/2014/main" id="{C4B21355-6DAD-4763-B6FF-A3BA013ECBE0}"/>
                </a:ext>
              </a:extLst>
            </p:cNvPr>
            <p:cNvSpPr/>
            <p:nvPr/>
          </p:nvSpPr>
          <p:spPr>
            <a:xfrm rot="11963851">
              <a:off x="7828297" y="44764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3FD528C-7DB1-4B09-BE99-E0C3657AB80E}"/>
                </a:ext>
              </a:extLst>
            </p:cNvPr>
            <p:cNvGrpSpPr/>
            <p:nvPr/>
          </p:nvGrpSpPr>
          <p:grpSpPr>
            <a:xfrm rot="8739134">
              <a:off x="7787486" y="4430971"/>
              <a:ext cx="321430" cy="398919"/>
              <a:chOff x="8795933" y="4106001"/>
              <a:chExt cx="321430" cy="398919"/>
            </a:xfrm>
          </p:grpSpPr>
          <p:sp>
            <p:nvSpPr>
              <p:cNvPr id="2429" name="Овал 2428">
                <a:extLst>
                  <a:ext uri="{FF2B5EF4-FFF2-40B4-BE49-F238E27FC236}">
                    <a16:creationId xmlns:a16="http://schemas.microsoft.com/office/drawing/2014/main" id="{242292A3-CD9E-4996-98FD-A4A5D398EFC7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0" name="Овал 2429">
                <a:extLst>
                  <a:ext uri="{FF2B5EF4-FFF2-40B4-BE49-F238E27FC236}">
                    <a16:creationId xmlns:a16="http://schemas.microsoft.com/office/drawing/2014/main" id="{B7AB74EC-04B7-42C6-9912-806A4AFA163A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1" name="Овал 2430">
                <a:extLst>
                  <a:ext uri="{FF2B5EF4-FFF2-40B4-BE49-F238E27FC236}">
                    <a16:creationId xmlns:a16="http://schemas.microsoft.com/office/drawing/2014/main" id="{2F9161F3-8594-484D-9E32-B6C9637CFADE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2" name="Овал 2431">
                <a:extLst>
                  <a:ext uri="{FF2B5EF4-FFF2-40B4-BE49-F238E27FC236}">
                    <a16:creationId xmlns:a16="http://schemas.microsoft.com/office/drawing/2014/main" id="{115C0193-EB40-4332-8A81-54D3BE621D39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3" name="Овал 2432">
                <a:extLst>
                  <a:ext uri="{FF2B5EF4-FFF2-40B4-BE49-F238E27FC236}">
                    <a16:creationId xmlns:a16="http://schemas.microsoft.com/office/drawing/2014/main" id="{330F8B7B-A670-44DF-9D08-9058B28B8B09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4" name="Овал 2433">
                <a:extLst>
                  <a:ext uri="{FF2B5EF4-FFF2-40B4-BE49-F238E27FC236}">
                    <a16:creationId xmlns:a16="http://schemas.microsoft.com/office/drawing/2014/main" id="{9E5D1149-3E9B-4ABD-9698-6130DB7AA912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5" name="Овал 2434">
                <a:extLst>
                  <a:ext uri="{FF2B5EF4-FFF2-40B4-BE49-F238E27FC236}">
                    <a16:creationId xmlns:a16="http://schemas.microsoft.com/office/drawing/2014/main" id="{829F6B49-C515-4935-A104-A2DF05616E8C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6" name="Овал 2435">
                <a:extLst>
                  <a:ext uri="{FF2B5EF4-FFF2-40B4-BE49-F238E27FC236}">
                    <a16:creationId xmlns:a16="http://schemas.microsoft.com/office/drawing/2014/main" id="{129588D6-CC60-4142-8EC5-D6B8860452EC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7" name="Овал 2436">
                <a:extLst>
                  <a:ext uri="{FF2B5EF4-FFF2-40B4-BE49-F238E27FC236}">
                    <a16:creationId xmlns:a16="http://schemas.microsoft.com/office/drawing/2014/main" id="{B80B1667-BBC8-4E6F-A709-DE5B34FD48A0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8" name="Овал 2437">
                <a:extLst>
                  <a:ext uri="{FF2B5EF4-FFF2-40B4-BE49-F238E27FC236}">
                    <a16:creationId xmlns:a16="http://schemas.microsoft.com/office/drawing/2014/main" id="{C738C5BC-3AA5-48E6-9884-020F6C998AB4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9" name="Овал 2438">
                <a:extLst>
                  <a:ext uri="{FF2B5EF4-FFF2-40B4-BE49-F238E27FC236}">
                    <a16:creationId xmlns:a16="http://schemas.microsoft.com/office/drawing/2014/main" id="{5DC1BF10-2121-4EA6-8227-8ACBC5435DD9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0" name="Овал 2439">
                <a:extLst>
                  <a:ext uri="{FF2B5EF4-FFF2-40B4-BE49-F238E27FC236}">
                    <a16:creationId xmlns:a16="http://schemas.microsoft.com/office/drawing/2014/main" id="{57D9D1A5-B311-4D65-ADBF-9558E4CB3540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1" name="Овал 2440">
                <a:extLst>
                  <a:ext uri="{FF2B5EF4-FFF2-40B4-BE49-F238E27FC236}">
                    <a16:creationId xmlns:a16="http://schemas.microsoft.com/office/drawing/2014/main" id="{ACFDD879-EEA4-4E82-A36A-90A5FE95E971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2" name="Овал 2441">
                <a:extLst>
                  <a:ext uri="{FF2B5EF4-FFF2-40B4-BE49-F238E27FC236}">
                    <a16:creationId xmlns:a16="http://schemas.microsoft.com/office/drawing/2014/main" id="{D421E701-C9D2-4F9A-95C2-FE973C44AE82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3" name="Овал 2442">
                <a:extLst>
                  <a:ext uri="{FF2B5EF4-FFF2-40B4-BE49-F238E27FC236}">
                    <a16:creationId xmlns:a16="http://schemas.microsoft.com/office/drawing/2014/main" id="{7D26A8AD-F5CD-479C-8220-DC245593E285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4" name="Овал 2443">
                <a:extLst>
                  <a:ext uri="{FF2B5EF4-FFF2-40B4-BE49-F238E27FC236}">
                    <a16:creationId xmlns:a16="http://schemas.microsoft.com/office/drawing/2014/main" id="{51F9F50D-B6AD-4AD4-A016-AFFF6050938C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5" name="Овал 2444">
                <a:extLst>
                  <a:ext uri="{FF2B5EF4-FFF2-40B4-BE49-F238E27FC236}">
                    <a16:creationId xmlns:a16="http://schemas.microsoft.com/office/drawing/2014/main" id="{8FF2EB16-6E52-4259-9EE0-E7EA6006DFEE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6" name="Овал 2445">
                <a:extLst>
                  <a:ext uri="{FF2B5EF4-FFF2-40B4-BE49-F238E27FC236}">
                    <a16:creationId xmlns:a16="http://schemas.microsoft.com/office/drawing/2014/main" id="{12995F00-F9DE-44CB-9AB3-EFE6D1B845CE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7" name="Овал 2446">
                <a:extLst>
                  <a:ext uri="{FF2B5EF4-FFF2-40B4-BE49-F238E27FC236}">
                    <a16:creationId xmlns:a16="http://schemas.microsoft.com/office/drawing/2014/main" id="{9BBA291D-4406-4D54-A451-34AD1651E633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8" name="Овал 2447">
                <a:extLst>
                  <a:ext uri="{FF2B5EF4-FFF2-40B4-BE49-F238E27FC236}">
                    <a16:creationId xmlns:a16="http://schemas.microsoft.com/office/drawing/2014/main" id="{55BD8F4A-5A5B-44FF-9C88-8D9C519AF26A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9" name="Овал 2448">
                <a:extLst>
                  <a:ext uri="{FF2B5EF4-FFF2-40B4-BE49-F238E27FC236}">
                    <a16:creationId xmlns:a16="http://schemas.microsoft.com/office/drawing/2014/main" id="{E4295A2A-E7F1-430F-9A84-80247340C81D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0" name="Овал 2449">
                <a:extLst>
                  <a:ext uri="{FF2B5EF4-FFF2-40B4-BE49-F238E27FC236}">
                    <a16:creationId xmlns:a16="http://schemas.microsoft.com/office/drawing/2014/main" id="{C6043EAC-3BCA-4F88-9578-4FC9756F32FF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1" name="Овал 2450">
                <a:extLst>
                  <a:ext uri="{FF2B5EF4-FFF2-40B4-BE49-F238E27FC236}">
                    <a16:creationId xmlns:a16="http://schemas.microsoft.com/office/drawing/2014/main" id="{78AD8ADD-DCA3-461E-A95B-9874CBB3204E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2" name="Овал 2451">
                <a:extLst>
                  <a:ext uri="{FF2B5EF4-FFF2-40B4-BE49-F238E27FC236}">
                    <a16:creationId xmlns:a16="http://schemas.microsoft.com/office/drawing/2014/main" id="{64F320E1-00EA-4C36-A11C-CC661153EF07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3" name="Овал 2452">
                <a:extLst>
                  <a:ext uri="{FF2B5EF4-FFF2-40B4-BE49-F238E27FC236}">
                    <a16:creationId xmlns:a16="http://schemas.microsoft.com/office/drawing/2014/main" id="{8A5C54C6-B7EC-4094-B3B9-816926326212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4" name="Овал 2453">
                <a:extLst>
                  <a:ext uri="{FF2B5EF4-FFF2-40B4-BE49-F238E27FC236}">
                    <a16:creationId xmlns:a16="http://schemas.microsoft.com/office/drawing/2014/main" id="{A736D556-63CF-4EEB-98DD-1CCE2CCADC04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5" name="Овал 2454">
                <a:extLst>
                  <a:ext uri="{FF2B5EF4-FFF2-40B4-BE49-F238E27FC236}">
                    <a16:creationId xmlns:a16="http://schemas.microsoft.com/office/drawing/2014/main" id="{BD3CCDC3-1B51-4ABC-9472-6BF18DF20B9A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6" name="Овал 2455">
                <a:extLst>
                  <a:ext uri="{FF2B5EF4-FFF2-40B4-BE49-F238E27FC236}">
                    <a16:creationId xmlns:a16="http://schemas.microsoft.com/office/drawing/2014/main" id="{0CA94AD9-57AD-404E-BE9F-22BC7E8247CB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57" name="Группа 2456">
              <a:extLst>
                <a:ext uri="{FF2B5EF4-FFF2-40B4-BE49-F238E27FC236}">
                  <a16:creationId xmlns:a16="http://schemas.microsoft.com/office/drawing/2014/main" id="{55D1950E-2A6A-43A7-B35D-E3D77139EBD1}"/>
                </a:ext>
              </a:extLst>
            </p:cNvPr>
            <p:cNvGrpSpPr/>
            <p:nvPr/>
          </p:nvGrpSpPr>
          <p:grpSpPr>
            <a:xfrm>
              <a:off x="7954220" y="4259671"/>
              <a:ext cx="321430" cy="398919"/>
              <a:chOff x="8795933" y="4106001"/>
              <a:chExt cx="321430" cy="398919"/>
            </a:xfrm>
          </p:grpSpPr>
          <p:sp>
            <p:nvSpPr>
              <p:cNvPr id="2458" name="Овал 2457">
                <a:extLst>
                  <a:ext uri="{FF2B5EF4-FFF2-40B4-BE49-F238E27FC236}">
                    <a16:creationId xmlns:a16="http://schemas.microsoft.com/office/drawing/2014/main" id="{A6823548-3BA6-40FA-8365-6666166D2200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9" name="Овал 2458">
                <a:extLst>
                  <a:ext uri="{FF2B5EF4-FFF2-40B4-BE49-F238E27FC236}">
                    <a16:creationId xmlns:a16="http://schemas.microsoft.com/office/drawing/2014/main" id="{39AE5F62-B302-423A-AF0B-A6664DD77BB2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0" name="Овал 2459">
                <a:extLst>
                  <a:ext uri="{FF2B5EF4-FFF2-40B4-BE49-F238E27FC236}">
                    <a16:creationId xmlns:a16="http://schemas.microsoft.com/office/drawing/2014/main" id="{6ADAE1FB-F6C7-408D-8526-76A3F6A520A2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1" name="Овал 2460">
                <a:extLst>
                  <a:ext uri="{FF2B5EF4-FFF2-40B4-BE49-F238E27FC236}">
                    <a16:creationId xmlns:a16="http://schemas.microsoft.com/office/drawing/2014/main" id="{3F19DB80-C3CB-4190-84D5-04D0BC116220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2" name="Овал 2461">
                <a:extLst>
                  <a:ext uri="{FF2B5EF4-FFF2-40B4-BE49-F238E27FC236}">
                    <a16:creationId xmlns:a16="http://schemas.microsoft.com/office/drawing/2014/main" id="{417DE1A3-CA03-46BC-BA24-DCA70D40F9C4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3" name="Овал 2462">
                <a:extLst>
                  <a:ext uri="{FF2B5EF4-FFF2-40B4-BE49-F238E27FC236}">
                    <a16:creationId xmlns:a16="http://schemas.microsoft.com/office/drawing/2014/main" id="{8F504320-10E7-4C65-8339-FC54A1DC7502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4" name="Овал 2463">
                <a:extLst>
                  <a:ext uri="{FF2B5EF4-FFF2-40B4-BE49-F238E27FC236}">
                    <a16:creationId xmlns:a16="http://schemas.microsoft.com/office/drawing/2014/main" id="{9FE6CE29-28D8-43F6-B883-D2920FAD49D0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5" name="Овал 2464">
                <a:extLst>
                  <a:ext uri="{FF2B5EF4-FFF2-40B4-BE49-F238E27FC236}">
                    <a16:creationId xmlns:a16="http://schemas.microsoft.com/office/drawing/2014/main" id="{825ADDFA-D9CD-4E3A-8667-93E9E277B75C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6" name="Овал 2465">
                <a:extLst>
                  <a:ext uri="{FF2B5EF4-FFF2-40B4-BE49-F238E27FC236}">
                    <a16:creationId xmlns:a16="http://schemas.microsoft.com/office/drawing/2014/main" id="{AB313629-A5D2-46C5-9E6E-7A75D6D5EB99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7" name="Овал 2466">
                <a:extLst>
                  <a:ext uri="{FF2B5EF4-FFF2-40B4-BE49-F238E27FC236}">
                    <a16:creationId xmlns:a16="http://schemas.microsoft.com/office/drawing/2014/main" id="{83143ECA-8FD9-4CDB-9954-89B4F97198FB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8" name="Овал 2467">
                <a:extLst>
                  <a:ext uri="{FF2B5EF4-FFF2-40B4-BE49-F238E27FC236}">
                    <a16:creationId xmlns:a16="http://schemas.microsoft.com/office/drawing/2014/main" id="{85E5EA56-E7CD-4444-B22A-CEC7B48A49EB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9" name="Овал 2468">
                <a:extLst>
                  <a:ext uri="{FF2B5EF4-FFF2-40B4-BE49-F238E27FC236}">
                    <a16:creationId xmlns:a16="http://schemas.microsoft.com/office/drawing/2014/main" id="{51352D7A-765F-4EF9-9953-7E71D34D4CB8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0" name="Овал 2469">
                <a:extLst>
                  <a:ext uri="{FF2B5EF4-FFF2-40B4-BE49-F238E27FC236}">
                    <a16:creationId xmlns:a16="http://schemas.microsoft.com/office/drawing/2014/main" id="{8BEC5F54-C88E-4706-A8FD-B74A61F4F922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1" name="Овал 2470">
                <a:extLst>
                  <a:ext uri="{FF2B5EF4-FFF2-40B4-BE49-F238E27FC236}">
                    <a16:creationId xmlns:a16="http://schemas.microsoft.com/office/drawing/2014/main" id="{D683AC71-8138-41ED-AF3D-E35FCBC384ED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2" name="Овал 2471">
                <a:extLst>
                  <a:ext uri="{FF2B5EF4-FFF2-40B4-BE49-F238E27FC236}">
                    <a16:creationId xmlns:a16="http://schemas.microsoft.com/office/drawing/2014/main" id="{1400C573-1833-4B09-923E-DFD83F02105F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3" name="Овал 2472">
                <a:extLst>
                  <a:ext uri="{FF2B5EF4-FFF2-40B4-BE49-F238E27FC236}">
                    <a16:creationId xmlns:a16="http://schemas.microsoft.com/office/drawing/2014/main" id="{85D187C0-656F-4F0C-8FB3-9D81F2B85DA2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4" name="Овал 2473">
                <a:extLst>
                  <a:ext uri="{FF2B5EF4-FFF2-40B4-BE49-F238E27FC236}">
                    <a16:creationId xmlns:a16="http://schemas.microsoft.com/office/drawing/2014/main" id="{CE6CAAE5-4707-403A-BA09-3BABB31102AB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5" name="Овал 2474">
                <a:extLst>
                  <a:ext uri="{FF2B5EF4-FFF2-40B4-BE49-F238E27FC236}">
                    <a16:creationId xmlns:a16="http://schemas.microsoft.com/office/drawing/2014/main" id="{BBC9FD25-A8AB-428E-BEA9-72432EB73833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6" name="Овал 2475">
                <a:extLst>
                  <a:ext uri="{FF2B5EF4-FFF2-40B4-BE49-F238E27FC236}">
                    <a16:creationId xmlns:a16="http://schemas.microsoft.com/office/drawing/2014/main" id="{682CCE22-151F-4D66-8BB2-1991ADC1D75C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7" name="Овал 2476">
                <a:extLst>
                  <a:ext uri="{FF2B5EF4-FFF2-40B4-BE49-F238E27FC236}">
                    <a16:creationId xmlns:a16="http://schemas.microsoft.com/office/drawing/2014/main" id="{F6233F54-7336-4596-A13B-FA6D46E3FFC7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8" name="Овал 2477">
                <a:extLst>
                  <a:ext uri="{FF2B5EF4-FFF2-40B4-BE49-F238E27FC236}">
                    <a16:creationId xmlns:a16="http://schemas.microsoft.com/office/drawing/2014/main" id="{083342D0-9D5A-4615-A55C-EF6803BFBFF4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9" name="Овал 2478">
                <a:extLst>
                  <a:ext uri="{FF2B5EF4-FFF2-40B4-BE49-F238E27FC236}">
                    <a16:creationId xmlns:a16="http://schemas.microsoft.com/office/drawing/2014/main" id="{C6B85D30-CF73-4CA8-8372-335BAC3D1932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0" name="Овал 2479">
                <a:extLst>
                  <a:ext uri="{FF2B5EF4-FFF2-40B4-BE49-F238E27FC236}">
                    <a16:creationId xmlns:a16="http://schemas.microsoft.com/office/drawing/2014/main" id="{1639897E-FD8E-499B-9CBA-B094862189EE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1" name="Овал 2480">
                <a:extLst>
                  <a:ext uri="{FF2B5EF4-FFF2-40B4-BE49-F238E27FC236}">
                    <a16:creationId xmlns:a16="http://schemas.microsoft.com/office/drawing/2014/main" id="{6364C38D-A3C2-405B-8C26-074CBA3017F5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2" name="Овал 2481">
                <a:extLst>
                  <a:ext uri="{FF2B5EF4-FFF2-40B4-BE49-F238E27FC236}">
                    <a16:creationId xmlns:a16="http://schemas.microsoft.com/office/drawing/2014/main" id="{53D7BF64-0E43-49B7-AD66-CC4EECC41F68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3" name="Овал 2482">
                <a:extLst>
                  <a:ext uri="{FF2B5EF4-FFF2-40B4-BE49-F238E27FC236}">
                    <a16:creationId xmlns:a16="http://schemas.microsoft.com/office/drawing/2014/main" id="{84BA5903-5A83-4019-9473-CBF156D4418B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4" name="Овал 2483">
                <a:extLst>
                  <a:ext uri="{FF2B5EF4-FFF2-40B4-BE49-F238E27FC236}">
                    <a16:creationId xmlns:a16="http://schemas.microsoft.com/office/drawing/2014/main" id="{A3A180F9-86C4-47AB-905F-1D3A9178EE12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5" name="Овал 2484">
                <a:extLst>
                  <a:ext uri="{FF2B5EF4-FFF2-40B4-BE49-F238E27FC236}">
                    <a16:creationId xmlns:a16="http://schemas.microsoft.com/office/drawing/2014/main" id="{6C5DA4D7-645A-4362-8460-98EF9398FD6C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86" name="Группа 2485">
              <a:extLst>
                <a:ext uri="{FF2B5EF4-FFF2-40B4-BE49-F238E27FC236}">
                  <a16:creationId xmlns:a16="http://schemas.microsoft.com/office/drawing/2014/main" id="{97DC9A08-4985-45FD-9265-ADCB26216FD8}"/>
                </a:ext>
              </a:extLst>
            </p:cNvPr>
            <p:cNvGrpSpPr/>
            <p:nvPr/>
          </p:nvGrpSpPr>
          <p:grpSpPr>
            <a:xfrm rot="4799744">
              <a:off x="7956945" y="4478322"/>
              <a:ext cx="321430" cy="398919"/>
              <a:chOff x="8795933" y="4106001"/>
              <a:chExt cx="321430" cy="398919"/>
            </a:xfrm>
          </p:grpSpPr>
          <p:sp>
            <p:nvSpPr>
              <p:cNvPr id="2487" name="Овал 2486">
                <a:extLst>
                  <a:ext uri="{FF2B5EF4-FFF2-40B4-BE49-F238E27FC236}">
                    <a16:creationId xmlns:a16="http://schemas.microsoft.com/office/drawing/2014/main" id="{23D6A912-F510-4A2B-A639-68DEC81B8562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8" name="Овал 2487">
                <a:extLst>
                  <a:ext uri="{FF2B5EF4-FFF2-40B4-BE49-F238E27FC236}">
                    <a16:creationId xmlns:a16="http://schemas.microsoft.com/office/drawing/2014/main" id="{8CE0D4E8-EDB3-4897-9D8C-0BBFCB87A683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9" name="Овал 2488">
                <a:extLst>
                  <a:ext uri="{FF2B5EF4-FFF2-40B4-BE49-F238E27FC236}">
                    <a16:creationId xmlns:a16="http://schemas.microsoft.com/office/drawing/2014/main" id="{16E64941-76F7-438B-A545-2D62A17C7795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0" name="Овал 2489">
                <a:extLst>
                  <a:ext uri="{FF2B5EF4-FFF2-40B4-BE49-F238E27FC236}">
                    <a16:creationId xmlns:a16="http://schemas.microsoft.com/office/drawing/2014/main" id="{3B4F0902-60DE-475C-B4B8-F3E98B0AA390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1" name="Овал 2490">
                <a:extLst>
                  <a:ext uri="{FF2B5EF4-FFF2-40B4-BE49-F238E27FC236}">
                    <a16:creationId xmlns:a16="http://schemas.microsoft.com/office/drawing/2014/main" id="{658EC393-E792-467C-A28D-DEF9A3D86A9E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2" name="Овал 2491">
                <a:extLst>
                  <a:ext uri="{FF2B5EF4-FFF2-40B4-BE49-F238E27FC236}">
                    <a16:creationId xmlns:a16="http://schemas.microsoft.com/office/drawing/2014/main" id="{C669EBF1-02F6-4568-94C3-21CA551E725E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3" name="Овал 2492">
                <a:extLst>
                  <a:ext uri="{FF2B5EF4-FFF2-40B4-BE49-F238E27FC236}">
                    <a16:creationId xmlns:a16="http://schemas.microsoft.com/office/drawing/2014/main" id="{D217F03C-0299-49FF-BB8E-9545585EAD88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4" name="Овал 2493">
                <a:extLst>
                  <a:ext uri="{FF2B5EF4-FFF2-40B4-BE49-F238E27FC236}">
                    <a16:creationId xmlns:a16="http://schemas.microsoft.com/office/drawing/2014/main" id="{91E94D44-837D-4D40-B2D1-CD9CEFCBA3DB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5" name="Овал 2494">
                <a:extLst>
                  <a:ext uri="{FF2B5EF4-FFF2-40B4-BE49-F238E27FC236}">
                    <a16:creationId xmlns:a16="http://schemas.microsoft.com/office/drawing/2014/main" id="{2A0625F2-8D79-4CDA-98B6-1EAADB4F7849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6" name="Овал 2495">
                <a:extLst>
                  <a:ext uri="{FF2B5EF4-FFF2-40B4-BE49-F238E27FC236}">
                    <a16:creationId xmlns:a16="http://schemas.microsoft.com/office/drawing/2014/main" id="{AA886AB9-E7FC-4781-B80A-B21AE1AD82A8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7" name="Овал 2496">
                <a:extLst>
                  <a:ext uri="{FF2B5EF4-FFF2-40B4-BE49-F238E27FC236}">
                    <a16:creationId xmlns:a16="http://schemas.microsoft.com/office/drawing/2014/main" id="{1825405B-1BAD-47B6-8DB8-4BCF3B0BBF06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8" name="Овал 2497">
                <a:extLst>
                  <a:ext uri="{FF2B5EF4-FFF2-40B4-BE49-F238E27FC236}">
                    <a16:creationId xmlns:a16="http://schemas.microsoft.com/office/drawing/2014/main" id="{4FB35569-8A07-40CE-AE6C-322B0151460B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9" name="Овал 2498">
                <a:extLst>
                  <a:ext uri="{FF2B5EF4-FFF2-40B4-BE49-F238E27FC236}">
                    <a16:creationId xmlns:a16="http://schemas.microsoft.com/office/drawing/2014/main" id="{91B8C5A2-83EC-40C7-8678-F3F5650BBA50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0" name="Овал 2499">
                <a:extLst>
                  <a:ext uri="{FF2B5EF4-FFF2-40B4-BE49-F238E27FC236}">
                    <a16:creationId xmlns:a16="http://schemas.microsoft.com/office/drawing/2014/main" id="{00E5BBD1-BED6-4EC7-BC89-F07EFBB37238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1" name="Овал 2500">
                <a:extLst>
                  <a:ext uri="{FF2B5EF4-FFF2-40B4-BE49-F238E27FC236}">
                    <a16:creationId xmlns:a16="http://schemas.microsoft.com/office/drawing/2014/main" id="{CCEEDD6A-451E-4A2D-B88C-5136400F6E1C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2" name="Овал 2501">
                <a:extLst>
                  <a:ext uri="{FF2B5EF4-FFF2-40B4-BE49-F238E27FC236}">
                    <a16:creationId xmlns:a16="http://schemas.microsoft.com/office/drawing/2014/main" id="{2AD128BA-B87A-46F6-BBA0-3FAC606DDE1B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3" name="Овал 2502">
                <a:extLst>
                  <a:ext uri="{FF2B5EF4-FFF2-40B4-BE49-F238E27FC236}">
                    <a16:creationId xmlns:a16="http://schemas.microsoft.com/office/drawing/2014/main" id="{BA2C03C5-3A9C-4677-A9A5-ABD5781E6366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4" name="Овал 2503">
                <a:extLst>
                  <a:ext uri="{FF2B5EF4-FFF2-40B4-BE49-F238E27FC236}">
                    <a16:creationId xmlns:a16="http://schemas.microsoft.com/office/drawing/2014/main" id="{CCE1E96C-EB1B-4C43-B85D-344A351F7327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5" name="Овал 2504">
                <a:extLst>
                  <a:ext uri="{FF2B5EF4-FFF2-40B4-BE49-F238E27FC236}">
                    <a16:creationId xmlns:a16="http://schemas.microsoft.com/office/drawing/2014/main" id="{04BA1DCC-D522-4780-B82A-2FE522E87E62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6" name="Овал 2505">
                <a:extLst>
                  <a:ext uri="{FF2B5EF4-FFF2-40B4-BE49-F238E27FC236}">
                    <a16:creationId xmlns:a16="http://schemas.microsoft.com/office/drawing/2014/main" id="{C5195C96-FBCE-4717-AAF0-2115FD1FEEC8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7" name="Овал 2506">
                <a:extLst>
                  <a:ext uri="{FF2B5EF4-FFF2-40B4-BE49-F238E27FC236}">
                    <a16:creationId xmlns:a16="http://schemas.microsoft.com/office/drawing/2014/main" id="{7E741F6D-74FE-41A5-8748-67043944CA6D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8" name="Овал 2507">
                <a:extLst>
                  <a:ext uri="{FF2B5EF4-FFF2-40B4-BE49-F238E27FC236}">
                    <a16:creationId xmlns:a16="http://schemas.microsoft.com/office/drawing/2014/main" id="{1DAFCB6E-AAA8-497F-A83F-2C848A4A9943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9" name="Овал 2508">
                <a:extLst>
                  <a:ext uri="{FF2B5EF4-FFF2-40B4-BE49-F238E27FC236}">
                    <a16:creationId xmlns:a16="http://schemas.microsoft.com/office/drawing/2014/main" id="{1EB61D4A-428E-4326-92B9-50435CC7BEAC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0" name="Овал 2509">
                <a:extLst>
                  <a:ext uri="{FF2B5EF4-FFF2-40B4-BE49-F238E27FC236}">
                    <a16:creationId xmlns:a16="http://schemas.microsoft.com/office/drawing/2014/main" id="{7FF25991-6D71-4D31-9AC0-656A70A603F8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1" name="Овал 2510">
                <a:extLst>
                  <a:ext uri="{FF2B5EF4-FFF2-40B4-BE49-F238E27FC236}">
                    <a16:creationId xmlns:a16="http://schemas.microsoft.com/office/drawing/2014/main" id="{074DE138-9200-4F5E-B700-9B41B3D0F03C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2" name="Овал 2511">
                <a:extLst>
                  <a:ext uri="{FF2B5EF4-FFF2-40B4-BE49-F238E27FC236}">
                    <a16:creationId xmlns:a16="http://schemas.microsoft.com/office/drawing/2014/main" id="{ACCE3771-3C28-4017-AA03-6CCBF9B652E3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3" name="Овал 2512">
                <a:extLst>
                  <a:ext uri="{FF2B5EF4-FFF2-40B4-BE49-F238E27FC236}">
                    <a16:creationId xmlns:a16="http://schemas.microsoft.com/office/drawing/2014/main" id="{67224E86-BF77-4CD6-8498-8A50BE69F941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4" name="Овал 2513">
                <a:extLst>
                  <a:ext uri="{FF2B5EF4-FFF2-40B4-BE49-F238E27FC236}">
                    <a16:creationId xmlns:a16="http://schemas.microsoft.com/office/drawing/2014/main" id="{E2866EAD-39B3-466E-B525-A5025349EBD5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15" name="Овал 2514">
              <a:extLst>
                <a:ext uri="{FF2B5EF4-FFF2-40B4-BE49-F238E27FC236}">
                  <a16:creationId xmlns:a16="http://schemas.microsoft.com/office/drawing/2014/main" id="{DB70A9EE-0462-4446-8D3D-9386E0B91E32}"/>
                </a:ext>
              </a:extLst>
            </p:cNvPr>
            <p:cNvSpPr/>
            <p:nvPr/>
          </p:nvSpPr>
          <p:spPr>
            <a:xfrm rot="11963851">
              <a:off x="7868354" y="453105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6" name="Овал 2515">
              <a:extLst>
                <a:ext uri="{FF2B5EF4-FFF2-40B4-BE49-F238E27FC236}">
                  <a16:creationId xmlns:a16="http://schemas.microsoft.com/office/drawing/2014/main" id="{482EAA5B-7829-467A-A788-179995CAB3B2}"/>
                </a:ext>
              </a:extLst>
            </p:cNvPr>
            <p:cNvSpPr/>
            <p:nvPr/>
          </p:nvSpPr>
          <p:spPr>
            <a:xfrm rot="11963851">
              <a:off x="7985872" y="47062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7" name="Овал 2516">
              <a:extLst>
                <a:ext uri="{FF2B5EF4-FFF2-40B4-BE49-F238E27FC236}">
                  <a16:creationId xmlns:a16="http://schemas.microsoft.com/office/drawing/2014/main" id="{59032DE6-1550-4878-83A9-8BA5FA98545A}"/>
                </a:ext>
              </a:extLst>
            </p:cNvPr>
            <p:cNvSpPr/>
            <p:nvPr/>
          </p:nvSpPr>
          <p:spPr>
            <a:xfrm rot="11963851">
              <a:off x="8074268" y="449974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18" name="Стрелка: вправо 2517">
            <a:extLst>
              <a:ext uri="{FF2B5EF4-FFF2-40B4-BE49-F238E27FC236}">
                <a16:creationId xmlns:a16="http://schemas.microsoft.com/office/drawing/2014/main" id="{465FCC6B-4501-4663-9543-8106CE405C2D}"/>
              </a:ext>
            </a:extLst>
          </p:cNvPr>
          <p:cNvSpPr/>
          <p:nvPr/>
        </p:nvSpPr>
        <p:spPr>
          <a:xfrm>
            <a:off x="6587838" y="4314582"/>
            <a:ext cx="427577" cy="13095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9AF318D-F9EA-47C4-A6AE-AB5E784A921E}"/>
              </a:ext>
            </a:extLst>
          </p:cNvPr>
          <p:cNvGrpSpPr/>
          <p:nvPr/>
        </p:nvGrpSpPr>
        <p:grpSpPr>
          <a:xfrm>
            <a:off x="8986980" y="4863958"/>
            <a:ext cx="698348" cy="589915"/>
            <a:chOff x="8081779" y="4950673"/>
            <a:chExt cx="778191" cy="739709"/>
          </a:xfrm>
        </p:grpSpPr>
        <p:sp>
          <p:nvSpPr>
            <p:cNvPr id="2851" name="Овал 2850">
              <a:extLst>
                <a:ext uri="{FF2B5EF4-FFF2-40B4-BE49-F238E27FC236}">
                  <a16:creationId xmlns:a16="http://schemas.microsoft.com/office/drawing/2014/main" id="{DC7306A1-DD8A-4D5D-8DA6-DB7325F48FB1}"/>
                </a:ext>
              </a:extLst>
            </p:cNvPr>
            <p:cNvSpPr/>
            <p:nvPr/>
          </p:nvSpPr>
          <p:spPr>
            <a:xfrm rot="3091837">
              <a:off x="8449264" y="49730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2" name="Овал 2851">
              <a:extLst>
                <a:ext uri="{FF2B5EF4-FFF2-40B4-BE49-F238E27FC236}">
                  <a16:creationId xmlns:a16="http://schemas.microsoft.com/office/drawing/2014/main" id="{79B02523-69FF-4204-869C-7F3D5EAAD59C}"/>
                </a:ext>
              </a:extLst>
            </p:cNvPr>
            <p:cNvSpPr/>
            <p:nvPr/>
          </p:nvSpPr>
          <p:spPr>
            <a:xfrm rot="3091837">
              <a:off x="8402977" y="501809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3" name="Овал 2852">
              <a:extLst>
                <a:ext uri="{FF2B5EF4-FFF2-40B4-BE49-F238E27FC236}">
                  <a16:creationId xmlns:a16="http://schemas.microsoft.com/office/drawing/2014/main" id="{959E54B8-32DD-42F8-BFAA-89F306A26387}"/>
                </a:ext>
              </a:extLst>
            </p:cNvPr>
            <p:cNvSpPr/>
            <p:nvPr/>
          </p:nvSpPr>
          <p:spPr>
            <a:xfrm rot="3091837">
              <a:off x="8406631" y="507557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4" name="Овал 2853">
              <a:extLst>
                <a:ext uri="{FF2B5EF4-FFF2-40B4-BE49-F238E27FC236}">
                  <a16:creationId xmlns:a16="http://schemas.microsoft.com/office/drawing/2014/main" id="{93C3C4BC-E484-40FF-847E-4CFD76F30719}"/>
                </a:ext>
              </a:extLst>
            </p:cNvPr>
            <p:cNvSpPr/>
            <p:nvPr/>
          </p:nvSpPr>
          <p:spPr>
            <a:xfrm rot="20681607">
              <a:off x="8188780" y="51012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5" name="Овал 2854">
              <a:extLst>
                <a:ext uri="{FF2B5EF4-FFF2-40B4-BE49-F238E27FC236}">
                  <a16:creationId xmlns:a16="http://schemas.microsoft.com/office/drawing/2014/main" id="{4F899471-9B8D-4054-A90D-F8EE47F1A6F6}"/>
                </a:ext>
              </a:extLst>
            </p:cNvPr>
            <p:cNvSpPr/>
            <p:nvPr/>
          </p:nvSpPr>
          <p:spPr>
            <a:xfrm rot="20681607">
              <a:off x="8363619" y="50080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6" name="Овал 2855">
              <a:extLst>
                <a:ext uri="{FF2B5EF4-FFF2-40B4-BE49-F238E27FC236}">
                  <a16:creationId xmlns:a16="http://schemas.microsoft.com/office/drawing/2014/main" id="{F0E0085B-1C07-4F34-A137-75D6F534BA37}"/>
                </a:ext>
              </a:extLst>
            </p:cNvPr>
            <p:cNvSpPr/>
            <p:nvPr/>
          </p:nvSpPr>
          <p:spPr>
            <a:xfrm rot="20681607">
              <a:off x="8293608" y="49506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7" name="Овал 2856">
              <a:extLst>
                <a:ext uri="{FF2B5EF4-FFF2-40B4-BE49-F238E27FC236}">
                  <a16:creationId xmlns:a16="http://schemas.microsoft.com/office/drawing/2014/main" id="{6AEF7468-76AC-4FB2-B0EB-3090F82E129B}"/>
                </a:ext>
              </a:extLst>
            </p:cNvPr>
            <p:cNvSpPr/>
            <p:nvPr/>
          </p:nvSpPr>
          <p:spPr>
            <a:xfrm rot="20681607">
              <a:off x="8349210" y="49603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8" name="Овал 2857">
              <a:extLst>
                <a:ext uri="{FF2B5EF4-FFF2-40B4-BE49-F238E27FC236}">
                  <a16:creationId xmlns:a16="http://schemas.microsoft.com/office/drawing/2014/main" id="{73434878-230A-4E5F-845A-630807560362}"/>
                </a:ext>
              </a:extLst>
            </p:cNvPr>
            <p:cNvSpPr/>
            <p:nvPr/>
          </p:nvSpPr>
          <p:spPr>
            <a:xfrm rot="20681607">
              <a:off x="8291445" y="50577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9" name="Овал 2858">
              <a:extLst>
                <a:ext uri="{FF2B5EF4-FFF2-40B4-BE49-F238E27FC236}">
                  <a16:creationId xmlns:a16="http://schemas.microsoft.com/office/drawing/2014/main" id="{87A7A358-448E-4428-A823-7E120CF6B88A}"/>
                </a:ext>
              </a:extLst>
            </p:cNvPr>
            <p:cNvSpPr/>
            <p:nvPr/>
          </p:nvSpPr>
          <p:spPr>
            <a:xfrm rot="20681607">
              <a:off x="8325000" y="511027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0" name="Овал 2859">
              <a:extLst>
                <a:ext uri="{FF2B5EF4-FFF2-40B4-BE49-F238E27FC236}">
                  <a16:creationId xmlns:a16="http://schemas.microsoft.com/office/drawing/2014/main" id="{2226150F-923B-4C9A-8E05-7BA3379A7DB0}"/>
                </a:ext>
              </a:extLst>
            </p:cNvPr>
            <p:cNvSpPr/>
            <p:nvPr/>
          </p:nvSpPr>
          <p:spPr>
            <a:xfrm rot="20681607">
              <a:off x="8282192" y="51205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1" name="Овал 2860">
              <a:extLst>
                <a:ext uri="{FF2B5EF4-FFF2-40B4-BE49-F238E27FC236}">
                  <a16:creationId xmlns:a16="http://schemas.microsoft.com/office/drawing/2014/main" id="{7402FF32-BC4D-4534-B961-924D9784C3C9}"/>
                </a:ext>
              </a:extLst>
            </p:cNvPr>
            <p:cNvSpPr/>
            <p:nvPr/>
          </p:nvSpPr>
          <p:spPr>
            <a:xfrm rot="20681607">
              <a:off x="8242123" y="50385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2" name="Овал 2861">
              <a:extLst>
                <a:ext uri="{FF2B5EF4-FFF2-40B4-BE49-F238E27FC236}">
                  <a16:creationId xmlns:a16="http://schemas.microsoft.com/office/drawing/2014/main" id="{FC5938A6-D7CD-41EE-BCA6-3868E8394B82}"/>
                </a:ext>
              </a:extLst>
            </p:cNvPr>
            <p:cNvSpPr/>
            <p:nvPr/>
          </p:nvSpPr>
          <p:spPr>
            <a:xfrm rot="20681607">
              <a:off x="8201813" y="507295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3" name="Овал 2862">
              <a:extLst>
                <a:ext uri="{FF2B5EF4-FFF2-40B4-BE49-F238E27FC236}">
                  <a16:creationId xmlns:a16="http://schemas.microsoft.com/office/drawing/2014/main" id="{6FE45EC9-1E2A-4845-8714-7C860C6D5329}"/>
                </a:ext>
              </a:extLst>
            </p:cNvPr>
            <p:cNvSpPr/>
            <p:nvPr/>
          </p:nvSpPr>
          <p:spPr>
            <a:xfrm rot="20681607">
              <a:off x="8202403" y="51310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4" name="Овал 2863">
              <a:extLst>
                <a:ext uri="{FF2B5EF4-FFF2-40B4-BE49-F238E27FC236}">
                  <a16:creationId xmlns:a16="http://schemas.microsoft.com/office/drawing/2014/main" id="{DAF2FB27-23C8-408E-AAAE-75BFEBB953B5}"/>
                </a:ext>
              </a:extLst>
            </p:cNvPr>
            <p:cNvSpPr/>
            <p:nvPr/>
          </p:nvSpPr>
          <p:spPr>
            <a:xfrm rot="3091837">
              <a:off x="8403421" y="49622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5" name="Овал 2864">
              <a:extLst>
                <a:ext uri="{FF2B5EF4-FFF2-40B4-BE49-F238E27FC236}">
                  <a16:creationId xmlns:a16="http://schemas.microsoft.com/office/drawing/2014/main" id="{32AA51E9-7795-4032-8F9E-E5D118EED1C2}"/>
                </a:ext>
              </a:extLst>
            </p:cNvPr>
            <p:cNvSpPr/>
            <p:nvPr/>
          </p:nvSpPr>
          <p:spPr>
            <a:xfrm rot="3091837">
              <a:off x="8466907" y="50311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6" name="Овал 2865">
              <a:extLst>
                <a:ext uri="{FF2B5EF4-FFF2-40B4-BE49-F238E27FC236}">
                  <a16:creationId xmlns:a16="http://schemas.microsoft.com/office/drawing/2014/main" id="{325083E7-2E11-4DCB-97F9-E9D9752BFC0D}"/>
                </a:ext>
              </a:extLst>
            </p:cNvPr>
            <p:cNvSpPr/>
            <p:nvPr/>
          </p:nvSpPr>
          <p:spPr>
            <a:xfrm rot="3091837">
              <a:off x="8435052" y="50422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7" name="Овал 2866">
              <a:extLst>
                <a:ext uri="{FF2B5EF4-FFF2-40B4-BE49-F238E27FC236}">
                  <a16:creationId xmlns:a16="http://schemas.microsoft.com/office/drawing/2014/main" id="{8DADBB4B-7048-4D34-94AE-E05E40ADF194}"/>
                </a:ext>
              </a:extLst>
            </p:cNvPr>
            <p:cNvSpPr/>
            <p:nvPr/>
          </p:nvSpPr>
          <p:spPr>
            <a:xfrm rot="20681607">
              <a:off x="8365553" y="50551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8" name="Овал 2867">
              <a:extLst>
                <a:ext uri="{FF2B5EF4-FFF2-40B4-BE49-F238E27FC236}">
                  <a16:creationId xmlns:a16="http://schemas.microsoft.com/office/drawing/2014/main" id="{9ACF4E2D-943A-42AF-AFE6-6CF5B9C57A07}"/>
                </a:ext>
              </a:extLst>
            </p:cNvPr>
            <p:cNvSpPr/>
            <p:nvPr/>
          </p:nvSpPr>
          <p:spPr>
            <a:xfrm rot="20681607">
              <a:off x="8148139" y="50959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9" name="Овал 2868">
              <a:extLst>
                <a:ext uri="{FF2B5EF4-FFF2-40B4-BE49-F238E27FC236}">
                  <a16:creationId xmlns:a16="http://schemas.microsoft.com/office/drawing/2014/main" id="{92FE2B9A-55E1-4433-9669-E92C89AA0A21}"/>
                </a:ext>
              </a:extLst>
            </p:cNvPr>
            <p:cNvSpPr/>
            <p:nvPr/>
          </p:nvSpPr>
          <p:spPr>
            <a:xfrm rot="20681607">
              <a:off x="8196689" y="520378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0" name="Овал 2869">
              <a:extLst>
                <a:ext uri="{FF2B5EF4-FFF2-40B4-BE49-F238E27FC236}">
                  <a16:creationId xmlns:a16="http://schemas.microsoft.com/office/drawing/2014/main" id="{86FF2CE2-B23C-420F-81D9-AB6D821EC4F4}"/>
                </a:ext>
              </a:extLst>
            </p:cNvPr>
            <p:cNvSpPr/>
            <p:nvPr/>
          </p:nvSpPr>
          <p:spPr>
            <a:xfrm rot="20681607">
              <a:off x="8275010" y="52029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1" name="Овал 2870">
              <a:extLst>
                <a:ext uri="{FF2B5EF4-FFF2-40B4-BE49-F238E27FC236}">
                  <a16:creationId xmlns:a16="http://schemas.microsoft.com/office/drawing/2014/main" id="{935EFAB4-45FB-48D6-9936-561840745DF6}"/>
                </a:ext>
              </a:extLst>
            </p:cNvPr>
            <p:cNvSpPr/>
            <p:nvPr/>
          </p:nvSpPr>
          <p:spPr>
            <a:xfrm rot="20681607">
              <a:off x="8278150" y="5003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2" name="Овал 2871">
              <a:extLst>
                <a:ext uri="{FF2B5EF4-FFF2-40B4-BE49-F238E27FC236}">
                  <a16:creationId xmlns:a16="http://schemas.microsoft.com/office/drawing/2014/main" id="{C9D1A0E8-0B44-4914-9780-580D720C45B3}"/>
                </a:ext>
              </a:extLst>
            </p:cNvPr>
            <p:cNvSpPr/>
            <p:nvPr/>
          </p:nvSpPr>
          <p:spPr>
            <a:xfrm rot="20681607">
              <a:off x="8332798" y="50039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3" name="Овал 2872">
              <a:extLst>
                <a:ext uri="{FF2B5EF4-FFF2-40B4-BE49-F238E27FC236}">
                  <a16:creationId xmlns:a16="http://schemas.microsoft.com/office/drawing/2014/main" id="{B9FD80C8-2174-4E8F-90DE-C8B5C4D12519}"/>
                </a:ext>
              </a:extLst>
            </p:cNvPr>
            <p:cNvSpPr/>
            <p:nvPr/>
          </p:nvSpPr>
          <p:spPr>
            <a:xfrm rot="20681607">
              <a:off x="8317769" y="506575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4" name="Овал 2873">
              <a:extLst>
                <a:ext uri="{FF2B5EF4-FFF2-40B4-BE49-F238E27FC236}">
                  <a16:creationId xmlns:a16="http://schemas.microsoft.com/office/drawing/2014/main" id="{C4E79B7D-A741-43B7-ACE8-48988829FD47}"/>
                </a:ext>
              </a:extLst>
            </p:cNvPr>
            <p:cNvSpPr/>
            <p:nvPr/>
          </p:nvSpPr>
          <p:spPr>
            <a:xfrm rot="20681607">
              <a:off x="8241549" y="509269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5" name="Овал 2874">
              <a:extLst>
                <a:ext uri="{FF2B5EF4-FFF2-40B4-BE49-F238E27FC236}">
                  <a16:creationId xmlns:a16="http://schemas.microsoft.com/office/drawing/2014/main" id="{B66DB7B2-2B36-4B46-BEFC-0B3C468C3F2D}"/>
                </a:ext>
              </a:extLst>
            </p:cNvPr>
            <p:cNvSpPr/>
            <p:nvPr/>
          </p:nvSpPr>
          <p:spPr>
            <a:xfrm rot="20681607">
              <a:off x="8240966" y="49585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6" name="Овал 2875">
              <a:extLst>
                <a:ext uri="{FF2B5EF4-FFF2-40B4-BE49-F238E27FC236}">
                  <a16:creationId xmlns:a16="http://schemas.microsoft.com/office/drawing/2014/main" id="{A1175F00-6E5E-4206-AE64-2EF3F20DD188}"/>
                </a:ext>
              </a:extLst>
            </p:cNvPr>
            <p:cNvSpPr/>
            <p:nvPr/>
          </p:nvSpPr>
          <p:spPr>
            <a:xfrm rot="20681607">
              <a:off x="8212479" y="50070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7" name="Овал 2876">
              <a:extLst>
                <a:ext uri="{FF2B5EF4-FFF2-40B4-BE49-F238E27FC236}">
                  <a16:creationId xmlns:a16="http://schemas.microsoft.com/office/drawing/2014/main" id="{E26D8848-D1F2-45B2-9063-FE9A55EC7525}"/>
                </a:ext>
              </a:extLst>
            </p:cNvPr>
            <p:cNvSpPr/>
            <p:nvPr/>
          </p:nvSpPr>
          <p:spPr>
            <a:xfrm rot="20681607">
              <a:off x="8234463" y="515843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8" name="Овал 2877">
              <a:extLst>
                <a:ext uri="{FF2B5EF4-FFF2-40B4-BE49-F238E27FC236}">
                  <a16:creationId xmlns:a16="http://schemas.microsoft.com/office/drawing/2014/main" id="{440E6CEB-A5F6-43FB-8F1D-9FB8C27D126D}"/>
                </a:ext>
              </a:extLst>
            </p:cNvPr>
            <p:cNvSpPr/>
            <p:nvPr/>
          </p:nvSpPr>
          <p:spPr>
            <a:xfrm rot="20681607">
              <a:off x="8457189" y="51600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9" name="Овал 2878">
              <a:extLst>
                <a:ext uri="{FF2B5EF4-FFF2-40B4-BE49-F238E27FC236}">
                  <a16:creationId xmlns:a16="http://schemas.microsoft.com/office/drawing/2014/main" id="{E6A18D9A-CFBF-4F5B-9350-B9B6625B52DE}"/>
                </a:ext>
              </a:extLst>
            </p:cNvPr>
            <p:cNvSpPr/>
            <p:nvPr/>
          </p:nvSpPr>
          <p:spPr>
            <a:xfrm rot="3091837">
              <a:off x="8535217" y="50190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0" name="Овал 2879">
              <a:extLst>
                <a:ext uri="{FF2B5EF4-FFF2-40B4-BE49-F238E27FC236}">
                  <a16:creationId xmlns:a16="http://schemas.microsoft.com/office/drawing/2014/main" id="{6CF0F41E-C5E9-4BA3-A2EA-A9B0B60AD5E9}"/>
                </a:ext>
              </a:extLst>
            </p:cNvPr>
            <p:cNvSpPr/>
            <p:nvPr/>
          </p:nvSpPr>
          <p:spPr>
            <a:xfrm rot="3091837">
              <a:off x="8488928" y="506405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1" name="Овал 2880">
              <a:extLst>
                <a:ext uri="{FF2B5EF4-FFF2-40B4-BE49-F238E27FC236}">
                  <a16:creationId xmlns:a16="http://schemas.microsoft.com/office/drawing/2014/main" id="{AEEBD484-D975-4FA7-B3DC-D3F0A31AD902}"/>
                </a:ext>
              </a:extLst>
            </p:cNvPr>
            <p:cNvSpPr/>
            <p:nvPr/>
          </p:nvSpPr>
          <p:spPr>
            <a:xfrm rot="3091837">
              <a:off x="8492584" y="51215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2" name="Овал 2881">
              <a:extLst>
                <a:ext uri="{FF2B5EF4-FFF2-40B4-BE49-F238E27FC236}">
                  <a16:creationId xmlns:a16="http://schemas.microsoft.com/office/drawing/2014/main" id="{E84D0C02-709E-4EB1-8E23-9F87B0963D70}"/>
                </a:ext>
              </a:extLst>
            </p:cNvPr>
            <p:cNvSpPr/>
            <p:nvPr/>
          </p:nvSpPr>
          <p:spPr>
            <a:xfrm rot="20681607">
              <a:off x="8274733" y="51472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3" name="Овал 2882">
              <a:extLst>
                <a:ext uri="{FF2B5EF4-FFF2-40B4-BE49-F238E27FC236}">
                  <a16:creationId xmlns:a16="http://schemas.microsoft.com/office/drawing/2014/main" id="{71C7C352-618F-49D9-987D-2B19B1149BED}"/>
                </a:ext>
              </a:extLst>
            </p:cNvPr>
            <p:cNvSpPr/>
            <p:nvPr/>
          </p:nvSpPr>
          <p:spPr>
            <a:xfrm rot="20681607">
              <a:off x="8449573" y="505402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4" name="Овал 2883">
              <a:extLst>
                <a:ext uri="{FF2B5EF4-FFF2-40B4-BE49-F238E27FC236}">
                  <a16:creationId xmlns:a16="http://schemas.microsoft.com/office/drawing/2014/main" id="{694BBB3C-494B-4408-89CF-D638C0BDCDFD}"/>
                </a:ext>
              </a:extLst>
            </p:cNvPr>
            <p:cNvSpPr/>
            <p:nvPr/>
          </p:nvSpPr>
          <p:spPr>
            <a:xfrm rot="20681607">
              <a:off x="8379562" y="49966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5" name="Овал 2884">
              <a:extLst>
                <a:ext uri="{FF2B5EF4-FFF2-40B4-BE49-F238E27FC236}">
                  <a16:creationId xmlns:a16="http://schemas.microsoft.com/office/drawing/2014/main" id="{6733A8F3-5A21-4AC7-A345-9A6B1FAF4543}"/>
                </a:ext>
              </a:extLst>
            </p:cNvPr>
            <p:cNvSpPr/>
            <p:nvPr/>
          </p:nvSpPr>
          <p:spPr>
            <a:xfrm rot="20681607">
              <a:off x="8435164" y="500633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6" name="Овал 2885">
              <a:extLst>
                <a:ext uri="{FF2B5EF4-FFF2-40B4-BE49-F238E27FC236}">
                  <a16:creationId xmlns:a16="http://schemas.microsoft.com/office/drawing/2014/main" id="{138AEBEC-608E-4B65-A32B-94E48DD5CF72}"/>
                </a:ext>
              </a:extLst>
            </p:cNvPr>
            <p:cNvSpPr/>
            <p:nvPr/>
          </p:nvSpPr>
          <p:spPr>
            <a:xfrm rot="20681607">
              <a:off x="8377398" y="510375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7" name="Овал 2886">
              <a:extLst>
                <a:ext uri="{FF2B5EF4-FFF2-40B4-BE49-F238E27FC236}">
                  <a16:creationId xmlns:a16="http://schemas.microsoft.com/office/drawing/2014/main" id="{6BBDDFA7-C3EB-45F1-AB66-DB9174C3A218}"/>
                </a:ext>
              </a:extLst>
            </p:cNvPr>
            <p:cNvSpPr/>
            <p:nvPr/>
          </p:nvSpPr>
          <p:spPr>
            <a:xfrm rot="20681607">
              <a:off x="8410953" y="51562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8" name="Овал 2887">
              <a:extLst>
                <a:ext uri="{FF2B5EF4-FFF2-40B4-BE49-F238E27FC236}">
                  <a16:creationId xmlns:a16="http://schemas.microsoft.com/office/drawing/2014/main" id="{0DF35052-00DD-4A79-AD9D-31BB3C4DBDB7}"/>
                </a:ext>
              </a:extLst>
            </p:cNvPr>
            <p:cNvSpPr/>
            <p:nvPr/>
          </p:nvSpPr>
          <p:spPr>
            <a:xfrm rot="20681607">
              <a:off x="8368146" y="51665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9" name="Овал 2888">
              <a:extLst>
                <a:ext uri="{FF2B5EF4-FFF2-40B4-BE49-F238E27FC236}">
                  <a16:creationId xmlns:a16="http://schemas.microsoft.com/office/drawing/2014/main" id="{08EF8BA2-DE94-4EF2-85B5-4F8D2878B1BD}"/>
                </a:ext>
              </a:extLst>
            </p:cNvPr>
            <p:cNvSpPr/>
            <p:nvPr/>
          </p:nvSpPr>
          <p:spPr>
            <a:xfrm rot="20681607">
              <a:off x="8328075" y="50845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0" name="Овал 2889">
              <a:extLst>
                <a:ext uri="{FF2B5EF4-FFF2-40B4-BE49-F238E27FC236}">
                  <a16:creationId xmlns:a16="http://schemas.microsoft.com/office/drawing/2014/main" id="{C8524DB0-2B02-4608-861B-3969D6DDCB28}"/>
                </a:ext>
              </a:extLst>
            </p:cNvPr>
            <p:cNvSpPr/>
            <p:nvPr/>
          </p:nvSpPr>
          <p:spPr>
            <a:xfrm rot="20681607">
              <a:off x="8287767" y="51189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1" name="Овал 2890">
              <a:extLst>
                <a:ext uri="{FF2B5EF4-FFF2-40B4-BE49-F238E27FC236}">
                  <a16:creationId xmlns:a16="http://schemas.microsoft.com/office/drawing/2014/main" id="{C27ACED9-AAED-4B2F-B5C4-1B27E8F615B2}"/>
                </a:ext>
              </a:extLst>
            </p:cNvPr>
            <p:cNvSpPr/>
            <p:nvPr/>
          </p:nvSpPr>
          <p:spPr>
            <a:xfrm rot="20681607">
              <a:off x="8288357" y="51769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2" name="Овал 2891">
              <a:extLst>
                <a:ext uri="{FF2B5EF4-FFF2-40B4-BE49-F238E27FC236}">
                  <a16:creationId xmlns:a16="http://schemas.microsoft.com/office/drawing/2014/main" id="{89989310-3E5C-4A11-AC23-38DC8534BFB8}"/>
                </a:ext>
              </a:extLst>
            </p:cNvPr>
            <p:cNvSpPr/>
            <p:nvPr/>
          </p:nvSpPr>
          <p:spPr>
            <a:xfrm rot="3091837">
              <a:off x="8489374" y="500825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3" name="Овал 2892">
              <a:extLst>
                <a:ext uri="{FF2B5EF4-FFF2-40B4-BE49-F238E27FC236}">
                  <a16:creationId xmlns:a16="http://schemas.microsoft.com/office/drawing/2014/main" id="{3937F321-8FB8-46F1-98F5-917035B78BF7}"/>
                </a:ext>
              </a:extLst>
            </p:cNvPr>
            <p:cNvSpPr/>
            <p:nvPr/>
          </p:nvSpPr>
          <p:spPr>
            <a:xfrm rot="3091837">
              <a:off x="8552860" y="50770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4" name="Овал 2893">
              <a:extLst>
                <a:ext uri="{FF2B5EF4-FFF2-40B4-BE49-F238E27FC236}">
                  <a16:creationId xmlns:a16="http://schemas.microsoft.com/office/drawing/2014/main" id="{005B4D90-7BE8-44E9-A00F-1F29B6F89465}"/>
                </a:ext>
              </a:extLst>
            </p:cNvPr>
            <p:cNvSpPr/>
            <p:nvPr/>
          </p:nvSpPr>
          <p:spPr>
            <a:xfrm rot="3091837">
              <a:off x="8521004" y="50882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5" name="Овал 2894">
              <a:extLst>
                <a:ext uri="{FF2B5EF4-FFF2-40B4-BE49-F238E27FC236}">
                  <a16:creationId xmlns:a16="http://schemas.microsoft.com/office/drawing/2014/main" id="{AED6563E-15CD-4B3F-9DD4-523716610677}"/>
                </a:ext>
              </a:extLst>
            </p:cNvPr>
            <p:cNvSpPr/>
            <p:nvPr/>
          </p:nvSpPr>
          <p:spPr>
            <a:xfrm rot="20681607">
              <a:off x="8451507" y="51011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6" name="Овал 2895">
              <a:extLst>
                <a:ext uri="{FF2B5EF4-FFF2-40B4-BE49-F238E27FC236}">
                  <a16:creationId xmlns:a16="http://schemas.microsoft.com/office/drawing/2014/main" id="{C8002AFC-336B-4CC6-9033-7CF685FB86D0}"/>
                </a:ext>
              </a:extLst>
            </p:cNvPr>
            <p:cNvSpPr/>
            <p:nvPr/>
          </p:nvSpPr>
          <p:spPr>
            <a:xfrm rot="20681607">
              <a:off x="8234092" y="514188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7" name="Овал 2896">
              <a:extLst>
                <a:ext uri="{FF2B5EF4-FFF2-40B4-BE49-F238E27FC236}">
                  <a16:creationId xmlns:a16="http://schemas.microsoft.com/office/drawing/2014/main" id="{6D6DE5D6-9FD4-4829-8430-464A8892A9BF}"/>
                </a:ext>
              </a:extLst>
            </p:cNvPr>
            <p:cNvSpPr/>
            <p:nvPr/>
          </p:nvSpPr>
          <p:spPr>
            <a:xfrm rot="20681607">
              <a:off x="8282640" y="524975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8" name="Овал 2897">
              <a:extLst>
                <a:ext uri="{FF2B5EF4-FFF2-40B4-BE49-F238E27FC236}">
                  <a16:creationId xmlns:a16="http://schemas.microsoft.com/office/drawing/2014/main" id="{74F272D3-CD79-45F3-A4C5-BC04F7F54988}"/>
                </a:ext>
              </a:extLst>
            </p:cNvPr>
            <p:cNvSpPr/>
            <p:nvPr/>
          </p:nvSpPr>
          <p:spPr>
            <a:xfrm rot="20681607">
              <a:off x="8360961" y="52489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9" name="Овал 2898">
              <a:extLst>
                <a:ext uri="{FF2B5EF4-FFF2-40B4-BE49-F238E27FC236}">
                  <a16:creationId xmlns:a16="http://schemas.microsoft.com/office/drawing/2014/main" id="{01393049-B66A-4E33-9F00-B31042270EEC}"/>
                </a:ext>
              </a:extLst>
            </p:cNvPr>
            <p:cNvSpPr/>
            <p:nvPr/>
          </p:nvSpPr>
          <p:spPr>
            <a:xfrm rot="20681607">
              <a:off x="8364102" y="50497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0" name="Овал 2899">
              <a:extLst>
                <a:ext uri="{FF2B5EF4-FFF2-40B4-BE49-F238E27FC236}">
                  <a16:creationId xmlns:a16="http://schemas.microsoft.com/office/drawing/2014/main" id="{0468C79B-D7BD-4382-8EB7-2731AE226172}"/>
                </a:ext>
              </a:extLst>
            </p:cNvPr>
            <p:cNvSpPr/>
            <p:nvPr/>
          </p:nvSpPr>
          <p:spPr>
            <a:xfrm rot="20681607">
              <a:off x="8418751" y="504988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1" name="Овал 2900">
              <a:extLst>
                <a:ext uri="{FF2B5EF4-FFF2-40B4-BE49-F238E27FC236}">
                  <a16:creationId xmlns:a16="http://schemas.microsoft.com/office/drawing/2014/main" id="{502B3630-BE1D-469B-9930-1A889ED0DC9C}"/>
                </a:ext>
              </a:extLst>
            </p:cNvPr>
            <p:cNvSpPr/>
            <p:nvPr/>
          </p:nvSpPr>
          <p:spPr>
            <a:xfrm rot="20681607">
              <a:off x="8403723" y="51117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2" name="Овал 2901">
              <a:extLst>
                <a:ext uri="{FF2B5EF4-FFF2-40B4-BE49-F238E27FC236}">
                  <a16:creationId xmlns:a16="http://schemas.microsoft.com/office/drawing/2014/main" id="{5D0EC8DD-9EF7-493F-B0B0-C8F3BDD96E37}"/>
                </a:ext>
              </a:extLst>
            </p:cNvPr>
            <p:cNvSpPr/>
            <p:nvPr/>
          </p:nvSpPr>
          <p:spPr>
            <a:xfrm rot="20681607">
              <a:off x="8327502" y="513865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3" name="Овал 2902">
              <a:extLst>
                <a:ext uri="{FF2B5EF4-FFF2-40B4-BE49-F238E27FC236}">
                  <a16:creationId xmlns:a16="http://schemas.microsoft.com/office/drawing/2014/main" id="{F76D5DE5-A1E6-480A-98D5-766CC16A8C0F}"/>
                </a:ext>
              </a:extLst>
            </p:cNvPr>
            <p:cNvSpPr/>
            <p:nvPr/>
          </p:nvSpPr>
          <p:spPr>
            <a:xfrm rot="20681607">
              <a:off x="8326920" y="50045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4" name="Овал 2903">
              <a:extLst>
                <a:ext uri="{FF2B5EF4-FFF2-40B4-BE49-F238E27FC236}">
                  <a16:creationId xmlns:a16="http://schemas.microsoft.com/office/drawing/2014/main" id="{80BEA1AF-94C4-4FEC-A6DC-D1C7AE4CACFB}"/>
                </a:ext>
              </a:extLst>
            </p:cNvPr>
            <p:cNvSpPr/>
            <p:nvPr/>
          </p:nvSpPr>
          <p:spPr>
            <a:xfrm rot="20681607">
              <a:off x="8298432" y="505299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5" name="Овал 2904">
              <a:extLst>
                <a:ext uri="{FF2B5EF4-FFF2-40B4-BE49-F238E27FC236}">
                  <a16:creationId xmlns:a16="http://schemas.microsoft.com/office/drawing/2014/main" id="{CF95F89C-2961-4EDA-A0D4-8CD93B1FC45F}"/>
                </a:ext>
              </a:extLst>
            </p:cNvPr>
            <p:cNvSpPr/>
            <p:nvPr/>
          </p:nvSpPr>
          <p:spPr>
            <a:xfrm rot="20681607">
              <a:off x="8320415" y="52044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6" name="Овал 2905">
              <a:extLst>
                <a:ext uri="{FF2B5EF4-FFF2-40B4-BE49-F238E27FC236}">
                  <a16:creationId xmlns:a16="http://schemas.microsoft.com/office/drawing/2014/main" id="{5B30B509-BA7B-4104-8DDA-A31E0AA1A8E3}"/>
                </a:ext>
              </a:extLst>
            </p:cNvPr>
            <p:cNvSpPr/>
            <p:nvPr/>
          </p:nvSpPr>
          <p:spPr>
            <a:xfrm rot="20681607">
              <a:off x="8267011" y="50282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7" name="Овал 2906">
              <a:extLst>
                <a:ext uri="{FF2B5EF4-FFF2-40B4-BE49-F238E27FC236}">
                  <a16:creationId xmlns:a16="http://schemas.microsoft.com/office/drawing/2014/main" id="{96239B77-1E57-4547-83C2-3281F8482D3A}"/>
                </a:ext>
              </a:extLst>
            </p:cNvPr>
            <p:cNvSpPr/>
            <p:nvPr/>
          </p:nvSpPr>
          <p:spPr>
            <a:xfrm rot="8830315">
              <a:off x="8513995" y="537468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8" name="Овал 2907">
              <a:extLst>
                <a:ext uri="{FF2B5EF4-FFF2-40B4-BE49-F238E27FC236}">
                  <a16:creationId xmlns:a16="http://schemas.microsoft.com/office/drawing/2014/main" id="{DAEF5AEB-9957-41D1-A5E0-CBCA03DF0471}"/>
                </a:ext>
              </a:extLst>
            </p:cNvPr>
            <p:cNvSpPr/>
            <p:nvPr/>
          </p:nvSpPr>
          <p:spPr>
            <a:xfrm rot="8830315">
              <a:off x="8466106" y="53774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9" name="Овал 2908">
              <a:extLst>
                <a:ext uri="{FF2B5EF4-FFF2-40B4-BE49-F238E27FC236}">
                  <a16:creationId xmlns:a16="http://schemas.microsoft.com/office/drawing/2014/main" id="{00A93A46-4D58-41BE-9A3E-08DCB9634622}"/>
                </a:ext>
              </a:extLst>
            </p:cNvPr>
            <p:cNvSpPr/>
            <p:nvPr/>
          </p:nvSpPr>
          <p:spPr>
            <a:xfrm rot="4820085">
              <a:off x="8474200" y="51198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0" name="Овал 2909">
              <a:extLst>
                <a:ext uri="{FF2B5EF4-FFF2-40B4-BE49-F238E27FC236}">
                  <a16:creationId xmlns:a16="http://schemas.microsoft.com/office/drawing/2014/main" id="{F76CE482-A116-4675-A6A8-14114C06BF26}"/>
                </a:ext>
              </a:extLst>
            </p:cNvPr>
            <p:cNvSpPr/>
            <p:nvPr/>
          </p:nvSpPr>
          <p:spPr>
            <a:xfrm rot="4820085">
              <a:off x="8521462" y="533408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1" name="Овал 2910">
              <a:extLst>
                <a:ext uri="{FF2B5EF4-FFF2-40B4-BE49-F238E27FC236}">
                  <a16:creationId xmlns:a16="http://schemas.microsoft.com/office/drawing/2014/main" id="{05B109E2-39EF-4A67-80AB-C4824AE990DD}"/>
                </a:ext>
              </a:extLst>
            </p:cNvPr>
            <p:cNvSpPr/>
            <p:nvPr/>
          </p:nvSpPr>
          <p:spPr>
            <a:xfrm rot="4820085">
              <a:off x="8580429" y="525098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2" name="Овал 2911">
              <a:extLst>
                <a:ext uri="{FF2B5EF4-FFF2-40B4-BE49-F238E27FC236}">
                  <a16:creationId xmlns:a16="http://schemas.microsoft.com/office/drawing/2014/main" id="{23F894BB-CC7A-45C9-A736-5A8DC5B706E6}"/>
                </a:ext>
              </a:extLst>
            </p:cNvPr>
            <p:cNvSpPr/>
            <p:nvPr/>
          </p:nvSpPr>
          <p:spPr>
            <a:xfrm rot="4820085">
              <a:off x="8563102" y="531800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3" name="Овал 2912">
              <a:extLst>
                <a:ext uri="{FF2B5EF4-FFF2-40B4-BE49-F238E27FC236}">
                  <a16:creationId xmlns:a16="http://schemas.microsoft.com/office/drawing/2014/main" id="{2222AA6E-7565-482A-8ED2-B48891EEB8D6}"/>
                </a:ext>
              </a:extLst>
            </p:cNvPr>
            <p:cNvSpPr/>
            <p:nvPr/>
          </p:nvSpPr>
          <p:spPr>
            <a:xfrm rot="4820085">
              <a:off x="8492711" y="52453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4" name="Овал 2913">
              <a:extLst>
                <a:ext uri="{FF2B5EF4-FFF2-40B4-BE49-F238E27FC236}">
                  <a16:creationId xmlns:a16="http://schemas.microsoft.com/office/drawing/2014/main" id="{A9B24B75-F5BB-4873-AC04-C57B1D4A934D}"/>
                </a:ext>
              </a:extLst>
            </p:cNvPr>
            <p:cNvSpPr/>
            <p:nvPr/>
          </p:nvSpPr>
          <p:spPr>
            <a:xfrm rot="4820085">
              <a:off x="8443903" y="528444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5" name="Овал 2914">
              <a:extLst>
                <a:ext uri="{FF2B5EF4-FFF2-40B4-BE49-F238E27FC236}">
                  <a16:creationId xmlns:a16="http://schemas.microsoft.com/office/drawing/2014/main" id="{9953D915-4AD5-4369-87C1-87588447011C}"/>
                </a:ext>
              </a:extLst>
            </p:cNvPr>
            <p:cNvSpPr/>
            <p:nvPr/>
          </p:nvSpPr>
          <p:spPr>
            <a:xfrm rot="4820085">
              <a:off x="8442615" y="523234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6" name="Овал 2915">
              <a:extLst>
                <a:ext uri="{FF2B5EF4-FFF2-40B4-BE49-F238E27FC236}">
                  <a16:creationId xmlns:a16="http://schemas.microsoft.com/office/drawing/2014/main" id="{99D6E64C-54AF-4D48-B028-54C259B7C5BF}"/>
                </a:ext>
              </a:extLst>
            </p:cNvPr>
            <p:cNvSpPr/>
            <p:nvPr/>
          </p:nvSpPr>
          <p:spPr>
            <a:xfrm rot="4820085">
              <a:off x="8516808" y="518617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7" name="Овал 2916">
              <a:extLst>
                <a:ext uri="{FF2B5EF4-FFF2-40B4-BE49-F238E27FC236}">
                  <a16:creationId xmlns:a16="http://schemas.microsoft.com/office/drawing/2014/main" id="{A8F45A55-CF31-429F-B68A-73819623BFFC}"/>
                </a:ext>
              </a:extLst>
            </p:cNvPr>
            <p:cNvSpPr/>
            <p:nvPr/>
          </p:nvSpPr>
          <p:spPr>
            <a:xfrm rot="4820085">
              <a:off x="8495314" y="513641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8" name="Овал 2917">
              <a:extLst>
                <a:ext uri="{FF2B5EF4-FFF2-40B4-BE49-F238E27FC236}">
                  <a16:creationId xmlns:a16="http://schemas.microsoft.com/office/drawing/2014/main" id="{6DF5E6B0-46EB-45E4-848C-2726EE2A85E3}"/>
                </a:ext>
              </a:extLst>
            </p:cNvPr>
            <p:cNvSpPr/>
            <p:nvPr/>
          </p:nvSpPr>
          <p:spPr>
            <a:xfrm rot="4820085">
              <a:off x="8447480" y="513548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9" name="Овал 2918">
              <a:extLst>
                <a:ext uri="{FF2B5EF4-FFF2-40B4-BE49-F238E27FC236}">
                  <a16:creationId xmlns:a16="http://schemas.microsoft.com/office/drawing/2014/main" id="{84368612-5403-4B5F-BEE6-F2BD6C40739B}"/>
                </a:ext>
              </a:extLst>
            </p:cNvPr>
            <p:cNvSpPr/>
            <p:nvPr/>
          </p:nvSpPr>
          <p:spPr>
            <a:xfrm rot="8830315">
              <a:off x="8488734" y="541281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0" name="Овал 2919">
              <a:extLst>
                <a:ext uri="{FF2B5EF4-FFF2-40B4-BE49-F238E27FC236}">
                  <a16:creationId xmlns:a16="http://schemas.microsoft.com/office/drawing/2014/main" id="{75D2A73C-657D-4926-A910-9491798084B9}"/>
                </a:ext>
              </a:extLst>
            </p:cNvPr>
            <p:cNvSpPr/>
            <p:nvPr/>
          </p:nvSpPr>
          <p:spPr>
            <a:xfrm rot="4820085">
              <a:off x="8482408" y="533509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1" name="Овал 2920">
              <a:extLst>
                <a:ext uri="{FF2B5EF4-FFF2-40B4-BE49-F238E27FC236}">
                  <a16:creationId xmlns:a16="http://schemas.microsoft.com/office/drawing/2014/main" id="{A34866E1-73DA-45C4-8F72-9174DC0D6150}"/>
                </a:ext>
              </a:extLst>
            </p:cNvPr>
            <p:cNvSpPr/>
            <p:nvPr/>
          </p:nvSpPr>
          <p:spPr>
            <a:xfrm rot="4820085">
              <a:off x="8485457" y="50708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2" name="Овал 2921">
              <a:extLst>
                <a:ext uri="{FF2B5EF4-FFF2-40B4-BE49-F238E27FC236}">
                  <a16:creationId xmlns:a16="http://schemas.microsoft.com/office/drawing/2014/main" id="{2A1FE766-C7A3-497C-91E0-C7F02C6E4CED}"/>
                </a:ext>
              </a:extLst>
            </p:cNvPr>
            <p:cNvSpPr/>
            <p:nvPr/>
          </p:nvSpPr>
          <p:spPr>
            <a:xfrm rot="4820085">
              <a:off x="8388589" y="512649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3" name="Овал 2922">
              <a:extLst>
                <a:ext uri="{FF2B5EF4-FFF2-40B4-BE49-F238E27FC236}">
                  <a16:creationId xmlns:a16="http://schemas.microsoft.com/office/drawing/2014/main" id="{50002308-276E-4BAA-A54B-E9D454651350}"/>
                </a:ext>
              </a:extLst>
            </p:cNvPr>
            <p:cNvSpPr/>
            <p:nvPr/>
          </p:nvSpPr>
          <p:spPr>
            <a:xfrm rot="4820085">
              <a:off x="8376089" y="522130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4" name="Овал 2923">
              <a:extLst>
                <a:ext uri="{FF2B5EF4-FFF2-40B4-BE49-F238E27FC236}">
                  <a16:creationId xmlns:a16="http://schemas.microsoft.com/office/drawing/2014/main" id="{C90FA37A-5E22-4A44-AF1E-975524553FAB}"/>
                </a:ext>
              </a:extLst>
            </p:cNvPr>
            <p:cNvSpPr/>
            <p:nvPr/>
          </p:nvSpPr>
          <p:spPr>
            <a:xfrm rot="4820085">
              <a:off x="8539365" y="523076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5" name="Овал 2924">
              <a:extLst>
                <a:ext uri="{FF2B5EF4-FFF2-40B4-BE49-F238E27FC236}">
                  <a16:creationId xmlns:a16="http://schemas.microsoft.com/office/drawing/2014/main" id="{F6283282-6CA9-4B25-8934-3C996B6021F0}"/>
                </a:ext>
              </a:extLst>
            </p:cNvPr>
            <p:cNvSpPr/>
            <p:nvPr/>
          </p:nvSpPr>
          <p:spPr>
            <a:xfrm rot="4820085">
              <a:off x="8530055" y="52969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6" name="Овал 2925">
              <a:extLst>
                <a:ext uri="{FF2B5EF4-FFF2-40B4-BE49-F238E27FC236}">
                  <a16:creationId xmlns:a16="http://schemas.microsoft.com/office/drawing/2014/main" id="{3D3E0D81-67CF-430A-BB06-F545052F2CDC}"/>
                </a:ext>
              </a:extLst>
            </p:cNvPr>
            <p:cNvSpPr/>
            <p:nvPr/>
          </p:nvSpPr>
          <p:spPr>
            <a:xfrm rot="4820085">
              <a:off x="8481729" y="527695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7" name="Овал 2926">
              <a:extLst>
                <a:ext uri="{FF2B5EF4-FFF2-40B4-BE49-F238E27FC236}">
                  <a16:creationId xmlns:a16="http://schemas.microsoft.com/office/drawing/2014/main" id="{11441BF1-989A-4F81-9EEE-9873E145D1F2}"/>
                </a:ext>
              </a:extLst>
            </p:cNvPr>
            <p:cNvSpPr/>
            <p:nvPr/>
          </p:nvSpPr>
          <p:spPr>
            <a:xfrm rot="4820085">
              <a:off x="8472401" y="518394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8" name="Овал 2927">
              <a:extLst>
                <a:ext uri="{FF2B5EF4-FFF2-40B4-BE49-F238E27FC236}">
                  <a16:creationId xmlns:a16="http://schemas.microsoft.com/office/drawing/2014/main" id="{4873C7CC-38EE-4722-A6DC-6CD006C32B78}"/>
                </a:ext>
              </a:extLst>
            </p:cNvPr>
            <p:cNvSpPr/>
            <p:nvPr/>
          </p:nvSpPr>
          <p:spPr>
            <a:xfrm rot="4820085">
              <a:off x="8582774" y="518705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9" name="Овал 2928">
              <a:extLst>
                <a:ext uri="{FF2B5EF4-FFF2-40B4-BE49-F238E27FC236}">
                  <a16:creationId xmlns:a16="http://schemas.microsoft.com/office/drawing/2014/main" id="{CB901190-41BA-4142-A627-5A9D099FF329}"/>
                </a:ext>
              </a:extLst>
            </p:cNvPr>
            <p:cNvSpPr/>
            <p:nvPr/>
          </p:nvSpPr>
          <p:spPr>
            <a:xfrm rot="4820085">
              <a:off x="8547732" y="515119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0" name="Овал 2929">
              <a:extLst>
                <a:ext uri="{FF2B5EF4-FFF2-40B4-BE49-F238E27FC236}">
                  <a16:creationId xmlns:a16="http://schemas.microsoft.com/office/drawing/2014/main" id="{AF52FA05-C534-4FD0-8886-00792EF819DE}"/>
                </a:ext>
              </a:extLst>
            </p:cNvPr>
            <p:cNvSpPr/>
            <p:nvPr/>
          </p:nvSpPr>
          <p:spPr>
            <a:xfrm rot="4820085">
              <a:off x="8419528" y="517350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1" name="Овал 2930">
              <a:extLst>
                <a:ext uri="{FF2B5EF4-FFF2-40B4-BE49-F238E27FC236}">
                  <a16:creationId xmlns:a16="http://schemas.microsoft.com/office/drawing/2014/main" id="{D41CB07E-3442-46FF-BE1A-1E37A8E66D64}"/>
                </a:ext>
              </a:extLst>
            </p:cNvPr>
            <p:cNvSpPr/>
            <p:nvPr/>
          </p:nvSpPr>
          <p:spPr>
            <a:xfrm rot="4820085">
              <a:off x="8573376" y="511387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2" name="Овал 2931">
              <a:extLst>
                <a:ext uri="{FF2B5EF4-FFF2-40B4-BE49-F238E27FC236}">
                  <a16:creationId xmlns:a16="http://schemas.microsoft.com/office/drawing/2014/main" id="{36BF1446-A088-4BFF-97DA-65325B6967A6}"/>
                </a:ext>
              </a:extLst>
            </p:cNvPr>
            <p:cNvSpPr/>
            <p:nvPr/>
          </p:nvSpPr>
          <p:spPr>
            <a:xfrm rot="4820085">
              <a:off x="8421947" y="522255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3" name="Овал 2932">
              <a:extLst>
                <a:ext uri="{FF2B5EF4-FFF2-40B4-BE49-F238E27FC236}">
                  <a16:creationId xmlns:a16="http://schemas.microsoft.com/office/drawing/2014/main" id="{28F2B6D0-4DED-46A6-BF40-29B3E8C1D44C}"/>
                </a:ext>
              </a:extLst>
            </p:cNvPr>
            <p:cNvSpPr/>
            <p:nvPr/>
          </p:nvSpPr>
          <p:spPr>
            <a:xfrm rot="4820085">
              <a:off x="8528177" y="53537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4" name="Овал 2933">
              <a:extLst>
                <a:ext uri="{FF2B5EF4-FFF2-40B4-BE49-F238E27FC236}">
                  <a16:creationId xmlns:a16="http://schemas.microsoft.com/office/drawing/2014/main" id="{4AF97ED3-5106-47ED-ADD6-8B65628FD55D}"/>
                </a:ext>
              </a:extLst>
            </p:cNvPr>
            <p:cNvSpPr/>
            <p:nvPr/>
          </p:nvSpPr>
          <p:spPr>
            <a:xfrm rot="4820085">
              <a:off x="8440459" y="534804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5" name="Овал 2934">
              <a:extLst>
                <a:ext uri="{FF2B5EF4-FFF2-40B4-BE49-F238E27FC236}">
                  <a16:creationId xmlns:a16="http://schemas.microsoft.com/office/drawing/2014/main" id="{C49DB150-E070-4A21-96C7-EE74D01CED8C}"/>
                </a:ext>
              </a:extLst>
            </p:cNvPr>
            <p:cNvSpPr/>
            <p:nvPr/>
          </p:nvSpPr>
          <p:spPr>
            <a:xfrm rot="4820085">
              <a:off x="8391651" y="538716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6" name="Овал 2935">
              <a:extLst>
                <a:ext uri="{FF2B5EF4-FFF2-40B4-BE49-F238E27FC236}">
                  <a16:creationId xmlns:a16="http://schemas.microsoft.com/office/drawing/2014/main" id="{7D948583-3FCC-4DDB-B41B-8FE1879F9562}"/>
                </a:ext>
              </a:extLst>
            </p:cNvPr>
            <p:cNvSpPr/>
            <p:nvPr/>
          </p:nvSpPr>
          <p:spPr>
            <a:xfrm rot="4820085">
              <a:off x="8390362" y="533506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7" name="Овал 2936">
              <a:extLst>
                <a:ext uri="{FF2B5EF4-FFF2-40B4-BE49-F238E27FC236}">
                  <a16:creationId xmlns:a16="http://schemas.microsoft.com/office/drawing/2014/main" id="{09CC9360-9D9E-4F92-BA8F-4828A649AB99}"/>
                </a:ext>
              </a:extLst>
            </p:cNvPr>
            <p:cNvSpPr/>
            <p:nvPr/>
          </p:nvSpPr>
          <p:spPr>
            <a:xfrm rot="4820085">
              <a:off x="8464556" y="528889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8" name="Овал 2937">
              <a:extLst>
                <a:ext uri="{FF2B5EF4-FFF2-40B4-BE49-F238E27FC236}">
                  <a16:creationId xmlns:a16="http://schemas.microsoft.com/office/drawing/2014/main" id="{D11239AD-BA59-4CE6-98C8-768DA2A6DB68}"/>
                </a:ext>
              </a:extLst>
            </p:cNvPr>
            <p:cNvSpPr/>
            <p:nvPr/>
          </p:nvSpPr>
          <p:spPr>
            <a:xfrm rot="4820085">
              <a:off x="8443061" y="52391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9" name="Овал 2938">
              <a:extLst>
                <a:ext uri="{FF2B5EF4-FFF2-40B4-BE49-F238E27FC236}">
                  <a16:creationId xmlns:a16="http://schemas.microsoft.com/office/drawing/2014/main" id="{359C3C37-357F-44E5-906D-AABAF561ED61}"/>
                </a:ext>
              </a:extLst>
            </p:cNvPr>
            <p:cNvSpPr/>
            <p:nvPr/>
          </p:nvSpPr>
          <p:spPr>
            <a:xfrm rot="4820085">
              <a:off x="8395227" y="523820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0" name="Овал 2939">
              <a:extLst>
                <a:ext uri="{FF2B5EF4-FFF2-40B4-BE49-F238E27FC236}">
                  <a16:creationId xmlns:a16="http://schemas.microsoft.com/office/drawing/2014/main" id="{3811836A-0E8E-4BE4-8F73-E54E8973DFA5}"/>
                </a:ext>
              </a:extLst>
            </p:cNvPr>
            <p:cNvSpPr/>
            <p:nvPr/>
          </p:nvSpPr>
          <p:spPr>
            <a:xfrm rot="4820085">
              <a:off x="8430155" y="543781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1" name="Овал 2940">
              <a:extLst>
                <a:ext uri="{FF2B5EF4-FFF2-40B4-BE49-F238E27FC236}">
                  <a16:creationId xmlns:a16="http://schemas.microsoft.com/office/drawing/2014/main" id="{2E74C281-0C6D-4611-A2E0-F1785C730CA3}"/>
                </a:ext>
              </a:extLst>
            </p:cNvPr>
            <p:cNvSpPr/>
            <p:nvPr/>
          </p:nvSpPr>
          <p:spPr>
            <a:xfrm rot="4820085">
              <a:off x="8433205" y="517352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2" name="Овал 2941">
              <a:extLst>
                <a:ext uri="{FF2B5EF4-FFF2-40B4-BE49-F238E27FC236}">
                  <a16:creationId xmlns:a16="http://schemas.microsoft.com/office/drawing/2014/main" id="{DA226B7C-1071-456C-BD49-6F0E023D4776}"/>
                </a:ext>
              </a:extLst>
            </p:cNvPr>
            <p:cNvSpPr/>
            <p:nvPr/>
          </p:nvSpPr>
          <p:spPr>
            <a:xfrm rot="4820085">
              <a:off x="8336337" y="522921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3" name="Овал 2942">
              <a:extLst>
                <a:ext uri="{FF2B5EF4-FFF2-40B4-BE49-F238E27FC236}">
                  <a16:creationId xmlns:a16="http://schemas.microsoft.com/office/drawing/2014/main" id="{9F0A2AC9-B8B6-448F-ABEE-17951BE3A6E1}"/>
                </a:ext>
              </a:extLst>
            </p:cNvPr>
            <p:cNvSpPr/>
            <p:nvPr/>
          </p:nvSpPr>
          <p:spPr>
            <a:xfrm rot="4820085">
              <a:off x="8323837" y="532402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4" name="Овал 2943">
              <a:extLst>
                <a:ext uri="{FF2B5EF4-FFF2-40B4-BE49-F238E27FC236}">
                  <a16:creationId xmlns:a16="http://schemas.microsoft.com/office/drawing/2014/main" id="{1CAFBA8B-A908-491B-ABCC-EE1A90D08E66}"/>
                </a:ext>
              </a:extLst>
            </p:cNvPr>
            <p:cNvSpPr/>
            <p:nvPr/>
          </p:nvSpPr>
          <p:spPr>
            <a:xfrm rot="4820085">
              <a:off x="8487113" y="533348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5" name="Овал 2944">
              <a:extLst>
                <a:ext uri="{FF2B5EF4-FFF2-40B4-BE49-F238E27FC236}">
                  <a16:creationId xmlns:a16="http://schemas.microsoft.com/office/drawing/2014/main" id="{F1DB22AA-5912-439D-8BF4-EA67EA72E2A1}"/>
                </a:ext>
              </a:extLst>
            </p:cNvPr>
            <p:cNvSpPr/>
            <p:nvPr/>
          </p:nvSpPr>
          <p:spPr>
            <a:xfrm rot="4820085">
              <a:off x="8477802" y="53996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6" name="Овал 2945">
              <a:extLst>
                <a:ext uri="{FF2B5EF4-FFF2-40B4-BE49-F238E27FC236}">
                  <a16:creationId xmlns:a16="http://schemas.microsoft.com/office/drawing/2014/main" id="{6F402D99-3C06-4ED4-9A84-CB5C19273D83}"/>
                </a:ext>
              </a:extLst>
            </p:cNvPr>
            <p:cNvSpPr/>
            <p:nvPr/>
          </p:nvSpPr>
          <p:spPr>
            <a:xfrm rot="4820085">
              <a:off x="8429476" y="537967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7" name="Овал 2946">
              <a:extLst>
                <a:ext uri="{FF2B5EF4-FFF2-40B4-BE49-F238E27FC236}">
                  <a16:creationId xmlns:a16="http://schemas.microsoft.com/office/drawing/2014/main" id="{10BC9EAE-F604-4724-9180-E643A975BAF1}"/>
                </a:ext>
              </a:extLst>
            </p:cNvPr>
            <p:cNvSpPr/>
            <p:nvPr/>
          </p:nvSpPr>
          <p:spPr>
            <a:xfrm rot="4820085">
              <a:off x="8420147" y="528666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8" name="Овал 2947">
              <a:extLst>
                <a:ext uri="{FF2B5EF4-FFF2-40B4-BE49-F238E27FC236}">
                  <a16:creationId xmlns:a16="http://schemas.microsoft.com/office/drawing/2014/main" id="{6A95DCE8-0C12-44CF-92E9-C94AA93545D2}"/>
                </a:ext>
              </a:extLst>
            </p:cNvPr>
            <p:cNvSpPr/>
            <p:nvPr/>
          </p:nvSpPr>
          <p:spPr>
            <a:xfrm rot="4820085">
              <a:off x="8530522" y="528977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9" name="Овал 2948">
              <a:extLst>
                <a:ext uri="{FF2B5EF4-FFF2-40B4-BE49-F238E27FC236}">
                  <a16:creationId xmlns:a16="http://schemas.microsoft.com/office/drawing/2014/main" id="{42A3DEEF-16F6-487B-952D-FF6FBB1B9096}"/>
                </a:ext>
              </a:extLst>
            </p:cNvPr>
            <p:cNvSpPr/>
            <p:nvPr/>
          </p:nvSpPr>
          <p:spPr>
            <a:xfrm rot="4820085">
              <a:off x="8495479" y="525391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0" name="Овал 2949">
              <a:extLst>
                <a:ext uri="{FF2B5EF4-FFF2-40B4-BE49-F238E27FC236}">
                  <a16:creationId xmlns:a16="http://schemas.microsoft.com/office/drawing/2014/main" id="{84ED8F17-9867-48ED-B353-0BD738F746B8}"/>
                </a:ext>
              </a:extLst>
            </p:cNvPr>
            <p:cNvSpPr/>
            <p:nvPr/>
          </p:nvSpPr>
          <p:spPr>
            <a:xfrm rot="4820085">
              <a:off x="8367275" y="527622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1" name="Овал 2950">
              <a:extLst>
                <a:ext uri="{FF2B5EF4-FFF2-40B4-BE49-F238E27FC236}">
                  <a16:creationId xmlns:a16="http://schemas.microsoft.com/office/drawing/2014/main" id="{3959455B-AFF0-48D4-A508-F841185EE18B}"/>
                </a:ext>
              </a:extLst>
            </p:cNvPr>
            <p:cNvSpPr/>
            <p:nvPr/>
          </p:nvSpPr>
          <p:spPr>
            <a:xfrm rot="4820085">
              <a:off x="8521123" y="521659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2" name="Овал 2951">
              <a:extLst>
                <a:ext uri="{FF2B5EF4-FFF2-40B4-BE49-F238E27FC236}">
                  <a16:creationId xmlns:a16="http://schemas.microsoft.com/office/drawing/2014/main" id="{E0D781AF-42D5-4818-A2BB-A83B104D46FD}"/>
                </a:ext>
              </a:extLst>
            </p:cNvPr>
            <p:cNvSpPr/>
            <p:nvPr/>
          </p:nvSpPr>
          <p:spPr>
            <a:xfrm rot="16568401">
              <a:off x="8125270" y="524109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3" name="Овал 2952">
              <a:extLst>
                <a:ext uri="{FF2B5EF4-FFF2-40B4-BE49-F238E27FC236}">
                  <a16:creationId xmlns:a16="http://schemas.microsoft.com/office/drawing/2014/main" id="{59F9B4E0-663C-4DBF-BDA0-5FC3BC9771C5}"/>
                </a:ext>
              </a:extLst>
            </p:cNvPr>
            <p:cNvSpPr/>
            <p:nvPr/>
          </p:nvSpPr>
          <p:spPr>
            <a:xfrm rot="16568401">
              <a:off x="8196716" y="524890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4" name="Овал 2953">
              <a:extLst>
                <a:ext uri="{FF2B5EF4-FFF2-40B4-BE49-F238E27FC236}">
                  <a16:creationId xmlns:a16="http://schemas.microsoft.com/office/drawing/2014/main" id="{F587C5C2-E909-4A5A-BE57-59935EA8DF9F}"/>
                </a:ext>
              </a:extLst>
            </p:cNvPr>
            <p:cNvSpPr/>
            <p:nvPr/>
          </p:nvSpPr>
          <p:spPr>
            <a:xfrm rot="16568401">
              <a:off x="8227655" y="52020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5" name="Овал 2954">
              <a:extLst>
                <a:ext uri="{FF2B5EF4-FFF2-40B4-BE49-F238E27FC236}">
                  <a16:creationId xmlns:a16="http://schemas.microsoft.com/office/drawing/2014/main" id="{4F3CE5AE-ECCF-4142-A69D-BB527363EDF7}"/>
                </a:ext>
              </a:extLst>
            </p:cNvPr>
            <p:cNvSpPr/>
            <p:nvPr/>
          </p:nvSpPr>
          <p:spPr>
            <a:xfrm rot="12558171">
              <a:off x="8394324" y="536175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6" name="Овал 2955">
              <a:extLst>
                <a:ext uri="{FF2B5EF4-FFF2-40B4-BE49-F238E27FC236}">
                  <a16:creationId xmlns:a16="http://schemas.microsoft.com/office/drawing/2014/main" id="{E4B5032C-5CFA-49EE-93C2-6F5394B461A8}"/>
                </a:ext>
              </a:extLst>
            </p:cNvPr>
            <p:cNvSpPr/>
            <p:nvPr/>
          </p:nvSpPr>
          <p:spPr>
            <a:xfrm rot="12558171">
              <a:off x="8224374" y="528339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7" name="Овал 2956">
              <a:extLst>
                <a:ext uri="{FF2B5EF4-FFF2-40B4-BE49-F238E27FC236}">
                  <a16:creationId xmlns:a16="http://schemas.microsoft.com/office/drawing/2014/main" id="{61D5D2A2-9055-4241-872B-667A0E6D066A}"/>
                </a:ext>
              </a:extLst>
            </p:cNvPr>
            <p:cNvSpPr/>
            <p:nvPr/>
          </p:nvSpPr>
          <p:spPr>
            <a:xfrm rot="12558171">
              <a:off x="8234192" y="538399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8" name="Овал 2957">
              <a:extLst>
                <a:ext uri="{FF2B5EF4-FFF2-40B4-BE49-F238E27FC236}">
                  <a16:creationId xmlns:a16="http://schemas.microsoft.com/office/drawing/2014/main" id="{0DC6F825-E2C1-40E2-8F14-B493FF00D6E6}"/>
                </a:ext>
              </a:extLst>
            </p:cNvPr>
            <p:cNvSpPr/>
            <p:nvPr/>
          </p:nvSpPr>
          <p:spPr>
            <a:xfrm rot="12558171">
              <a:off x="8190032" y="53384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9" name="Овал 2958">
              <a:extLst>
                <a:ext uri="{FF2B5EF4-FFF2-40B4-BE49-F238E27FC236}">
                  <a16:creationId xmlns:a16="http://schemas.microsoft.com/office/drawing/2014/main" id="{E58B7ACE-AB9A-4F28-9068-4D90F5D3A584}"/>
                </a:ext>
              </a:extLst>
            </p:cNvPr>
            <p:cNvSpPr/>
            <p:nvPr/>
          </p:nvSpPr>
          <p:spPr>
            <a:xfrm rot="12558171">
              <a:off x="8301050" y="53071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0" name="Овал 2959">
              <a:extLst>
                <a:ext uri="{FF2B5EF4-FFF2-40B4-BE49-F238E27FC236}">
                  <a16:creationId xmlns:a16="http://schemas.microsoft.com/office/drawing/2014/main" id="{54174621-C2DE-4E88-8549-00EA9B356A34}"/>
                </a:ext>
              </a:extLst>
            </p:cNvPr>
            <p:cNvSpPr/>
            <p:nvPr/>
          </p:nvSpPr>
          <p:spPr>
            <a:xfrm rot="12558171">
              <a:off x="8309277" y="52385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1" name="Овал 2960">
              <a:extLst>
                <a:ext uri="{FF2B5EF4-FFF2-40B4-BE49-F238E27FC236}">
                  <a16:creationId xmlns:a16="http://schemas.microsoft.com/office/drawing/2014/main" id="{53F87150-A681-41B8-9435-14423A130183}"/>
                </a:ext>
              </a:extLst>
            </p:cNvPr>
            <p:cNvSpPr/>
            <p:nvPr/>
          </p:nvSpPr>
          <p:spPr>
            <a:xfrm rot="12558171">
              <a:off x="8343631" y="52672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2" name="Овал 2961">
              <a:extLst>
                <a:ext uri="{FF2B5EF4-FFF2-40B4-BE49-F238E27FC236}">
                  <a16:creationId xmlns:a16="http://schemas.microsoft.com/office/drawing/2014/main" id="{D1343CD9-E482-41C6-B233-037DC3F41DF9}"/>
                </a:ext>
              </a:extLst>
            </p:cNvPr>
            <p:cNvSpPr/>
            <p:nvPr/>
          </p:nvSpPr>
          <p:spPr>
            <a:xfrm rot="12558171">
              <a:off x="8322581" y="53639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3" name="Овал 2962">
              <a:extLst>
                <a:ext uri="{FF2B5EF4-FFF2-40B4-BE49-F238E27FC236}">
                  <a16:creationId xmlns:a16="http://schemas.microsoft.com/office/drawing/2014/main" id="{03716E72-36E0-4E6F-86A0-DC6F123899AF}"/>
                </a:ext>
              </a:extLst>
            </p:cNvPr>
            <p:cNvSpPr/>
            <p:nvPr/>
          </p:nvSpPr>
          <p:spPr>
            <a:xfrm rot="12558171">
              <a:off x="8369241" y="53721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4" name="Овал 2963">
              <a:extLst>
                <a:ext uri="{FF2B5EF4-FFF2-40B4-BE49-F238E27FC236}">
                  <a16:creationId xmlns:a16="http://schemas.microsoft.com/office/drawing/2014/main" id="{B8528F2B-1282-45A8-917F-5E738E130506}"/>
                </a:ext>
              </a:extLst>
            </p:cNvPr>
            <p:cNvSpPr/>
            <p:nvPr/>
          </p:nvSpPr>
          <p:spPr>
            <a:xfrm rot="12558171">
              <a:off x="8402537" y="53275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5" name="Овал 2964">
              <a:extLst>
                <a:ext uri="{FF2B5EF4-FFF2-40B4-BE49-F238E27FC236}">
                  <a16:creationId xmlns:a16="http://schemas.microsoft.com/office/drawing/2014/main" id="{AB12A514-DC97-4C36-B3A3-EF648ED7B615}"/>
                </a:ext>
              </a:extLst>
            </p:cNvPr>
            <p:cNvSpPr/>
            <p:nvPr/>
          </p:nvSpPr>
          <p:spPr>
            <a:xfrm rot="16568401">
              <a:off x="8147568" y="52881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6" name="Овал 2965">
              <a:extLst>
                <a:ext uri="{FF2B5EF4-FFF2-40B4-BE49-F238E27FC236}">
                  <a16:creationId xmlns:a16="http://schemas.microsoft.com/office/drawing/2014/main" id="{18313B65-615A-416C-9476-5F8CFD12F490}"/>
                </a:ext>
              </a:extLst>
            </p:cNvPr>
            <p:cNvSpPr/>
            <p:nvPr/>
          </p:nvSpPr>
          <p:spPr>
            <a:xfrm rot="16568401">
              <a:off x="8161925" y="518437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7" name="Овал 2966">
              <a:extLst>
                <a:ext uri="{FF2B5EF4-FFF2-40B4-BE49-F238E27FC236}">
                  <a16:creationId xmlns:a16="http://schemas.microsoft.com/office/drawing/2014/main" id="{73770CD8-847A-482C-A432-CC56E8B084C4}"/>
                </a:ext>
              </a:extLst>
            </p:cNvPr>
            <p:cNvSpPr/>
            <p:nvPr/>
          </p:nvSpPr>
          <p:spPr>
            <a:xfrm rot="16568401">
              <a:off x="8189483" y="520311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8" name="Овал 2967">
              <a:extLst>
                <a:ext uri="{FF2B5EF4-FFF2-40B4-BE49-F238E27FC236}">
                  <a16:creationId xmlns:a16="http://schemas.microsoft.com/office/drawing/2014/main" id="{BD96A400-DAB1-467B-8B81-3C97D6E312F0}"/>
                </a:ext>
              </a:extLst>
            </p:cNvPr>
            <p:cNvSpPr/>
            <p:nvPr/>
          </p:nvSpPr>
          <p:spPr>
            <a:xfrm rot="12558171">
              <a:off x="8250422" y="52458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9" name="Овал 2968">
              <a:extLst>
                <a:ext uri="{FF2B5EF4-FFF2-40B4-BE49-F238E27FC236}">
                  <a16:creationId xmlns:a16="http://schemas.microsoft.com/office/drawing/2014/main" id="{1A152CD9-D788-4BC5-97AA-27978AB89266}"/>
                </a:ext>
              </a:extLst>
            </p:cNvPr>
            <p:cNvSpPr/>
            <p:nvPr/>
          </p:nvSpPr>
          <p:spPr>
            <a:xfrm rot="12558171">
              <a:off x="8418131" y="540055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0" name="Овал 2969">
              <a:extLst>
                <a:ext uri="{FF2B5EF4-FFF2-40B4-BE49-F238E27FC236}">
                  <a16:creationId xmlns:a16="http://schemas.microsoft.com/office/drawing/2014/main" id="{D7CA9A43-57C6-480C-B688-20D5D9C44506}"/>
                </a:ext>
              </a:extLst>
            </p:cNvPr>
            <p:cNvSpPr/>
            <p:nvPr/>
          </p:nvSpPr>
          <p:spPr>
            <a:xfrm rot="12558171">
              <a:off x="8448560" y="527697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1" name="Овал 2970">
              <a:extLst>
                <a:ext uri="{FF2B5EF4-FFF2-40B4-BE49-F238E27FC236}">
                  <a16:creationId xmlns:a16="http://schemas.microsoft.com/office/drawing/2014/main" id="{AABA26A3-171F-4DF2-94C2-CDDA48D3015B}"/>
                </a:ext>
              </a:extLst>
            </p:cNvPr>
            <p:cNvSpPr/>
            <p:nvPr/>
          </p:nvSpPr>
          <p:spPr>
            <a:xfrm rot="12558171">
              <a:off x="8396190" y="52107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2" name="Овал 2971">
              <a:extLst>
                <a:ext uri="{FF2B5EF4-FFF2-40B4-BE49-F238E27FC236}">
                  <a16:creationId xmlns:a16="http://schemas.microsoft.com/office/drawing/2014/main" id="{12AFEF4C-6EA4-4DB6-9305-4FC2796B7791}"/>
                </a:ext>
              </a:extLst>
            </p:cNvPr>
            <p:cNvSpPr/>
            <p:nvPr/>
          </p:nvSpPr>
          <p:spPr>
            <a:xfrm rot="12558171">
              <a:off x="8278516" y="53596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3" name="Овал 2972">
              <a:extLst>
                <a:ext uri="{FF2B5EF4-FFF2-40B4-BE49-F238E27FC236}">
                  <a16:creationId xmlns:a16="http://schemas.microsoft.com/office/drawing/2014/main" id="{A92CD839-2495-4010-881D-3B8EADA9A482}"/>
                </a:ext>
              </a:extLst>
            </p:cNvPr>
            <p:cNvSpPr/>
            <p:nvPr/>
          </p:nvSpPr>
          <p:spPr>
            <a:xfrm rot="12558171">
              <a:off x="8242389" y="531287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4" name="Овал 2973">
              <a:extLst>
                <a:ext uri="{FF2B5EF4-FFF2-40B4-BE49-F238E27FC236}">
                  <a16:creationId xmlns:a16="http://schemas.microsoft.com/office/drawing/2014/main" id="{FAF0F5AE-CE3E-407C-9B64-799268421326}"/>
                </a:ext>
              </a:extLst>
            </p:cNvPr>
            <p:cNvSpPr/>
            <p:nvPr/>
          </p:nvSpPr>
          <p:spPr>
            <a:xfrm rot="12558171">
              <a:off x="8288234" y="52786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5" name="Овал 2974">
              <a:extLst>
                <a:ext uri="{FF2B5EF4-FFF2-40B4-BE49-F238E27FC236}">
                  <a16:creationId xmlns:a16="http://schemas.microsoft.com/office/drawing/2014/main" id="{EACA702B-7848-4C8E-9E5A-78F538D181F7}"/>
                </a:ext>
              </a:extLst>
            </p:cNvPr>
            <p:cNvSpPr/>
            <p:nvPr/>
          </p:nvSpPr>
          <p:spPr>
            <a:xfrm rot="12558171">
              <a:off x="8354367" y="53232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6" name="Овал 2975">
              <a:extLst>
                <a:ext uri="{FF2B5EF4-FFF2-40B4-BE49-F238E27FC236}">
                  <a16:creationId xmlns:a16="http://schemas.microsoft.com/office/drawing/2014/main" id="{A610BAF6-5A27-479C-8263-B28FE864B725}"/>
                </a:ext>
              </a:extLst>
            </p:cNvPr>
            <p:cNvSpPr/>
            <p:nvPr/>
          </p:nvSpPr>
          <p:spPr>
            <a:xfrm rot="12558171">
              <a:off x="8279268" y="541034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7" name="Овал 2976">
              <a:extLst>
                <a:ext uri="{FF2B5EF4-FFF2-40B4-BE49-F238E27FC236}">
                  <a16:creationId xmlns:a16="http://schemas.microsoft.com/office/drawing/2014/main" id="{C98B9C83-63A8-4756-990B-0BB90A5F9E46}"/>
                </a:ext>
              </a:extLst>
            </p:cNvPr>
            <p:cNvSpPr/>
            <p:nvPr/>
          </p:nvSpPr>
          <p:spPr>
            <a:xfrm rot="12558171">
              <a:off x="8300633" y="561772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8" name="Овал 2977">
              <a:extLst>
                <a:ext uri="{FF2B5EF4-FFF2-40B4-BE49-F238E27FC236}">
                  <a16:creationId xmlns:a16="http://schemas.microsoft.com/office/drawing/2014/main" id="{74387174-033C-416F-BA80-DEFDB1ED5461}"/>
                </a:ext>
              </a:extLst>
            </p:cNvPr>
            <p:cNvSpPr/>
            <p:nvPr/>
          </p:nvSpPr>
          <p:spPr>
            <a:xfrm rot="12558171">
              <a:off x="8397214" y="527923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9" name="Овал 2978">
              <a:extLst>
                <a:ext uri="{FF2B5EF4-FFF2-40B4-BE49-F238E27FC236}">
                  <a16:creationId xmlns:a16="http://schemas.microsoft.com/office/drawing/2014/main" id="{B6631DDD-AA29-4953-BF22-58C71BC848D8}"/>
                </a:ext>
              </a:extLst>
            </p:cNvPr>
            <p:cNvSpPr/>
            <p:nvPr/>
          </p:nvSpPr>
          <p:spPr>
            <a:xfrm rot="12558171">
              <a:off x="8370223" y="543373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0" name="Овал 2979">
              <a:extLst>
                <a:ext uri="{FF2B5EF4-FFF2-40B4-BE49-F238E27FC236}">
                  <a16:creationId xmlns:a16="http://schemas.microsoft.com/office/drawing/2014/main" id="{B9B43B4A-2404-4849-A2F5-0C1746A56937}"/>
                </a:ext>
              </a:extLst>
            </p:cNvPr>
            <p:cNvSpPr/>
            <p:nvPr/>
          </p:nvSpPr>
          <p:spPr>
            <a:xfrm rot="16568401">
              <a:off x="8120192" y="513697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1" name="Овал 2980">
              <a:extLst>
                <a:ext uri="{FF2B5EF4-FFF2-40B4-BE49-F238E27FC236}">
                  <a16:creationId xmlns:a16="http://schemas.microsoft.com/office/drawing/2014/main" id="{609007B3-7C07-48E5-A33C-5A38689E5DB5}"/>
                </a:ext>
              </a:extLst>
            </p:cNvPr>
            <p:cNvSpPr/>
            <p:nvPr/>
          </p:nvSpPr>
          <p:spPr>
            <a:xfrm rot="16568401">
              <a:off x="8166436" y="514050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2" name="Овал 2981">
              <a:extLst>
                <a:ext uri="{FF2B5EF4-FFF2-40B4-BE49-F238E27FC236}">
                  <a16:creationId xmlns:a16="http://schemas.microsoft.com/office/drawing/2014/main" id="{86ABB295-DFEB-428B-8FFA-B614F23F9DC9}"/>
                </a:ext>
              </a:extLst>
            </p:cNvPr>
            <p:cNvSpPr/>
            <p:nvPr/>
          </p:nvSpPr>
          <p:spPr>
            <a:xfrm rot="16568401">
              <a:off x="8197377" y="50936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3" name="Овал 2982">
              <a:extLst>
                <a:ext uri="{FF2B5EF4-FFF2-40B4-BE49-F238E27FC236}">
                  <a16:creationId xmlns:a16="http://schemas.microsoft.com/office/drawing/2014/main" id="{A34D1DEF-78C6-45B6-A2D0-55C303E977A2}"/>
                </a:ext>
              </a:extLst>
            </p:cNvPr>
            <p:cNvSpPr/>
            <p:nvPr/>
          </p:nvSpPr>
          <p:spPr>
            <a:xfrm rot="12558171">
              <a:off x="8364045" y="525335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4" name="Овал 2983">
              <a:extLst>
                <a:ext uri="{FF2B5EF4-FFF2-40B4-BE49-F238E27FC236}">
                  <a16:creationId xmlns:a16="http://schemas.microsoft.com/office/drawing/2014/main" id="{4D7955E8-7707-46F6-842F-546679DC540A}"/>
                </a:ext>
              </a:extLst>
            </p:cNvPr>
            <p:cNvSpPr/>
            <p:nvPr/>
          </p:nvSpPr>
          <p:spPr>
            <a:xfrm rot="12558171">
              <a:off x="8194095" y="517499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5" name="Овал 2984">
              <a:extLst>
                <a:ext uri="{FF2B5EF4-FFF2-40B4-BE49-F238E27FC236}">
                  <a16:creationId xmlns:a16="http://schemas.microsoft.com/office/drawing/2014/main" id="{E0A8B5C2-D6AF-492B-92D6-4B829AEB7E27}"/>
                </a:ext>
              </a:extLst>
            </p:cNvPr>
            <p:cNvSpPr/>
            <p:nvPr/>
          </p:nvSpPr>
          <p:spPr>
            <a:xfrm rot="12558171">
              <a:off x="8201688" y="52775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6" name="Овал 2985">
              <a:extLst>
                <a:ext uri="{FF2B5EF4-FFF2-40B4-BE49-F238E27FC236}">
                  <a16:creationId xmlns:a16="http://schemas.microsoft.com/office/drawing/2014/main" id="{84A50FAB-1DC5-4C5C-96C2-3D692F79A3B0}"/>
                </a:ext>
              </a:extLst>
            </p:cNvPr>
            <p:cNvSpPr/>
            <p:nvPr/>
          </p:nvSpPr>
          <p:spPr>
            <a:xfrm rot="12558171">
              <a:off x="8167958" y="525136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7" name="Овал 2986">
              <a:extLst>
                <a:ext uri="{FF2B5EF4-FFF2-40B4-BE49-F238E27FC236}">
                  <a16:creationId xmlns:a16="http://schemas.microsoft.com/office/drawing/2014/main" id="{53D465CE-CB06-41D3-91F7-932FE77A5C1F}"/>
                </a:ext>
              </a:extLst>
            </p:cNvPr>
            <p:cNvSpPr/>
            <p:nvPr/>
          </p:nvSpPr>
          <p:spPr>
            <a:xfrm rot="12558171">
              <a:off x="8270771" y="51987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8" name="Овал 2987">
              <a:extLst>
                <a:ext uri="{FF2B5EF4-FFF2-40B4-BE49-F238E27FC236}">
                  <a16:creationId xmlns:a16="http://schemas.microsoft.com/office/drawing/2014/main" id="{0CB4FEE9-03D6-414D-97E2-D14EB5169199}"/>
                </a:ext>
              </a:extLst>
            </p:cNvPr>
            <p:cNvSpPr/>
            <p:nvPr/>
          </p:nvSpPr>
          <p:spPr>
            <a:xfrm rot="12558171">
              <a:off x="8278998" y="513017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9" name="Овал 2988">
              <a:extLst>
                <a:ext uri="{FF2B5EF4-FFF2-40B4-BE49-F238E27FC236}">
                  <a16:creationId xmlns:a16="http://schemas.microsoft.com/office/drawing/2014/main" id="{BAB4C452-FDFF-48BF-A2DA-B283319AD3B5}"/>
                </a:ext>
              </a:extLst>
            </p:cNvPr>
            <p:cNvSpPr/>
            <p:nvPr/>
          </p:nvSpPr>
          <p:spPr>
            <a:xfrm rot="12558171">
              <a:off x="8313353" y="51588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0" name="Овал 2989">
              <a:extLst>
                <a:ext uri="{FF2B5EF4-FFF2-40B4-BE49-F238E27FC236}">
                  <a16:creationId xmlns:a16="http://schemas.microsoft.com/office/drawing/2014/main" id="{97D74C89-D29D-425C-AC28-62F300F9B940}"/>
                </a:ext>
              </a:extLst>
            </p:cNvPr>
            <p:cNvSpPr/>
            <p:nvPr/>
          </p:nvSpPr>
          <p:spPr>
            <a:xfrm rot="12558171">
              <a:off x="8292301" y="525554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1" name="Овал 2990">
              <a:extLst>
                <a:ext uri="{FF2B5EF4-FFF2-40B4-BE49-F238E27FC236}">
                  <a16:creationId xmlns:a16="http://schemas.microsoft.com/office/drawing/2014/main" id="{C84734A6-EA05-40CF-9786-DB723E86C9A4}"/>
                </a:ext>
              </a:extLst>
            </p:cNvPr>
            <p:cNvSpPr/>
            <p:nvPr/>
          </p:nvSpPr>
          <p:spPr>
            <a:xfrm rot="12558171">
              <a:off x="8338964" y="526379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2" name="Овал 2991">
              <a:extLst>
                <a:ext uri="{FF2B5EF4-FFF2-40B4-BE49-F238E27FC236}">
                  <a16:creationId xmlns:a16="http://schemas.microsoft.com/office/drawing/2014/main" id="{B7E681D9-E3C0-4A1F-9321-8BC85F137DD9}"/>
                </a:ext>
              </a:extLst>
            </p:cNvPr>
            <p:cNvSpPr/>
            <p:nvPr/>
          </p:nvSpPr>
          <p:spPr>
            <a:xfrm rot="12558171">
              <a:off x="8372257" y="52191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3" name="Овал 2992">
              <a:extLst>
                <a:ext uri="{FF2B5EF4-FFF2-40B4-BE49-F238E27FC236}">
                  <a16:creationId xmlns:a16="http://schemas.microsoft.com/office/drawing/2014/main" id="{0CD1C307-B453-413C-98DF-C2ABBFB5339C}"/>
                </a:ext>
              </a:extLst>
            </p:cNvPr>
            <p:cNvSpPr/>
            <p:nvPr/>
          </p:nvSpPr>
          <p:spPr>
            <a:xfrm rot="16568401">
              <a:off x="8133762" y="518260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4" name="Овал 2993">
              <a:extLst>
                <a:ext uri="{FF2B5EF4-FFF2-40B4-BE49-F238E27FC236}">
                  <a16:creationId xmlns:a16="http://schemas.microsoft.com/office/drawing/2014/main" id="{70121D40-4820-4DDF-91EA-6FEE903A3C17}"/>
                </a:ext>
              </a:extLst>
            </p:cNvPr>
            <p:cNvSpPr/>
            <p:nvPr/>
          </p:nvSpPr>
          <p:spPr>
            <a:xfrm rot="16568401">
              <a:off x="8153872" y="50566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5" name="Овал 2994">
              <a:extLst>
                <a:ext uri="{FF2B5EF4-FFF2-40B4-BE49-F238E27FC236}">
                  <a16:creationId xmlns:a16="http://schemas.microsoft.com/office/drawing/2014/main" id="{8241F7DC-F190-4A2F-B120-E7B683399239}"/>
                </a:ext>
              </a:extLst>
            </p:cNvPr>
            <p:cNvSpPr/>
            <p:nvPr/>
          </p:nvSpPr>
          <p:spPr>
            <a:xfrm rot="16568401">
              <a:off x="8159204" y="509472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6" name="Овал 2995">
              <a:extLst>
                <a:ext uri="{FF2B5EF4-FFF2-40B4-BE49-F238E27FC236}">
                  <a16:creationId xmlns:a16="http://schemas.microsoft.com/office/drawing/2014/main" id="{EA3E391A-0D24-4CC8-9F62-E876FA71080A}"/>
                </a:ext>
              </a:extLst>
            </p:cNvPr>
            <p:cNvSpPr/>
            <p:nvPr/>
          </p:nvSpPr>
          <p:spPr>
            <a:xfrm rot="12558171">
              <a:off x="8220143" y="51374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7" name="Овал 2996">
              <a:extLst>
                <a:ext uri="{FF2B5EF4-FFF2-40B4-BE49-F238E27FC236}">
                  <a16:creationId xmlns:a16="http://schemas.microsoft.com/office/drawing/2014/main" id="{640AE93D-023A-45B3-8937-E2625E19D661}"/>
                </a:ext>
              </a:extLst>
            </p:cNvPr>
            <p:cNvSpPr/>
            <p:nvPr/>
          </p:nvSpPr>
          <p:spPr>
            <a:xfrm rot="12558171">
              <a:off x="8387852" y="52921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8" name="Овал 2997">
              <a:extLst>
                <a:ext uri="{FF2B5EF4-FFF2-40B4-BE49-F238E27FC236}">
                  <a16:creationId xmlns:a16="http://schemas.microsoft.com/office/drawing/2014/main" id="{F702F97B-78EB-44AD-B8D3-A9B47ECD2CE6}"/>
                </a:ext>
              </a:extLst>
            </p:cNvPr>
            <p:cNvSpPr/>
            <p:nvPr/>
          </p:nvSpPr>
          <p:spPr>
            <a:xfrm rot="12558171">
              <a:off x="8418281" y="516857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9" name="Овал 2998">
              <a:extLst>
                <a:ext uri="{FF2B5EF4-FFF2-40B4-BE49-F238E27FC236}">
                  <a16:creationId xmlns:a16="http://schemas.microsoft.com/office/drawing/2014/main" id="{7D03A5DD-3037-4F59-BC47-838874DFC497}"/>
                </a:ext>
              </a:extLst>
            </p:cNvPr>
            <p:cNvSpPr/>
            <p:nvPr/>
          </p:nvSpPr>
          <p:spPr>
            <a:xfrm rot="12558171">
              <a:off x="8365911" y="510231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0" name="Овал 2999">
              <a:extLst>
                <a:ext uri="{FF2B5EF4-FFF2-40B4-BE49-F238E27FC236}">
                  <a16:creationId xmlns:a16="http://schemas.microsoft.com/office/drawing/2014/main" id="{CB08BAFA-48F7-4D18-BDAD-E2D5CE723034}"/>
                </a:ext>
              </a:extLst>
            </p:cNvPr>
            <p:cNvSpPr/>
            <p:nvPr/>
          </p:nvSpPr>
          <p:spPr>
            <a:xfrm rot="12558171">
              <a:off x="8248236" y="52512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1" name="Овал 3000">
              <a:extLst>
                <a:ext uri="{FF2B5EF4-FFF2-40B4-BE49-F238E27FC236}">
                  <a16:creationId xmlns:a16="http://schemas.microsoft.com/office/drawing/2014/main" id="{CEC0BF91-F05B-4445-8DCB-205AE77F1379}"/>
                </a:ext>
              </a:extLst>
            </p:cNvPr>
            <p:cNvSpPr/>
            <p:nvPr/>
          </p:nvSpPr>
          <p:spPr>
            <a:xfrm rot="12558171">
              <a:off x="8212110" y="520447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2" name="Овал 3001">
              <a:extLst>
                <a:ext uri="{FF2B5EF4-FFF2-40B4-BE49-F238E27FC236}">
                  <a16:creationId xmlns:a16="http://schemas.microsoft.com/office/drawing/2014/main" id="{EDD084D0-B266-4767-BEB0-8F644A52C071}"/>
                </a:ext>
              </a:extLst>
            </p:cNvPr>
            <p:cNvSpPr/>
            <p:nvPr/>
          </p:nvSpPr>
          <p:spPr>
            <a:xfrm rot="12558171">
              <a:off x="8257954" y="517023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3" name="Овал 3002">
              <a:extLst>
                <a:ext uri="{FF2B5EF4-FFF2-40B4-BE49-F238E27FC236}">
                  <a16:creationId xmlns:a16="http://schemas.microsoft.com/office/drawing/2014/main" id="{B175E511-B7AA-4B83-8144-C886E7079384}"/>
                </a:ext>
              </a:extLst>
            </p:cNvPr>
            <p:cNvSpPr/>
            <p:nvPr/>
          </p:nvSpPr>
          <p:spPr>
            <a:xfrm rot="12558171">
              <a:off x="8324088" y="52148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4" name="Овал 3003">
              <a:extLst>
                <a:ext uri="{FF2B5EF4-FFF2-40B4-BE49-F238E27FC236}">
                  <a16:creationId xmlns:a16="http://schemas.microsoft.com/office/drawing/2014/main" id="{DC35E8C9-AFBA-446E-B201-34387DA2C9B9}"/>
                </a:ext>
              </a:extLst>
            </p:cNvPr>
            <p:cNvSpPr/>
            <p:nvPr/>
          </p:nvSpPr>
          <p:spPr>
            <a:xfrm rot="12558171">
              <a:off x="8246653" y="531741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5" name="Овал 3004">
              <a:extLst>
                <a:ext uri="{FF2B5EF4-FFF2-40B4-BE49-F238E27FC236}">
                  <a16:creationId xmlns:a16="http://schemas.microsoft.com/office/drawing/2014/main" id="{54F0C261-071F-4884-BF73-E43554D3D406}"/>
                </a:ext>
              </a:extLst>
            </p:cNvPr>
            <p:cNvSpPr/>
            <p:nvPr/>
          </p:nvSpPr>
          <p:spPr>
            <a:xfrm rot="12558171">
              <a:off x="8293638" y="53048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6" name="Овал 3005">
              <a:extLst>
                <a:ext uri="{FF2B5EF4-FFF2-40B4-BE49-F238E27FC236}">
                  <a16:creationId xmlns:a16="http://schemas.microsoft.com/office/drawing/2014/main" id="{98EE88CC-0CD5-482C-9E5B-A3479709982B}"/>
                </a:ext>
              </a:extLst>
            </p:cNvPr>
            <p:cNvSpPr/>
            <p:nvPr/>
          </p:nvSpPr>
          <p:spPr>
            <a:xfrm rot="12558171">
              <a:off x="8366934" y="517083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7" name="Овал 3006">
              <a:extLst>
                <a:ext uri="{FF2B5EF4-FFF2-40B4-BE49-F238E27FC236}">
                  <a16:creationId xmlns:a16="http://schemas.microsoft.com/office/drawing/2014/main" id="{93C68D38-5ED6-429F-99A3-2BBED382E81E}"/>
                </a:ext>
              </a:extLst>
            </p:cNvPr>
            <p:cNvSpPr/>
            <p:nvPr/>
          </p:nvSpPr>
          <p:spPr>
            <a:xfrm rot="12558171">
              <a:off x="8300090" y="535055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08" name="Группа 3007">
              <a:extLst>
                <a:ext uri="{FF2B5EF4-FFF2-40B4-BE49-F238E27FC236}">
                  <a16:creationId xmlns:a16="http://schemas.microsoft.com/office/drawing/2014/main" id="{712FE64A-0572-4CC2-B55C-EC3B518B736C}"/>
                </a:ext>
              </a:extLst>
            </p:cNvPr>
            <p:cNvGrpSpPr/>
            <p:nvPr/>
          </p:nvGrpSpPr>
          <p:grpSpPr>
            <a:xfrm rot="10512315">
              <a:off x="8081779" y="5203563"/>
              <a:ext cx="321430" cy="398919"/>
              <a:chOff x="8795933" y="4106001"/>
              <a:chExt cx="321430" cy="398919"/>
            </a:xfrm>
          </p:grpSpPr>
          <p:sp>
            <p:nvSpPr>
              <p:cNvPr id="3070" name="Овал 3069">
                <a:extLst>
                  <a:ext uri="{FF2B5EF4-FFF2-40B4-BE49-F238E27FC236}">
                    <a16:creationId xmlns:a16="http://schemas.microsoft.com/office/drawing/2014/main" id="{17AF9672-0D99-4EE1-AD4E-9F75616EABC7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1" name="Овал 3070">
                <a:extLst>
                  <a:ext uri="{FF2B5EF4-FFF2-40B4-BE49-F238E27FC236}">
                    <a16:creationId xmlns:a16="http://schemas.microsoft.com/office/drawing/2014/main" id="{5062BDD1-AE6D-49A1-ACD1-18DCBF3EB88E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2" name="Овал 3071">
                <a:extLst>
                  <a:ext uri="{FF2B5EF4-FFF2-40B4-BE49-F238E27FC236}">
                    <a16:creationId xmlns:a16="http://schemas.microsoft.com/office/drawing/2014/main" id="{9EC4970F-2C46-4ABC-82AB-53F0E7000619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3" name="Овал 3072">
                <a:extLst>
                  <a:ext uri="{FF2B5EF4-FFF2-40B4-BE49-F238E27FC236}">
                    <a16:creationId xmlns:a16="http://schemas.microsoft.com/office/drawing/2014/main" id="{098BD5F6-FE07-403F-A8B1-9650E5A1447C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4" name="Овал 3073">
                <a:extLst>
                  <a:ext uri="{FF2B5EF4-FFF2-40B4-BE49-F238E27FC236}">
                    <a16:creationId xmlns:a16="http://schemas.microsoft.com/office/drawing/2014/main" id="{87E0B20B-E9C6-4D6B-87E0-526C56EE0519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5" name="Овал 3074">
                <a:extLst>
                  <a:ext uri="{FF2B5EF4-FFF2-40B4-BE49-F238E27FC236}">
                    <a16:creationId xmlns:a16="http://schemas.microsoft.com/office/drawing/2014/main" id="{660991F6-CD0C-4867-B948-4C0558E98C5E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6" name="Овал 3075">
                <a:extLst>
                  <a:ext uri="{FF2B5EF4-FFF2-40B4-BE49-F238E27FC236}">
                    <a16:creationId xmlns:a16="http://schemas.microsoft.com/office/drawing/2014/main" id="{D2520321-374D-4445-83E4-DB264B137F71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7" name="Овал 3076">
                <a:extLst>
                  <a:ext uri="{FF2B5EF4-FFF2-40B4-BE49-F238E27FC236}">
                    <a16:creationId xmlns:a16="http://schemas.microsoft.com/office/drawing/2014/main" id="{015BE197-46E1-4807-9828-49DF17A774BE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8" name="Овал 3077">
                <a:extLst>
                  <a:ext uri="{FF2B5EF4-FFF2-40B4-BE49-F238E27FC236}">
                    <a16:creationId xmlns:a16="http://schemas.microsoft.com/office/drawing/2014/main" id="{ECDC43D8-9D5D-4B11-9C99-84A15EECB3AB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9" name="Овал 3078">
                <a:extLst>
                  <a:ext uri="{FF2B5EF4-FFF2-40B4-BE49-F238E27FC236}">
                    <a16:creationId xmlns:a16="http://schemas.microsoft.com/office/drawing/2014/main" id="{ECD065CD-BF62-4730-9343-6E5858E565E5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0" name="Овал 3079">
                <a:extLst>
                  <a:ext uri="{FF2B5EF4-FFF2-40B4-BE49-F238E27FC236}">
                    <a16:creationId xmlns:a16="http://schemas.microsoft.com/office/drawing/2014/main" id="{F6F4FC61-9281-4A20-A998-9AF8AE7B5D63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1" name="Овал 3080">
                <a:extLst>
                  <a:ext uri="{FF2B5EF4-FFF2-40B4-BE49-F238E27FC236}">
                    <a16:creationId xmlns:a16="http://schemas.microsoft.com/office/drawing/2014/main" id="{A1EC9350-4038-44BE-A032-DA1758F97AB3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2" name="Овал 3081">
                <a:extLst>
                  <a:ext uri="{FF2B5EF4-FFF2-40B4-BE49-F238E27FC236}">
                    <a16:creationId xmlns:a16="http://schemas.microsoft.com/office/drawing/2014/main" id="{B4F414FF-1F00-4AF7-998C-45511F7E5217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3" name="Овал 3082">
                <a:extLst>
                  <a:ext uri="{FF2B5EF4-FFF2-40B4-BE49-F238E27FC236}">
                    <a16:creationId xmlns:a16="http://schemas.microsoft.com/office/drawing/2014/main" id="{70CEA137-0738-4624-B441-3D0EC662F59D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4" name="Овал 3083">
                <a:extLst>
                  <a:ext uri="{FF2B5EF4-FFF2-40B4-BE49-F238E27FC236}">
                    <a16:creationId xmlns:a16="http://schemas.microsoft.com/office/drawing/2014/main" id="{C3902F02-9DF2-4D84-A928-4BCD212B50C0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5" name="Овал 3084">
                <a:extLst>
                  <a:ext uri="{FF2B5EF4-FFF2-40B4-BE49-F238E27FC236}">
                    <a16:creationId xmlns:a16="http://schemas.microsoft.com/office/drawing/2014/main" id="{F6D213F7-8C37-45DB-A6D3-2336FFA5A0C3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6" name="Овал 3085">
                <a:extLst>
                  <a:ext uri="{FF2B5EF4-FFF2-40B4-BE49-F238E27FC236}">
                    <a16:creationId xmlns:a16="http://schemas.microsoft.com/office/drawing/2014/main" id="{4AB1B15B-5FF0-4EF6-8164-6CDE7A984E57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7" name="Овал 3086">
                <a:extLst>
                  <a:ext uri="{FF2B5EF4-FFF2-40B4-BE49-F238E27FC236}">
                    <a16:creationId xmlns:a16="http://schemas.microsoft.com/office/drawing/2014/main" id="{5D0898FC-2288-4909-9F9B-ABA78C93E0CB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8" name="Овал 3087">
                <a:extLst>
                  <a:ext uri="{FF2B5EF4-FFF2-40B4-BE49-F238E27FC236}">
                    <a16:creationId xmlns:a16="http://schemas.microsoft.com/office/drawing/2014/main" id="{923C4EC4-592A-408C-93E8-CD29AFC43636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9" name="Овал 3088">
                <a:extLst>
                  <a:ext uri="{FF2B5EF4-FFF2-40B4-BE49-F238E27FC236}">
                    <a16:creationId xmlns:a16="http://schemas.microsoft.com/office/drawing/2014/main" id="{F1178D1B-572B-46E2-AF72-E6C85DC87203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0" name="Овал 3089">
                <a:extLst>
                  <a:ext uri="{FF2B5EF4-FFF2-40B4-BE49-F238E27FC236}">
                    <a16:creationId xmlns:a16="http://schemas.microsoft.com/office/drawing/2014/main" id="{BC19D5A2-52F5-4D09-935A-67DCEFCA6276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1" name="Овал 3090">
                <a:extLst>
                  <a:ext uri="{FF2B5EF4-FFF2-40B4-BE49-F238E27FC236}">
                    <a16:creationId xmlns:a16="http://schemas.microsoft.com/office/drawing/2014/main" id="{4F7061D1-91DD-4546-9A6E-1B670D4D6A71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2" name="Овал 3091">
                <a:extLst>
                  <a:ext uri="{FF2B5EF4-FFF2-40B4-BE49-F238E27FC236}">
                    <a16:creationId xmlns:a16="http://schemas.microsoft.com/office/drawing/2014/main" id="{D9F33E94-8D6D-44C5-8DC5-1EEF5F154ED4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3" name="Овал 3092">
                <a:extLst>
                  <a:ext uri="{FF2B5EF4-FFF2-40B4-BE49-F238E27FC236}">
                    <a16:creationId xmlns:a16="http://schemas.microsoft.com/office/drawing/2014/main" id="{AEA20655-4191-4626-8356-5BF332A15734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4" name="Овал 3093">
                <a:extLst>
                  <a:ext uri="{FF2B5EF4-FFF2-40B4-BE49-F238E27FC236}">
                    <a16:creationId xmlns:a16="http://schemas.microsoft.com/office/drawing/2014/main" id="{4853CC0D-E42E-4469-A12A-28FB8B58B86F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5" name="Овал 3094">
                <a:extLst>
                  <a:ext uri="{FF2B5EF4-FFF2-40B4-BE49-F238E27FC236}">
                    <a16:creationId xmlns:a16="http://schemas.microsoft.com/office/drawing/2014/main" id="{95211DEA-18B8-4604-9443-D06E4135C27D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6" name="Овал 3095">
                <a:extLst>
                  <a:ext uri="{FF2B5EF4-FFF2-40B4-BE49-F238E27FC236}">
                    <a16:creationId xmlns:a16="http://schemas.microsoft.com/office/drawing/2014/main" id="{7A9D6A0E-D4BF-4899-95F2-1117CBED0397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7" name="Овал 3096">
                <a:extLst>
                  <a:ext uri="{FF2B5EF4-FFF2-40B4-BE49-F238E27FC236}">
                    <a16:creationId xmlns:a16="http://schemas.microsoft.com/office/drawing/2014/main" id="{3699544A-7AC3-44A0-9BC6-3022D9CA9D24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09" name="Группа 3008">
              <a:extLst>
                <a:ext uri="{FF2B5EF4-FFF2-40B4-BE49-F238E27FC236}">
                  <a16:creationId xmlns:a16="http://schemas.microsoft.com/office/drawing/2014/main" id="{A8C228FF-7B53-4563-ACA8-0EEEF7C6C8C1}"/>
                </a:ext>
              </a:extLst>
            </p:cNvPr>
            <p:cNvGrpSpPr/>
            <p:nvPr/>
          </p:nvGrpSpPr>
          <p:grpSpPr>
            <a:xfrm rot="3415603">
              <a:off x="8421043" y="5252807"/>
              <a:ext cx="321430" cy="398919"/>
              <a:chOff x="8795933" y="4106001"/>
              <a:chExt cx="321430" cy="398919"/>
            </a:xfrm>
          </p:grpSpPr>
          <p:sp>
            <p:nvSpPr>
              <p:cNvPr id="3042" name="Овал 3041">
                <a:extLst>
                  <a:ext uri="{FF2B5EF4-FFF2-40B4-BE49-F238E27FC236}">
                    <a16:creationId xmlns:a16="http://schemas.microsoft.com/office/drawing/2014/main" id="{A917A78B-0DBE-4AF3-87A6-461E5C9D3365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3" name="Овал 3042">
                <a:extLst>
                  <a:ext uri="{FF2B5EF4-FFF2-40B4-BE49-F238E27FC236}">
                    <a16:creationId xmlns:a16="http://schemas.microsoft.com/office/drawing/2014/main" id="{70F67FF0-8CD1-4C49-AC64-5F4BF5A9B067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4" name="Овал 3043">
                <a:extLst>
                  <a:ext uri="{FF2B5EF4-FFF2-40B4-BE49-F238E27FC236}">
                    <a16:creationId xmlns:a16="http://schemas.microsoft.com/office/drawing/2014/main" id="{489B4E14-48D6-4AF3-9AD3-BB077A377F0C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5" name="Овал 3044">
                <a:extLst>
                  <a:ext uri="{FF2B5EF4-FFF2-40B4-BE49-F238E27FC236}">
                    <a16:creationId xmlns:a16="http://schemas.microsoft.com/office/drawing/2014/main" id="{990DC18C-68F1-4711-B0A8-41B776E47DFF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6" name="Овал 3045">
                <a:extLst>
                  <a:ext uri="{FF2B5EF4-FFF2-40B4-BE49-F238E27FC236}">
                    <a16:creationId xmlns:a16="http://schemas.microsoft.com/office/drawing/2014/main" id="{6D425E71-6C47-4B81-893E-C4AD976FB826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7" name="Овал 3046">
                <a:extLst>
                  <a:ext uri="{FF2B5EF4-FFF2-40B4-BE49-F238E27FC236}">
                    <a16:creationId xmlns:a16="http://schemas.microsoft.com/office/drawing/2014/main" id="{CC4AAEC2-F7B5-407D-8716-A3140986223F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8" name="Овал 3047">
                <a:extLst>
                  <a:ext uri="{FF2B5EF4-FFF2-40B4-BE49-F238E27FC236}">
                    <a16:creationId xmlns:a16="http://schemas.microsoft.com/office/drawing/2014/main" id="{DBFC9593-F10B-4980-97CD-F9F09E22331A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9" name="Овал 3048">
                <a:extLst>
                  <a:ext uri="{FF2B5EF4-FFF2-40B4-BE49-F238E27FC236}">
                    <a16:creationId xmlns:a16="http://schemas.microsoft.com/office/drawing/2014/main" id="{20012C09-832E-4DDE-8F0F-9C0BBB6B9C3C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0" name="Овал 3049">
                <a:extLst>
                  <a:ext uri="{FF2B5EF4-FFF2-40B4-BE49-F238E27FC236}">
                    <a16:creationId xmlns:a16="http://schemas.microsoft.com/office/drawing/2014/main" id="{870F02A8-F563-4A0F-91A2-EC2B633BDA58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1" name="Овал 3050">
                <a:extLst>
                  <a:ext uri="{FF2B5EF4-FFF2-40B4-BE49-F238E27FC236}">
                    <a16:creationId xmlns:a16="http://schemas.microsoft.com/office/drawing/2014/main" id="{C812269F-4D8D-4F6B-9106-154B41798986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2" name="Овал 3051">
                <a:extLst>
                  <a:ext uri="{FF2B5EF4-FFF2-40B4-BE49-F238E27FC236}">
                    <a16:creationId xmlns:a16="http://schemas.microsoft.com/office/drawing/2014/main" id="{20B6AB6E-FBC5-49D1-A419-55E0891B4349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3" name="Овал 3052">
                <a:extLst>
                  <a:ext uri="{FF2B5EF4-FFF2-40B4-BE49-F238E27FC236}">
                    <a16:creationId xmlns:a16="http://schemas.microsoft.com/office/drawing/2014/main" id="{1F616C8A-D892-41BD-9BA0-83C66D501018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4" name="Овал 3053">
                <a:extLst>
                  <a:ext uri="{FF2B5EF4-FFF2-40B4-BE49-F238E27FC236}">
                    <a16:creationId xmlns:a16="http://schemas.microsoft.com/office/drawing/2014/main" id="{759076F8-8D70-41E1-9C6D-7E09A3CB88C9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5" name="Овал 3054">
                <a:extLst>
                  <a:ext uri="{FF2B5EF4-FFF2-40B4-BE49-F238E27FC236}">
                    <a16:creationId xmlns:a16="http://schemas.microsoft.com/office/drawing/2014/main" id="{F02EFCB6-06E2-471A-BEEA-074D650102C5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6" name="Овал 3055">
                <a:extLst>
                  <a:ext uri="{FF2B5EF4-FFF2-40B4-BE49-F238E27FC236}">
                    <a16:creationId xmlns:a16="http://schemas.microsoft.com/office/drawing/2014/main" id="{E56096C0-CCB2-4C2C-9A1E-85950F984C44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7" name="Овал 3056">
                <a:extLst>
                  <a:ext uri="{FF2B5EF4-FFF2-40B4-BE49-F238E27FC236}">
                    <a16:creationId xmlns:a16="http://schemas.microsoft.com/office/drawing/2014/main" id="{6817323F-B688-459C-AA99-B70C8E01DA51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8" name="Овал 3057">
                <a:extLst>
                  <a:ext uri="{FF2B5EF4-FFF2-40B4-BE49-F238E27FC236}">
                    <a16:creationId xmlns:a16="http://schemas.microsoft.com/office/drawing/2014/main" id="{080C6171-FEF8-4A2E-844D-E53450035A79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9" name="Овал 3058">
                <a:extLst>
                  <a:ext uri="{FF2B5EF4-FFF2-40B4-BE49-F238E27FC236}">
                    <a16:creationId xmlns:a16="http://schemas.microsoft.com/office/drawing/2014/main" id="{53CDB7E4-CD37-4E43-A31D-0D8DAB3479D3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0" name="Овал 3059">
                <a:extLst>
                  <a:ext uri="{FF2B5EF4-FFF2-40B4-BE49-F238E27FC236}">
                    <a16:creationId xmlns:a16="http://schemas.microsoft.com/office/drawing/2014/main" id="{36978500-67E1-4382-9369-5C341D21927F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1" name="Овал 3060">
                <a:extLst>
                  <a:ext uri="{FF2B5EF4-FFF2-40B4-BE49-F238E27FC236}">
                    <a16:creationId xmlns:a16="http://schemas.microsoft.com/office/drawing/2014/main" id="{F009E15B-B09E-429D-87B5-2772435C618A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2" name="Овал 3061">
                <a:extLst>
                  <a:ext uri="{FF2B5EF4-FFF2-40B4-BE49-F238E27FC236}">
                    <a16:creationId xmlns:a16="http://schemas.microsoft.com/office/drawing/2014/main" id="{3AD328BA-094D-4D36-BA3E-3C74C4240B5F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3" name="Овал 3062">
                <a:extLst>
                  <a:ext uri="{FF2B5EF4-FFF2-40B4-BE49-F238E27FC236}">
                    <a16:creationId xmlns:a16="http://schemas.microsoft.com/office/drawing/2014/main" id="{8CDB828F-567B-4043-B18A-9B2A280B338B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4" name="Овал 3063">
                <a:extLst>
                  <a:ext uri="{FF2B5EF4-FFF2-40B4-BE49-F238E27FC236}">
                    <a16:creationId xmlns:a16="http://schemas.microsoft.com/office/drawing/2014/main" id="{6539F57F-EA37-4B25-8032-9FC9079E707D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5" name="Овал 3064">
                <a:extLst>
                  <a:ext uri="{FF2B5EF4-FFF2-40B4-BE49-F238E27FC236}">
                    <a16:creationId xmlns:a16="http://schemas.microsoft.com/office/drawing/2014/main" id="{312B3EF6-0872-41B0-B840-2FFCC71223E3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6" name="Овал 3065">
                <a:extLst>
                  <a:ext uri="{FF2B5EF4-FFF2-40B4-BE49-F238E27FC236}">
                    <a16:creationId xmlns:a16="http://schemas.microsoft.com/office/drawing/2014/main" id="{55C02B7C-DCFD-4B51-BB0B-3A629043109D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7" name="Овал 3066">
                <a:extLst>
                  <a:ext uri="{FF2B5EF4-FFF2-40B4-BE49-F238E27FC236}">
                    <a16:creationId xmlns:a16="http://schemas.microsoft.com/office/drawing/2014/main" id="{FFAF6B48-34C9-4323-9DA4-810B0D448BD2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8" name="Овал 3067">
                <a:extLst>
                  <a:ext uri="{FF2B5EF4-FFF2-40B4-BE49-F238E27FC236}">
                    <a16:creationId xmlns:a16="http://schemas.microsoft.com/office/drawing/2014/main" id="{1CAEA8C1-443F-4099-95F3-7B0A29B5F091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9" name="Овал 3068">
                <a:extLst>
                  <a:ext uri="{FF2B5EF4-FFF2-40B4-BE49-F238E27FC236}">
                    <a16:creationId xmlns:a16="http://schemas.microsoft.com/office/drawing/2014/main" id="{F94A2662-88FA-4610-B4E6-514132E88F2F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10" name="Группа 3009">
              <a:extLst>
                <a:ext uri="{FF2B5EF4-FFF2-40B4-BE49-F238E27FC236}">
                  <a16:creationId xmlns:a16="http://schemas.microsoft.com/office/drawing/2014/main" id="{850213A5-750A-4D2D-BE69-5432A7774CA8}"/>
                </a:ext>
              </a:extLst>
            </p:cNvPr>
            <p:cNvGrpSpPr/>
            <p:nvPr/>
          </p:nvGrpSpPr>
          <p:grpSpPr>
            <a:xfrm rot="621855">
              <a:off x="8492738" y="5013273"/>
              <a:ext cx="321430" cy="398919"/>
              <a:chOff x="8795933" y="4106001"/>
              <a:chExt cx="321430" cy="398919"/>
            </a:xfrm>
          </p:grpSpPr>
          <p:sp>
            <p:nvSpPr>
              <p:cNvPr id="3014" name="Овал 3013">
                <a:extLst>
                  <a:ext uri="{FF2B5EF4-FFF2-40B4-BE49-F238E27FC236}">
                    <a16:creationId xmlns:a16="http://schemas.microsoft.com/office/drawing/2014/main" id="{977B107D-E48A-4AB6-A9BE-08E611F621AC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5" name="Овал 3014">
                <a:extLst>
                  <a:ext uri="{FF2B5EF4-FFF2-40B4-BE49-F238E27FC236}">
                    <a16:creationId xmlns:a16="http://schemas.microsoft.com/office/drawing/2014/main" id="{BE87CC16-8F91-44FC-BADD-3C86A95385A5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6" name="Овал 3015">
                <a:extLst>
                  <a:ext uri="{FF2B5EF4-FFF2-40B4-BE49-F238E27FC236}">
                    <a16:creationId xmlns:a16="http://schemas.microsoft.com/office/drawing/2014/main" id="{C93AFDCD-EA7A-41DE-B51C-C3F16C421798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7" name="Овал 3016">
                <a:extLst>
                  <a:ext uri="{FF2B5EF4-FFF2-40B4-BE49-F238E27FC236}">
                    <a16:creationId xmlns:a16="http://schemas.microsoft.com/office/drawing/2014/main" id="{DDB0BFAA-31E7-48EC-AD89-ACDC8709AC19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8" name="Овал 3017">
                <a:extLst>
                  <a:ext uri="{FF2B5EF4-FFF2-40B4-BE49-F238E27FC236}">
                    <a16:creationId xmlns:a16="http://schemas.microsoft.com/office/drawing/2014/main" id="{7FF49F3A-7598-466A-A930-C2142E6B070F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9" name="Овал 3018">
                <a:extLst>
                  <a:ext uri="{FF2B5EF4-FFF2-40B4-BE49-F238E27FC236}">
                    <a16:creationId xmlns:a16="http://schemas.microsoft.com/office/drawing/2014/main" id="{E7F04BE9-F1B7-40F1-B2B0-11F7ADB7592C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0" name="Овал 3019">
                <a:extLst>
                  <a:ext uri="{FF2B5EF4-FFF2-40B4-BE49-F238E27FC236}">
                    <a16:creationId xmlns:a16="http://schemas.microsoft.com/office/drawing/2014/main" id="{F1A0099A-207C-4559-B3F7-83116E329555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1" name="Овал 3020">
                <a:extLst>
                  <a:ext uri="{FF2B5EF4-FFF2-40B4-BE49-F238E27FC236}">
                    <a16:creationId xmlns:a16="http://schemas.microsoft.com/office/drawing/2014/main" id="{63E2B5E1-95FB-45B1-A89A-624EA4F1FB30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2" name="Овал 3021">
                <a:extLst>
                  <a:ext uri="{FF2B5EF4-FFF2-40B4-BE49-F238E27FC236}">
                    <a16:creationId xmlns:a16="http://schemas.microsoft.com/office/drawing/2014/main" id="{4B52C4BE-9F33-47CD-B7AD-50FDDDC13D3E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3" name="Овал 3022">
                <a:extLst>
                  <a:ext uri="{FF2B5EF4-FFF2-40B4-BE49-F238E27FC236}">
                    <a16:creationId xmlns:a16="http://schemas.microsoft.com/office/drawing/2014/main" id="{CCF582EF-C972-4893-A22F-369EA06281C5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4" name="Овал 3023">
                <a:extLst>
                  <a:ext uri="{FF2B5EF4-FFF2-40B4-BE49-F238E27FC236}">
                    <a16:creationId xmlns:a16="http://schemas.microsoft.com/office/drawing/2014/main" id="{17C5D9A8-80F7-4633-968B-2242E019EF34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5" name="Овал 3024">
                <a:extLst>
                  <a:ext uri="{FF2B5EF4-FFF2-40B4-BE49-F238E27FC236}">
                    <a16:creationId xmlns:a16="http://schemas.microsoft.com/office/drawing/2014/main" id="{8F41360E-636A-48AE-8EA2-0752E8238EA9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6" name="Овал 3025">
                <a:extLst>
                  <a:ext uri="{FF2B5EF4-FFF2-40B4-BE49-F238E27FC236}">
                    <a16:creationId xmlns:a16="http://schemas.microsoft.com/office/drawing/2014/main" id="{621BDB35-F127-4A0C-B248-60E39E7D6E63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7" name="Овал 3026">
                <a:extLst>
                  <a:ext uri="{FF2B5EF4-FFF2-40B4-BE49-F238E27FC236}">
                    <a16:creationId xmlns:a16="http://schemas.microsoft.com/office/drawing/2014/main" id="{B170CF93-908F-4B8E-9CE8-30773E0EE041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8" name="Овал 3027">
                <a:extLst>
                  <a:ext uri="{FF2B5EF4-FFF2-40B4-BE49-F238E27FC236}">
                    <a16:creationId xmlns:a16="http://schemas.microsoft.com/office/drawing/2014/main" id="{ED945AA5-2D80-400A-9E7C-B68F8597C562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9" name="Овал 3028">
                <a:extLst>
                  <a:ext uri="{FF2B5EF4-FFF2-40B4-BE49-F238E27FC236}">
                    <a16:creationId xmlns:a16="http://schemas.microsoft.com/office/drawing/2014/main" id="{7FD58BB5-A07E-4AA0-92C9-926D771AE129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0" name="Овал 3029">
                <a:extLst>
                  <a:ext uri="{FF2B5EF4-FFF2-40B4-BE49-F238E27FC236}">
                    <a16:creationId xmlns:a16="http://schemas.microsoft.com/office/drawing/2014/main" id="{17FAAC74-1A82-4DAA-9611-C07F5E6A9834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1" name="Овал 3030">
                <a:extLst>
                  <a:ext uri="{FF2B5EF4-FFF2-40B4-BE49-F238E27FC236}">
                    <a16:creationId xmlns:a16="http://schemas.microsoft.com/office/drawing/2014/main" id="{079BEF5F-A09A-4F73-8ED1-FE9FB105CCB9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2" name="Овал 3031">
                <a:extLst>
                  <a:ext uri="{FF2B5EF4-FFF2-40B4-BE49-F238E27FC236}">
                    <a16:creationId xmlns:a16="http://schemas.microsoft.com/office/drawing/2014/main" id="{FB493EB0-AFFD-427C-87DB-C3E94FE8A12C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3" name="Овал 3032">
                <a:extLst>
                  <a:ext uri="{FF2B5EF4-FFF2-40B4-BE49-F238E27FC236}">
                    <a16:creationId xmlns:a16="http://schemas.microsoft.com/office/drawing/2014/main" id="{B64E53DC-B678-4E3E-927F-ECBE8B1EE12C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4" name="Овал 3033">
                <a:extLst>
                  <a:ext uri="{FF2B5EF4-FFF2-40B4-BE49-F238E27FC236}">
                    <a16:creationId xmlns:a16="http://schemas.microsoft.com/office/drawing/2014/main" id="{D2B6406A-144E-4FDC-902B-6911EE6F2CF3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5" name="Овал 3034">
                <a:extLst>
                  <a:ext uri="{FF2B5EF4-FFF2-40B4-BE49-F238E27FC236}">
                    <a16:creationId xmlns:a16="http://schemas.microsoft.com/office/drawing/2014/main" id="{000C53D3-4F95-45BC-B702-7404EFA3CF4F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6" name="Овал 3035">
                <a:extLst>
                  <a:ext uri="{FF2B5EF4-FFF2-40B4-BE49-F238E27FC236}">
                    <a16:creationId xmlns:a16="http://schemas.microsoft.com/office/drawing/2014/main" id="{F30DA018-6C0D-4DE8-91BF-92D6A6AB0869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7" name="Овал 3036">
                <a:extLst>
                  <a:ext uri="{FF2B5EF4-FFF2-40B4-BE49-F238E27FC236}">
                    <a16:creationId xmlns:a16="http://schemas.microsoft.com/office/drawing/2014/main" id="{9D414AA1-6E07-414E-A5B6-F947E7831F40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8" name="Овал 3037">
                <a:extLst>
                  <a:ext uri="{FF2B5EF4-FFF2-40B4-BE49-F238E27FC236}">
                    <a16:creationId xmlns:a16="http://schemas.microsoft.com/office/drawing/2014/main" id="{98319D4D-A7D7-45DF-A6F8-7194E5FD09D3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9" name="Овал 3038">
                <a:extLst>
                  <a:ext uri="{FF2B5EF4-FFF2-40B4-BE49-F238E27FC236}">
                    <a16:creationId xmlns:a16="http://schemas.microsoft.com/office/drawing/2014/main" id="{12264929-9C93-427C-9CBD-8ACC07794F41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0" name="Овал 3039">
                <a:extLst>
                  <a:ext uri="{FF2B5EF4-FFF2-40B4-BE49-F238E27FC236}">
                    <a16:creationId xmlns:a16="http://schemas.microsoft.com/office/drawing/2014/main" id="{CA562FC9-9FBB-44D8-A5AF-8DD3137333D8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1" name="Овал 3040">
                <a:extLst>
                  <a:ext uri="{FF2B5EF4-FFF2-40B4-BE49-F238E27FC236}">
                    <a16:creationId xmlns:a16="http://schemas.microsoft.com/office/drawing/2014/main" id="{788B97CD-F06A-465F-973E-20381F0622B4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11" name="Овал 3010">
              <a:extLst>
                <a:ext uri="{FF2B5EF4-FFF2-40B4-BE49-F238E27FC236}">
                  <a16:creationId xmlns:a16="http://schemas.microsoft.com/office/drawing/2014/main" id="{93F83389-EAAA-4359-A0EA-A7B8D5A3CB6A}"/>
                </a:ext>
              </a:extLst>
            </p:cNvPr>
            <p:cNvSpPr/>
            <p:nvPr/>
          </p:nvSpPr>
          <p:spPr>
            <a:xfrm rot="12558171">
              <a:off x="8330156" y="541123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2" name="Овал 3011">
              <a:extLst>
                <a:ext uri="{FF2B5EF4-FFF2-40B4-BE49-F238E27FC236}">
                  <a16:creationId xmlns:a16="http://schemas.microsoft.com/office/drawing/2014/main" id="{493F95BD-0FA8-4B50-A772-7C25C594A6D3}"/>
                </a:ext>
              </a:extLst>
            </p:cNvPr>
            <p:cNvSpPr/>
            <p:nvPr/>
          </p:nvSpPr>
          <p:spPr>
            <a:xfrm rot="12558171">
              <a:off x="8415783" y="560405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3" name="Овал 3012">
              <a:extLst>
                <a:ext uri="{FF2B5EF4-FFF2-40B4-BE49-F238E27FC236}">
                  <a16:creationId xmlns:a16="http://schemas.microsoft.com/office/drawing/2014/main" id="{3D89124B-1FB2-4E0B-919F-501A60BE11C6}"/>
                </a:ext>
              </a:extLst>
            </p:cNvPr>
            <p:cNvSpPr/>
            <p:nvPr/>
          </p:nvSpPr>
          <p:spPr>
            <a:xfrm rot="12558171">
              <a:off x="8538387" y="54158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57" name="Группа 3256">
              <a:extLst>
                <a:ext uri="{FF2B5EF4-FFF2-40B4-BE49-F238E27FC236}">
                  <a16:creationId xmlns:a16="http://schemas.microsoft.com/office/drawing/2014/main" id="{C57C17DE-8F4F-454A-B520-59C77C95DFF1}"/>
                </a:ext>
              </a:extLst>
            </p:cNvPr>
            <p:cNvGrpSpPr/>
            <p:nvPr/>
          </p:nvGrpSpPr>
          <p:grpSpPr>
            <a:xfrm rot="2783125">
              <a:off x="8499796" y="5216839"/>
              <a:ext cx="321430" cy="398919"/>
              <a:chOff x="8795933" y="4106001"/>
              <a:chExt cx="321430" cy="398919"/>
            </a:xfrm>
          </p:grpSpPr>
          <p:sp>
            <p:nvSpPr>
              <p:cNvPr id="3290" name="Овал 3289">
                <a:extLst>
                  <a:ext uri="{FF2B5EF4-FFF2-40B4-BE49-F238E27FC236}">
                    <a16:creationId xmlns:a16="http://schemas.microsoft.com/office/drawing/2014/main" id="{E1391816-B180-48D8-A864-7AA572328923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1" name="Овал 3290">
                <a:extLst>
                  <a:ext uri="{FF2B5EF4-FFF2-40B4-BE49-F238E27FC236}">
                    <a16:creationId xmlns:a16="http://schemas.microsoft.com/office/drawing/2014/main" id="{52B329FC-DB7C-49ED-A059-7F64142BB122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2" name="Овал 3291">
                <a:extLst>
                  <a:ext uri="{FF2B5EF4-FFF2-40B4-BE49-F238E27FC236}">
                    <a16:creationId xmlns:a16="http://schemas.microsoft.com/office/drawing/2014/main" id="{67B0D4E4-6886-4584-A199-7384BA534B1C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3" name="Овал 3292">
                <a:extLst>
                  <a:ext uri="{FF2B5EF4-FFF2-40B4-BE49-F238E27FC236}">
                    <a16:creationId xmlns:a16="http://schemas.microsoft.com/office/drawing/2014/main" id="{6319A928-178D-4D77-8CF9-91D2E43B4B89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4" name="Овал 3293">
                <a:extLst>
                  <a:ext uri="{FF2B5EF4-FFF2-40B4-BE49-F238E27FC236}">
                    <a16:creationId xmlns:a16="http://schemas.microsoft.com/office/drawing/2014/main" id="{D29EF7F6-F7F8-4011-A094-688B2EB083E9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5" name="Овал 3294">
                <a:extLst>
                  <a:ext uri="{FF2B5EF4-FFF2-40B4-BE49-F238E27FC236}">
                    <a16:creationId xmlns:a16="http://schemas.microsoft.com/office/drawing/2014/main" id="{525C4A65-396B-425D-A6FF-6CDB1559B009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6" name="Овал 3295">
                <a:extLst>
                  <a:ext uri="{FF2B5EF4-FFF2-40B4-BE49-F238E27FC236}">
                    <a16:creationId xmlns:a16="http://schemas.microsoft.com/office/drawing/2014/main" id="{6D3A6B7D-9E2C-4B2A-9F49-4B7912A0A8E3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7" name="Овал 3296">
                <a:extLst>
                  <a:ext uri="{FF2B5EF4-FFF2-40B4-BE49-F238E27FC236}">
                    <a16:creationId xmlns:a16="http://schemas.microsoft.com/office/drawing/2014/main" id="{AFAECFE7-B26A-459E-95A3-BD451CB0741F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8" name="Овал 3297">
                <a:extLst>
                  <a:ext uri="{FF2B5EF4-FFF2-40B4-BE49-F238E27FC236}">
                    <a16:creationId xmlns:a16="http://schemas.microsoft.com/office/drawing/2014/main" id="{03A705F8-3F91-4BA8-B8B2-158D55F396EB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9" name="Овал 3298">
                <a:extLst>
                  <a:ext uri="{FF2B5EF4-FFF2-40B4-BE49-F238E27FC236}">
                    <a16:creationId xmlns:a16="http://schemas.microsoft.com/office/drawing/2014/main" id="{48184057-1B58-47F9-8218-0861EB2B5300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0" name="Овал 3299">
                <a:extLst>
                  <a:ext uri="{FF2B5EF4-FFF2-40B4-BE49-F238E27FC236}">
                    <a16:creationId xmlns:a16="http://schemas.microsoft.com/office/drawing/2014/main" id="{C69BE6DF-5767-4662-8DA6-0DE581AEB0AC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1" name="Овал 3300">
                <a:extLst>
                  <a:ext uri="{FF2B5EF4-FFF2-40B4-BE49-F238E27FC236}">
                    <a16:creationId xmlns:a16="http://schemas.microsoft.com/office/drawing/2014/main" id="{CD8CE0A3-1520-40B9-BF98-BA3D99388D8F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2" name="Овал 3301">
                <a:extLst>
                  <a:ext uri="{FF2B5EF4-FFF2-40B4-BE49-F238E27FC236}">
                    <a16:creationId xmlns:a16="http://schemas.microsoft.com/office/drawing/2014/main" id="{E1EC72B1-726F-4A2E-B572-AAD09C3DBF5F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3" name="Овал 3302">
                <a:extLst>
                  <a:ext uri="{FF2B5EF4-FFF2-40B4-BE49-F238E27FC236}">
                    <a16:creationId xmlns:a16="http://schemas.microsoft.com/office/drawing/2014/main" id="{E2AF199B-DB49-46F2-AF57-8C391228D69F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4" name="Овал 3303">
                <a:extLst>
                  <a:ext uri="{FF2B5EF4-FFF2-40B4-BE49-F238E27FC236}">
                    <a16:creationId xmlns:a16="http://schemas.microsoft.com/office/drawing/2014/main" id="{F3E3B98E-80A8-4B1C-9566-616B16F7E082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5" name="Овал 3304">
                <a:extLst>
                  <a:ext uri="{FF2B5EF4-FFF2-40B4-BE49-F238E27FC236}">
                    <a16:creationId xmlns:a16="http://schemas.microsoft.com/office/drawing/2014/main" id="{00CEF28D-0A4B-496B-B43E-14B5E5A186CC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6" name="Овал 3305">
                <a:extLst>
                  <a:ext uri="{FF2B5EF4-FFF2-40B4-BE49-F238E27FC236}">
                    <a16:creationId xmlns:a16="http://schemas.microsoft.com/office/drawing/2014/main" id="{8ECD92C8-EDFA-4520-97F3-0B02D65DB4AC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7" name="Овал 3306">
                <a:extLst>
                  <a:ext uri="{FF2B5EF4-FFF2-40B4-BE49-F238E27FC236}">
                    <a16:creationId xmlns:a16="http://schemas.microsoft.com/office/drawing/2014/main" id="{FB6DD1C4-6B8E-441D-9512-6626179C4DE9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8" name="Овал 3307">
                <a:extLst>
                  <a:ext uri="{FF2B5EF4-FFF2-40B4-BE49-F238E27FC236}">
                    <a16:creationId xmlns:a16="http://schemas.microsoft.com/office/drawing/2014/main" id="{62DDCD7E-EA81-4901-80D0-CEFFBE0ED309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9" name="Овал 3308">
                <a:extLst>
                  <a:ext uri="{FF2B5EF4-FFF2-40B4-BE49-F238E27FC236}">
                    <a16:creationId xmlns:a16="http://schemas.microsoft.com/office/drawing/2014/main" id="{E24DAFF4-EF65-4BF6-BFC6-0A9253C1C9CD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0" name="Овал 3309">
                <a:extLst>
                  <a:ext uri="{FF2B5EF4-FFF2-40B4-BE49-F238E27FC236}">
                    <a16:creationId xmlns:a16="http://schemas.microsoft.com/office/drawing/2014/main" id="{DFC18804-2E77-42B6-8756-543632A5CFE3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1" name="Овал 3310">
                <a:extLst>
                  <a:ext uri="{FF2B5EF4-FFF2-40B4-BE49-F238E27FC236}">
                    <a16:creationId xmlns:a16="http://schemas.microsoft.com/office/drawing/2014/main" id="{E9F62641-B0F4-4B0C-A829-60FADAA38FEA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2" name="Овал 3311">
                <a:extLst>
                  <a:ext uri="{FF2B5EF4-FFF2-40B4-BE49-F238E27FC236}">
                    <a16:creationId xmlns:a16="http://schemas.microsoft.com/office/drawing/2014/main" id="{A14B846A-0908-478D-8477-ED1F47A3C68F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3" name="Овал 3312">
                <a:extLst>
                  <a:ext uri="{FF2B5EF4-FFF2-40B4-BE49-F238E27FC236}">
                    <a16:creationId xmlns:a16="http://schemas.microsoft.com/office/drawing/2014/main" id="{2CCF08EF-F338-4103-AE29-5781411612A1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4" name="Овал 3313">
                <a:extLst>
                  <a:ext uri="{FF2B5EF4-FFF2-40B4-BE49-F238E27FC236}">
                    <a16:creationId xmlns:a16="http://schemas.microsoft.com/office/drawing/2014/main" id="{995D9D76-7123-43B0-8515-8F26C7C8DD04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5" name="Овал 3314">
                <a:extLst>
                  <a:ext uri="{FF2B5EF4-FFF2-40B4-BE49-F238E27FC236}">
                    <a16:creationId xmlns:a16="http://schemas.microsoft.com/office/drawing/2014/main" id="{8719A798-ADF4-4A7A-A75E-F1B1D578E5EF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6" name="Овал 3315">
                <a:extLst>
                  <a:ext uri="{FF2B5EF4-FFF2-40B4-BE49-F238E27FC236}">
                    <a16:creationId xmlns:a16="http://schemas.microsoft.com/office/drawing/2014/main" id="{DD1231C8-EB65-486F-8E59-16B8EEABA176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7" name="Овал 3316">
                <a:extLst>
                  <a:ext uri="{FF2B5EF4-FFF2-40B4-BE49-F238E27FC236}">
                    <a16:creationId xmlns:a16="http://schemas.microsoft.com/office/drawing/2014/main" id="{9367F32A-3345-467B-B166-94EE349639DB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58" name="Группа 3257">
              <a:extLst>
                <a:ext uri="{FF2B5EF4-FFF2-40B4-BE49-F238E27FC236}">
                  <a16:creationId xmlns:a16="http://schemas.microsoft.com/office/drawing/2014/main" id="{04D974F6-C594-4BCE-97E2-0B0244CA5733}"/>
                </a:ext>
              </a:extLst>
            </p:cNvPr>
            <p:cNvGrpSpPr/>
            <p:nvPr/>
          </p:nvGrpSpPr>
          <p:grpSpPr>
            <a:xfrm rot="5394064">
              <a:off x="8277338" y="5325223"/>
              <a:ext cx="321430" cy="398919"/>
              <a:chOff x="8795933" y="4106001"/>
              <a:chExt cx="321430" cy="398919"/>
            </a:xfrm>
          </p:grpSpPr>
          <p:sp>
            <p:nvSpPr>
              <p:cNvPr id="3262" name="Овал 3261">
                <a:extLst>
                  <a:ext uri="{FF2B5EF4-FFF2-40B4-BE49-F238E27FC236}">
                    <a16:creationId xmlns:a16="http://schemas.microsoft.com/office/drawing/2014/main" id="{BAD47B5B-4486-49E0-969F-E3B754056B7E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3" name="Овал 3262">
                <a:extLst>
                  <a:ext uri="{FF2B5EF4-FFF2-40B4-BE49-F238E27FC236}">
                    <a16:creationId xmlns:a16="http://schemas.microsoft.com/office/drawing/2014/main" id="{FFB84749-455B-41B3-8FC3-AC7F04A4D2C6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4" name="Овал 3263">
                <a:extLst>
                  <a:ext uri="{FF2B5EF4-FFF2-40B4-BE49-F238E27FC236}">
                    <a16:creationId xmlns:a16="http://schemas.microsoft.com/office/drawing/2014/main" id="{3691972D-0955-4CCB-BB9A-7DC6B0CDF1D5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5" name="Овал 3264">
                <a:extLst>
                  <a:ext uri="{FF2B5EF4-FFF2-40B4-BE49-F238E27FC236}">
                    <a16:creationId xmlns:a16="http://schemas.microsoft.com/office/drawing/2014/main" id="{6768ECEC-A5A5-40D6-B2D5-BB356CCBD3A8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6" name="Овал 3265">
                <a:extLst>
                  <a:ext uri="{FF2B5EF4-FFF2-40B4-BE49-F238E27FC236}">
                    <a16:creationId xmlns:a16="http://schemas.microsoft.com/office/drawing/2014/main" id="{3BD9B193-CA7D-4C89-9BF9-71D843D88D89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7" name="Овал 3266">
                <a:extLst>
                  <a:ext uri="{FF2B5EF4-FFF2-40B4-BE49-F238E27FC236}">
                    <a16:creationId xmlns:a16="http://schemas.microsoft.com/office/drawing/2014/main" id="{77682455-0477-4222-8DEA-9F5E8A8D15A2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8" name="Овал 3267">
                <a:extLst>
                  <a:ext uri="{FF2B5EF4-FFF2-40B4-BE49-F238E27FC236}">
                    <a16:creationId xmlns:a16="http://schemas.microsoft.com/office/drawing/2014/main" id="{647E8D6E-4AF4-418E-A0CC-1505CAB8C47C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9" name="Овал 3268">
                <a:extLst>
                  <a:ext uri="{FF2B5EF4-FFF2-40B4-BE49-F238E27FC236}">
                    <a16:creationId xmlns:a16="http://schemas.microsoft.com/office/drawing/2014/main" id="{54447B4E-E30C-4DDE-9B0F-1BAD63278D27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0" name="Овал 3269">
                <a:extLst>
                  <a:ext uri="{FF2B5EF4-FFF2-40B4-BE49-F238E27FC236}">
                    <a16:creationId xmlns:a16="http://schemas.microsoft.com/office/drawing/2014/main" id="{7A2DF18C-ECD9-49A1-8959-07766F09F92C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1" name="Овал 3270">
                <a:extLst>
                  <a:ext uri="{FF2B5EF4-FFF2-40B4-BE49-F238E27FC236}">
                    <a16:creationId xmlns:a16="http://schemas.microsoft.com/office/drawing/2014/main" id="{BB980379-D107-45A2-91D7-89A731B91156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2" name="Овал 3271">
                <a:extLst>
                  <a:ext uri="{FF2B5EF4-FFF2-40B4-BE49-F238E27FC236}">
                    <a16:creationId xmlns:a16="http://schemas.microsoft.com/office/drawing/2014/main" id="{33387F83-296E-4A04-B4FA-DEB389E44713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3" name="Овал 3272">
                <a:extLst>
                  <a:ext uri="{FF2B5EF4-FFF2-40B4-BE49-F238E27FC236}">
                    <a16:creationId xmlns:a16="http://schemas.microsoft.com/office/drawing/2014/main" id="{3D29D125-1579-45AF-89B4-72727B061A93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4" name="Овал 3273">
                <a:extLst>
                  <a:ext uri="{FF2B5EF4-FFF2-40B4-BE49-F238E27FC236}">
                    <a16:creationId xmlns:a16="http://schemas.microsoft.com/office/drawing/2014/main" id="{DC046CD0-F6F7-4F52-ABDB-DF5DFAE3574E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5" name="Овал 3274">
                <a:extLst>
                  <a:ext uri="{FF2B5EF4-FFF2-40B4-BE49-F238E27FC236}">
                    <a16:creationId xmlns:a16="http://schemas.microsoft.com/office/drawing/2014/main" id="{FFAD6016-92AD-4D83-9007-A2958088BC20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6" name="Овал 3275">
                <a:extLst>
                  <a:ext uri="{FF2B5EF4-FFF2-40B4-BE49-F238E27FC236}">
                    <a16:creationId xmlns:a16="http://schemas.microsoft.com/office/drawing/2014/main" id="{C7594837-D2BD-4E99-9BF7-8540ED98401F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7" name="Овал 3276">
                <a:extLst>
                  <a:ext uri="{FF2B5EF4-FFF2-40B4-BE49-F238E27FC236}">
                    <a16:creationId xmlns:a16="http://schemas.microsoft.com/office/drawing/2014/main" id="{932FAE91-739D-4029-9FA6-023A3F2ACD65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8" name="Овал 3277">
                <a:extLst>
                  <a:ext uri="{FF2B5EF4-FFF2-40B4-BE49-F238E27FC236}">
                    <a16:creationId xmlns:a16="http://schemas.microsoft.com/office/drawing/2014/main" id="{F735ABDD-A692-4E26-9347-A40E696B7E7C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9" name="Овал 3278">
                <a:extLst>
                  <a:ext uri="{FF2B5EF4-FFF2-40B4-BE49-F238E27FC236}">
                    <a16:creationId xmlns:a16="http://schemas.microsoft.com/office/drawing/2014/main" id="{3C700CD5-B6F2-439C-9BBE-8592B74C68C1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0" name="Овал 3279">
                <a:extLst>
                  <a:ext uri="{FF2B5EF4-FFF2-40B4-BE49-F238E27FC236}">
                    <a16:creationId xmlns:a16="http://schemas.microsoft.com/office/drawing/2014/main" id="{43D886F2-59DA-40A0-9C9C-F6696CF0C12C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1" name="Овал 3280">
                <a:extLst>
                  <a:ext uri="{FF2B5EF4-FFF2-40B4-BE49-F238E27FC236}">
                    <a16:creationId xmlns:a16="http://schemas.microsoft.com/office/drawing/2014/main" id="{D76202E8-272A-49BC-9EB6-9440C7ADE49C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2" name="Овал 3281">
                <a:extLst>
                  <a:ext uri="{FF2B5EF4-FFF2-40B4-BE49-F238E27FC236}">
                    <a16:creationId xmlns:a16="http://schemas.microsoft.com/office/drawing/2014/main" id="{238FE4FD-BB37-4866-8380-759AA3076EFF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3" name="Овал 3282">
                <a:extLst>
                  <a:ext uri="{FF2B5EF4-FFF2-40B4-BE49-F238E27FC236}">
                    <a16:creationId xmlns:a16="http://schemas.microsoft.com/office/drawing/2014/main" id="{6C6B5FB2-4B11-4181-84DC-8D506076349B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4" name="Овал 3283">
                <a:extLst>
                  <a:ext uri="{FF2B5EF4-FFF2-40B4-BE49-F238E27FC236}">
                    <a16:creationId xmlns:a16="http://schemas.microsoft.com/office/drawing/2014/main" id="{017B16E0-E059-4E6E-B8CA-47D9E950E04F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5" name="Овал 3284">
                <a:extLst>
                  <a:ext uri="{FF2B5EF4-FFF2-40B4-BE49-F238E27FC236}">
                    <a16:creationId xmlns:a16="http://schemas.microsoft.com/office/drawing/2014/main" id="{D423C29C-853A-413D-AE02-9795103751E8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6" name="Овал 3285">
                <a:extLst>
                  <a:ext uri="{FF2B5EF4-FFF2-40B4-BE49-F238E27FC236}">
                    <a16:creationId xmlns:a16="http://schemas.microsoft.com/office/drawing/2014/main" id="{AEA7CCC3-0455-4A8C-83BF-24A5F3CF82A7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7" name="Овал 3286">
                <a:extLst>
                  <a:ext uri="{FF2B5EF4-FFF2-40B4-BE49-F238E27FC236}">
                    <a16:creationId xmlns:a16="http://schemas.microsoft.com/office/drawing/2014/main" id="{F968FDF3-218F-452C-8170-095E4D88773B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8" name="Овал 3287">
                <a:extLst>
                  <a:ext uri="{FF2B5EF4-FFF2-40B4-BE49-F238E27FC236}">
                    <a16:creationId xmlns:a16="http://schemas.microsoft.com/office/drawing/2014/main" id="{6D944FDB-9B63-4871-92CD-3F110EA324CA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9" name="Овал 3288">
                <a:extLst>
                  <a:ext uri="{FF2B5EF4-FFF2-40B4-BE49-F238E27FC236}">
                    <a16:creationId xmlns:a16="http://schemas.microsoft.com/office/drawing/2014/main" id="{4AE54EA0-5D0F-4174-AE3D-947044AF43F4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346" name="TextBox 3345">
            <a:extLst>
              <a:ext uri="{FF2B5EF4-FFF2-40B4-BE49-F238E27FC236}">
                <a16:creationId xmlns:a16="http://schemas.microsoft.com/office/drawing/2014/main" id="{4630411C-C35D-4ED4-8E8F-5D646802D4EF}"/>
              </a:ext>
            </a:extLst>
          </p:cNvPr>
          <p:cNvSpPr txBox="1"/>
          <p:nvPr/>
        </p:nvSpPr>
        <p:spPr>
          <a:xfrm>
            <a:off x="7939246" y="5528052"/>
            <a:ext cx="210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Составное ядро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(CN)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7" name="TextBox 3346">
            <a:extLst>
              <a:ext uri="{FF2B5EF4-FFF2-40B4-BE49-F238E27FC236}">
                <a16:creationId xmlns:a16="http://schemas.microsoft.com/office/drawing/2014/main" id="{97843B9C-7FD3-447D-AF93-9A2488E1D73D}"/>
              </a:ext>
            </a:extLst>
          </p:cNvPr>
          <p:cNvSpPr txBox="1"/>
          <p:nvPr/>
        </p:nvSpPr>
        <p:spPr>
          <a:xfrm>
            <a:off x="6774213" y="3236671"/>
            <a:ext cx="123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Составная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C3FC805-4F9F-43E3-A9CC-0CF54169DF77}"/>
              </a:ext>
            </a:extLst>
          </p:cNvPr>
          <p:cNvGrpSpPr/>
          <p:nvPr/>
        </p:nvGrpSpPr>
        <p:grpSpPr>
          <a:xfrm>
            <a:off x="11011220" y="5795374"/>
            <a:ext cx="833253" cy="648215"/>
            <a:chOff x="10224041" y="5705209"/>
            <a:chExt cx="833253" cy="648215"/>
          </a:xfrm>
        </p:grpSpPr>
        <p:sp>
          <p:nvSpPr>
            <p:cNvPr id="3349" name="Овал 3348">
              <a:extLst>
                <a:ext uri="{FF2B5EF4-FFF2-40B4-BE49-F238E27FC236}">
                  <a16:creationId xmlns:a16="http://schemas.microsoft.com/office/drawing/2014/main" id="{0A773E31-E785-41F7-A9D5-BD5C20A7084F}"/>
                </a:ext>
              </a:extLst>
            </p:cNvPr>
            <p:cNvSpPr/>
            <p:nvPr/>
          </p:nvSpPr>
          <p:spPr>
            <a:xfrm rot="3091837">
              <a:off x="10557058" y="5777731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0" name="Овал 3349">
              <a:extLst>
                <a:ext uri="{FF2B5EF4-FFF2-40B4-BE49-F238E27FC236}">
                  <a16:creationId xmlns:a16="http://schemas.microsoft.com/office/drawing/2014/main" id="{50B5F2D9-5F8F-4EF8-817C-7ED584D0DCDA}"/>
                </a:ext>
              </a:extLst>
            </p:cNvPr>
            <p:cNvSpPr/>
            <p:nvPr/>
          </p:nvSpPr>
          <p:spPr>
            <a:xfrm rot="3091837">
              <a:off x="10515520" y="5813644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1" name="Овал 3350">
              <a:extLst>
                <a:ext uri="{FF2B5EF4-FFF2-40B4-BE49-F238E27FC236}">
                  <a16:creationId xmlns:a16="http://schemas.microsoft.com/office/drawing/2014/main" id="{5D837291-4456-461E-A50C-64797B44173B}"/>
                </a:ext>
              </a:extLst>
            </p:cNvPr>
            <p:cNvSpPr/>
            <p:nvPr/>
          </p:nvSpPr>
          <p:spPr>
            <a:xfrm rot="3091837">
              <a:off x="10518799" y="5859492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2" name="Овал 3351">
              <a:extLst>
                <a:ext uri="{FF2B5EF4-FFF2-40B4-BE49-F238E27FC236}">
                  <a16:creationId xmlns:a16="http://schemas.microsoft.com/office/drawing/2014/main" id="{FAE9D74E-9CDD-4800-BEDA-8E4A36C9B684}"/>
                </a:ext>
              </a:extLst>
            </p:cNvPr>
            <p:cNvSpPr/>
            <p:nvPr/>
          </p:nvSpPr>
          <p:spPr>
            <a:xfrm rot="20681607">
              <a:off x="10320064" y="588362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3" name="Овал 3352">
              <a:extLst>
                <a:ext uri="{FF2B5EF4-FFF2-40B4-BE49-F238E27FC236}">
                  <a16:creationId xmlns:a16="http://schemas.microsoft.com/office/drawing/2014/main" id="{59B34656-720C-4AE6-B97F-EE2335F4C1D2}"/>
                </a:ext>
              </a:extLst>
            </p:cNvPr>
            <p:cNvSpPr/>
            <p:nvPr/>
          </p:nvSpPr>
          <p:spPr>
            <a:xfrm rot="20681607">
              <a:off x="10476964" y="580927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4" name="Овал 3353">
              <a:extLst>
                <a:ext uri="{FF2B5EF4-FFF2-40B4-BE49-F238E27FC236}">
                  <a16:creationId xmlns:a16="http://schemas.microsoft.com/office/drawing/2014/main" id="{8DDC2730-6157-44EA-8426-5B99DC594CA1}"/>
                </a:ext>
              </a:extLst>
            </p:cNvPr>
            <p:cNvSpPr/>
            <p:nvPr/>
          </p:nvSpPr>
          <p:spPr>
            <a:xfrm rot="20681607">
              <a:off x="10414137" y="576350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5" name="Овал 3354">
              <a:extLst>
                <a:ext uri="{FF2B5EF4-FFF2-40B4-BE49-F238E27FC236}">
                  <a16:creationId xmlns:a16="http://schemas.microsoft.com/office/drawing/2014/main" id="{BCC68BBA-0F50-4FAA-8F33-F8D19364F08E}"/>
                </a:ext>
              </a:extLst>
            </p:cNvPr>
            <p:cNvSpPr/>
            <p:nvPr/>
          </p:nvSpPr>
          <p:spPr>
            <a:xfrm rot="20681607">
              <a:off x="10464034" y="577124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6" name="Овал 3355">
              <a:extLst>
                <a:ext uri="{FF2B5EF4-FFF2-40B4-BE49-F238E27FC236}">
                  <a16:creationId xmlns:a16="http://schemas.microsoft.com/office/drawing/2014/main" id="{D8B010E5-602D-4ECB-9315-4781031D031A}"/>
                </a:ext>
              </a:extLst>
            </p:cNvPr>
            <p:cNvSpPr/>
            <p:nvPr/>
          </p:nvSpPr>
          <p:spPr>
            <a:xfrm rot="20681607">
              <a:off x="10412196" y="584893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7" name="Овал 3356">
              <a:extLst>
                <a:ext uri="{FF2B5EF4-FFF2-40B4-BE49-F238E27FC236}">
                  <a16:creationId xmlns:a16="http://schemas.microsoft.com/office/drawing/2014/main" id="{962420F3-F43C-4A2B-83A8-7EB93DEED9FF}"/>
                </a:ext>
              </a:extLst>
            </p:cNvPr>
            <p:cNvSpPr/>
            <p:nvPr/>
          </p:nvSpPr>
          <p:spPr>
            <a:xfrm rot="20681607">
              <a:off x="10442308" y="589079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8" name="Овал 3357">
              <a:extLst>
                <a:ext uri="{FF2B5EF4-FFF2-40B4-BE49-F238E27FC236}">
                  <a16:creationId xmlns:a16="http://schemas.microsoft.com/office/drawing/2014/main" id="{5F4B31A3-AF09-4103-9B38-43961ACF77A5}"/>
                </a:ext>
              </a:extLst>
            </p:cNvPr>
            <p:cNvSpPr/>
            <p:nvPr/>
          </p:nvSpPr>
          <p:spPr>
            <a:xfrm rot="20681607">
              <a:off x="10403892" y="589902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9" name="Овал 3358">
              <a:extLst>
                <a:ext uri="{FF2B5EF4-FFF2-40B4-BE49-F238E27FC236}">
                  <a16:creationId xmlns:a16="http://schemas.microsoft.com/office/drawing/2014/main" id="{D6F22A4D-1E1E-4068-B404-EDA893013E05}"/>
                </a:ext>
              </a:extLst>
            </p:cNvPr>
            <p:cNvSpPr/>
            <p:nvPr/>
          </p:nvSpPr>
          <p:spPr>
            <a:xfrm rot="20681607">
              <a:off x="10367934" y="583360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0" name="Овал 3359">
              <a:extLst>
                <a:ext uri="{FF2B5EF4-FFF2-40B4-BE49-F238E27FC236}">
                  <a16:creationId xmlns:a16="http://schemas.microsoft.com/office/drawing/2014/main" id="{B41C8145-0EB2-48C5-A8B6-3C1426CB0504}"/>
                </a:ext>
              </a:extLst>
            </p:cNvPr>
            <p:cNvSpPr/>
            <p:nvPr/>
          </p:nvSpPr>
          <p:spPr>
            <a:xfrm rot="20681607">
              <a:off x="10331760" y="586102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1" name="Овал 3360">
              <a:extLst>
                <a:ext uri="{FF2B5EF4-FFF2-40B4-BE49-F238E27FC236}">
                  <a16:creationId xmlns:a16="http://schemas.microsoft.com/office/drawing/2014/main" id="{60D476E3-7FC6-4D3B-89DE-3256B5B0268C}"/>
                </a:ext>
              </a:extLst>
            </p:cNvPr>
            <p:cNvSpPr/>
            <p:nvPr/>
          </p:nvSpPr>
          <p:spPr>
            <a:xfrm rot="20681607">
              <a:off x="10332289" y="590732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2" name="Овал 3361">
              <a:extLst>
                <a:ext uri="{FF2B5EF4-FFF2-40B4-BE49-F238E27FC236}">
                  <a16:creationId xmlns:a16="http://schemas.microsoft.com/office/drawing/2014/main" id="{56125EF9-FC0E-4167-AE43-4B87AA7E24C8}"/>
                </a:ext>
              </a:extLst>
            </p:cNvPr>
            <p:cNvSpPr/>
            <p:nvPr/>
          </p:nvSpPr>
          <p:spPr>
            <a:xfrm rot="3091837">
              <a:off x="10515919" y="5769143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3" name="Овал 3362">
              <a:extLst>
                <a:ext uri="{FF2B5EF4-FFF2-40B4-BE49-F238E27FC236}">
                  <a16:creationId xmlns:a16="http://schemas.microsoft.com/office/drawing/2014/main" id="{C51DDD10-3D3A-4146-9B05-4F4930E88250}"/>
                </a:ext>
              </a:extLst>
            </p:cNvPr>
            <p:cNvSpPr/>
            <p:nvPr/>
          </p:nvSpPr>
          <p:spPr>
            <a:xfrm rot="3091837">
              <a:off x="10572891" y="5824047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4" name="Овал 3363">
              <a:extLst>
                <a:ext uri="{FF2B5EF4-FFF2-40B4-BE49-F238E27FC236}">
                  <a16:creationId xmlns:a16="http://schemas.microsoft.com/office/drawing/2014/main" id="{024DD2D0-E2D6-4DD9-8294-5DD028B49129}"/>
                </a:ext>
              </a:extLst>
            </p:cNvPr>
            <p:cNvSpPr/>
            <p:nvPr/>
          </p:nvSpPr>
          <p:spPr>
            <a:xfrm rot="3091837">
              <a:off x="10544304" y="5832912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5" name="Овал 3364">
              <a:extLst>
                <a:ext uri="{FF2B5EF4-FFF2-40B4-BE49-F238E27FC236}">
                  <a16:creationId xmlns:a16="http://schemas.microsoft.com/office/drawing/2014/main" id="{C79DACED-1877-4055-BC95-0F0BF296C0AB}"/>
                </a:ext>
              </a:extLst>
            </p:cNvPr>
            <p:cNvSpPr/>
            <p:nvPr/>
          </p:nvSpPr>
          <p:spPr>
            <a:xfrm rot="20681607">
              <a:off x="10478700" y="584683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6" name="Овал 3365">
              <a:extLst>
                <a:ext uri="{FF2B5EF4-FFF2-40B4-BE49-F238E27FC236}">
                  <a16:creationId xmlns:a16="http://schemas.microsoft.com/office/drawing/2014/main" id="{249763BF-AA36-4E12-B14C-FB02A43BF4CA}"/>
                </a:ext>
              </a:extLst>
            </p:cNvPr>
            <p:cNvSpPr/>
            <p:nvPr/>
          </p:nvSpPr>
          <p:spPr>
            <a:xfrm rot="20681607">
              <a:off x="10283593" y="587933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7" name="Овал 3366">
              <a:extLst>
                <a:ext uri="{FF2B5EF4-FFF2-40B4-BE49-F238E27FC236}">
                  <a16:creationId xmlns:a16="http://schemas.microsoft.com/office/drawing/2014/main" id="{E9B21E0C-CEDC-497B-BD9B-A69E58C5C0BD}"/>
                </a:ext>
              </a:extLst>
            </p:cNvPr>
            <p:cNvSpPr/>
            <p:nvPr/>
          </p:nvSpPr>
          <p:spPr>
            <a:xfrm rot="20681607">
              <a:off x="10327162" y="596536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8" name="Овал 3367">
              <a:extLst>
                <a:ext uri="{FF2B5EF4-FFF2-40B4-BE49-F238E27FC236}">
                  <a16:creationId xmlns:a16="http://schemas.microsoft.com/office/drawing/2014/main" id="{6F19AFDF-0DB2-4E91-84B7-C5DCBB309E2F}"/>
                </a:ext>
              </a:extLst>
            </p:cNvPr>
            <p:cNvSpPr/>
            <p:nvPr/>
          </p:nvSpPr>
          <p:spPr>
            <a:xfrm rot="20681607">
              <a:off x="10397447" y="596471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9" name="Овал 3368">
              <a:extLst>
                <a:ext uri="{FF2B5EF4-FFF2-40B4-BE49-F238E27FC236}">
                  <a16:creationId xmlns:a16="http://schemas.microsoft.com/office/drawing/2014/main" id="{13985891-6216-46A5-AED3-8B49870A7E89}"/>
                </a:ext>
              </a:extLst>
            </p:cNvPr>
            <p:cNvSpPr/>
            <p:nvPr/>
          </p:nvSpPr>
          <p:spPr>
            <a:xfrm rot="20681607">
              <a:off x="10400265" y="580585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0" name="Овал 3369">
              <a:extLst>
                <a:ext uri="{FF2B5EF4-FFF2-40B4-BE49-F238E27FC236}">
                  <a16:creationId xmlns:a16="http://schemas.microsoft.com/office/drawing/2014/main" id="{011A539C-A0DC-4D8E-A09A-7B533BD39026}"/>
                </a:ext>
              </a:extLst>
            </p:cNvPr>
            <p:cNvSpPr/>
            <p:nvPr/>
          </p:nvSpPr>
          <p:spPr>
            <a:xfrm rot="20681607">
              <a:off x="10449306" y="580596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1" name="Овал 3370">
              <a:extLst>
                <a:ext uri="{FF2B5EF4-FFF2-40B4-BE49-F238E27FC236}">
                  <a16:creationId xmlns:a16="http://schemas.microsoft.com/office/drawing/2014/main" id="{EDE059F4-B4EE-41DD-9170-E5896141A883}"/>
                </a:ext>
              </a:extLst>
            </p:cNvPr>
            <p:cNvSpPr/>
            <p:nvPr/>
          </p:nvSpPr>
          <p:spPr>
            <a:xfrm rot="20681607">
              <a:off x="10435819" y="585529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2" name="Овал 3371">
              <a:extLst>
                <a:ext uri="{FF2B5EF4-FFF2-40B4-BE49-F238E27FC236}">
                  <a16:creationId xmlns:a16="http://schemas.microsoft.com/office/drawing/2014/main" id="{1C7E79FE-847B-4DF2-89F6-AF388F7EBF2F}"/>
                </a:ext>
              </a:extLst>
            </p:cNvPr>
            <p:cNvSpPr/>
            <p:nvPr/>
          </p:nvSpPr>
          <p:spPr>
            <a:xfrm rot="20681607">
              <a:off x="10367419" y="587676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3" name="Овал 3372">
              <a:extLst>
                <a:ext uri="{FF2B5EF4-FFF2-40B4-BE49-F238E27FC236}">
                  <a16:creationId xmlns:a16="http://schemas.microsoft.com/office/drawing/2014/main" id="{1D88D93A-BDE8-4017-BAA8-37484209F4A8}"/>
                </a:ext>
              </a:extLst>
            </p:cNvPr>
            <p:cNvSpPr/>
            <p:nvPr/>
          </p:nvSpPr>
          <p:spPr>
            <a:xfrm rot="20681607">
              <a:off x="10366896" y="576981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4" name="Овал 3373">
              <a:extLst>
                <a:ext uri="{FF2B5EF4-FFF2-40B4-BE49-F238E27FC236}">
                  <a16:creationId xmlns:a16="http://schemas.microsoft.com/office/drawing/2014/main" id="{BF858265-0E41-4E6A-916A-8F9C8BAA1D9A}"/>
                </a:ext>
              </a:extLst>
            </p:cNvPr>
            <p:cNvSpPr/>
            <p:nvPr/>
          </p:nvSpPr>
          <p:spPr>
            <a:xfrm rot="20681607">
              <a:off x="10341332" y="580845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5" name="Овал 3374">
              <a:extLst>
                <a:ext uri="{FF2B5EF4-FFF2-40B4-BE49-F238E27FC236}">
                  <a16:creationId xmlns:a16="http://schemas.microsoft.com/office/drawing/2014/main" id="{EA606A47-60F1-4C87-BDA0-867FB7EB6B21}"/>
                </a:ext>
              </a:extLst>
            </p:cNvPr>
            <p:cNvSpPr/>
            <p:nvPr/>
          </p:nvSpPr>
          <p:spPr>
            <a:xfrm rot="20681607">
              <a:off x="10361060" y="592920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6" name="Овал 3375">
              <a:extLst>
                <a:ext uri="{FF2B5EF4-FFF2-40B4-BE49-F238E27FC236}">
                  <a16:creationId xmlns:a16="http://schemas.microsoft.com/office/drawing/2014/main" id="{F2E5D8C5-A44B-4AF4-BE84-341716D2CA64}"/>
                </a:ext>
              </a:extLst>
            </p:cNvPr>
            <p:cNvSpPr/>
            <p:nvPr/>
          </p:nvSpPr>
          <p:spPr>
            <a:xfrm rot="20681607">
              <a:off x="10560934" y="593050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7" name="Овал 3376">
              <a:extLst>
                <a:ext uri="{FF2B5EF4-FFF2-40B4-BE49-F238E27FC236}">
                  <a16:creationId xmlns:a16="http://schemas.microsoft.com/office/drawing/2014/main" id="{218853C8-C69F-40B5-BADD-4CE8C101C9A2}"/>
                </a:ext>
              </a:extLst>
            </p:cNvPr>
            <p:cNvSpPr/>
            <p:nvPr/>
          </p:nvSpPr>
          <p:spPr>
            <a:xfrm rot="3091837">
              <a:off x="10634192" y="5814388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8" name="Овал 3377">
              <a:extLst>
                <a:ext uri="{FF2B5EF4-FFF2-40B4-BE49-F238E27FC236}">
                  <a16:creationId xmlns:a16="http://schemas.microsoft.com/office/drawing/2014/main" id="{19ABCC37-3354-45C8-A233-2CB687934B9B}"/>
                </a:ext>
              </a:extLst>
            </p:cNvPr>
            <p:cNvSpPr/>
            <p:nvPr/>
          </p:nvSpPr>
          <p:spPr>
            <a:xfrm rot="3091837">
              <a:off x="10592652" y="5850301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9" name="Овал 3378">
              <a:extLst>
                <a:ext uri="{FF2B5EF4-FFF2-40B4-BE49-F238E27FC236}">
                  <a16:creationId xmlns:a16="http://schemas.microsoft.com/office/drawing/2014/main" id="{AEB4E45D-167B-4A88-B1DD-DF7BC2BA9200}"/>
                </a:ext>
              </a:extLst>
            </p:cNvPr>
            <p:cNvSpPr/>
            <p:nvPr/>
          </p:nvSpPr>
          <p:spPr>
            <a:xfrm rot="3091837">
              <a:off x="10595933" y="5896148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0" name="Овал 3379">
              <a:extLst>
                <a:ext uri="{FF2B5EF4-FFF2-40B4-BE49-F238E27FC236}">
                  <a16:creationId xmlns:a16="http://schemas.microsoft.com/office/drawing/2014/main" id="{AD78C92B-EE48-4C1F-A01D-BD96280337D7}"/>
                </a:ext>
              </a:extLst>
            </p:cNvPr>
            <p:cNvSpPr/>
            <p:nvPr/>
          </p:nvSpPr>
          <p:spPr>
            <a:xfrm rot="20681607">
              <a:off x="10397198" y="592028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1" name="Овал 3380">
              <a:extLst>
                <a:ext uri="{FF2B5EF4-FFF2-40B4-BE49-F238E27FC236}">
                  <a16:creationId xmlns:a16="http://schemas.microsoft.com/office/drawing/2014/main" id="{BC4B1079-2C51-402E-9DD6-12019BFF15BB}"/>
                </a:ext>
              </a:extLst>
            </p:cNvPr>
            <p:cNvSpPr/>
            <p:nvPr/>
          </p:nvSpPr>
          <p:spPr>
            <a:xfrm rot="20681607">
              <a:off x="10554100" y="584593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2" name="Овал 3381">
              <a:extLst>
                <a:ext uri="{FF2B5EF4-FFF2-40B4-BE49-F238E27FC236}">
                  <a16:creationId xmlns:a16="http://schemas.microsoft.com/office/drawing/2014/main" id="{06584C8A-5B8B-4572-B6AE-4AA8A61DD794}"/>
                </a:ext>
              </a:extLst>
            </p:cNvPr>
            <p:cNvSpPr/>
            <p:nvPr/>
          </p:nvSpPr>
          <p:spPr>
            <a:xfrm rot="20681607">
              <a:off x="10491272" y="580016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3" name="Овал 3382">
              <a:extLst>
                <a:ext uri="{FF2B5EF4-FFF2-40B4-BE49-F238E27FC236}">
                  <a16:creationId xmlns:a16="http://schemas.microsoft.com/office/drawing/2014/main" id="{5C5550BD-045E-4D76-9499-614A2A3821EB}"/>
                </a:ext>
              </a:extLst>
            </p:cNvPr>
            <p:cNvSpPr/>
            <p:nvPr/>
          </p:nvSpPr>
          <p:spPr>
            <a:xfrm rot="20681607">
              <a:off x="10541169" y="580790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4" name="Овал 3383">
              <a:extLst>
                <a:ext uri="{FF2B5EF4-FFF2-40B4-BE49-F238E27FC236}">
                  <a16:creationId xmlns:a16="http://schemas.microsoft.com/office/drawing/2014/main" id="{3A7EDD28-D014-4DE2-90BA-CD31789C3565}"/>
                </a:ext>
              </a:extLst>
            </p:cNvPr>
            <p:cNvSpPr/>
            <p:nvPr/>
          </p:nvSpPr>
          <p:spPr>
            <a:xfrm rot="20681607">
              <a:off x="10489330" y="588558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5" name="Овал 3384">
              <a:extLst>
                <a:ext uri="{FF2B5EF4-FFF2-40B4-BE49-F238E27FC236}">
                  <a16:creationId xmlns:a16="http://schemas.microsoft.com/office/drawing/2014/main" id="{151753E6-EFD7-485C-8DB0-E9A959173FA4}"/>
                </a:ext>
              </a:extLst>
            </p:cNvPr>
            <p:cNvSpPr/>
            <p:nvPr/>
          </p:nvSpPr>
          <p:spPr>
            <a:xfrm rot="20681607">
              <a:off x="10519442" y="592745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6" name="Овал 3385">
              <a:extLst>
                <a:ext uri="{FF2B5EF4-FFF2-40B4-BE49-F238E27FC236}">
                  <a16:creationId xmlns:a16="http://schemas.microsoft.com/office/drawing/2014/main" id="{9A9CC4FA-07E3-44D3-AAC4-5F36AC5CE309}"/>
                </a:ext>
              </a:extLst>
            </p:cNvPr>
            <p:cNvSpPr/>
            <p:nvPr/>
          </p:nvSpPr>
          <p:spPr>
            <a:xfrm rot="20681607">
              <a:off x="10481027" y="593568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7" name="Овал 3386">
              <a:extLst>
                <a:ext uri="{FF2B5EF4-FFF2-40B4-BE49-F238E27FC236}">
                  <a16:creationId xmlns:a16="http://schemas.microsoft.com/office/drawing/2014/main" id="{C9F3D4C1-5EC0-482F-898E-6ED85FC197C6}"/>
                </a:ext>
              </a:extLst>
            </p:cNvPr>
            <p:cNvSpPr/>
            <p:nvPr/>
          </p:nvSpPr>
          <p:spPr>
            <a:xfrm rot="20681607">
              <a:off x="10445067" y="587026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8" name="Овал 3387">
              <a:extLst>
                <a:ext uri="{FF2B5EF4-FFF2-40B4-BE49-F238E27FC236}">
                  <a16:creationId xmlns:a16="http://schemas.microsoft.com/office/drawing/2014/main" id="{504751C1-2B61-4987-9631-E826682275AA}"/>
                </a:ext>
              </a:extLst>
            </p:cNvPr>
            <p:cNvSpPr/>
            <p:nvPr/>
          </p:nvSpPr>
          <p:spPr>
            <a:xfrm rot="20681607">
              <a:off x="10408895" y="589768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9" name="Овал 3388">
              <a:extLst>
                <a:ext uri="{FF2B5EF4-FFF2-40B4-BE49-F238E27FC236}">
                  <a16:creationId xmlns:a16="http://schemas.microsoft.com/office/drawing/2014/main" id="{FC1D0BF8-16A9-4440-8ADB-27B23AB247B2}"/>
                </a:ext>
              </a:extLst>
            </p:cNvPr>
            <p:cNvSpPr/>
            <p:nvPr/>
          </p:nvSpPr>
          <p:spPr>
            <a:xfrm rot="20681607">
              <a:off x="10409424" y="594397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0" name="Овал 3389">
              <a:extLst>
                <a:ext uri="{FF2B5EF4-FFF2-40B4-BE49-F238E27FC236}">
                  <a16:creationId xmlns:a16="http://schemas.microsoft.com/office/drawing/2014/main" id="{1C1CAE6F-41D2-4B92-A114-8D114EC5DB77}"/>
                </a:ext>
              </a:extLst>
            </p:cNvPr>
            <p:cNvSpPr/>
            <p:nvPr/>
          </p:nvSpPr>
          <p:spPr>
            <a:xfrm rot="3091837">
              <a:off x="10593053" y="5805800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1" name="Овал 3390">
              <a:extLst>
                <a:ext uri="{FF2B5EF4-FFF2-40B4-BE49-F238E27FC236}">
                  <a16:creationId xmlns:a16="http://schemas.microsoft.com/office/drawing/2014/main" id="{31622466-B572-4017-BC95-ED1AD53617D7}"/>
                </a:ext>
              </a:extLst>
            </p:cNvPr>
            <p:cNvSpPr/>
            <p:nvPr/>
          </p:nvSpPr>
          <p:spPr>
            <a:xfrm rot="3091837">
              <a:off x="10650025" y="5860704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2" name="Овал 3391">
              <a:extLst>
                <a:ext uri="{FF2B5EF4-FFF2-40B4-BE49-F238E27FC236}">
                  <a16:creationId xmlns:a16="http://schemas.microsoft.com/office/drawing/2014/main" id="{6ACF5273-F5C5-4318-920C-4B6061EA25D2}"/>
                </a:ext>
              </a:extLst>
            </p:cNvPr>
            <p:cNvSpPr/>
            <p:nvPr/>
          </p:nvSpPr>
          <p:spPr>
            <a:xfrm rot="3091837">
              <a:off x="10621437" y="5869569"/>
              <a:ext cx="51659" cy="65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3" name="Овал 3392">
              <a:extLst>
                <a:ext uri="{FF2B5EF4-FFF2-40B4-BE49-F238E27FC236}">
                  <a16:creationId xmlns:a16="http://schemas.microsoft.com/office/drawing/2014/main" id="{C40DD7F3-8B91-44BA-A3EE-72E30F443A5D}"/>
                </a:ext>
              </a:extLst>
            </p:cNvPr>
            <p:cNvSpPr/>
            <p:nvPr/>
          </p:nvSpPr>
          <p:spPr>
            <a:xfrm rot="20681607">
              <a:off x="10555835" y="588349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4" name="Овал 3393">
              <a:extLst>
                <a:ext uri="{FF2B5EF4-FFF2-40B4-BE49-F238E27FC236}">
                  <a16:creationId xmlns:a16="http://schemas.microsoft.com/office/drawing/2014/main" id="{5CC9032F-9E26-4CB6-B596-FE3F2C3F3D43}"/>
                </a:ext>
              </a:extLst>
            </p:cNvPr>
            <p:cNvSpPr/>
            <p:nvPr/>
          </p:nvSpPr>
          <p:spPr>
            <a:xfrm rot="20681607">
              <a:off x="10360727" y="591599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5" name="Овал 3394">
              <a:extLst>
                <a:ext uri="{FF2B5EF4-FFF2-40B4-BE49-F238E27FC236}">
                  <a16:creationId xmlns:a16="http://schemas.microsoft.com/office/drawing/2014/main" id="{77F8AC6A-E4F2-47A3-BCF0-75E3AD880FA2}"/>
                </a:ext>
              </a:extLst>
            </p:cNvPr>
            <p:cNvSpPr/>
            <p:nvPr/>
          </p:nvSpPr>
          <p:spPr>
            <a:xfrm rot="20681607">
              <a:off x="10404294" y="600202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6" name="Овал 3395">
              <a:extLst>
                <a:ext uri="{FF2B5EF4-FFF2-40B4-BE49-F238E27FC236}">
                  <a16:creationId xmlns:a16="http://schemas.microsoft.com/office/drawing/2014/main" id="{4FB97FEA-9A40-42BF-AD01-CAD02DE1839B}"/>
                </a:ext>
              </a:extLst>
            </p:cNvPr>
            <p:cNvSpPr/>
            <p:nvPr/>
          </p:nvSpPr>
          <p:spPr>
            <a:xfrm rot="20681607">
              <a:off x="10474579" y="600137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7" name="Овал 3396">
              <a:extLst>
                <a:ext uri="{FF2B5EF4-FFF2-40B4-BE49-F238E27FC236}">
                  <a16:creationId xmlns:a16="http://schemas.microsoft.com/office/drawing/2014/main" id="{7FD1B938-A743-4F52-AB06-3743AF21CA03}"/>
                </a:ext>
              </a:extLst>
            </p:cNvPr>
            <p:cNvSpPr/>
            <p:nvPr/>
          </p:nvSpPr>
          <p:spPr>
            <a:xfrm rot="20681607">
              <a:off x="10477398" y="584251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8" name="Овал 3397">
              <a:extLst>
                <a:ext uri="{FF2B5EF4-FFF2-40B4-BE49-F238E27FC236}">
                  <a16:creationId xmlns:a16="http://schemas.microsoft.com/office/drawing/2014/main" id="{301D54AB-34A3-47AA-9F11-C26B9A5B7297}"/>
                </a:ext>
              </a:extLst>
            </p:cNvPr>
            <p:cNvSpPr/>
            <p:nvPr/>
          </p:nvSpPr>
          <p:spPr>
            <a:xfrm rot="20681607">
              <a:off x="10526440" y="584262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9" name="Овал 3398">
              <a:extLst>
                <a:ext uri="{FF2B5EF4-FFF2-40B4-BE49-F238E27FC236}">
                  <a16:creationId xmlns:a16="http://schemas.microsoft.com/office/drawing/2014/main" id="{947A13F8-DB5E-4BB3-AEE8-A22874A7E701}"/>
                </a:ext>
              </a:extLst>
            </p:cNvPr>
            <p:cNvSpPr/>
            <p:nvPr/>
          </p:nvSpPr>
          <p:spPr>
            <a:xfrm rot="20681607">
              <a:off x="10512954" y="589194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0" name="Овал 3399">
              <a:extLst>
                <a:ext uri="{FF2B5EF4-FFF2-40B4-BE49-F238E27FC236}">
                  <a16:creationId xmlns:a16="http://schemas.microsoft.com/office/drawing/2014/main" id="{1F6E76DA-6D19-4C7B-8D4D-AC53E07AD461}"/>
                </a:ext>
              </a:extLst>
            </p:cNvPr>
            <p:cNvSpPr/>
            <p:nvPr/>
          </p:nvSpPr>
          <p:spPr>
            <a:xfrm rot="20681607">
              <a:off x="10444553" y="591342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1" name="Овал 3400">
              <a:extLst>
                <a:ext uri="{FF2B5EF4-FFF2-40B4-BE49-F238E27FC236}">
                  <a16:creationId xmlns:a16="http://schemas.microsoft.com/office/drawing/2014/main" id="{9BE88F8C-33FE-49B2-86ED-2AA2CC3D9CC5}"/>
                </a:ext>
              </a:extLst>
            </p:cNvPr>
            <p:cNvSpPr/>
            <p:nvPr/>
          </p:nvSpPr>
          <p:spPr>
            <a:xfrm rot="20681607">
              <a:off x="10444031" y="580647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2" name="Овал 3401">
              <a:extLst>
                <a:ext uri="{FF2B5EF4-FFF2-40B4-BE49-F238E27FC236}">
                  <a16:creationId xmlns:a16="http://schemas.microsoft.com/office/drawing/2014/main" id="{5C902199-25CF-4BEE-A7BB-2CC77B73CFBA}"/>
                </a:ext>
              </a:extLst>
            </p:cNvPr>
            <p:cNvSpPr/>
            <p:nvPr/>
          </p:nvSpPr>
          <p:spPr>
            <a:xfrm rot="20681607">
              <a:off x="10418466" y="584510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3" name="Овал 3402">
              <a:extLst>
                <a:ext uri="{FF2B5EF4-FFF2-40B4-BE49-F238E27FC236}">
                  <a16:creationId xmlns:a16="http://schemas.microsoft.com/office/drawing/2014/main" id="{7544822A-EC92-413B-9DB4-794BFC234BC8}"/>
                </a:ext>
              </a:extLst>
            </p:cNvPr>
            <p:cNvSpPr/>
            <p:nvPr/>
          </p:nvSpPr>
          <p:spPr>
            <a:xfrm rot="20681607">
              <a:off x="10438193" y="596585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4" name="Овал 3403">
              <a:extLst>
                <a:ext uri="{FF2B5EF4-FFF2-40B4-BE49-F238E27FC236}">
                  <a16:creationId xmlns:a16="http://schemas.microsoft.com/office/drawing/2014/main" id="{784C22BE-7F90-4419-94E0-A1FAC11FF3F6}"/>
                </a:ext>
              </a:extLst>
            </p:cNvPr>
            <p:cNvSpPr/>
            <p:nvPr/>
          </p:nvSpPr>
          <p:spPr>
            <a:xfrm rot="20681607">
              <a:off x="10390269" y="582536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5" name="Овал 3404">
              <a:extLst>
                <a:ext uri="{FF2B5EF4-FFF2-40B4-BE49-F238E27FC236}">
                  <a16:creationId xmlns:a16="http://schemas.microsoft.com/office/drawing/2014/main" id="{6CBC303B-74A1-45CC-AECB-576FFDEB584A}"/>
                </a:ext>
              </a:extLst>
            </p:cNvPr>
            <p:cNvSpPr/>
            <p:nvPr/>
          </p:nvSpPr>
          <p:spPr>
            <a:xfrm rot="8830315">
              <a:off x="10611912" y="610165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6" name="Овал 3405">
              <a:extLst>
                <a:ext uri="{FF2B5EF4-FFF2-40B4-BE49-F238E27FC236}">
                  <a16:creationId xmlns:a16="http://schemas.microsoft.com/office/drawing/2014/main" id="{5C256B22-2967-49A1-A2FD-8B277234D5DA}"/>
                </a:ext>
              </a:extLst>
            </p:cNvPr>
            <p:cNvSpPr/>
            <p:nvPr/>
          </p:nvSpPr>
          <p:spPr>
            <a:xfrm rot="8830315">
              <a:off x="10568936" y="610387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7" name="Овал 3406">
              <a:extLst>
                <a:ext uri="{FF2B5EF4-FFF2-40B4-BE49-F238E27FC236}">
                  <a16:creationId xmlns:a16="http://schemas.microsoft.com/office/drawing/2014/main" id="{BBFA6433-3A85-4562-91BF-D22A6CB61CBC}"/>
                </a:ext>
              </a:extLst>
            </p:cNvPr>
            <p:cNvSpPr/>
            <p:nvPr/>
          </p:nvSpPr>
          <p:spPr>
            <a:xfrm rot="4820085">
              <a:off x="10580175" y="5895461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8" name="Овал 3407">
              <a:extLst>
                <a:ext uri="{FF2B5EF4-FFF2-40B4-BE49-F238E27FC236}">
                  <a16:creationId xmlns:a16="http://schemas.microsoft.com/office/drawing/2014/main" id="{985EECAA-9A97-406D-BFDE-27624E5F941E}"/>
                </a:ext>
              </a:extLst>
            </p:cNvPr>
            <p:cNvSpPr/>
            <p:nvPr/>
          </p:nvSpPr>
          <p:spPr>
            <a:xfrm rot="4820085">
              <a:off x="10622588" y="606632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9" name="Овал 3408">
              <a:extLst>
                <a:ext uri="{FF2B5EF4-FFF2-40B4-BE49-F238E27FC236}">
                  <a16:creationId xmlns:a16="http://schemas.microsoft.com/office/drawing/2014/main" id="{E0126224-D49B-4C0B-B0CB-E3CAE08F7FE1}"/>
                </a:ext>
              </a:extLst>
            </p:cNvPr>
            <p:cNvSpPr/>
            <p:nvPr/>
          </p:nvSpPr>
          <p:spPr>
            <a:xfrm rot="4820085">
              <a:off x="10675505" y="6000055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0" name="Овал 3409">
              <a:extLst>
                <a:ext uri="{FF2B5EF4-FFF2-40B4-BE49-F238E27FC236}">
                  <a16:creationId xmlns:a16="http://schemas.microsoft.com/office/drawing/2014/main" id="{FA1A6BD3-E206-4634-8803-65C2C37DBEC6}"/>
                </a:ext>
              </a:extLst>
            </p:cNvPr>
            <p:cNvSpPr/>
            <p:nvPr/>
          </p:nvSpPr>
          <p:spPr>
            <a:xfrm rot="4820085">
              <a:off x="10659955" y="6053501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1" name="Овал 3410">
              <a:extLst>
                <a:ext uri="{FF2B5EF4-FFF2-40B4-BE49-F238E27FC236}">
                  <a16:creationId xmlns:a16="http://schemas.microsoft.com/office/drawing/2014/main" id="{380CDDDB-E2DD-4CC0-BB05-D0A78860DE52}"/>
                </a:ext>
              </a:extLst>
            </p:cNvPr>
            <p:cNvSpPr/>
            <p:nvPr/>
          </p:nvSpPr>
          <p:spPr>
            <a:xfrm rot="4820085">
              <a:off x="10596786" y="5995538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2" name="Овал 3411">
              <a:extLst>
                <a:ext uri="{FF2B5EF4-FFF2-40B4-BE49-F238E27FC236}">
                  <a16:creationId xmlns:a16="http://schemas.microsoft.com/office/drawing/2014/main" id="{E9B0EE80-462D-4FB8-A13A-A559C8C8951C}"/>
                </a:ext>
              </a:extLst>
            </p:cNvPr>
            <p:cNvSpPr/>
            <p:nvPr/>
          </p:nvSpPr>
          <p:spPr>
            <a:xfrm rot="4820085">
              <a:off x="10552986" y="6026736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3" name="Овал 3412">
              <a:extLst>
                <a:ext uri="{FF2B5EF4-FFF2-40B4-BE49-F238E27FC236}">
                  <a16:creationId xmlns:a16="http://schemas.microsoft.com/office/drawing/2014/main" id="{CF99BA51-2C8C-4F43-8E7E-D62715F093EE}"/>
                </a:ext>
              </a:extLst>
            </p:cNvPr>
            <p:cNvSpPr/>
            <p:nvPr/>
          </p:nvSpPr>
          <p:spPr>
            <a:xfrm rot="4820085">
              <a:off x="10551830" y="5985185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4" name="Овал 3413">
              <a:extLst>
                <a:ext uri="{FF2B5EF4-FFF2-40B4-BE49-F238E27FC236}">
                  <a16:creationId xmlns:a16="http://schemas.microsoft.com/office/drawing/2014/main" id="{C52D2975-CA29-4841-8439-04F9C3B72DB1}"/>
                </a:ext>
              </a:extLst>
            </p:cNvPr>
            <p:cNvSpPr/>
            <p:nvPr/>
          </p:nvSpPr>
          <p:spPr>
            <a:xfrm rot="4820085">
              <a:off x="10618411" y="5948370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5" name="Овал 3414">
              <a:extLst>
                <a:ext uri="{FF2B5EF4-FFF2-40B4-BE49-F238E27FC236}">
                  <a16:creationId xmlns:a16="http://schemas.microsoft.com/office/drawing/2014/main" id="{FE1F9F9B-7943-464F-8B84-056B21D6DB5E}"/>
                </a:ext>
              </a:extLst>
            </p:cNvPr>
            <p:cNvSpPr/>
            <p:nvPr/>
          </p:nvSpPr>
          <p:spPr>
            <a:xfrm rot="4820085">
              <a:off x="10599122" y="5908683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6" name="Овал 3415">
              <a:extLst>
                <a:ext uri="{FF2B5EF4-FFF2-40B4-BE49-F238E27FC236}">
                  <a16:creationId xmlns:a16="http://schemas.microsoft.com/office/drawing/2014/main" id="{5EC17E39-8B04-440D-994D-62D906CCF125}"/>
                </a:ext>
              </a:extLst>
            </p:cNvPr>
            <p:cNvSpPr/>
            <p:nvPr/>
          </p:nvSpPr>
          <p:spPr>
            <a:xfrm rot="4820085">
              <a:off x="10556196" y="590793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7" name="Овал 3416">
              <a:extLst>
                <a:ext uri="{FF2B5EF4-FFF2-40B4-BE49-F238E27FC236}">
                  <a16:creationId xmlns:a16="http://schemas.microsoft.com/office/drawing/2014/main" id="{5F27A3ED-8CE9-4781-BB1E-36A2A10D4D78}"/>
                </a:ext>
              </a:extLst>
            </p:cNvPr>
            <p:cNvSpPr/>
            <p:nvPr/>
          </p:nvSpPr>
          <p:spPr>
            <a:xfrm rot="8830315">
              <a:off x="10589243" y="613206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8" name="Овал 3417">
              <a:extLst>
                <a:ext uri="{FF2B5EF4-FFF2-40B4-BE49-F238E27FC236}">
                  <a16:creationId xmlns:a16="http://schemas.microsoft.com/office/drawing/2014/main" id="{BBD77EDC-E24A-4E95-8B1C-CB63CC989BAA}"/>
                </a:ext>
              </a:extLst>
            </p:cNvPr>
            <p:cNvSpPr/>
            <p:nvPr/>
          </p:nvSpPr>
          <p:spPr>
            <a:xfrm rot="4820085">
              <a:off x="10587541" y="6067126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9" name="Овал 3418">
              <a:extLst>
                <a:ext uri="{FF2B5EF4-FFF2-40B4-BE49-F238E27FC236}">
                  <a16:creationId xmlns:a16="http://schemas.microsoft.com/office/drawing/2014/main" id="{65A143BA-F557-4F90-A348-D9B69948E505}"/>
                </a:ext>
              </a:extLst>
            </p:cNvPr>
            <p:cNvSpPr/>
            <p:nvPr/>
          </p:nvSpPr>
          <p:spPr>
            <a:xfrm rot="4820085">
              <a:off x="10590277" y="5856358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0" name="Овал 3419">
              <a:extLst>
                <a:ext uri="{FF2B5EF4-FFF2-40B4-BE49-F238E27FC236}">
                  <a16:creationId xmlns:a16="http://schemas.microsoft.com/office/drawing/2014/main" id="{7BCD67B2-FFBD-47BB-880A-9D4E2CF2CD73}"/>
                </a:ext>
              </a:extLst>
            </p:cNvPr>
            <p:cNvSpPr/>
            <p:nvPr/>
          </p:nvSpPr>
          <p:spPr>
            <a:xfrm rot="4820085">
              <a:off x="10503347" y="590077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1" name="Овал 3420">
              <a:extLst>
                <a:ext uri="{FF2B5EF4-FFF2-40B4-BE49-F238E27FC236}">
                  <a16:creationId xmlns:a16="http://schemas.microsoft.com/office/drawing/2014/main" id="{695D86EE-63C8-4831-B26C-1BCB9A4926B5}"/>
                </a:ext>
              </a:extLst>
            </p:cNvPr>
            <p:cNvSpPr/>
            <p:nvPr/>
          </p:nvSpPr>
          <p:spPr>
            <a:xfrm rot="4820085">
              <a:off x="10492130" y="597638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2" name="Овал 3421">
              <a:extLst>
                <a:ext uri="{FF2B5EF4-FFF2-40B4-BE49-F238E27FC236}">
                  <a16:creationId xmlns:a16="http://schemas.microsoft.com/office/drawing/2014/main" id="{8C2C5F64-4D0D-4892-9E15-6165ACA3B5A9}"/>
                </a:ext>
              </a:extLst>
            </p:cNvPr>
            <p:cNvSpPr/>
            <p:nvPr/>
          </p:nvSpPr>
          <p:spPr>
            <a:xfrm rot="4820085">
              <a:off x="10638654" y="5983929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3" name="Овал 3422">
              <a:extLst>
                <a:ext uri="{FF2B5EF4-FFF2-40B4-BE49-F238E27FC236}">
                  <a16:creationId xmlns:a16="http://schemas.microsoft.com/office/drawing/2014/main" id="{04773E97-39E2-4886-B8B0-B0C05B7BA336}"/>
                </a:ext>
              </a:extLst>
            </p:cNvPr>
            <p:cNvSpPr/>
            <p:nvPr/>
          </p:nvSpPr>
          <p:spPr>
            <a:xfrm rot="4820085">
              <a:off x="10630299" y="603667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4" name="Овал 3423">
              <a:extLst>
                <a:ext uri="{FF2B5EF4-FFF2-40B4-BE49-F238E27FC236}">
                  <a16:creationId xmlns:a16="http://schemas.microsoft.com/office/drawing/2014/main" id="{562281A2-2C61-40A4-937C-DC3BAB2B9605}"/>
                </a:ext>
              </a:extLst>
            </p:cNvPr>
            <p:cNvSpPr/>
            <p:nvPr/>
          </p:nvSpPr>
          <p:spPr>
            <a:xfrm rot="4820085">
              <a:off x="10586931" y="6020765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5" name="Овал 3424">
              <a:extLst>
                <a:ext uri="{FF2B5EF4-FFF2-40B4-BE49-F238E27FC236}">
                  <a16:creationId xmlns:a16="http://schemas.microsoft.com/office/drawing/2014/main" id="{30F538F1-3FFD-4684-AC49-801675C02790}"/>
                </a:ext>
              </a:extLst>
            </p:cNvPr>
            <p:cNvSpPr/>
            <p:nvPr/>
          </p:nvSpPr>
          <p:spPr>
            <a:xfrm rot="4820085">
              <a:off x="10578560" y="5946588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6" name="Овал 3425">
              <a:extLst>
                <a:ext uri="{FF2B5EF4-FFF2-40B4-BE49-F238E27FC236}">
                  <a16:creationId xmlns:a16="http://schemas.microsoft.com/office/drawing/2014/main" id="{F5FE2C4B-8B1F-4556-ACFD-8B1E37C5E3CA}"/>
                </a:ext>
              </a:extLst>
            </p:cNvPr>
            <p:cNvSpPr/>
            <p:nvPr/>
          </p:nvSpPr>
          <p:spPr>
            <a:xfrm rot="4820085">
              <a:off x="10677609" y="594906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7" name="Овал 3426">
              <a:extLst>
                <a:ext uri="{FF2B5EF4-FFF2-40B4-BE49-F238E27FC236}">
                  <a16:creationId xmlns:a16="http://schemas.microsoft.com/office/drawing/2014/main" id="{A4486E98-47A6-4B76-9FB5-4B19FAB8FA33}"/>
                </a:ext>
              </a:extLst>
            </p:cNvPr>
            <p:cNvSpPr/>
            <p:nvPr/>
          </p:nvSpPr>
          <p:spPr>
            <a:xfrm rot="4820085">
              <a:off x="10646162" y="592047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8" name="Овал 3427">
              <a:extLst>
                <a:ext uri="{FF2B5EF4-FFF2-40B4-BE49-F238E27FC236}">
                  <a16:creationId xmlns:a16="http://schemas.microsoft.com/office/drawing/2014/main" id="{BE46374A-B216-4407-B401-86A6F1227CB7}"/>
                </a:ext>
              </a:extLst>
            </p:cNvPr>
            <p:cNvSpPr/>
            <p:nvPr/>
          </p:nvSpPr>
          <p:spPr>
            <a:xfrm rot="4820085">
              <a:off x="10531112" y="5938258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9" name="Овал 3428">
              <a:extLst>
                <a:ext uri="{FF2B5EF4-FFF2-40B4-BE49-F238E27FC236}">
                  <a16:creationId xmlns:a16="http://schemas.microsoft.com/office/drawing/2014/main" id="{4A513167-3B6A-4D9B-8415-0EE9924CC7D0}"/>
                </a:ext>
              </a:extLst>
            </p:cNvPr>
            <p:cNvSpPr/>
            <p:nvPr/>
          </p:nvSpPr>
          <p:spPr>
            <a:xfrm rot="4820085">
              <a:off x="10669175" y="589070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0" name="Овал 3429">
              <a:extLst>
                <a:ext uri="{FF2B5EF4-FFF2-40B4-BE49-F238E27FC236}">
                  <a16:creationId xmlns:a16="http://schemas.microsoft.com/office/drawing/2014/main" id="{AABEB71B-ABF4-4892-8FB8-15ACED97F5E4}"/>
                </a:ext>
              </a:extLst>
            </p:cNvPr>
            <p:cNvSpPr/>
            <p:nvPr/>
          </p:nvSpPr>
          <p:spPr>
            <a:xfrm rot="4820085">
              <a:off x="10533283" y="5977380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1" name="Овал 3430">
              <a:extLst>
                <a:ext uri="{FF2B5EF4-FFF2-40B4-BE49-F238E27FC236}">
                  <a16:creationId xmlns:a16="http://schemas.microsoft.com/office/drawing/2014/main" id="{6B94FF77-E03C-499F-96DC-B08B2664BC4A}"/>
                </a:ext>
              </a:extLst>
            </p:cNvPr>
            <p:cNvSpPr/>
            <p:nvPr/>
          </p:nvSpPr>
          <p:spPr>
            <a:xfrm rot="4820085">
              <a:off x="10628614" y="6081973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2" name="Овал 3431">
              <a:extLst>
                <a:ext uri="{FF2B5EF4-FFF2-40B4-BE49-F238E27FC236}">
                  <a16:creationId xmlns:a16="http://schemas.microsoft.com/office/drawing/2014/main" id="{1EA27BEF-DAFA-4875-BFB7-C97F1DD1B8AF}"/>
                </a:ext>
              </a:extLst>
            </p:cNvPr>
            <p:cNvSpPr/>
            <p:nvPr/>
          </p:nvSpPr>
          <p:spPr>
            <a:xfrm rot="4820085">
              <a:off x="10549895" y="607745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3" name="Овал 3432">
              <a:extLst>
                <a:ext uri="{FF2B5EF4-FFF2-40B4-BE49-F238E27FC236}">
                  <a16:creationId xmlns:a16="http://schemas.microsoft.com/office/drawing/2014/main" id="{196A3D51-99D4-4953-857B-679B0B65BE8E}"/>
                </a:ext>
              </a:extLst>
            </p:cNvPr>
            <p:cNvSpPr/>
            <p:nvPr/>
          </p:nvSpPr>
          <p:spPr>
            <a:xfrm rot="4820085">
              <a:off x="10506095" y="610865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4" name="Овал 3433">
              <a:extLst>
                <a:ext uri="{FF2B5EF4-FFF2-40B4-BE49-F238E27FC236}">
                  <a16:creationId xmlns:a16="http://schemas.microsoft.com/office/drawing/2014/main" id="{DDFD775F-79FD-4B50-B702-F2969EADBA92}"/>
                </a:ext>
              </a:extLst>
            </p:cNvPr>
            <p:cNvSpPr/>
            <p:nvPr/>
          </p:nvSpPr>
          <p:spPr>
            <a:xfrm rot="4820085">
              <a:off x="10504938" y="606710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5" name="Овал 3434">
              <a:extLst>
                <a:ext uri="{FF2B5EF4-FFF2-40B4-BE49-F238E27FC236}">
                  <a16:creationId xmlns:a16="http://schemas.microsoft.com/office/drawing/2014/main" id="{5FA3DDC3-69FD-4219-8464-3B88EAB3EDE3}"/>
                </a:ext>
              </a:extLst>
            </p:cNvPr>
            <p:cNvSpPr/>
            <p:nvPr/>
          </p:nvSpPr>
          <p:spPr>
            <a:xfrm rot="4820085">
              <a:off x="10571520" y="6030288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6" name="Овал 3435">
              <a:extLst>
                <a:ext uri="{FF2B5EF4-FFF2-40B4-BE49-F238E27FC236}">
                  <a16:creationId xmlns:a16="http://schemas.microsoft.com/office/drawing/2014/main" id="{46176E6B-79AC-4902-8727-1F47B04868BD}"/>
                </a:ext>
              </a:extLst>
            </p:cNvPr>
            <p:cNvSpPr/>
            <p:nvPr/>
          </p:nvSpPr>
          <p:spPr>
            <a:xfrm rot="4820085">
              <a:off x="10552231" y="599060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7" name="Овал 3436">
              <a:extLst>
                <a:ext uri="{FF2B5EF4-FFF2-40B4-BE49-F238E27FC236}">
                  <a16:creationId xmlns:a16="http://schemas.microsoft.com/office/drawing/2014/main" id="{737638F1-9A69-4CDD-A1DD-F66104AA49D9}"/>
                </a:ext>
              </a:extLst>
            </p:cNvPr>
            <p:cNvSpPr/>
            <p:nvPr/>
          </p:nvSpPr>
          <p:spPr>
            <a:xfrm rot="4820085">
              <a:off x="10509304" y="5989856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8" name="Овал 3437">
              <a:extLst>
                <a:ext uri="{FF2B5EF4-FFF2-40B4-BE49-F238E27FC236}">
                  <a16:creationId xmlns:a16="http://schemas.microsoft.com/office/drawing/2014/main" id="{97B372D2-E849-40EF-AB4B-60BB36C4D964}"/>
                </a:ext>
              </a:extLst>
            </p:cNvPr>
            <p:cNvSpPr/>
            <p:nvPr/>
          </p:nvSpPr>
          <p:spPr>
            <a:xfrm rot="4820085">
              <a:off x="10540649" y="6149045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9" name="Овал 3438">
              <a:extLst>
                <a:ext uri="{FF2B5EF4-FFF2-40B4-BE49-F238E27FC236}">
                  <a16:creationId xmlns:a16="http://schemas.microsoft.com/office/drawing/2014/main" id="{B1154BC7-DAD6-46B7-9C71-5FB2DA1C145D}"/>
                </a:ext>
              </a:extLst>
            </p:cNvPr>
            <p:cNvSpPr/>
            <p:nvPr/>
          </p:nvSpPr>
          <p:spPr>
            <a:xfrm rot="4820085">
              <a:off x="10543386" y="593827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0" name="Овал 3439">
              <a:extLst>
                <a:ext uri="{FF2B5EF4-FFF2-40B4-BE49-F238E27FC236}">
                  <a16:creationId xmlns:a16="http://schemas.microsoft.com/office/drawing/2014/main" id="{C89D8697-0154-4E9A-AC37-57BAB6BCB5C7}"/>
                </a:ext>
              </a:extLst>
            </p:cNvPr>
            <p:cNvSpPr/>
            <p:nvPr/>
          </p:nvSpPr>
          <p:spPr>
            <a:xfrm rot="4820085">
              <a:off x="10456456" y="5982689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1" name="Овал 3440">
              <a:extLst>
                <a:ext uri="{FF2B5EF4-FFF2-40B4-BE49-F238E27FC236}">
                  <a16:creationId xmlns:a16="http://schemas.microsoft.com/office/drawing/2014/main" id="{4377DBEF-2210-47B1-ABF3-07E9E459885B}"/>
                </a:ext>
              </a:extLst>
            </p:cNvPr>
            <p:cNvSpPr/>
            <p:nvPr/>
          </p:nvSpPr>
          <p:spPr>
            <a:xfrm rot="4820085">
              <a:off x="10445239" y="605830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2" name="Овал 3441">
              <a:extLst>
                <a:ext uri="{FF2B5EF4-FFF2-40B4-BE49-F238E27FC236}">
                  <a16:creationId xmlns:a16="http://schemas.microsoft.com/office/drawing/2014/main" id="{BF853148-42F7-4F11-A15A-07E50B11713D}"/>
                </a:ext>
              </a:extLst>
            </p:cNvPr>
            <p:cNvSpPr/>
            <p:nvPr/>
          </p:nvSpPr>
          <p:spPr>
            <a:xfrm rot="4820085">
              <a:off x="10591763" y="6065848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3" name="Овал 3442">
              <a:extLst>
                <a:ext uri="{FF2B5EF4-FFF2-40B4-BE49-F238E27FC236}">
                  <a16:creationId xmlns:a16="http://schemas.microsoft.com/office/drawing/2014/main" id="{8FF8F2B0-E084-458C-83D0-E4DBFCAF7837}"/>
                </a:ext>
              </a:extLst>
            </p:cNvPr>
            <p:cNvSpPr/>
            <p:nvPr/>
          </p:nvSpPr>
          <p:spPr>
            <a:xfrm rot="4820085">
              <a:off x="10583407" y="611859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4" name="Овал 3443">
              <a:extLst>
                <a:ext uri="{FF2B5EF4-FFF2-40B4-BE49-F238E27FC236}">
                  <a16:creationId xmlns:a16="http://schemas.microsoft.com/office/drawing/2014/main" id="{A248D8B9-68BD-4024-B42A-91605C11E872}"/>
                </a:ext>
              </a:extLst>
            </p:cNvPr>
            <p:cNvSpPr/>
            <p:nvPr/>
          </p:nvSpPr>
          <p:spPr>
            <a:xfrm rot="4820085">
              <a:off x="10540039" y="610268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5" name="Овал 3444">
              <a:extLst>
                <a:ext uri="{FF2B5EF4-FFF2-40B4-BE49-F238E27FC236}">
                  <a16:creationId xmlns:a16="http://schemas.microsoft.com/office/drawing/2014/main" id="{72F1DA8C-8C8C-4575-A2C3-1879828AACE8}"/>
                </a:ext>
              </a:extLst>
            </p:cNvPr>
            <p:cNvSpPr/>
            <p:nvPr/>
          </p:nvSpPr>
          <p:spPr>
            <a:xfrm rot="4820085">
              <a:off x="10531668" y="602850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6" name="Овал 3445">
              <a:extLst>
                <a:ext uri="{FF2B5EF4-FFF2-40B4-BE49-F238E27FC236}">
                  <a16:creationId xmlns:a16="http://schemas.microsoft.com/office/drawing/2014/main" id="{F985BC0C-2AC2-40C1-AE83-774EBE1AF2C8}"/>
                </a:ext>
              </a:extLst>
            </p:cNvPr>
            <p:cNvSpPr/>
            <p:nvPr/>
          </p:nvSpPr>
          <p:spPr>
            <a:xfrm rot="4820085">
              <a:off x="10630718" y="6030985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7" name="Овал 3446">
              <a:extLst>
                <a:ext uri="{FF2B5EF4-FFF2-40B4-BE49-F238E27FC236}">
                  <a16:creationId xmlns:a16="http://schemas.microsoft.com/office/drawing/2014/main" id="{4E7BFE01-5126-47F4-98BE-DA0C3DB15069}"/>
                </a:ext>
              </a:extLst>
            </p:cNvPr>
            <p:cNvSpPr/>
            <p:nvPr/>
          </p:nvSpPr>
          <p:spPr>
            <a:xfrm rot="4820085">
              <a:off x="10599270" y="6002391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8" name="Овал 3447">
              <a:extLst>
                <a:ext uri="{FF2B5EF4-FFF2-40B4-BE49-F238E27FC236}">
                  <a16:creationId xmlns:a16="http://schemas.microsoft.com/office/drawing/2014/main" id="{A7092B25-6FDF-4BA8-B243-C95A41A44C16}"/>
                </a:ext>
              </a:extLst>
            </p:cNvPr>
            <p:cNvSpPr/>
            <p:nvPr/>
          </p:nvSpPr>
          <p:spPr>
            <a:xfrm rot="4820085">
              <a:off x="10484220" y="602017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9" name="Овал 3448">
              <a:extLst>
                <a:ext uri="{FF2B5EF4-FFF2-40B4-BE49-F238E27FC236}">
                  <a16:creationId xmlns:a16="http://schemas.microsoft.com/office/drawing/2014/main" id="{BDEBE7F7-D10C-4A22-8B07-3C3E7E9E082B}"/>
                </a:ext>
              </a:extLst>
            </p:cNvPr>
            <p:cNvSpPr/>
            <p:nvPr/>
          </p:nvSpPr>
          <p:spPr>
            <a:xfrm rot="4820085">
              <a:off x="10622283" y="597262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0" name="Овал 3449">
              <a:extLst>
                <a:ext uri="{FF2B5EF4-FFF2-40B4-BE49-F238E27FC236}">
                  <a16:creationId xmlns:a16="http://schemas.microsoft.com/office/drawing/2014/main" id="{4CE471F5-9126-4D61-BBF3-2937111ED617}"/>
                </a:ext>
              </a:extLst>
            </p:cNvPr>
            <p:cNvSpPr/>
            <p:nvPr/>
          </p:nvSpPr>
          <p:spPr>
            <a:xfrm rot="16568401">
              <a:off x="10267045" y="5992166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1" name="Овал 3450">
              <a:extLst>
                <a:ext uri="{FF2B5EF4-FFF2-40B4-BE49-F238E27FC236}">
                  <a16:creationId xmlns:a16="http://schemas.microsoft.com/office/drawing/2014/main" id="{1C465DB1-C935-4B56-AB0B-2DA7774D04E7}"/>
                </a:ext>
              </a:extLst>
            </p:cNvPr>
            <p:cNvSpPr/>
            <p:nvPr/>
          </p:nvSpPr>
          <p:spPr>
            <a:xfrm rot="16568401">
              <a:off x="10331161" y="599839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2" name="Овал 3451">
              <a:extLst>
                <a:ext uri="{FF2B5EF4-FFF2-40B4-BE49-F238E27FC236}">
                  <a16:creationId xmlns:a16="http://schemas.microsoft.com/office/drawing/2014/main" id="{7D9B78F1-84A8-4659-B4CD-C8FACCB5F382}"/>
                </a:ext>
              </a:extLst>
            </p:cNvPr>
            <p:cNvSpPr/>
            <p:nvPr/>
          </p:nvSpPr>
          <p:spPr>
            <a:xfrm rot="16568401">
              <a:off x="10358925" y="5961004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3" name="Овал 3452">
              <a:extLst>
                <a:ext uri="{FF2B5EF4-FFF2-40B4-BE49-F238E27FC236}">
                  <a16:creationId xmlns:a16="http://schemas.microsoft.com/office/drawing/2014/main" id="{DE6CB4AD-FB73-4314-92F4-76F9997D885F}"/>
                </a:ext>
              </a:extLst>
            </p:cNvPr>
            <p:cNvSpPr/>
            <p:nvPr/>
          </p:nvSpPr>
          <p:spPr>
            <a:xfrm rot="12558171">
              <a:off x="10504519" y="609134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4" name="Овал 3453">
              <a:extLst>
                <a:ext uri="{FF2B5EF4-FFF2-40B4-BE49-F238E27FC236}">
                  <a16:creationId xmlns:a16="http://schemas.microsoft.com/office/drawing/2014/main" id="{190D7296-60CA-49A1-8DDF-563E5A153077}"/>
                </a:ext>
              </a:extLst>
            </p:cNvPr>
            <p:cNvSpPr/>
            <p:nvPr/>
          </p:nvSpPr>
          <p:spPr>
            <a:xfrm rot="12558171">
              <a:off x="10352006" y="602885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5" name="Овал 3454">
              <a:extLst>
                <a:ext uri="{FF2B5EF4-FFF2-40B4-BE49-F238E27FC236}">
                  <a16:creationId xmlns:a16="http://schemas.microsoft.com/office/drawing/2014/main" id="{79DBC0B3-A4D0-4407-B4AE-D85749780DDA}"/>
                </a:ext>
              </a:extLst>
            </p:cNvPr>
            <p:cNvSpPr/>
            <p:nvPr/>
          </p:nvSpPr>
          <p:spPr>
            <a:xfrm rot="12558171">
              <a:off x="10360817" y="610907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6" name="Овал 3455">
              <a:extLst>
                <a:ext uri="{FF2B5EF4-FFF2-40B4-BE49-F238E27FC236}">
                  <a16:creationId xmlns:a16="http://schemas.microsoft.com/office/drawing/2014/main" id="{08680F56-61D6-4B32-841E-339728E7D6A5}"/>
                </a:ext>
              </a:extLst>
            </p:cNvPr>
            <p:cNvSpPr/>
            <p:nvPr/>
          </p:nvSpPr>
          <p:spPr>
            <a:xfrm rot="12558171">
              <a:off x="10321188" y="607275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7" name="Овал 3456">
              <a:extLst>
                <a:ext uri="{FF2B5EF4-FFF2-40B4-BE49-F238E27FC236}">
                  <a16:creationId xmlns:a16="http://schemas.microsoft.com/office/drawing/2014/main" id="{CA92CDBF-FA29-48C8-A0DA-0383E353F69A}"/>
                </a:ext>
              </a:extLst>
            </p:cNvPr>
            <p:cNvSpPr/>
            <p:nvPr/>
          </p:nvSpPr>
          <p:spPr>
            <a:xfrm rot="12558171">
              <a:off x="10420815" y="604782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8" name="Овал 3457">
              <a:extLst>
                <a:ext uri="{FF2B5EF4-FFF2-40B4-BE49-F238E27FC236}">
                  <a16:creationId xmlns:a16="http://schemas.microsoft.com/office/drawing/2014/main" id="{4FC641F4-C5E5-44DF-A1D0-6D2AFE00674B}"/>
                </a:ext>
              </a:extLst>
            </p:cNvPr>
            <p:cNvSpPr/>
            <p:nvPr/>
          </p:nvSpPr>
          <p:spPr>
            <a:xfrm rot="12558171">
              <a:off x="10428198" y="599310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9" name="Овал 3458">
              <a:extLst>
                <a:ext uri="{FF2B5EF4-FFF2-40B4-BE49-F238E27FC236}">
                  <a16:creationId xmlns:a16="http://schemas.microsoft.com/office/drawing/2014/main" id="{09FC7CBD-4D32-4217-8D29-C7AA7F42E5C6}"/>
                </a:ext>
              </a:extLst>
            </p:cNvPr>
            <p:cNvSpPr/>
            <p:nvPr/>
          </p:nvSpPr>
          <p:spPr>
            <a:xfrm rot="12558171">
              <a:off x="10459027" y="601599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0" name="Овал 3459">
              <a:extLst>
                <a:ext uri="{FF2B5EF4-FFF2-40B4-BE49-F238E27FC236}">
                  <a16:creationId xmlns:a16="http://schemas.microsoft.com/office/drawing/2014/main" id="{C32ACBB7-120F-4D9D-970D-F891C0419DEC}"/>
                </a:ext>
              </a:extLst>
            </p:cNvPr>
            <p:cNvSpPr/>
            <p:nvPr/>
          </p:nvSpPr>
          <p:spPr>
            <a:xfrm rot="12558171">
              <a:off x="10440137" y="609308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1" name="Овал 3460">
              <a:extLst>
                <a:ext uri="{FF2B5EF4-FFF2-40B4-BE49-F238E27FC236}">
                  <a16:creationId xmlns:a16="http://schemas.microsoft.com/office/drawing/2014/main" id="{CB7A7C8C-D3A0-4B38-8D72-7C32E3EB6608}"/>
                </a:ext>
              </a:extLst>
            </p:cNvPr>
            <p:cNvSpPr/>
            <p:nvPr/>
          </p:nvSpPr>
          <p:spPr>
            <a:xfrm rot="12558171">
              <a:off x="10482010" y="609967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2" name="Овал 3461">
              <a:extLst>
                <a:ext uri="{FF2B5EF4-FFF2-40B4-BE49-F238E27FC236}">
                  <a16:creationId xmlns:a16="http://schemas.microsoft.com/office/drawing/2014/main" id="{A01C1973-10BE-420C-A3F7-FCBCB04A1B43}"/>
                </a:ext>
              </a:extLst>
            </p:cNvPr>
            <p:cNvSpPr/>
            <p:nvPr/>
          </p:nvSpPr>
          <p:spPr>
            <a:xfrm rot="12558171">
              <a:off x="10511889" y="606402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3" name="Овал 3462">
              <a:extLst>
                <a:ext uri="{FF2B5EF4-FFF2-40B4-BE49-F238E27FC236}">
                  <a16:creationId xmlns:a16="http://schemas.microsoft.com/office/drawing/2014/main" id="{D23735A1-9AA0-4EA9-8F3F-96CA1B422FFE}"/>
                </a:ext>
              </a:extLst>
            </p:cNvPr>
            <p:cNvSpPr/>
            <p:nvPr/>
          </p:nvSpPr>
          <p:spPr>
            <a:xfrm rot="16568401">
              <a:off x="10287055" y="6029671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4" name="Овал 3463">
              <a:extLst>
                <a:ext uri="{FF2B5EF4-FFF2-40B4-BE49-F238E27FC236}">
                  <a16:creationId xmlns:a16="http://schemas.microsoft.com/office/drawing/2014/main" id="{650ABDDD-0037-41A6-8536-14EBC5D8D570}"/>
                </a:ext>
              </a:extLst>
            </p:cNvPr>
            <p:cNvSpPr/>
            <p:nvPr/>
          </p:nvSpPr>
          <p:spPr>
            <a:xfrm rot="16568401">
              <a:off x="10299939" y="5946929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5" name="Овал 3464">
              <a:extLst>
                <a:ext uri="{FF2B5EF4-FFF2-40B4-BE49-F238E27FC236}">
                  <a16:creationId xmlns:a16="http://schemas.microsoft.com/office/drawing/2014/main" id="{5B07C1EA-E31D-414E-9BDD-864C9DECA75C}"/>
                </a:ext>
              </a:extLst>
            </p:cNvPr>
            <p:cNvSpPr/>
            <p:nvPr/>
          </p:nvSpPr>
          <p:spPr>
            <a:xfrm rot="16568401">
              <a:off x="10324670" y="5961879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6" name="Овал 3465">
              <a:extLst>
                <a:ext uri="{FF2B5EF4-FFF2-40B4-BE49-F238E27FC236}">
                  <a16:creationId xmlns:a16="http://schemas.microsoft.com/office/drawing/2014/main" id="{87C36EE2-4696-4660-9C6A-941829DE795F}"/>
                </a:ext>
              </a:extLst>
            </p:cNvPr>
            <p:cNvSpPr/>
            <p:nvPr/>
          </p:nvSpPr>
          <p:spPr>
            <a:xfrm rot="12558171">
              <a:off x="10375382" y="599894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7" name="Овал 3466">
              <a:extLst>
                <a:ext uri="{FF2B5EF4-FFF2-40B4-BE49-F238E27FC236}">
                  <a16:creationId xmlns:a16="http://schemas.microsoft.com/office/drawing/2014/main" id="{10356ABB-EBED-48A9-A87B-43E6DA45AEB8}"/>
                </a:ext>
              </a:extLst>
            </p:cNvPr>
            <p:cNvSpPr/>
            <p:nvPr/>
          </p:nvSpPr>
          <p:spPr>
            <a:xfrm rot="12558171">
              <a:off x="10525884" y="612228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8" name="Овал 3467">
              <a:extLst>
                <a:ext uri="{FF2B5EF4-FFF2-40B4-BE49-F238E27FC236}">
                  <a16:creationId xmlns:a16="http://schemas.microsoft.com/office/drawing/2014/main" id="{D7D5683E-507A-4FF5-A576-02E5F6F8E1AB}"/>
                </a:ext>
              </a:extLst>
            </p:cNvPr>
            <p:cNvSpPr/>
            <p:nvPr/>
          </p:nvSpPr>
          <p:spPr>
            <a:xfrm rot="12558171">
              <a:off x="10553191" y="602373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9" name="Овал 3468">
              <a:extLst>
                <a:ext uri="{FF2B5EF4-FFF2-40B4-BE49-F238E27FC236}">
                  <a16:creationId xmlns:a16="http://schemas.microsoft.com/office/drawing/2014/main" id="{209619AA-47EC-43E3-9070-58A546DD1692}"/>
                </a:ext>
              </a:extLst>
            </p:cNvPr>
            <p:cNvSpPr/>
            <p:nvPr/>
          </p:nvSpPr>
          <p:spPr>
            <a:xfrm rot="12558171">
              <a:off x="10506194" y="597088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0" name="Овал 3469">
              <a:extLst>
                <a:ext uri="{FF2B5EF4-FFF2-40B4-BE49-F238E27FC236}">
                  <a16:creationId xmlns:a16="http://schemas.microsoft.com/office/drawing/2014/main" id="{756A77DF-E052-4BD2-921E-1BAD65695B6A}"/>
                </a:ext>
              </a:extLst>
            </p:cNvPr>
            <p:cNvSpPr/>
            <p:nvPr/>
          </p:nvSpPr>
          <p:spPr>
            <a:xfrm rot="12558171">
              <a:off x="10400593" y="608967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1" name="Овал 3470">
              <a:extLst>
                <a:ext uri="{FF2B5EF4-FFF2-40B4-BE49-F238E27FC236}">
                  <a16:creationId xmlns:a16="http://schemas.microsoft.com/office/drawing/2014/main" id="{A2954972-7AE7-4DDB-ADB8-ECB8FB91C7B2}"/>
                </a:ext>
              </a:extLst>
            </p:cNvPr>
            <p:cNvSpPr/>
            <p:nvPr/>
          </p:nvSpPr>
          <p:spPr>
            <a:xfrm rot="12558171">
              <a:off x="10368173" y="605236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2" name="Овал 3471">
              <a:extLst>
                <a:ext uri="{FF2B5EF4-FFF2-40B4-BE49-F238E27FC236}">
                  <a16:creationId xmlns:a16="http://schemas.microsoft.com/office/drawing/2014/main" id="{149BB6B7-039A-4574-B159-83CEA1B30280}"/>
                </a:ext>
              </a:extLst>
            </p:cNvPr>
            <p:cNvSpPr/>
            <p:nvPr/>
          </p:nvSpPr>
          <p:spPr>
            <a:xfrm rot="12558171">
              <a:off x="10409314" y="602505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3" name="Овал 3472">
              <a:extLst>
                <a:ext uri="{FF2B5EF4-FFF2-40B4-BE49-F238E27FC236}">
                  <a16:creationId xmlns:a16="http://schemas.microsoft.com/office/drawing/2014/main" id="{AE2194A2-E153-4CFF-8014-BB43771EA044}"/>
                </a:ext>
              </a:extLst>
            </p:cNvPr>
            <p:cNvSpPr/>
            <p:nvPr/>
          </p:nvSpPr>
          <p:spPr>
            <a:xfrm rot="12558171">
              <a:off x="10468662" y="606062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4" name="Овал 3473">
              <a:extLst>
                <a:ext uri="{FF2B5EF4-FFF2-40B4-BE49-F238E27FC236}">
                  <a16:creationId xmlns:a16="http://schemas.microsoft.com/office/drawing/2014/main" id="{B9E10273-DFF6-471C-B8FD-EC12787319FB}"/>
                </a:ext>
              </a:extLst>
            </p:cNvPr>
            <p:cNvSpPr/>
            <p:nvPr/>
          </p:nvSpPr>
          <p:spPr>
            <a:xfrm rot="12558171">
              <a:off x="10401268" y="613009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5" name="Овал 3474">
              <a:extLst>
                <a:ext uri="{FF2B5EF4-FFF2-40B4-BE49-F238E27FC236}">
                  <a16:creationId xmlns:a16="http://schemas.microsoft.com/office/drawing/2014/main" id="{19A48B27-E2A7-4062-9A12-F4ADF8850A0D}"/>
                </a:ext>
              </a:extLst>
            </p:cNvPr>
            <p:cNvSpPr/>
            <p:nvPr/>
          </p:nvSpPr>
          <p:spPr>
            <a:xfrm rot="12558171">
              <a:off x="10420441" y="629548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6" name="Овал 3475">
              <a:extLst>
                <a:ext uri="{FF2B5EF4-FFF2-40B4-BE49-F238E27FC236}">
                  <a16:creationId xmlns:a16="http://schemas.microsoft.com/office/drawing/2014/main" id="{802F691B-B215-4369-BB8B-27A7D96A4C4E}"/>
                </a:ext>
              </a:extLst>
            </p:cNvPr>
            <p:cNvSpPr/>
            <p:nvPr/>
          </p:nvSpPr>
          <p:spPr>
            <a:xfrm rot="12558171">
              <a:off x="10507113" y="602553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7" name="Овал 3476">
              <a:extLst>
                <a:ext uri="{FF2B5EF4-FFF2-40B4-BE49-F238E27FC236}">
                  <a16:creationId xmlns:a16="http://schemas.microsoft.com/office/drawing/2014/main" id="{E5E5A12F-74F8-4AFF-9683-BCAEF80B822A}"/>
                </a:ext>
              </a:extLst>
            </p:cNvPr>
            <p:cNvSpPr/>
            <p:nvPr/>
          </p:nvSpPr>
          <p:spPr>
            <a:xfrm rot="12558171">
              <a:off x="10482891" y="614875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8" name="Овал 3477">
              <a:extLst>
                <a:ext uri="{FF2B5EF4-FFF2-40B4-BE49-F238E27FC236}">
                  <a16:creationId xmlns:a16="http://schemas.microsoft.com/office/drawing/2014/main" id="{4AD6E91F-C147-493F-95F8-D10A628CA57E}"/>
                </a:ext>
              </a:extLst>
            </p:cNvPr>
            <p:cNvSpPr/>
            <p:nvPr/>
          </p:nvSpPr>
          <p:spPr>
            <a:xfrm rot="16568401">
              <a:off x="10262488" y="5909130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9" name="Овал 3478">
              <a:extLst>
                <a:ext uri="{FF2B5EF4-FFF2-40B4-BE49-F238E27FC236}">
                  <a16:creationId xmlns:a16="http://schemas.microsoft.com/office/drawing/2014/main" id="{3FCCFB27-F630-4F73-98F7-21297ECE15F9}"/>
                </a:ext>
              </a:extLst>
            </p:cNvPr>
            <p:cNvSpPr/>
            <p:nvPr/>
          </p:nvSpPr>
          <p:spPr>
            <a:xfrm rot="16568401">
              <a:off x="10303987" y="5911946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0" name="Овал 3479">
              <a:extLst>
                <a:ext uri="{FF2B5EF4-FFF2-40B4-BE49-F238E27FC236}">
                  <a16:creationId xmlns:a16="http://schemas.microsoft.com/office/drawing/2014/main" id="{C326966D-8C6F-4067-BF16-F6DC393A1004}"/>
                </a:ext>
              </a:extLst>
            </p:cNvPr>
            <p:cNvSpPr/>
            <p:nvPr/>
          </p:nvSpPr>
          <p:spPr>
            <a:xfrm rot="16568401">
              <a:off x="10331754" y="5874556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1" name="Овал 3480">
              <a:extLst>
                <a:ext uri="{FF2B5EF4-FFF2-40B4-BE49-F238E27FC236}">
                  <a16:creationId xmlns:a16="http://schemas.microsoft.com/office/drawing/2014/main" id="{6DA1147D-E8F4-465E-BD1E-5F5B716F7375}"/>
                </a:ext>
              </a:extLst>
            </p:cNvPr>
            <p:cNvSpPr/>
            <p:nvPr/>
          </p:nvSpPr>
          <p:spPr>
            <a:xfrm rot="12558171">
              <a:off x="10477347" y="600489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2" name="Овал 3481">
              <a:extLst>
                <a:ext uri="{FF2B5EF4-FFF2-40B4-BE49-F238E27FC236}">
                  <a16:creationId xmlns:a16="http://schemas.microsoft.com/office/drawing/2014/main" id="{A401422C-AD75-41B3-9F73-F179B0644D87}"/>
                </a:ext>
              </a:extLst>
            </p:cNvPr>
            <p:cNvSpPr/>
            <p:nvPr/>
          </p:nvSpPr>
          <p:spPr>
            <a:xfrm rot="12558171">
              <a:off x="10324834" y="5942406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3" name="Овал 3482">
              <a:extLst>
                <a:ext uri="{FF2B5EF4-FFF2-40B4-BE49-F238E27FC236}">
                  <a16:creationId xmlns:a16="http://schemas.microsoft.com/office/drawing/2014/main" id="{6A1A25AA-7D7B-4195-A12B-D941F3E63E50}"/>
                </a:ext>
              </a:extLst>
            </p:cNvPr>
            <p:cNvSpPr/>
            <p:nvPr/>
          </p:nvSpPr>
          <p:spPr>
            <a:xfrm rot="12558171">
              <a:off x="10331648" y="602416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4" name="Овал 3483">
              <a:extLst>
                <a:ext uri="{FF2B5EF4-FFF2-40B4-BE49-F238E27FC236}">
                  <a16:creationId xmlns:a16="http://schemas.microsoft.com/office/drawing/2014/main" id="{9E6976B3-0121-49BC-949A-7D498BB88DB1}"/>
                </a:ext>
              </a:extLst>
            </p:cNvPr>
            <p:cNvSpPr/>
            <p:nvPr/>
          </p:nvSpPr>
          <p:spPr>
            <a:xfrm rot="12558171">
              <a:off x="10301378" y="600331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5" name="Овал 3484">
              <a:extLst>
                <a:ext uri="{FF2B5EF4-FFF2-40B4-BE49-F238E27FC236}">
                  <a16:creationId xmlns:a16="http://schemas.microsoft.com/office/drawing/2014/main" id="{A897630C-5E32-44AA-A979-193EAE26CC8D}"/>
                </a:ext>
              </a:extLst>
            </p:cNvPr>
            <p:cNvSpPr/>
            <p:nvPr/>
          </p:nvSpPr>
          <p:spPr>
            <a:xfrm rot="12558171">
              <a:off x="10393643" y="596138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6" name="Овал 3485">
              <a:extLst>
                <a:ext uri="{FF2B5EF4-FFF2-40B4-BE49-F238E27FC236}">
                  <a16:creationId xmlns:a16="http://schemas.microsoft.com/office/drawing/2014/main" id="{F752B8CB-2FCC-4071-978C-D2AA812031DD}"/>
                </a:ext>
              </a:extLst>
            </p:cNvPr>
            <p:cNvSpPr/>
            <p:nvPr/>
          </p:nvSpPr>
          <p:spPr>
            <a:xfrm rot="12558171">
              <a:off x="10401026" y="590665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7" name="Овал 3486">
              <a:extLst>
                <a:ext uri="{FF2B5EF4-FFF2-40B4-BE49-F238E27FC236}">
                  <a16:creationId xmlns:a16="http://schemas.microsoft.com/office/drawing/2014/main" id="{4BD19BA3-B060-4F17-9E47-76A2C5CEB34C}"/>
                </a:ext>
              </a:extLst>
            </p:cNvPr>
            <p:cNvSpPr/>
            <p:nvPr/>
          </p:nvSpPr>
          <p:spPr>
            <a:xfrm rot="12558171">
              <a:off x="10431856" y="592954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8" name="Овал 3487">
              <a:extLst>
                <a:ext uri="{FF2B5EF4-FFF2-40B4-BE49-F238E27FC236}">
                  <a16:creationId xmlns:a16="http://schemas.microsoft.com/office/drawing/2014/main" id="{7FC9DD1F-7068-4B3E-9F0C-A8082368D2B5}"/>
                </a:ext>
              </a:extLst>
            </p:cNvPr>
            <p:cNvSpPr/>
            <p:nvPr/>
          </p:nvSpPr>
          <p:spPr>
            <a:xfrm rot="12558171">
              <a:off x="10412964" y="600664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9" name="Овал 3488">
              <a:extLst>
                <a:ext uri="{FF2B5EF4-FFF2-40B4-BE49-F238E27FC236}">
                  <a16:creationId xmlns:a16="http://schemas.microsoft.com/office/drawing/2014/main" id="{E6A01D3C-5F94-40E6-AA5D-DD3D3859D872}"/>
                </a:ext>
              </a:extLst>
            </p:cNvPr>
            <p:cNvSpPr/>
            <p:nvPr/>
          </p:nvSpPr>
          <p:spPr>
            <a:xfrm rot="12558171">
              <a:off x="10454839" y="6013224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1" name="Овал 3490">
              <a:extLst>
                <a:ext uri="{FF2B5EF4-FFF2-40B4-BE49-F238E27FC236}">
                  <a16:creationId xmlns:a16="http://schemas.microsoft.com/office/drawing/2014/main" id="{E6A65411-8F6A-406F-855B-483DA7CD10B3}"/>
                </a:ext>
              </a:extLst>
            </p:cNvPr>
            <p:cNvSpPr/>
            <p:nvPr/>
          </p:nvSpPr>
          <p:spPr>
            <a:xfrm rot="16568401">
              <a:off x="10274666" y="5945517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2" name="Овал 3491">
              <a:extLst>
                <a:ext uri="{FF2B5EF4-FFF2-40B4-BE49-F238E27FC236}">
                  <a16:creationId xmlns:a16="http://schemas.microsoft.com/office/drawing/2014/main" id="{AC352ADC-2E09-4E04-98B3-73334A5B9528}"/>
                </a:ext>
              </a:extLst>
            </p:cNvPr>
            <p:cNvSpPr/>
            <p:nvPr/>
          </p:nvSpPr>
          <p:spPr>
            <a:xfrm rot="16568401">
              <a:off x="10292712" y="5845083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3" name="Овал 3492">
              <a:extLst>
                <a:ext uri="{FF2B5EF4-FFF2-40B4-BE49-F238E27FC236}">
                  <a16:creationId xmlns:a16="http://schemas.microsoft.com/office/drawing/2014/main" id="{931E9CAF-0C34-4768-B0F7-8AF0614BA355}"/>
                </a:ext>
              </a:extLst>
            </p:cNvPr>
            <p:cNvSpPr/>
            <p:nvPr/>
          </p:nvSpPr>
          <p:spPr>
            <a:xfrm rot="16568401">
              <a:off x="10297497" y="5875431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4" name="Овал 3493">
              <a:extLst>
                <a:ext uri="{FF2B5EF4-FFF2-40B4-BE49-F238E27FC236}">
                  <a16:creationId xmlns:a16="http://schemas.microsoft.com/office/drawing/2014/main" id="{F26A8F2D-0AF6-4985-AB76-E9F6F99D92B5}"/>
                </a:ext>
              </a:extLst>
            </p:cNvPr>
            <p:cNvSpPr/>
            <p:nvPr/>
          </p:nvSpPr>
          <p:spPr>
            <a:xfrm rot="12558171">
              <a:off x="10348209" y="591249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5" name="Овал 3494">
              <a:extLst>
                <a:ext uri="{FF2B5EF4-FFF2-40B4-BE49-F238E27FC236}">
                  <a16:creationId xmlns:a16="http://schemas.microsoft.com/office/drawing/2014/main" id="{FB457A2E-6291-4EC7-BAE3-6EAE848D7232}"/>
                </a:ext>
              </a:extLst>
            </p:cNvPr>
            <p:cNvSpPr/>
            <p:nvPr/>
          </p:nvSpPr>
          <p:spPr>
            <a:xfrm rot="12558171">
              <a:off x="10498711" y="603584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6" name="Овал 3495">
              <a:extLst>
                <a:ext uri="{FF2B5EF4-FFF2-40B4-BE49-F238E27FC236}">
                  <a16:creationId xmlns:a16="http://schemas.microsoft.com/office/drawing/2014/main" id="{0BCAE7C3-9F38-4E10-94C0-CF4C6B36534D}"/>
                </a:ext>
              </a:extLst>
            </p:cNvPr>
            <p:cNvSpPr/>
            <p:nvPr/>
          </p:nvSpPr>
          <p:spPr>
            <a:xfrm rot="12558171">
              <a:off x="10526018" y="5937288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7" name="Овал 3496">
              <a:extLst>
                <a:ext uri="{FF2B5EF4-FFF2-40B4-BE49-F238E27FC236}">
                  <a16:creationId xmlns:a16="http://schemas.microsoft.com/office/drawing/2014/main" id="{8A6F7957-D3A5-4A0B-BB15-5F81A4B6B824}"/>
                </a:ext>
              </a:extLst>
            </p:cNvPr>
            <p:cNvSpPr/>
            <p:nvPr/>
          </p:nvSpPr>
          <p:spPr>
            <a:xfrm rot="12558171">
              <a:off x="10479021" y="588443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8" name="Овал 3497">
              <a:extLst>
                <a:ext uri="{FF2B5EF4-FFF2-40B4-BE49-F238E27FC236}">
                  <a16:creationId xmlns:a16="http://schemas.microsoft.com/office/drawing/2014/main" id="{F11D1DFC-0E89-4D8B-B925-6F17C44B7919}"/>
                </a:ext>
              </a:extLst>
            </p:cNvPr>
            <p:cNvSpPr/>
            <p:nvPr/>
          </p:nvSpPr>
          <p:spPr>
            <a:xfrm rot="12558171">
              <a:off x="10373420" y="600322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9" name="Овал 3498">
              <a:extLst>
                <a:ext uri="{FF2B5EF4-FFF2-40B4-BE49-F238E27FC236}">
                  <a16:creationId xmlns:a16="http://schemas.microsoft.com/office/drawing/2014/main" id="{37E97186-8066-4B0B-8F2C-621B9D86EDBF}"/>
                </a:ext>
              </a:extLst>
            </p:cNvPr>
            <p:cNvSpPr/>
            <p:nvPr/>
          </p:nvSpPr>
          <p:spPr>
            <a:xfrm rot="12558171">
              <a:off x="10341000" y="596591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0" name="Овал 3499">
              <a:extLst>
                <a:ext uri="{FF2B5EF4-FFF2-40B4-BE49-F238E27FC236}">
                  <a16:creationId xmlns:a16="http://schemas.microsoft.com/office/drawing/2014/main" id="{D197BEB9-9E2C-4A26-B23B-4B54F40145F8}"/>
                </a:ext>
              </a:extLst>
            </p:cNvPr>
            <p:cNvSpPr/>
            <p:nvPr/>
          </p:nvSpPr>
          <p:spPr>
            <a:xfrm rot="12558171">
              <a:off x="10382141" y="593861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1" name="Овал 3500">
              <a:extLst>
                <a:ext uri="{FF2B5EF4-FFF2-40B4-BE49-F238E27FC236}">
                  <a16:creationId xmlns:a16="http://schemas.microsoft.com/office/drawing/2014/main" id="{14A88259-95EC-4019-91E0-FF817A4E80AE}"/>
                </a:ext>
              </a:extLst>
            </p:cNvPr>
            <p:cNvSpPr/>
            <p:nvPr/>
          </p:nvSpPr>
          <p:spPr>
            <a:xfrm rot="12558171">
              <a:off x="10441489" y="5974175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2" name="Овал 3501">
              <a:extLst>
                <a:ext uri="{FF2B5EF4-FFF2-40B4-BE49-F238E27FC236}">
                  <a16:creationId xmlns:a16="http://schemas.microsoft.com/office/drawing/2014/main" id="{252CA07B-0AFB-4DE5-B4BB-2237243734F5}"/>
                </a:ext>
              </a:extLst>
            </p:cNvPr>
            <p:cNvSpPr/>
            <p:nvPr/>
          </p:nvSpPr>
          <p:spPr>
            <a:xfrm rot="12558171">
              <a:off x="10371999" y="6055983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3" name="Овал 3502">
              <a:extLst>
                <a:ext uri="{FF2B5EF4-FFF2-40B4-BE49-F238E27FC236}">
                  <a16:creationId xmlns:a16="http://schemas.microsoft.com/office/drawing/2014/main" id="{EB9DF9E1-9798-4C4E-B29C-F96D02A19BB9}"/>
                </a:ext>
              </a:extLst>
            </p:cNvPr>
            <p:cNvSpPr/>
            <p:nvPr/>
          </p:nvSpPr>
          <p:spPr>
            <a:xfrm rot="12558171">
              <a:off x="10414164" y="6045980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4" name="Овал 3503">
              <a:extLst>
                <a:ext uri="{FF2B5EF4-FFF2-40B4-BE49-F238E27FC236}">
                  <a16:creationId xmlns:a16="http://schemas.microsoft.com/office/drawing/2014/main" id="{05E95C50-BEFB-4E1F-9EB3-B7688D7D05DD}"/>
                </a:ext>
              </a:extLst>
            </p:cNvPr>
            <p:cNvSpPr/>
            <p:nvPr/>
          </p:nvSpPr>
          <p:spPr>
            <a:xfrm rot="12558171">
              <a:off x="10957860" y="570520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5" name="Овал 3504">
              <a:extLst>
                <a:ext uri="{FF2B5EF4-FFF2-40B4-BE49-F238E27FC236}">
                  <a16:creationId xmlns:a16="http://schemas.microsoft.com/office/drawing/2014/main" id="{3105423E-2DD9-4B50-AECF-331C47F81F22}"/>
                </a:ext>
              </a:extLst>
            </p:cNvPr>
            <p:cNvSpPr/>
            <p:nvPr/>
          </p:nvSpPr>
          <p:spPr>
            <a:xfrm rot="12558171">
              <a:off x="10419954" y="6082412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06" name="Группа 3505">
              <a:extLst>
                <a:ext uri="{FF2B5EF4-FFF2-40B4-BE49-F238E27FC236}">
                  <a16:creationId xmlns:a16="http://schemas.microsoft.com/office/drawing/2014/main" id="{CB1B18FA-61EB-4185-9DD5-F4221FE10092}"/>
                </a:ext>
              </a:extLst>
            </p:cNvPr>
            <p:cNvGrpSpPr/>
            <p:nvPr/>
          </p:nvGrpSpPr>
          <p:grpSpPr>
            <a:xfrm rot="10512315">
              <a:off x="10224041" y="5965188"/>
              <a:ext cx="288451" cy="318136"/>
              <a:chOff x="8795933" y="4106001"/>
              <a:chExt cx="321430" cy="398919"/>
            </a:xfrm>
          </p:grpSpPr>
          <p:sp>
            <p:nvSpPr>
              <p:cNvPr id="3626" name="Овал 3625">
                <a:extLst>
                  <a:ext uri="{FF2B5EF4-FFF2-40B4-BE49-F238E27FC236}">
                    <a16:creationId xmlns:a16="http://schemas.microsoft.com/office/drawing/2014/main" id="{2E0F76B7-25EC-4E3D-88A9-0C12AEFEAA89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7" name="Овал 3626">
                <a:extLst>
                  <a:ext uri="{FF2B5EF4-FFF2-40B4-BE49-F238E27FC236}">
                    <a16:creationId xmlns:a16="http://schemas.microsoft.com/office/drawing/2014/main" id="{73D39CE0-EDB2-4C6F-B639-3DF00B2F68AB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8" name="Овал 3627">
                <a:extLst>
                  <a:ext uri="{FF2B5EF4-FFF2-40B4-BE49-F238E27FC236}">
                    <a16:creationId xmlns:a16="http://schemas.microsoft.com/office/drawing/2014/main" id="{8A6980B5-643E-4552-9EF3-45D060E3FF96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9" name="Овал 3628">
                <a:extLst>
                  <a:ext uri="{FF2B5EF4-FFF2-40B4-BE49-F238E27FC236}">
                    <a16:creationId xmlns:a16="http://schemas.microsoft.com/office/drawing/2014/main" id="{A2033230-A4F4-4A6A-86C1-6E92885A40B5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0" name="Овал 3629">
                <a:extLst>
                  <a:ext uri="{FF2B5EF4-FFF2-40B4-BE49-F238E27FC236}">
                    <a16:creationId xmlns:a16="http://schemas.microsoft.com/office/drawing/2014/main" id="{A35CAF76-77DC-43FF-AC4E-63AA91187D21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1" name="Овал 3630">
                <a:extLst>
                  <a:ext uri="{FF2B5EF4-FFF2-40B4-BE49-F238E27FC236}">
                    <a16:creationId xmlns:a16="http://schemas.microsoft.com/office/drawing/2014/main" id="{7249E4C8-7839-428E-B9D1-BD03381F7420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2" name="Овал 3631">
                <a:extLst>
                  <a:ext uri="{FF2B5EF4-FFF2-40B4-BE49-F238E27FC236}">
                    <a16:creationId xmlns:a16="http://schemas.microsoft.com/office/drawing/2014/main" id="{35D663B7-A77B-438E-8B92-5D1C15C7409A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3" name="Овал 3632">
                <a:extLst>
                  <a:ext uri="{FF2B5EF4-FFF2-40B4-BE49-F238E27FC236}">
                    <a16:creationId xmlns:a16="http://schemas.microsoft.com/office/drawing/2014/main" id="{B7AE6B1C-8A4C-4235-9C85-42EC865915CF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4" name="Овал 3633">
                <a:extLst>
                  <a:ext uri="{FF2B5EF4-FFF2-40B4-BE49-F238E27FC236}">
                    <a16:creationId xmlns:a16="http://schemas.microsoft.com/office/drawing/2014/main" id="{64B45380-CE99-4422-A6E6-6422950DC1AB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5" name="Овал 3634">
                <a:extLst>
                  <a:ext uri="{FF2B5EF4-FFF2-40B4-BE49-F238E27FC236}">
                    <a16:creationId xmlns:a16="http://schemas.microsoft.com/office/drawing/2014/main" id="{C4BC9163-C7DE-4568-992D-73989782FE18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6" name="Овал 3635">
                <a:extLst>
                  <a:ext uri="{FF2B5EF4-FFF2-40B4-BE49-F238E27FC236}">
                    <a16:creationId xmlns:a16="http://schemas.microsoft.com/office/drawing/2014/main" id="{E59BFB03-BE8D-4DE9-8481-19EEF15E06D5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7" name="Овал 3636">
                <a:extLst>
                  <a:ext uri="{FF2B5EF4-FFF2-40B4-BE49-F238E27FC236}">
                    <a16:creationId xmlns:a16="http://schemas.microsoft.com/office/drawing/2014/main" id="{C6651D31-BEE5-454F-AB4C-7BA5E76F2E62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8" name="Овал 3637">
                <a:extLst>
                  <a:ext uri="{FF2B5EF4-FFF2-40B4-BE49-F238E27FC236}">
                    <a16:creationId xmlns:a16="http://schemas.microsoft.com/office/drawing/2014/main" id="{160B68E8-7CA5-4549-A735-80B6B8E652E7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9" name="Овал 3638">
                <a:extLst>
                  <a:ext uri="{FF2B5EF4-FFF2-40B4-BE49-F238E27FC236}">
                    <a16:creationId xmlns:a16="http://schemas.microsoft.com/office/drawing/2014/main" id="{EBA15314-0CEE-4895-B1D9-F44B92FA5E53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0" name="Овал 3639">
                <a:extLst>
                  <a:ext uri="{FF2B5EF4-FFF2-40B4-BE49-F238E27FC236}">
                    <a16:creationId xmlns:a16="http://schemas.microsoft.com/office/drawing/2014/main" id="{C8E3B1A9-DD23-4F2B-8093-227DC6D444C6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1" name="Овал 3640">
                <a:extLst>
                  <a:ext uri="{FF2B5EF4-FFF2-40B4-BE49-F238E27FC236}">
                    <a16:creationId xmlns:a16="http://schemas.microsoft.com/office/drawing/2014/main" id="{E840E5D8-1F45-4F24-9FB3-E8B915FCF16E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2" name="Овал 3641">
                <a:extLst>
                  <a:ext uri="{FF2B5EF4-FFF2-40B4-BE49-F238E27FC236}">
                    <a16:creationId xmlns:a16="http://schemas.microsoft.com/office/drawing/2014/main" id="{C77E03DA-B471-415B-8E5D-7DAEEC8A35A8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3" name="Овал 3642">
                <a:extLst>
                  <a:ext uri="{FF2B5EF4-FFF2-40B4-BE49-F238E27FC236}">
                    <a16:creationId xmlns:a16="http://schemas.microsoft.com/office/drawing/2014/main" id="{F59A705E-4D19-46B3-A822-04D92BE43CE2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4" name="Овал 3643">
                <a:extLst>
                  <a:ext uri="{FF2B5EF4-FFF2-40B4-BE49-F238E27FC236}">
                    <a16:creationId xmlns:a16="http://schemas.microsoft.com/office/drawing/2014/main" id="{2E7FBA85-3AEF-495A-9264-95A8F48B84E5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5" name="Овал 3644">
                <a:extLst>
                  <a:ext uri="{FF2B5EF4-FFF2-40B4-BE49-F238E27FC236}">
                    <a16:creationId xmlns:a16="http://schemas.microsoft.com/office/drawing/2014/main" id="{4BF33B95-FFA9-448A-A2C4-73EEFD8EC476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6" name="Овал 3645">
                <a:extLst>
                  <a:ext uri="{FF2B5EF4-FFF2-40B4-BE49-F238E27FC236}">
                    <a16:creationId xmlns:a16="http://schemas.microsoft.com/office/drawing/2014/main" id="{842EF235-934A-4926-99D8-71B259DF6168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7" name="Овал 3646">
                <a:extLst>
                  <a:ext uri="{FF2B5EF4-FFF2-40B4-BE49-F238E27FC236}">
                    <a16:creationId xmlns:a16="http://schemas.microsoft.com/office/drawing/2014/main" id="{8452FFD5-B25D-4621-A5DE-D9FF90F4C160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8" name="Овал 3647">
                <a:extLst>
                  <a:ext uri="{FF2B5EF4-FFF2-40B4-BE49-F238E27FC236}">
                    <a16:creationId xmlns:a16="http://schemas.microsoft.com/office/drawing/2014/main" id="{AD4AA3E4-9677-4B01-A47A-C31E5E08084A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9" name="Овал 3648">
                <a:extLst>
                  <a:ext uri="{FF2B5EF4-FFF2-40B4-BE49-F238E27FC236}">
                    <a16:creationId xmlns:a16="http://schemas.microsoft.com/office/drawing/2014/main" id="{45311E0E-D9CE-475E-8725-9197D357BF1E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0" name="Овал 3649">
                <a:extLst>
                  <a:ext uri="{FF2B5EF4-FFF2-40B4-BE49-F238E27FC236}">
                    <a16:creationId xmlns:a16="http://schemas.microsoft.com/office/drawing/2014/main" id="{B7FA2895-D20B-4ABD-8F00-61D591F08CA8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1" name="Овал 3650">
                <a:extLst>
                  <a:ext uri="{FF2B5EF4-FFF2-40B4-BE49-F238E27FC236}">
                    <a16:creationId xmlns:a16="http://schemas.microsoft.com/office/drawing/2014/main" id="{1EE10752-6D81-42E6-B8A4-FDC350C95DAF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2" name="Овал 3651">
                <a:extLst>
                  <a:ext uri="{FF2B5EF4-FFF2-40B4-BE49-F238E27FC236}">
                    <a16:creationId xmlns:a16="http://schemas.microsoft.com/office/drawing/2014/main" id="{964E4AE5-66A9-499F-971B-241EC8105B2D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3" name="Овал 3652">
                <a:extLst>
                  <a:ext uri="{FF2B5EF4-FFF2-40B4-BE49-F238E27FC236}">
                    <a16:creationId xmlns:a16="http://schemas.microsoft.com/office/drawing/2014/main" id="{A991BEBC-E0EA-42BB-8985-B3946AA7AF40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07" name="Группа 3506">
              <a:extLst>
                <a:ext uri="{FF2B5EF4-FFF2-40B4-BE49-F238E27FC236}">
                  <a16:creationId xmlns:a16="http://schemas.microsoft.com/office/drawing/2014/main" id="{7B633A19-ECC4-4E48-A220-5C49913D582F}"/>
                </a:ext>
              </a:extLst>
            </p:cNvPr>
            <p:cNvGrpSpPr/>
            <p:nvPr/>
          </p:nvGrpSpPr>
          <p:grpSpPr>
            <a:xfrm rot="3415603">
              <a:off x="10544553" y="5984533"/>
              <a:ext cx="256339" cy="357990"/>
              <a:chOff x="8795933" y="4106001"/>
              <a:chExt cx="321430" cy="398919"/>
            </a:xfrm>
          </p:grpSpPr>
          <p:sp>
            <p:nvSpPr>
              <p:cNvPr id="3598" name="Овал 3597">
                <a:extLst>
                  <a:ext uri="{FF2B5EF4-FFF2-40B4-BE49-F238E27FC236}">
                    <a16:creationId xmlns:a16="http://schemas.microsoft.com/office/drawing/2014/main" id="{306168FE-E5CE-4190-9183-924B6B889AD5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9" name="Овал 3598">
                <a:extLst>
                  <a:ext uri="{FF2B5EF4-FFF2-40B4-BE49-F238E27FC236}">
                    <a16:creationId xmlns:a16="http://schemas.microsoft.com/office/drawing/2014/main" id="{0CD8CD2E-7BDD-4A70-AFEC-2A66EFAEEADB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0" name="Овал 3599">
                <a:extLst>
                  <a:ext uri="{FF2B5EF4-FFF2-40B4-BE49-F238E27FC236}">
                    <a16:creationId xmlns:a16="http://schemas.microsoft.com/office/drawing/2014/main" id="{FF66800A-3740-42C4-AEA7-F10A1E3A8501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1" name="Овал 3600">
                <a:extLst>
                  <a:ext uri="{FF2B5EF4-FFF2-40B4-BE49-F238E27FC236}">
                    <a16:creationId xmlns:a16="http://schemas.microsoft.com/office/drawing/2014/main" id="{150A7EF5-F0ED-4A18-9E4D-7493734F03DF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2" name="Овал 3601">
                <a:extLst>
                  <a:ext uri="{FF2B5EF4-FFF2-40B4-BE49-F238E27FC236}">
                    <a16:creationId xmlns:a16="http://schemas.microsoft.com/office/drawing/2014/main" id="{19E94FA6-89FD-44AA-8519-E6F89E1CADE9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3" name="Овал 3602">
                <a:extLst>
                  <a:ext uri="{FF2B5EF4-FFF2-40B4-BE49-F238E27FC236}">
                    <a16:creationId xmlns:a16="http://schemas.microsoft.com/office/drawing/2014/main" id="{BD87A9B4-C786-4847-8154-DFCDD19EB6C3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4" name="Овал 3603">
                <a:extLst>
                  <a:ext uri="{FF2B5EF4-FFF2-40B4-BE49-F238E27FC236}">
                    <a16:creationId xmlns:a16="http://schemas.microsoft.com/office/drawing/2014/main" id="{690E35A6-E2B2-445A-B52A-18E7399474A4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5" name="Овал 3604">
                <a:extLst>
                  <a:ext uri="{FF2B5EF4-FFF2-40B4-BE49-F238E27FC236}">
                    <a16:creationId xmlns:a16="http://schemas.microsoft.com/office/drawing/2014/main" id="{11AB28EA-2FF3-47CC-BCD0-40FBE0C866B8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6" name="Овал 3605">
                <a:extLst>
                  <a:ext uri="{FF2B5EF4-FFF2-40B4-BE49-F238E27FC236}">
                    <a16:creationId xmlns:a16="http://schemas.microsoft.com/office/drawing/2014/main" id="{2443E931-ADB2-4DE4-AA4A-DBB62817B195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7" name="Овал 3606">
                <a:extLst>
                  <a:ext uri="{FF2B5EF4-FFF2-40B4-BE49-F238E27FC236}">
                    <a16:creationId xmlns:a16="http://schemas.microsoft.com/office/drawing/2014/main" id="{AE5FB565-3A06-48D7-89B5-BF29A5F3664B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8" name="Овал 3607">
                <a:extLst>
                  <a:ext uri="{FF2B5EF4-FFF2-40B4-BE49-F238E27FC236}">
                    <a16:creationId xmlns:a16="http://schemas.microsoft.com/office/drawing/2014/main" id="{DF882385-7F6C-4069-ADFC-4056FF443270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9" name="Овал 3608">
                <a:extLst>
                  <a:ext uri="{FF2B5EF4-FFF2-40B4-BE49-F238E27FC236}">
                    <a16:creationId xmlns:a16="http://schemas.microsoft.com/office/drawing/2014/main" id="{81CD088A-BC22-4BA1-B48B-DA0F1C7A1A4C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0" name="Овал 3609">
                <a:extLst>
                  <a:ext uri="{FF2B5EF4-FFF2-40B4-BE49-F238E27FC236}">
                    <a16:creationId xmlns:a16="http://schemas.microsoft.com/office/drawing/2014/main" id="{E25920FD-FF6D-4B21-8F9B-ACA56E945D50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1" name="Овал 3610">
                <a:extLst>
                  <a:ext uri="{FF2B5EF4-FFF2-40B4-BE49-F238E27FC236}">
                    <a16:creationId xmlns:a16="http://schemas.microsoft.com/office/drawing/2014/main" id="{CBB14772-23B0-4191-BAD1-0B8CFC1C5C85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2" name="Овал 3611">
                <a:extLst>
                  <a:ext uri="{FF2B5EF4-FFF2-40B4-BE49-F238E27FC236}">
                    <a16:creationId xmlns:a16="http://schemas.microsoft.com/office/drawing/2014/main" id="{7A6CACDE-C173-4929-93D9-F95EB5D875A0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3" name="Овал 3612">
                <a:extLst>
                  <a:ext uri="{FF2B5EF4-FFF2-40B4-BE49-F238E27FC236}">
                    <a16:creationId xmlns:a16="http://schemas.microsoft.com/office/drawing/2014/main" id="{0D7B5BF9-E6DE-48E2-BEC3-4D425D43C0E4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4" name="Овал 3613">
                <a:extLst>
                  <a:ext uri="{FF2B5EF4-FFF2-40B4-BE49-F238E27FC236}">
                    <a16:creationId xmlns:a16="http://schemas.microsoft.com/office/drawing/2014/main" id="{C775F1C7-8621-4738-89F5-51CE300EFF42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5" name="Овал 3614">
                <a:extLst>
                  <a:ext uri="{FF2B5EF4-FFF2-40B4-BE49-F238E27FC236}">
                    <a16:creationId xmlns:a16="http://schemas.microsoft.com/office/drawing/2014/main" id="{E93F9DB1-04B8-4C12-978A-5F4FBA7BC5C2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6" name="Овал 3615">
                <a:extLst>
                  <a:ext uri="{FF2B5EF4-FFF2-40B4-BE49-F238E27FC236}">
                    <a16:creationId xmlns:a16="http://schemas.microsoft.com/office/drawing/2014/main" id="{6F2387FA-E2CC-4FBA-8AB1-DE26C657B7CD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7" name="Овал 3616">
                <a:extLst>
                  <a:ext uri="{FF2B5EF4-FFF2-40B4-BE49-F238E27FC236}">
                    <a16:creationId xmlns:a16="http://schemas.microsoft.com/office/drawing/2014/main" id="{4D38DCCE-A40A-4220-9391-6D74B640967C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8" name="Овал 3617">
                <a:extLst>
                  <a:ext uri="{FF2B5EF4-FFF2-40B4-BE49-F238E27FC236}">
                    <a16:creationId xmlns:a16="http://schemas.microsoft.com/office/drawing/2014/main" id="{7CA0EC87-B77F-469D-994D-73E5A165F7E9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9" name="Овал 3618">
                <a:extLst>
                  <a:ext uri="{FF2B5EF4-FFF2-40B4-BE49-F238E27FC236}">
                    <a16:creationId xmlns:a16="http://schemas.microsoft.com/office/drawing/2014/main" id="{40C704D9-B4C0-4E38-B649-726C8BAD058D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0" name="Овал 3619">
                <a:extLst>
                  <a:ext uri="{FF2B5EF4-FFF2-40B4-BE49-F238E27FC236}">
                    <a16:creationId xmlns:a16="http://schemas.microsoft.com/office/drawing/2014/main" id="{3B801FB7-4237-475E-A01D-E61A1B5C7F1D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1" name="Овал 3620">
                <a:extLst>
                  <a:ext uri="{FF2B5EF4-FFF2-40B4-BE49-F238E27FC236}">
                    <a16:creationId xmlns:a16="http://schemas.microsoft.com/office/drawing/2014/main" id="{4C5BCFE8-0439-420D-8C26-252EA7FA7408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2" name="Овал 3621">
                <a:extLst>
                  <a:ext uri="{FF2B5EF4-FFF2-40B4-BE49-F238E27FC236}">
                    <a16:creationId xmlns:a16="http://schemas.microsoft.com/office/drawing/2014/main" id="{5C33217E-4F28-4BB6-9AE3-8369C2F1082B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3" name="Овал 3622">
                <a:extLst>
                  <a:ext uri="{FF2B5EF4-FFF2-40B4-BE49-F238E27FC236}">
                    <a16:creationId xmlns:a16="http://schemas.microsoft.com/office/drawing/2014/main" id="{0E9B34DB-443B-47E6-9F18-267284C72F79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4" name="Овал 3623">
                <a:extLst>
                  <a:ext uri="{FF2B5EF4-FFF2-40B4-BE49-F238E27FC236}">
                    <a16:creationId xmlns:a16="http://schemas.microsoft.com/office/drawing/2014/main" id="{AA0D1C70-1303-4743-A40A-0621866FFB3B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5" name="Овал 3624">
                <a:extLst>
                  <a:ext uri="{FF2B5EF4-FFF2-40B4-BE49-F238E27FC236}">
                    <a16:creationId xmlns:a16="http://schemas.microsoft.com/office/drawing/2014/main" id="{AA4D043F-9C17-4437-9D4E-CD91A447B67F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08" name="Группа 3507">
              <a:extLst>
                <a:ext uri="{FF2B5EF4-FFF2-40B4-BE49-F238E27FC236}">
                  <a16:creationId xmlns:a16="http://schemas.microsoft.com/office/drawing/2014/main" id="{A2A17D77-7DC3-47EA-AFCA-035993A2272C}"/>
                </a:ext>
              </a:extLst>
            </p:cNvPr>
            <p:cNvGrpSpPr/>
            <p:nvPr/>
          </p:nvGrpSpPr>
          <p:grpSpPr>
            <a:xfrm rot="621855">
              <a:off x="10592836" y="5813432"/>
              <a:ext cx="288451" cy="318136"/>
              <a:chOff x="8795933" y="4106001"/>
              <a:chExt cx="321430" cy="398919"/>
            </a:xfrm>
          </p:grpSpPr>
          <p:sp>
            <p:nvSpPr>
              <p:cNvPr id="3570" name="Овал 3569">
                <a:extLst>
                  <a:ext uri="{FF2B5EF4-FFF2-40B4-BE49-F238E27FC236}">
                    <a16:creationId xmlns:a16="http://schemas.microsoft.com/office/drawing/2014/main" id="{E951A0DA-1E95-4D3D-BEE8-75FBC7C4AD80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1" name="Овал 3570">
                <a:extLst>
                  <a:ext uri="{FF2B5EF4-FFF2-40B4-BE49-F238E27FC236}">
                    <a16:creationId xmlns:a16="http://schemas.microsoft.com/office/drawing/2014/main" id="{9F539859-DD50-4730-864C-72D8E61ACBA7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2" name="Овал 3571">
                <a:extLst>
                  <a:ext uri="{FF2B5EF4-FFF2-40B4-BE49-F238E27FC236}">
                    <a16:creationId xmlns:a16="http://schemas.microsoft.com/office/drawing/2014/main" id="{E6AE82C2-D63F-45C0-B0B5-02F905E1AFCB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3" name="Овал 3572">
                <a:extLst>
                  <a:ext uri="{FF2B5EF4-FFF2-40B4-BE49-F238E27FC236}">
                    <a16:creationId xmlns:a16="http://schemas.microsoft.com/office/drawing/2014/main" id="{20BD14C9-636F-4356-B80A-4D1C791FC88C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4" name="Овал 3573">
                <a:extLst>
                  <a:ext uri="{FF2B5EF4-FFF2-40B4-BE49-F238E27FC236}">
                    <a16:creationId xmlns:a16="http://schemas.microsoft.com/office/drawing/2014/main" id="{27D12A91-C859-4EB5-A2A8-585069991E98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5" name="Овал 3574">
                <a:extLst>
                  <a:ext uri="{FF2B5EF4-FFF2-40B4-BE49-F238E27FC236}">
                    <a16:creationId xmlns:a16="http://schemas.microsoft.com/office/drawing/2014/main" id="{0BA7A151-26F8-4356-9B96-490E71D37D3C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6" name="Овал 3575">
                <a:extLst>
                  <a:ext uri="{FF2B5EF4-FFF2-40B4-BE49-F238E27FC236}">
                    <a16:creationId xmlns:a16="http://schemas.microsoft.com/office/drawing/2014/main" id="{EDB225C6-37C1-469A-8157-47450C04763A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7" name="Овал 3576">
                <a:extLst>
                  <a:ext uri="{FF2B5EF4-FFF2-40B4-BE49-F238E27FC236}">
                    <a16:creationId xmlns:a16="http://schemas.microsoft.com/office/drawing/2014/main" id="{A41DD382-17EE-4E7A-815F-82A8D1ACFA18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8" name="Овал 3577">
                <a:extLst>
                  <a:ext uri="{FF2B5EF4-FFF2-40B4-BE49-F238E27FC236}">
                    <a16:creationId xmlns:a16="http://schemas.microsoft.com/office/drawing/2014/main" id="{44985DA8-5F55-4FE6-99B7-4573CFB413BE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9" name="Овал 3578">
                <a:extLst>
                  <a:ext uri="{FF2B5EF4-FFF2-40B4-BE49-F238E27FC236}">
                    <a16:creationId xmlns:a16="http://schemas.microsoft.com/office/drawing/2014/main" id="{49BCCBD8-105E-48FA-BB5E-F7C24551A50F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0" name="Овал 3579">
                <a:extLst>
                  <a:ext uri="{FF2B5EF4-FFF2-40B4-BE49-F238E27FC236}">
                    <a16:creationId xmlns:a16="http://schemas.microsoft.com/office/drawing/2014/main" id="{4A0C4836-5FC9-454B-95C1-A0A1E36CC19D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1" name="Овал 3580">
                <a:extLst>
                  <a:ext uri="{FF2B5EF4-FFF2-40B4-BE49-F238E27FC236}">
                    <a16:creationId xmlns:a16="http://schemas.microsoft.com/office/drawing/2014/main" id="{684455BC-1C85-4580-93EE-294A328E6FD2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2" name="Овал 3581">
                <a:extLst>
                  <a:ext uri="{FF2B5EF4-FFF2-40B4-BE49-F238E27FC236}">
                    <a16:creationId xmlns:a16="http://schemas.microsoft.com/office/drawing/2014/main" id="{FC8DE590-4540-46DA-80E1-9B434F64D49A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3" name="Овал 3582">
                <a:extLst>
                  <a:ext uri="{FF2B5EF4-FFF2-40B4-BE49-F238E27FC236}">
                    <a16:creationId xmlns:a16="http://schemas.microsoft.com/office/drawing/2014/main" id="{854E0991-9F39-46EE-A988-142E52F7BDEE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4" name="Овал 3583">
                <a:extLst>
                  <a:ext uri="{FF2B5EF4-FFF2-40B4-BE49-F238E27FC236}">
                    <a16:creationId xmlns:a16="http://schemas.microsoft.com/office/drawing/2014/main" id="{385DB7DC-BA8F-4BEC-A00D-7D6F13307DCA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5" name="Овал 3584">
                <a:extLst>
                  <a:ext uri="{FF2B5EF4-FFF2-40B4-BE49-F238E27FC236}">
                    <a16:creationId xmlns:a16="http://schemas.microsoft.com/office/drawing/2014/main" id="{EA3F5B37-F5BD-4386-B9F4-612BE1B17934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6" name="Овал 3585">
                <a:extLst>
                  <a:ext uri="{FF2B5EF4-FFF2-40B4-BE49-F238E27FC236}">
                    <a16:creationId xmlns:a16="http://schemas.microsoft.com/office/drawing/2014/main" id="{F780F2C3-6BBC-4B28-8D0B-062710DE2D25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7" name="Овал 3586">
                <a:extLst>
                  <a:ext uri="{FF2B5EF4-FFF2-40B4-BE49-F238E27FC236}">
                    <a16:creationId xmlns:a16="http://schemas.microsoft.com/office/drawing/2014/main" id="{2DE0D0A3-DE01-4BEE-881F-CCAB2E057E04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8" name="Овал 3587">
                <a:extLst>
                  <a:ext uri="{FF2B5EF4-FFF2-40B4-BE49-F238E27FC236}">
                    <a16:creationId xmlns:a16="http://schemas.microsoft.com/office/drawing/2014/main" id="{CAE6D8F7-79FA-4D0E-A786-3C54DF5B59EE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9" name="Овал 3588">
                <a:extLst>
                  <a:ext uri="{FF2B5EF4-FFF2-40B4-BE49-F238E27FC236}">
                    <a16:creationId xmlns:a16="http://schemas.microsoft.com/office/drawing/2014/main" id="{71E9D252-74D8-4D1F-BD4E-DA41C97C147D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0" name="Овал 3589">
                <a:extLst>
                  <a:ext uri="{FF2B5EF4-FFF2-40B4-BE49-F238E27FC236}">
                    <a16:creationId xmlns:a16="http://schemas.microsoft.com/office/drawing/2014/main" id="{F8420ADE-31AB-4EDF-BEA5-F24C505FA139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1" name="Овал 3590">
                <a:extLst>
                  <a:ext uri="{FF2B5EF4-FFF2-40B4-BE49-F238E27FC236}">
                    <a16:creationId xmlns:a16="http://schemas.microsoft.com/office/drawing/2014/main" id="{F442FBD2-6686-4396-82AF-2947F92CD16A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2" name="Овал 3591">
                <a:extLst>
                  <a:ext uri="{FF2B5EF4-FFF2-40B4-BE49-F238E27FC236}">
                    <a16:creationId xmlns:a16="http://schemas.microsoft.com/office/drawing/2014/main" id="{AC3344F2-2F9E-4BAC-9F4B-03DF565AC7C2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3" name="Овал 3592">
                <a:extLst>
                  <a:ext uri="{FF2B5EF4-FFF2-40B4-BE49-F238E27FC236}">
                    <a16:creationId xmlns:a16="http://schemas.microsoft.com/office/drawing/2014/main" id="{B79CADA3-B3C1-4C25-9333-13CBE12F75A3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4" name="Овал 3593">
                <a:extLst>
                  <a:ext uri="{FF2B5EF4-FFF2-40B4-BE49-F238E27FC236}">
                    <a16:creationId xmlns:a16="http://schemas.microsoft.com/office/drawing/2014/main" id="{5918805F-27AB-41AE-9556-57C32556BA4C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5" name="Овал 3594">
                <a:extLst>
                  <a:ext uri="{FF2B5EF4-FFF2-40B4-BE49-F238E27FC236}">
                    <a16:creationId xmlns:a16="http://schemas.microsoft.com/office/drawing/2014/main" id="{07359A38-8C02-4ACC-B7C0-D7829ADDBFA7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6" name="Овал 3595">
                <a:extLst>
                  <a:ext uri="{FF2B5EF4-FFF2-40B4-BE49-F238E27FC236}">
                    <a16:creationId xmlns:a16="http://schemas.microsoft.com/office/drawing/2014/main" id="{08C37764-B8B7-4BE5-A5E8-37B4EBA011BC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7" name="Овал 3596">
                <a:extLst>
                  <a:ext uri="{FF2B5EF4-FFF2-40B4-BE49-F238E27FC236}">
                    <a16:creationId xmlns:a16="http://schemas.microsoft.com/office/drawing/2014/main" id="{853A9831-0356-49C7-B2DD-F08B140D63E2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09" name="Овал 3508">
              <a:extLst>
                <a:ext uri="{FF2B5EF4-FFF2-40B4-BE49-F238E27FC236}">
                  <a16:creationId xmlns:a16="http://schemas.microsoft.com/office/drawing/2014/main" id="{E1890B6E-FDB5-4219-A000-8B12ED221780}"/>
                </a:ext>
              </a:extLst>
            </p:cNvPr>
            <p:cNvSpPr/>
            <p:nvPr/>
          </p:nvSpPr>
          <p:spPr>
            <a:xfrm rot="12558171">
              <a:off x="10446935" y="613080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0" name="Овал 3509">
              <a:extLst>
                <a:ext uri="{FF2B5EF4-FFF2-40B4-BE49-F238E27FC236}">
                  <a16:creationId xmlns:a16="http://schemas.microsoft.com/office/drawing/2014/main" id="{EBDEB1A5-E8F3-4D6C-8791-F4CE1A2D1B15}"/>
                </a:ext>
              </a:extLst>
            </p:cNvPr>
            <p:cNvSpPr/>
            <p:nvPr/>
          </p:nvSpPr>
          <p:spPr>
            <a:xfrm rot="12558171">
              <a:off x="10523776" y="6284577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1" name="Овал 3510">
              <a:extLst>
                <a:ext uri="{FF2B5EF4-FFF2-40B4-BE49-F238E27FC236}">
                  <a16:creationId xmlns:a16="http://schemas.microsoft.com/office/drawing/2014/main" id="{5430405D-E9A6-4731-AE7B-C0247B01F427}"/>
                </a:ext>
              </a:extLst>
            </p:cNvPr>
            <p:cNvSpPr/>
            <p:nvPr/>
          </p:nvSpPr>
          <p:spPr>
            <a:xfrm rot="12558171">
              <a:off x="10633801" y="6134459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12" name="Группа 3511">
              <a:extLst>
                <a:ext uri="{FF2B5EF4-FFF2-40B4-BE49-F238E27FC236}">
                  <a16:creationId xmlns:a16="http://schemas.microsoft.com/office/drawing/2014/main" id="{C1CC3610-B078-4E4B-B3B5-E63F7CC1DE94}"/>
                </a:ext>
              </a:extLst>
            </p:cNvPr>
            <p:cNvGrpSpPr/>
            <p:nvPr/>
          </p:nvGrpSpPr>
          <p:grpSpPr>
            <a:xfrm rot="2783125">
              <a:off x="10615226" y="5955849"/>
              <a:ext cx="256339" cy="357990"/>
              <a:chOff x="8795933" y="4106001"/>
              <a:chExt cx="321430" cy="398919"/>
            </a:xfrm>
          </p:grpSpPr>
          <p:sp>
            <p:nvSpPr>
              <p:cNvPr id="3542" name="Овал 3541">
                <a:extLst>
                  <a:ext uri="{FF2B5EF4-FFF2-40B4-BE49-F238E27FC236}">
                    <a16:creationId xmlns:a16="http://schemas.microsoft.com/office/drawing/2014/main" id="{1E01EB29-1656-4864-AB57-31F380ABCE37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3" name="Овал 3542">
                <a:extLst>
                  <a:ext uri="{FF2B5EF4-FFF2-40B4-BE49-F238E27FC236}">
                    <a16:creationId xmlns:a16="http://schemas.microsoft.com/office/drawing/2014/main" id="{92C8CF8F-45AD-4756-8C43-8DD3FA3A5C80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4" name="Овал 3543">
                <a:extLst>
                  <a:ext uri="{FF2B5EF4-FFF2-40B4-BE49-F238E27FC236}">
                    <a16:creationId xmlns:a16="http://schemas.microsoft.com/office/drawing/2014/main" id="{A3B20B6E-DD9B-4308-9CF2-A003F7A21D4C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5" name="Овал 3544">
                <a:extLst>
                  <a:ext uri="{FF2B5EF4-FFF2-40B4-BE49-F238E27FC236}">
                    <a16:creationId xmlns:a16="http://schemas.microsoft.com/office/drawing/2014/main" id="{96C3E33C-70D1-4B6D-9F4E-91B42568FB0D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6" name="Овал 3545">
                <a:extLst>
                  <a:ext uri="{FF2B5EF4-FFF2-40B4-BE49-F238E27FC236}">
                    <a16:creationId xmlns:a16="http://schemas.microsoft.com/office/drawing/2014/main" id="{384FF1B5-121F-4E77-ABFA-1F102DD43CF2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7" name="Овал 3546">
                <a:extLst>
                  <a:ext uri="{FF2B5EF4-FFF2-40B4-BE49-F238E27FC236}">
                    <a16:creationId xmlns:a16="http://schemas.microsoft.com/office/drawing/2014/main" id="{DBC3A643-7C84-46E9-83D7-1C3263704FE0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8" name="Овал 3547">
                <a:extLst>
                  <a:ext uri="{FF2B5EF4-FFF2-40B4-BE49-F238E27FC236}">
                    <a16:creationId xmlns:a16="http://schemas.microsoft.com/office/drawing/2014/main" id="{104EC1F3-4E19-46FC-B697-C17CC0F86E9C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9" name="Овал 3548">
                <a:extLst>
                  <a:ext uri="{FF2B5EF4-FFF2-40B4-BE49-F238E27FC236}">
                    <a16:creationId xmlns:a16="http://schemas.microsoft.com/office/drawing/2014/main" id="{6E7C64FC-3FF4-4C81-9AA0-2770137C9237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0" name="Овал 3549">
                <a:extLst>
                  <a:ext uri="{FF2B5EF4-FFF2-40B4-BE49-F238E27FC236}">
                    <a16:creationId xmlns:a16="http://schemas.microsoft.com/office/drawing/2014/main" id="{F93F784C-8063-450D-AAF7-4AC5881A36CB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1" name="Овал 3550">
                <a:extLst>
                  <a:ext uri="{FF2B5EF4-FFF2-40B4-BE49-F238E27FC236}">
                    <a16:creationId xmlns:a16="http://schemas.microsoft.com/office/drawing/2014/main" id="{791977D8-6D0B-4514-8B64-16BA295F5141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2" name="Овал 3551">
                <a:extLst>
                  <a:ext uri="{FF2B5EF4-FFF2-40B4-BE49-F238E27FC236}">
                    <a16:creationId xmlns:a16="http://schemas.microsoft.com/office/drawing/2014/main" id="{47247B99-02C8-4233-A820-1C19A5CA980D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3" name="Овал 3552">
                <a:extLst>
                  <a:ext uri="{FF2B5EF4-FFF2-40B4-BE49-F238E27FC236}">
                    <a16:creationId xmlns:a16="http://schemas.microsoft.com/office/drawing/2014/main" id="{594A3A22-85F5-4374-8C55-2CA145FA9E53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4" name="Овал 3553">
                <a:extLst>
                  <a:ext uri="{FF2B5EF4-FFF2-40B4-BE49-F238E27FC236}">
                    <a16:creationId xmlns:a16="http://schemas.microsoft.com/office/drawing/2014/main" id="{AAF80018-6034-4FF3-BE5C-498F99153C97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5" name="Овал 3554">
                <a:extLst>
                  <a:ext uri="{FF2B5EF4-FFF2-40B4-BE49-F238E27FC236}">
                    <a16:creationId xmlns:a16="http://schemas.microsoft.com/office/drawing/2014/main" id="{EFC20FF9-5FD7-4969-9D19-0CC2CAC4C3EB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6" name="Овал 3555">
                <a:extLst>
                  <a:ext uri="{FF2B5EF4-FFF2-40B4-BE49-F238E27FC236}">
                    <a16:creationId xmlns:a16="http://schemas.microsoft.com/office/drawing/2014/main" id="{C7C779AD-4878-496F-B870-B88B46D843E3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7" name="Овал 3556">
                <a:extLst>
                  <a:ext uri="{FF2B5EF4-FFF2-40B4-BE49-F238E27FC236}">
                    <a16:creationId xmlns:a16="http://schemas.microsoft.com/office/drawing/2014/main" id="{0929FDA6-7E2F-4B34-9A16-405123321AE4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8" name="Овал 3557">
                <a:extLst>
                  <a:ext uri="{FF2B5EF4-FFF2-40B4-BE49-F238E27FC236}">
                    <a16:creationId xmlns:a16="http://schemas.microsoft.com/office/drawing/2014/main" id="{83A1662E-07B9-4124-B3B8-C7F3C0E0DB6A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9" name="Овал 3558">
                <a:extLst>
                  <a:ext uri="{FF2B5EF4-FFF2-40B4-BE49-F238E27FC236}">
                    <a16:creationId xmlns:a16="http://schemas.microsoft.com/office/drawing/2014/main" id="{AB6F55FB-7C3E-4435-ACF9-E612C3AC57F0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0" name="Овал 3559">
                <a:extLst>
                  <a:ext uri="{FF2B5EF4-FFF2-40B4-BE49-F238E27FC236}">
                    <a16:creationId xmlns:a16="http://schemas.microsoft.com/office/drawing/2014/main" id="{90B464F5-8BC4-4F78-AEA3-2177A2179312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1" name="Овал 3560">
                <a:extLst>
                  <a:ext uri="{FF2B5EF4-FFF2-40B4-BE49-F238E27FC236}">
                    <a16:creationId xmlns:a16="http://schemas.microsoft.com/office/drawing/2014/main" id="{6EA67900-7831-4BA8-912E-0F188373D2A8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2" name="Овал 3561">
                <a:extLst>
                  <a:ext uri="{FF2B5EF4-FFF2-40B4-BE49-F238E27FC236}">
                    <a16:creationId xmlns:a16="http://schemas.microsoft.com/office/drawing/2014/main" id="{95C1E570-3C3D-4EE0-84D8-15B85E9B6CBD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3" name="Овал 3562">
                <a:extLst>
                  <a:ext uri="{FF2B5EF4-FFF2-40B4-BE49-F238E27FC236}">
                    <a16:creationId xmlns:a16="http://schemas.microsoft.com/office/drawing/2014/main" id="{D27F1293-8F5C-4057-ABBB-63B227A417B4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4" name="Овал 3563">
                <a:extLst>
                  <a:ext uri="{FF2B5EF4-FFF2-40B4-BE49-F238E27FC236}">
                    <a16:creationId xmlns:a16="http://schemas.microsoft.com/office/drawing/2014/main" id="{BA0F4F9B-DEAD-4156-A1A8-7C43884A0683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5" name="Овал 3564">
                <a:extLst>
                  <a:ext uri="{FF2B5EF4-FFF2-40B4-BE49-F238E27FC236}">
                    <a16:creationId xmlns:a16="http://schemas.microsoft.com/office/drawing/2014/main" id="{40967AEC-71ED-43B5-AEF4-73D25A15F7F0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6" name="Овал 3565">
                <a:extLst>
                  <a:ext uri="{FF2B5EF4-FFF2-40B4-BE49-F238E27FC236}">
                    <a16:creationId xmlns:a16="http://schemas.microsoft.com/office/drawing/2014/main" id="{6CC4DAEC-D2A4-41B5-837F-3E1A00C41540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7" name="Овал 3566">
                <a:extLst>
                  <a:ext uri="{FF2B5EF4-FFF2-40B4-BE49-F238E27FC236}">
                    <a16:creationId xmlns:a16="http://schemas.microsoft.com/office/drawing/2014/main" id="{D271669C-34D4-45E0-9E8F-536E0D1688FE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8" name="Овал 3567">
                <a:extLst>
                  <a:ext uri="{FF2B5EF4-FFF2-40B4-BE49-F238E27FC236}">
                    <a16:creationId xmlns:a16="http://schemas.microsoft.com/office/drawing/2014/main" id="{56DB4410-89D7-4675-BAAC-DAFD8D289454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9" name="Овал 3568">
                <a:extLst>
                  <a:ext uri="{FF2B5EF4-FFF2-40B4-BE49-F238E27FC236}">
                    <a16:creationId xmlns:a16="http://schemas.microsoft.com/office/drawing/2014/main" id="{89A81A5D-3C10-40DF-915E-993CB86026F3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13" name="Группа 3512">
              <a:extLst>
                <a:ext uri="{FF2B5EF4-FFF2-40B4-BE49-F238E27FC236}">
                  <a16:creationId xmlns:a16="http://schemas.microsoft.com/office/drawing/2014/main" id="{D07DAD9A-97EA-4EE0-A0DE-33DE999938E1}"/>
                </a:ext>
              </a:extLst>
            </p:cNvPr>
            <p:cNvGrpSpPr/>
            <p:nvPr/>
          </p:nvGrpSpPr>
          <p:grpSpPr>
            <a:xfrm rot="5394064">
              <a:off x="10415592" y="6042284"/>
              <a:ext cx="256339" cy="357990"/>
              <a:chOff x="8795933" y="4106001"/>
              <a:chExt cx="321430" cy="398919"/>
            </a:xfrm>
          </p:grpSpPr>
          <p:sp>
            <p:nvSpPr>
              <p:cNvPr id="3514" name="Овал 3513">
                <a:extLst>
                  <a:ext uri="{FF2B5EF4-FFF2-40B4-BE49-F238E27FC236}">
                    <a16:creationId xmlns:a16="http://schemas.microsoft.com/office/drawing/2014/main" id="{F32F8E37-40EF-4AA6-A604-790E3C546F4C}"/>
                  </a:ext>
                </a:extLst>
              </p:cNvPr>
              <p:cNvSpPr/>
              <p:nvPr/>
            </p:nvSpPr>
            <p:spPr>
              <a:xfrm rot="7687907">
                <a:off x="9002874" y="44173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5" name="Овал 3514">
                <a:extLst>
                  <a:ext uri="{FF2B5EF4-FFF2-40B4-BE49-F238E27FC236}">
                    <a16:creationId xmlns:a16="http://schemas.microsoft.com/office/drawing/2014/main" id="{84E5F991-4A6D-42C1-8BA9-669DC9C1CC39}"/>
                  </a:ext>
                </a:extLst>
              </p:cNvPr>
              <p:cNvSpPr/>
              <p:nvPr/>
            </p:nvSpPr>
            <p:spPr>
              <a:xfrm rot="7687907">
                <a:off x="8952795" y="4377996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6" name="Овал 3515">
                <a:extLst>
                  <a:ext uri="{FF2B5EF4-FFF2-40B4-BE49-F238E27FC236}">
                    <a16:creationId xmlns:a16="http://schemas.microsoft.com/office/drawing/2014/main" id="{024C763E-C20A-4588-94AD-7F9F1346664D}"/>
                  </a:ext>
                </a:extLst>
              </p:cNvPr>
              <p:cNvSpPr/>
              <p:nvPr/>
            </p:nvSpPr>
            <p:spPr>
              <a:xfrm rot="7687907">
                <a:off x="9039440" y="4352405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7" name="Овал 3516">
                <a:extLst>
                  <a:ext uri="{FF2B5EF4-FFF2-40B4-BE49-F238E27FC236}">
                    <a16:creationId xmlns:a16="http://schemas.microsoft.com/office/drawing/2014/main" id="{2B14B0F5-F39F-4271-86CD-325CD62282FB}"/>
                  </a:ext>
                </a:extLst>
              </p:cNvPr>
              <p:cNvSpPr/>
              <p:nvPr/>
            </p:nvSpPr>
            <p:spPr>
              <a:xfrm rot="3677677">
                <a:off x="8841453" y="415399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8" name="Овал 3517">
                <a:extLst>
                  <a:ext uri="{FF2B5EF4-FFF2-40B4-BE49-F238E27FC236}">
                    <a16:creationId xmlns:a16="http://schemas.microsoft.com/office/drawing/2014/main" id="{9A20B811-E1CC-48AB-8266-9B8AEF70D2E2}"/>
                  </a:ext>
                </a:extLst>
              </p:cNvPr>
              <p:cNvSpPr/>
              <p:nvPr/>
            </p:nvSpPr>
            <p:spPr>
              <a:xfrm rot="3677677">
                <a:off x="8959043" y="432617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9" name="Овал 3518">
                <a:extLst>
                  <a:ext uri="{FF2B5EF4-FFF2-40B4-BE49-F238E27FC236}">
                    <a16:creationId xmlns:a16="http://schemas.microsoft.com/office/drawing/2014/main" id="{9E055874-C3C0-4A92-B23C-6B06B5A2D5EA}"/>
                  </a:ext>
                </a:extLst>
              </p:cNvPr>
              <p:cNvSpPr/>
              <p:nvPr/>
            </p:nvSpPr>
            <p:spPr>
              <a:xfrm rot="3677677">
                <a:off x="9000149" y="42280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0" name="Овал 3519">
                <a:extLst>
                  <a:ext uri="{FF2B5EF4-FFF2-40B4-BE49-F238E27FC236}">
                    <a16:creationId xmlns:a16="http://schemas.microsoft.com/office/drawing/2014/main" id="{DA41D901-39CE-4367-8E5F-DB7F643258CA}"/>
                  </a:ext>
                </a:extLst>
              </p:cNvPr>
              <p:cNvSpPr/>
              <p:nvPr/>
            </p:nvSpPr>
            <p:spPr>
              <a:xfrm rot="3677677">
                <a:off x="9000910" y="429491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1" name="Овал 3520">
                <a:extLst>
                  <a:ext uri="{FF2B5EF4-FFF2-40B4-BE49-F238E27FC236}">
                    <a16:creationId xmlns:a16="http://schemas.microsoft.com/office/drawing/2014/main" id="{D4F6C371-B42A-4D13-8BD8-DA73DA305E2F}"/>
                  </a:ext>
                </a:extLst>
              </p:cNvPr>
              <p:cNvSpPr/>
              <p:nvPr/>
            </p:nvSpPr>
            <p:spPr>
              <a:xfrm rot="3677677">
                <a:off x="8900040" y="425856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2" name="Овал 3521">
                <a:extLst>
                  <a:ext uri="{FF2B5EF4-FFF2-40B4-BE49-F238E27FC236}">
                    <a16:creationId xmlns:a16="http://schemas.microsoft.com/office/drawing/2014/main" id="{BFF2903A-5752-43F9-A43A-02CEE69E1E02}"/>
                  </a:ext>
                </a:extLst>
              </p:cNvPr>
              <p:cNvSpPr/>
              <p:nvPr/>
            </p:nvSpPr>
            <p:spPr>
              <a:xfrm rot="3677677">
                <a:off x="8857076" y="4313294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3" name="Овал 3522">
                <a:extLst>
                  <a:ext uri="{FF2B5EF4-FFF2-40B4-BE49-F238E27FC236}">
                    <a16:creationId xmlns:a16="http://schemas.microsoft.com/office/drawing/2014/main" id="{E767CA51-2E77-410A-B827-F5538A8855C9}"/>
                  </a:ext>
                </a:extLst>
              </p:cNvPr>
              <p:cNvSpPr/>
              <p:nvPr/>
            </p:nvSpPr>
            <p:spPr>
              <a:xfrm rot="3677677">
                <a:off x="8839928" y="426728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4" name="Овал 3523">
                <a:extLst>
                  <a:ext uri="{FF2B5EF4-FFF2-40B4-BE49-F238E27FC236}">
                    <a16:creationId xmlns:a16="http://schemas.microsoft.com/office/drawing/2014/main" id="{8CDD4D45-5707-4F49-B217-FFA9359361EC}"/>
                  </a:ext>
                </a:extLst>
              </p:cNvPr>
              <p:cNvSpPr/>
              <p:nvPr/>
            </p:nvSpPr>
            <p:spPr>
              <a:xfrm rot="3677677">
                <a:off x="8909246" y="419596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5" name="Овал 3524">
                <a:extLst>
                  <a:ext uri="{FF2B5EF4-FFF2-40B4-BE49-F238E27FC236}">
                    <a16:creationId xmlns:a16="http://schemas.microsoft.com/office/drawing/2014/main" id="{A9BA480A-3C11-422F-BC8F-AFA18FF4FDEB}"/>
                  </a:ext>
                </a:extLst>
              </p:cNvPr>
              <p:cNvSpPr/>
              <p:nvPr/>
            </p:nvSpPr>
            <p:spPr>
              <a:xfrm rot="3677677">
                <a:off x="8870136" y="416023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6" name="Овал 3525">
                <a:extLst>
                  <a:ext uri="{FF2B5EF4-FFF2-40B4-BE49-F238E27FC236}">
                    <a16:creationId xmlns:a16="http://schemas.microsoft.com/office/drawing/2014/main" id="{E2680A38-105F-41AB-8554-25AE1BD75814}"/>
                  </a:ext>
                </a:extLst>
              </p:cNvPr>
              <p:cNvSpPr/>
              <p:nvPr/>
            </p:nvSpPr>
            <p:spPr>
              <a:xfrm rot="3677677">
                <a:off x="8816193" y="417880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7" name="Овал 3526">
                <a:extLst>
                  <a:ext uri="{FF2B5EF4-FFF2-40B4-BE49-F238E27FC236}">
                    <a16:creationId xmlns:a16="http://schemas.microsoft.com/office/drawing/2014/main" id="{3C8B34DB-3C57-4250-AFFF-7D3119F86575}"/>
                  </a:ext>
                </a:extLst>
              </p:cNvPr>
              <p:cNvSpPr/>
              <p:nvPr/>
            </p:nvSpPr>
            <p:spPr>
              <a:xfrm rot="7687907">
                <a:off x="9004826" y="4361312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8" name="Овал 3527">
                <a:extLst>
                  <a:ext uri="{FF2B5EF4-FFF2-40B4-BE49-F238E27FC236}">
                    <a16:creationId xmlns:a16="http://schemas.microsoft.com/office/drawing/2014/main" id="{51BA1B78-1063-4690-8015-C7273C37F02D}"/>
                  </a:ext>
                </a:extLst>
              </p:cNvPr>
              <p:cNvSpPr/>
              <p:nvPr/>
            </p:nvSpPr>
            <p:spPr>
              <a:xfrm rot="7687907">
                <a:off x="9044292" y="4268008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9" name="Овал 3528">
                <a:extLst>
                  <a:ext uri="{FF2B5EF4-FFF2-40B4-BE49-F238E27FC236}">
                    <a16:creationId xmlns:a16="http://schemas.microsoft.com/office/drawing/2014/main" id="{7E7C290B-21DB-4A8F-B75A-667D99D75A7A}"/>
                  </a:ext>
                </a:extLst>
              </p:cNvPr>
              <p:cNvSpPr/>
              <p:nvPr/>
            </p:nvSpPr>
            <p:spPr>
              <a:xfrm rot="7687907">
                <a:off x="9029106" y="4430693"/>
                <a:ext cx="80061" cy="66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0" name="Овал 3529">
                <a:extLst>
                  <a:ext uri="{FF2B5EF4-FFF2-40B4-BE49-F238E27FC236}">
                    <a16:creationId xmlns:a16="http://schemas.microsoft.com/office/drawing/2014/main" id="{80FD94A9-50FB-4316-98BA-41D7D1438995}"/>
                  </a:ext>
                </a:extLst>
              </p:cNvPr>
              <p:cNvSpPr/>
              <p:nvPr/>
            </p:nvSpPr>
            <p:spPr>
              <a:xfrm rot="3677677">
                <a:off x="8903734" y="4314130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1" name="Овал 3530">
                <a:extLst>
                  <a:ext uri="{FF2B5EF4-FFF2-40B4-BE49-F238E27FC236}">
                    <a16:creationId xmlns:a16="http://schemas.microsoft.com/office/drawing/2014/main" id="{21D3273F-F200-435C-959A-EB7207FE42C3}"/>
                  </a:ext>
                </a:extLst>
              </p:cNvPr>
              <p:cNvSpPr/>
              <p:nvPr/>
            </p:nvSpPr>
            <p:spPr>
              <a:xfrm rot="3677677">
                <a:off x="8839305" y="410563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2" name="Овал 3531">
                <a:extLst>
                  <a:ext uri="{FF2B5EF4-FFF2-40B4-BE49-F238E27FC236}">
                    <a16:creationId xmlns:a16="http://schemas.microsoft.com/office/drawing/2014/main" id="{D56FC5A5-C83E-43BC-B411-93BC246497F3}"/>
                  </a:ext>
                </a:extLst>
              </p:cNvPr>
              <p:cNvSpPr/>
              <p:nvPr/>
            </p:nvSpPr>
            <p:spPr>
              <a:xfrm rot="3677677">
                <a:off x="8974365" y="4432183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3" name="Овал 3532">
                <a:extLst>
                  <a:ext uri="{FF2B5EF4-FFF2-40B4-BE49-F238E27FC236}">
                    <a16:creationId xmlns:a16="http://schemas.microsoft.com/office/drawing/2014/main" id="{0F8ED2A5-2194-4193-94AE-0A4B9AAE2995}"/>
                  </a:ext>
                </a:extLst>
              </p:cNvPr>
              <p:cNvSpPr/>
              <p:nvPr/>
            </p:nvSpPr>
            <p:spPr>
              <a:xfrm rot="3677677">
                <a:off x="8882594" y="411947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4" name="Овал 3533">
                <a:extLst>
                  <a:ext uri="{FF2B5EF4-FFF2-40B4-BE49-F238E27FC236}">
                    <a16:creationId xmlns:a16="http://schemas.microsoft.com/office/drawing/2014/main" id="{3376C3A5-BB54-4ABF-81FA-0750D97E4F71}"/>
                  </a:ext>
                </a:extLst>
              </p:cNvPr>
              <p:cNvSpPr/>
              <p:nvPr/>
            </p:nvSpPr>
            <p:spPr>
              <a:xfrm rot="3677677">
                <a:off x="8947989" y="422663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5" name="Овал 3534">
                <a:extLst>
                  <a:ext uri="{FF2B5EF4-FFF2-40B4-BE49-F238E27FC236}">
                    <a16:creationId xmlns:a16="http://schemas.microsoft.com/office/drawing/2014/main" id="{7A776A44-A461-4DF6-8EFE-657134B2EF5E}"/>
                  </a:ext>
                </a:extLst>
              </p:cNvPr>
              <p:cNvSpPr/>
              <p:nvPr/>
            </p:nvSpPr>
            <p:spPr>
              <a:xfrm rot="3677677">
                <a:off x="8957478" y="4289477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6" name="Овал 3535">
                <a:extLst>
                  <a:ext uri="{FF2B5EF4-FFF2-40B4-BE49-F238E27FC236}">
                    <a16:creationId xmlns:a16="http://schemas.microsoft.com/office/drawing/2014/main" id="{4077FCAB-52B2-4956-ACF1-01745F1175E5}"/>
                  </a:ext>
                </a:extLst>
              </p:cNvPr>
              <p:cNvSpPr/>
              <p:nvPr/>
            </p:nvSpPr>
            <p:spPr>
              <a:xfrm rot="3677677">
                <a:off x="9042016" y="4279745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7" name="Овал 3536">
                <a:extLst>
                  <a:ext uri="{FF2B5EF4-FFF2-40B4-BE49-F238E27FC236}">
                    <a16:creationId xmlns:a16="http://schemas.microsoft.com/office/drawing/2014/main" id="{B9AAB109-E330-48E4-9C59-066792B25D41}"/>
                  </a:ext>
                </a:extLst>
              </p:cNvPr>
              <p:cNvSpPr/>
              <p:nvPr/>
            </p:nvSpPr>
            <p:spPr>
              <a:xfrm rot="3677677">
                <a:off x="8858756" y="4211981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8" name="Овал 3537">
                <a:extLst>
                  <a:ext uri="{FF2B5EF4-FFF2-40B4-BE49-F238E27FC236}">
                    <a16:creationId xmlns:a16="http://schemas.microsoft.com/office/drawing/2014/main" id="{979086D1-7AC3-47F0-8690-FD109CBC7776}"/>
                  </a:ext>
                </a:extLst>
              </p:cNvPr>
              <p:cNvSpPr/>
              <p:nvPr/>
            </p:nvSpPr>
            <p:spPr>
              <a:xfrm rot="3677677">
                <a:off x="8983511" y="4169986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9" name="Овал 3538">
                <a:extLst>
                  <a:ext uri="{FF2B5EF4-FFF2-40B4-BE49-F238E27FC236}">
                    <a16:creationId xmlns:a16="http://schemas.microsoft.com/office/drawing/2014/main" id="{79BF2F75-0F9E-4FBA-ABD7-94C2E7970AA4}"/>
                  </a:ext>
                </a:extLst>
              </p:cNvPr>
              <p:cNvSpPr/>
              <p:nvPr/>
            </p:nvSpPr>
            <p:spPr>
              <a:xfrm rot="3677677">
                <a:off x="8933394" y="4152178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0" name="Овал 3539">
                <a:extLst>
                  <a:ext uri="{FF2B5EF4-FFF2-40B4-BE49-F238E27FC236}">
                    <a16:creationId xmlns:a16="http://schemas.microsoft.com/office/drawing/2014/main" id="{11672232-418F-4859-9A0B-AE63EFA31842}"/>
                  </a:ext>
                </a:extLst>
              </p:cNvPr>
              <p:cNvSpPr/>
              <p:nvPr/>
            </p:nvSpPr>
            <p:spPr>
              <a:xfrm rot="3677677">
                <a:off x="8796296" y="4224099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1" name="Овал 3540">
                <a:extLst>
                  <a:ext uri="{FF2B5EF4-FFF2-40B4-BE49-F238E27FC236}">
                    <a16:creationId xmlns:a16="http://schemas.microsoft.com/office/drawing/2014/main" id="{1E03C312-13B3-41E4-8D74-31A683940BD8}"/>
                  </a:ext>
                </a:extLst>
              </p:cNvPr>
              <p:cNvSpPr/>
              <p:nvPr/>
            </p:nvSpPr>
            <p:spPr>
              <a:xfrm rot="3677677">
                <a:off x="8950913" y="4108442"/>
                <a:ext cx="72374" cy="731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54" name="Овал 3653">
              <a:extLst>
                <a:ext uri="{FF2B5EF4-FFF2-40B4-BE49-F238E27FC236}">
                  <a16:creationId xmlns:a16="http://schemas.microsoft.com/office/drawing/2014/main" id="{0ED94242-C345-40A6-9775-895E260744A1}"/>
                </a:ext>
              </a:extLst>
            </p:cNvPr>
            <p:cNvSpPr/>
            <p:nvPr/>
          </p:nvSpPr>
          <p:spPr>
            <a:xfrm rot="16568401">
              <a:off x="10429476" y="5966622"/>
              <a:ext cx="63459" cy="5307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5" name="Овал 3654">
              <a:extLst>
                <a:ext uri="{FF2B5EF4-FFF2-40B4-BE49-F238E27FC236}">
                  <a16:creationId xmlns:a16="http://schemas.microsoft.com/office/drawing/2014/main" id="{3DB48F20-E8B6-46E2-BC2C-DC915C4103B1}"/>
                </a:ext>
              </a:extLst>
            </p:cNvPr>
            <p:cNvSpPr/>
            <p:nvPr/>
          </p:nvSpPr>
          <p:spPr>
            <a:xfrm rot="20681607">
              <a:off x="10999163" y="6219891"/>
              <a:ext cx="58131" cy="5794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E44A711-DE17-4213-A6BC-C67A2B0A7A96}"/>
              </a:ext>
            </a:extLst>
          </p:cNvPr>
          <p:cNvGrpSpPr/>
          <p:nvPr/>
        </p:nvGrpSpPr>
        <p:grpSpPr>
          <a:xfrm>
            <a:off x="8821712" y="2840895"/>
            <a:ext cx="477538" cy="515798"/>
            <a:chOff x="8893588" y="3124473"/>
            <a:chExt cx="532135" cy="646772"/>
          </a:xfrm>
        </p:grpSpPr>
        <p:sp>
          <p:nvSpPr>
            <p:cNvPr id="2520" name="Овал 2519">
              <a:extLst>
                <a:ext uri="{FF2B5EF4-FFF2-40B4-BE49-F238E27FC236}">
                  <a16:creationId xmlns:a16="http://schemas.microsoft.com/office/drawing/2014/main" id="{B081B6B1-AA07-4234-ACC6-1C27A8E14540}"/>
                </a:ext>
              </a:extLst>
            </p:cNvPr>
            <p:cNvSpPr/>
            <p:nvPr/>
          </p:nvSpPr>
          <p:spPr>
            <a:xfrm rot="2497517">
              <a:off x="9180616" y="31271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1" name="Овал 2520">
              <a:extLst>
                <a:ext uri="{FF2B5EF4-FFF2-40B4-BE49-F238E27FC236}">
                  <a16:creationId xmlns:a16="http://schemas.microsoft.com/office/drawing/2014/main" id="{326271F5-1CD1-4BAA-8656-FDB50209C529}"/>
                </a:ext>
              </a:extLst>
            </p:cNvPr>
            <p:cNvSpPr/>
            <p:nvPr/>
          </p:nvSpPr>
          <p:spPr>
            <a:xfrm rot="2497517">
              <a:off x="9142765" y="317951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2" name="Овал 2521">
              <a:extLst>
                <a:ext uri="{FF2B5EF4-FFF2-40B4-BE49-F238E27FC236}">
                  <a16:creationId xmlns:a16="http://schemas.microsoft.com/office/drawing/2014/main" id="{A7D4C853-3B0C-4BF0-A117-8230AFC74746}"/>
                </a:ext>
              </a:extLst>
            </p:cNvPr>
            <p:cNvSpPr/>
            <p:nvPr/>
          </p:nvSpPr>
          <p:spPr>
            <a:xfrm rot="2497517">
              <a:off x="9156254" y="32355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3" name="Овал 2522">
              <a:extLst>
                <a:ext uri="{FF2B5EF4-FFF2-40B4-BE49-F238E27FC236}">
                  <a16:creationId xmlns:a16="http://schemas.microsoft.com/office/drawing/2014/main" id="{5F73E3B9-E10E-4D0A-B3FE-0C783B80EC06}"/>
                </a:ext>
              </a:extLst>
            </p:cNvPr>
            <p:cNvSpPr/>
            <p:nvPr/>
          </p:nvSpPr>
          <p:spPr>
            <a:xfrm rot="20087287">
              <a:off x="8946074" y="329832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4" name="Овал 2523">
              <a:extLst>
                <a:ext uri="{FF2B5EF4-FFF2-40B4-BE49-F238E27FC236}">
                  <a16:creationId xmlns:a16="http://schemas.microsoft.com/office/drawing/2014/main" id="{72DA649B-8DB1-4086-A312-F6A7BC1BA6AB}"/>
                </a:ext>
              </a:extLst>
            </p:cNvPr>
            <p:cNvSpPr/>
            <p:nvPr/>
          </p:nvSpPr>
          <p:spPr>
            <a:xfrm rot="20087287">
              <a:off x="9102270" y="3176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5" name="Овал 2524">
              <a:extLst>
                <a:ext uri="{FF2B5EF4-FFF2-40B4-BE49-F238E27FC236}">
                  <a16:creationId xmlns:a16="http://schemas.microsoft.com/office/drawing/2014/main" id="{2C79180B-8704-4508-A266-97869C2620A9}"/>
                </a:ext>
              </a:extLst>
            </p:cNvPr>
            <p:cNvSpPr/>
            <p:nvPr/>
          </p:nvSpPr>
          <p:spPr>
            <a:xfrm rot="20087287">
              <a:off x="9023430" y="31319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6" name="Овал 2525">
              <a:extLst>
                <a:ext uri="{FF2B5EF4-FFF2-40B4-BE49-F238E27FC236}">
                  <a16:creationId xmlns:a16="http://schemas.microsoft.com/office/drawing/2014/main" id="{D41936FF-E20A-43C7-9786-4212A719AB6C}"/>
                </a:ext>
              </a:extLst>
            </p:cNvPr>
            <p:cNvSpPr/>
            <p:nvPr/>
          </p:nvSpPr>
          <p:spPr>
            <a:xfrm rot="20087287">
              <a:off x="9079871" y="313190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7" name="Овал 2526">
              <a:extLst>
                <a:ext uri="{FF2B5EF4-FFF2-40B4-BE49-F238E27FC236}">
                  <a16:creationId xmlns:a16="http://schemas.microsoft.com/office/drawing/2014/main" id="{1F93C7D4-C279-4CBA-A0BB-718FDFC273AC}"/>
                </a:ext>
              </a:extLst>
            </p:cNvPr>
            <p:cNvSpPr/>
            <p:nvPr/>
          </p:nvSpPr>
          <p:spPr>
            <a:xfrm rot="20087287">
              <a:off x="9039725" y="32378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8" name="Овал 2527">
              <a:extLst>
                <a:ext uri="{FF2B5EF4-FFF2-40B4-BE49-F238E27FC236}">
                  <a16:creationId xmlns:a16="http://schemas.microsoft.com/office/drawing/2014/main" id="{F42C2C82-9B4A-4B6B-B0FB-931FAB105F69}"/>
                </a:ext>
              </a:extLst>
            </p:cNvPr>
            <p:cNvSpPr/>
            <p:nvPr/>
          </p:nvSpPr>
          <p:spPr>
            <a:xfrm rot="20087287">
              <a:off x="9081809" y="32837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9" name="Овал 2528">
              <a:extLst>
                <a:ext uri="{FF2B5EF4-FFF2-40B4-BE49-F238E27FC236}">
                  <a16:creationId xmlns:a16="http://schemas.microsoft.com/office/drawing/2014/main" id="{F93C2B55-B50B-4D5D-84B9-832B96E0D242}"/>
                </a:ext>
              </a:extLst>
            </p:cNvPr>
            <p:cNvSpPr/>
            <p:nvPr/>
          </p:nvSpPr>
          <p:spPr>
            <a:xfrm rot="20087287">
              <a:off x="9041415" y="330127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0" name="Овал 2529">
              <a:extLst>
                <a:ext uri="{FF2B5EF4-FFF2-40B4-BE49-F238E27FC236}">
                  <a16:creationId xmlns:a16="http://schemas.microsoft.com/office/drawing/2014/main" id="{567DC22C-7A78-4403-B16A-FC2E54354A38}"/>
                </a:ext>
              </a:extLst>
            </p:cNvPr>
            <p:cNvSpPr/>
            <p:nvPr/>
          </p:nvSpPr>
          <p:spPr>
            <a:xfrm rot="20087287">
              <a:off x="8987832" y="322736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1" name="Овал 2530">
              <a:extLst>
                <a:ext uri="{FF2B5EF4-FFF2-40B4-BE49-F238E27FC236}">
                  <a16:creationId xmlns:a16="http://schemas.microsoft.com/office/drawing/2014/main" id="{EF131CE4-745C-4E2E-93EB-666027C2E686}"/>
                </a:ext>
              </a:extLst>
            </p:cNvPr>
            <p:cNvSpPr/>
            <p:nvPr/>
          </p:nvSpPr>
          <p:spPr>
            <a:xfrm rot="20087287">
              <a:off x="8954038" y="32681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2" name="Овал 2531">
              <a:extLst>
                <a:ext uri="{FF2B5EF4-FFF2-40B4-BE49-F238E27FC236}">
                  <a16:creationId xmlns:a16="http://schemas.microsoft.com/office/drawing/2014/main" id="{0C471EC3-D6BE-4E4D-944B-5221B7C3C3D1}"/>
                </a:ext>
              </a:extLst>
            </p:cNvPr>
            <p:cNvSpPr/>
            <p:nvPr/>
          </p:nvSpPr>
          <p:spPr>
            <a:xfrm rot="20087287">
              <a:off x="8964605" y="33252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3" name="Овал 2532">
              <a:extLst>
                <a:ext uri="{FF2B5EF4-FFF2-40B4-BE49-F238E27FC236}">
                  <a16:creationId xmlns:a16="http://schemas.microsoft.com/office/drawing/2014/main" id="{C5007236-1AEA-44AF-9BCA-A9030E164D33}"/>
                </a:ext>
              </a:extLst>
            </p:cNvPr>
            <p:cNvSpPr/>
            <p:nvPr/>
          </p:nvSpPr>
          <p:spPr>
            <a:xfrm rot="2497517">
              <a:off x="9133604" y="31244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4" name="Овал 2533">
              <a:extLst>
                <a:ext uri="{FF2B5EF4-FFF2-40B4-BE49-F238E27FC236}">
                  <a16:creationId xmlns:a16="http://schemas.microsoft.com/office/drawing/2014/main" id="{871800FD-0D4A-47FB-B3BC-3DFC3D1E5FB1}"/>
                </a:ext>
              </a:extLst>
            </p:cNvPr>
            <p:cNvSpPr/>
            <p:nvPr/>
          </p:nvSpPr>
          <p:spPr>
            <a:xfrm rot="2497517">
              <a:off x="9207986" y="31813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5" name="Овал 2534">
              <a:extLst>
                <a:ext uri="{FF2B5EF4-FFF2-40B4-BE49-F238E27FC236}">
                  <a16:creationId xmlns:a16="http://schemas.microsoft.com/office/drawing/2014/main" id="{515FFC5F-6B6B-4040-A87B-6CA23AB92C82}"/>
                </a:ext>
              </a:extLst>
            </p:cNvPr>
            <p:cNvSpPr/>
            <p:nvPr/>
          </p:nvSpPr>
          <p:spPr>
            <a:xfrm rot="2497517">
              <a:off x="9178518" y="319780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6" name="Овал 2535">
              <a:extLst>
                <a:ext uri="{FF2B5EF4-FFF2-40B4-BE49-F238E27FC236}">
                  <a16:creationId xmlns:a16="http://schemas.microsoft.com/office/drawing/2014/main" id="{65745915-C665-48E3-9A3F-95D8A8B8624B}"/>
                </a:ext>
              </a:extLst>
            </p:cNvPr>
            <p:cNvSpPr/>
            <p:nvPr/>
          </p:nvSpPr>
          <p:spPr>
            <a:xfrm rot="20087287">
              <a:off x="9112276" y="32224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7" name="Овал 2536">
              <a:extLst>
                <a:ext uri="{FF2B5EF4-FFF2-40B4-BE49-F238E27FC236}">
                  <a16:creationId xmlns:a16="http://schemas.microsoft.com/office/drawing/2014/main" id="{A24FD73A-A091-475C-BC2D-CD9FDC87240E}"/>
                </a:ext>
              </a:extLst>
            </p:cNvPr>
            <p:cNvSpPr/>
            <p:nvPr/>
          </p:nvSpPr>
          <p:spPr>
            <a:xfrm rot="20087287">
              <a:off x="8905114" y="3300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8" name="Овал 2537">
              <a:extLst>
                <a:ext uri="{FF2B5EF4-FFF2-40B4-BE49-F238E27FC236}">
                  <a16:creationId xmlns:a16="http://schemas.microsoft.com/office/drawing/2014/main" id="{5F242038-44B5-4453-83E1-FB42A1CB534C}"/>
                </a:ext>
              </a:extLst>
            </p:cNvPr>
            <p:cNvSpPr/>
            <p:nvPr/>
          </p:nvSpPr>
          <p:spPr>
            <a:xfrm rot="20087287">
              <a:off x="8971496" y="33979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9" name="Овал 2538">
              <a:extLst>
                <a:ext uri="{FF2B5EF4-FFF2-40B4-BE49-F238E27FC236}">
                  <a16:creationId xmlns:a16="http://schemas.microsoft.com/office/drawing/2014/main" id="{91B0559B-5D7E-42E6-B619-1FA6E2732670}"/>
                </a:ext>
              </a:extLst>
            </p:cNvPr>
            <p:cNvSpPr/>
            <p:nvPr/>
          </p:nvSpPr>
          <p:spPr>
            <a:xfrm rot="20087287">
              <a:off x="9048509" y="33836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0" name="Овал 2539">
              <a:extLst>
                <a:ext uri="{FF2B5EF4-FFF2-40B4-BE49-F238E27FC236}">
                  <a16:creationId xmlns:a16="http://schemas.microsoft.com/office/drawing/2014/main" id="{C1ABA102-D1D6-49EB-8FF7-C73EA3E3338B}"/>
                </a:ext>
              </a:extLst>
            </p:cNvPr>
            <p:cNvSpPr/>
            <p:nvPr/>
          </p:nvSpPr>
          <p:spPr>
            <a:xfrm rot="20087287">
              <a:off x="9017336" y="31868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1" name="Овал 2540">
              <a:extLst>
                <a:ext uri="{FF2B5EF4-FFF2-40B4-BE49-F238E27FC236}">
                  <a16:creationId xmlns:a16="http://schemas.microsoft.com/office/drawing/2014/main" id="{D56B5692-0131-491E-B6B9-D37640857E60}"/>
                </a:ext>
              </a:extLst>
            </p:cNvPr>
            <p:cNvSpPr/>
            <p:nvPr/>
          </p:nvSpPr>
          <p:spPr>
            <a:xfrm rot="20087287">
              <a:off x="9071194" y="31776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2" name="Овал 2541">
              <a:extLst>
                <a:ext uri="{FF2B5EF4-FFF2-40B4-BE49-F238E27FC236}">
                  <a16:creationId xmlns:a16="http://schemas.microsoft.com/office/drawing/2014/main" id="{D30B4277-CC5B-4CC6-AF1F-04DD963D08A1}"/>
                </a:ext>
              </a:extLst>
            </p:cNvPr>
            <p:cNvSpPr/>
            <p:nvPr/>
          </p:nvSpPr>
          <p:spPr>
            <a:xfrm rot="20087287">
              <a:off x="9067028" y="32411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3" name="Овал 2542">
              <a:extLst>
                <a:ext uri="{FF2B5EF4-FFF2-40B4-BE49-F238E27FC236}">
                  <a16:creationId xmlns:a16="http://schemas.microsoft.com/office/drawing/2014/main" id="{1DA464C0-A737-4274-8952-B1DE987FDA99}"/>
                </a:ext>
              </a:extLst>
            </p:cNvPr>
            <p:cNvSpPr/>
            <p:nvPr/>
          </p:nvSpPr>
          <p:spPr>
            <a:xfrm rot="20087287">
              <a:off x="8996577" y="32807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4" name="Овал 2543">
              <a:extLst>
                <a:ext uri="{FF2B5EF4-FFF2-40B4-BE49-F238E27FC236}">
                  <a16:creationId xmlns:a16="http://schemas.microsoft.com/office/drawing/2014/main" id="{6FA1943F-7367-410E-8EE0-F309610BBB8C}"/>
                </a:ext>
              </a:extLst>
            </p:cNvPr>
            <p:cNvSpPr/>
            <p:nvPr/>
          </p:nvSpPr>
          <p:spPr>
            <a:xfrm rot="20087287">
              <a:off x="8972934" y="3148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5" name="Овал 2544">
              <a:extLst>
                <a:ext uri="{FF2B5EF4-FFF2-40B4-BE49-F238E27FC236}">
                  <a16:creationId xmlns:a16="http://schemas.microsoft.com/office/drawing/2014/main" id="{D2FF8675-00E0-496E-9DEF-CEA0B7F7F845}"/>
                </a:ext>
              </a:extLst>
            </p:cNvPr>
            <p:cNvSpPr/>
            <p:nvPr/>
          </p:nvSpPr>
          <p:spPr>
            <a:xfrm rot="20087287">
              <a:off x="8953204" y="32013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6" name="Овал 2545">
              <a:extLst>
                <a:ext uri="{FF2B5EF4-FFF2-40B4-BE49-F238E27FC236}">
                  <a16:creationId xmlns:a16="http://schemas.microsoft.com/office/drawing/2014/main" id="{057AC5D8-C9BA-44C1-A360-861BD1F22CF0}"/>
                </a:ext>
              </a:extLst>
            </p:cNvPr>
            <p:cNvSpPr/>
            <p:nvPr/>
          </p:nvSpPr>
          <p:spPr>
            <a:xfrm rot="20087287">
              <a:off x="9000906" y="33467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7" name="Овал 2546">
              <a:extLst>
                <a:ext uri="{FF2B5EF4-FFF2-40B4-BE49-F238E27FC236}">
                  <a16:creationId xmlns:a16="http://schemas.microsoft.com/office/drawing/2014/main" id="{8F9E366F-F6CD-44C2-A91B-375296FDE5DD}"/>
                </a:ext>
              </a:extLst>
            </p:cNvPr>
            <p:cNvSpPr/>
            <p:nvPr/>
          </p:nvSpPr>
          <p:spPr>
            <a:xfrm rot="20087287">
              <a:off x="9220594" y="331006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8" name="Овал 2547">
              <a:extLst>
                <a:ext uri="{FF2B5EF4-FFF2-40B4-BE49-F238E27FC236}">
                  <a16:creationId xmlns:a16="http://schemas.microsoft.com/office/drawing/2014/main" id="{9F7E1849-793E-441D-8E98-B6FACD951331}"/>
                </a:ext>
              </a:extLst>
            </p:cNvPr>
            <p:cNvSpPr/>
            <p:nvPr/>
          </p:nvSpPr>
          <p:spPr>
            <a:xfrm rot="2497517">
              <a:off x="9273194" y="315768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9" name="Овал 2548">
              <a:extLst>
                <a:ext uri="{FF2B5EF4-FFF2-40B4-BE49-F238E27FC236}">
                  <a16:creationId xmlns:a16="http://schemas.microsoft.com/office/drawing/2014/main" id="{8B525AC9-F5AE-4A87-A3BE-1E150A30145A}"/>
                </a:ext>
              </a:extLst>
            </p:cNvPr>
            <p:cNvSpPr/>
            <p:nvPr/>
          </p:nvSpPr>
          <p:spPr>
            <a:xfrm rot="2497517">
              <a:off x="9235342" y="32100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0" name="Овал 2549">
              <a:extLst>
                <a:ext uri="{FF2B5EF4-FFF2-40B4-BE49-F238E27FC236}">
                  <a16:creationId xmlns:a16="http://schemas.microsoft.com/office/drawing/2014/main" id="{206AE485-A46C-4EEB-890F-0AE5B2AF8958}"/>
                </a:ext>
              </a:extLst>
            </p:cNvPr>
            <p:cNvSpPr/>
            <p:nvPr/>
          </p:nvSpPr>
          <p:spPr>
            <a:xfrm rot="2497517">
              <a:off x="9248833" y="32660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1" name="Овал 2550">
              <a:extLst>
                <a:ext uri="{FF2B5EF4-FFF2-40B4-BE49-F238E27FC236}">
                  <a16:creationId xmlns:a16="http://schemas.microsoft.com/office/drawing/2014/main" id="{EDE37992-763D-4301-8E0A-B393D2A546A3}"/>
                </a:ext>
              </a:extLst>
            </p:cNvPr>
            <p:cNvSpPr/>
            <p:nvPr/>
          </p:nvSpPr>
          <p:spPr>
            <a:xfrm rot="20087287">
              <a:off x="9038653" y="332882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2" name="Овал 2551">
              <a:extLst>
                <a:ext uri="{FF2B5EF4-FFF2-40B4-BE49-F238E27FC236}">
                  <a16:creationId xmlns:a16="http://schemas.microsoft.com/office/drawing/2014/main" id="{81A1E356-1E86-45E1-8ED3-72017F745B72}"/>
                </a:ext>
              </a:extLst>
            </p:cNvPr>
            <p:cNvSpPr/>
            <p:nvPr/>
          </p:nvSpPr>
          <p:spPr>
            <a:xfrm rot="20087287">
              <a:off x="9194849" y="32069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3" name="Овал 2552">
              <a:extLst>
                <a:ext uri="{FF2B5EF4-FFF2-40B4-BE49-F238E27FC236}">
                  <a16:creationId xmlns:a16="http://schemas.microsoft.com/office/drawing/2014/main" id="{81ABA839-017F-4161-8120-4A81E05F95C0}"/>
                </a:ext>
              </a:extLst>
            </p:cNvPr>
            <p:cNvSpPr/>
            <p:nvPr/>
          </p:nvSpPr>
          <p:spPr>
            <a:xfrm rot="20087287">
              <a:off x="9116009" y="3162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4" name="Овал 2553">
              <a:extLst>
                <a:ext uri="{FF2B5EF4-FFF2-40B4-BE49-F238E27FC236}">
                  <a16:creationId xmlns:a16="http://schemas.microsoft.com/office/drawing/2014/main" id="{29DB2F27-DD50-40E5-887C-AA4FD1D14A1C}"/>
                </a:ext>
              </a:extLst>
            </p:cNvPr>
            <p:cNvSpPr/>
            <p:nvPr/>
          </p:nvSpPr>
          <p:spPr>
            <a:xfrm rot="20087287">
              <a:off x="9172451" y="31624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5" name="Овал 2554">
              <a:extLst>
                <a:ext uri="{FF2B5EF4-FFF2-40B4-BE49-F238E27FC236}">
                  <a16:creationId xmlns:a16="http://schemas.microsoft.com/office/drawing/2014/main" id="{DDED75B4-24FD-450B-BFBC-F7A9D722785B}"/>
                </a:ext>
              </a:extLst>
            </p:cNvPr>
            <p:cNvSpPr/>
            <p:nvPr/>
          </p:nvSpPr>
          <p:spPr>
            <a:xfrm rot="20087287">
              <a:off x="9132303" y="326830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6" name="Овал 2555">
              <a:extLst>
                <a:ext uri="{FF2B5EF4-FFF2-40B4-BE49-F238E27FC236}">
                  <a16:creationId xmlns:a16="http://schemas.microsoft.com/office/drawing/2014/main" id="{7E62A9B1-0ADE-450B-A729-ED44817246C2}"/>
                </a:ext>
              </a:extLst>
            </p:cNvPr>
            <p:cNvSpPr/>
            <p:nvPr/>
          </p:nvSpPr>
          <p:spPr>
            <a:xfrm rot="20087287">
              <a:off x="9174388" y="33142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7" name="Овал 2556">
              <a:extLst>
                <a:ext uri="{FF2B5EF4-FFF2-40B4-BE49-F238E27FC236}">
                  <a16:creationId xmlns:a16="http://schemas.microsoft.com/office/drawing/2014/main" id="{DA12D3D3-780C-4813-A2F6-8EE6660A9178}"/>
                </a:ext>
              </a:extLst>
            </p:cNvPr>
            <p:cNvSpPr/>
            <p:nvPr/>
          </p:nvSpPr>
          <p:spPr>
            <a:xfrm rot="20087287">
              <a:off x="9133994" y="3331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8" name="Овал 2557">
              <a:extLst>
                <a:ext uri="{FF2B5EF4-FFF2-40B4-BE49-F238E27FC236}">
                  <a16:creationId xmlns:a16="http://schemas.microsoft.com/office/drawing/2014/main" id="{15CDCC4C-518A-41B9-9545-A9C25CACB745}"/>
                </a:ext>
              </a:extLst>
            </p:cNvPr>
            <p:cNvSpPr/>
            <p:nvPr/>
          </p:nvSpPr>
          <p:spPr>
            <a:xfrm rot="20087287">
              <a:off x="9080410" y="32578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9" name="Овал 2558">
              <a:extLst>
                <a:ext uri="{FF2B5EF4-FFF2-40B4-BE49-F238E27FC236}">
                  <a16:creationId xmlns:a16="http://schemas.microsoft.com/office/drawing/2014/main" id="{73E4BF80-D3CA-4917-A2B7-3D8F72FB8681}"/>
                </a:ext>
              </a:extLst>
            </p:cNvPr>
            <p:cNvSpPr/>
            <p:nvPr/>
          </p:nvSpPr>
          <p:spPr>
            <a:xfrm rot="20087287">
              <a:off x="9046617" y="32986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0" name="Овал 2559">
              <a:extLst>
                <a:ext uri="{FF2B5EF4-FFF2-40B4-BE49-F238E27FC236}">
                  <a16:creationId xmlns:a16="http://schemas.microsoft.com/office/drawing/2014/main" id="{04AFB4E8-239B-4224-A689-3B70BA0D763D}"/>
                </a:ext>
              </a:extLst>
            </p:cNvPr>
            <p:cNvSpPr/>
            <p:nvPr/>
          </p:nvSpPr>
          <p:spPr>
            <a:xfrm rot="20087287">
              <a:off x="9057184" y="33557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1" name="Овал 2560">
              <a:extLst>
                <a:ext uri="{FF2B5EF4-FFF2-40B4-BE49-F238E27FC236}">
                  <a16:creationId xmlns:a16="http://schemas.microsoft.com/office/drawing/2014/main" id="{E17EA2D4-D546-4884-969A-D40560B8C4DC}"/>
                </a:ext>
              </a:extLst>
            </p:cNvPr>
            <p:cNvSpPr/>
            <p:nvPr/>
          </p:nvSpPr>
          <p:spPr>
            <a:xfrm rot="2497517">
              <a:off x="9226183" y="31549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2" name="Овал 2561">
              <a:extLst>
                <a:ext uri="{FF2B5EF4-FFF2-40B4-BE49-F238E27FC236}">
                  <a16:creationId xmlns:a16="http://schemas.microsoft.com/office/drawing/2014/main" id="{E4CEDADF-E696-485F-9A05-CAA1A2D2ABAA}"/>
                </a:ext>
              </a:extLst>
            </p:cNvPr>
            <p:cNvSpPr/>
            <p:nvPr/>
          </p:nvSpPr>
          <p:spPr>
            <a:xfrm rot="2497517">
              <a:off x="9300565" y="321186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3" name="Овал 2562">
              <a:extLst>
                <a:ext uri="{FF2B5EF4-FFF2-40B4-BE49-F238E27FC236}">
                  <a16:creationId xmlns:a16="http://schemas.microsoft.com/office/drawing/2014/main" id="{69F5728A-AB69-43E6-AFE6-98A574EB5426}"/>
                </a:ext>
              </a:extLst>
            </p:cNvPr>
            <p:cNvSpPr/>
            <p:nvPr/>
          </p:nvSpPr>
          <p:spPr>
            <a:xfrm rot="2497517">
              <a:off x="9271096" y="32282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4" name="Овал 2563">
              <a:extLst>
                <a:ext uri="{FF2B5EF4-FFF2-40B4-BE49-F238E27FC236}">
                  <a16:creationId xmlns:a16="http://schemas.microsoft.com/office/drawing/2014/main" id="{AF8EAF40-364B-4F99-AEF6-F622F677E265}"/>
                </a:ext>
              </a:extLst>
            </p:cNvPr>
            <p:cNvSpPr/>
            <p:nvPr/>
          </p:nvSpPr>
          <p:spPr>
            <a:xfrm rot="20087287">
              <a:off x="9204856" y="32529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5" name="Овал 2564">
              <a:extLst>
                <a:ext uri="{FF2B5EF4-FFF2-40B4-BE49-F238E27FC236}">
                  <a16:creationId xmlns:a16="http://schemas.microsoft.com/office/drawing/2014/main" id="{3C99A105-EB0E-4C64-82D4-3D4FC03E48AF}"/>
                </a:ext>
              </a:extLst>
            </p:cNvPr>
            <p:cNvSpPr/>
            <p:nvPr/>
          </p:nvSpPr>
          <p:spPr>
            <a:xfrm rot="20087287">
              <a:off x="8997693" y="33305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6" name="Овал 2565">
              <a:extLst>
                <a:ext uri="{FF2B5EF4-FFF2-40B4-BE49-F238E27FC236}">
                  <a16:creationId xmlns:a16="http://schemas.microsoft.com/office/drawing/2014/main" id="{B1007F8E-6128-42BF-9A09-70F7FF67DBBF}"/>
                </a:ext>
              </a:extLst>
            </p:cNvPr>
            <p:cNvSpPr/>
            <p:nvPr/>
          </p:nvSpPr>
          <p:spPr>
            <a:xfrm rot="20087287">
              <a:off x="9064073" y="34284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7" name="Овал 2566">
              <a:extLst>
                <a:ext uri="{FF2B5EF4-FFF2-40B4-BE49-F238E27FC236}">
                  <a16:creationId xmlns:a16="http://schemas.microsoft.com/office/drawing/2014/main" id="{E2593D51-53B6-49C7-91A1-0A0269AC4816}"/>
                </a:ext>
              </a:extLst>
            </p:cNvPr>
            <p:cNvSpPr/>
            <p:nvPr/>
          </p:nvSpPr>
          <p:spPr>
            <a:xfrm rot="20087287">
              <a:off x="9141086" y="341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8" name="Овал 2567">
              <a:extLst>
                <a:ext uri="{FF2B5EF4-FFF2-40B4-BE49-F238E27FC236}">
                  <a16:creationId xmlns:a16="http://schemas.microsoft.com/office/drawing/2014/main" id="{E598A5D6-E90D-4231-9AA5-42F59BFC9944}"/>
                </a:ext>
              </a:extLst>
            </p:cNvPr>
            <p:cNvSpPr/>
            <p:nvPr/>
          </p:nvSpPr>
          <p:spPr>
            <a:xfrm rot="20087287">
              <a:off x="9109914" y="321738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9" name="Овал 2568">
              <a:extLst>
                <a:ext uri="{FF2B5EF4-FFF2-40B4-BE49-F238E27FC236}">
                  <a16:creationId xmlns:a16="http://schemas.microsoft.com/office/drawing/2014/main" id="{56A92F8B-2A32-44C3-90CA-7B893C626BCA}"/>
                </a:ext>
              </a:extLst>
            </p:cNvPr>
            <p:cNvSpPr/>
            <p:nvPr/>
          </p:nvSpPr>
          <p:spPr>
            <a:xfrm rot="20087287">
              <a:off x="9163773" y="32081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0" name="Овал 2569">
              <a:extLst>
                <a:ext uri="{FF2B5EF4-FFF2-40B4-BE49-F238E27FC236}">
                  <a16:creationId xmlns:a16="http://schemas.microsoft.com/office/drawing/2014/main" id="{725CD9A2-8F34-4A1E-8C9E-1D02F435B2C7}"/>
                </a:ext>
              </a:extLst>
            </p:cNvPr>
            <p:cNvSpPr/>
            <p:nvPr/>
          </p:nvSpPr>
          <p:spPr>
            <a:xfrm rot="20087287">
              <a:off x="9159607" y="32716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1" name="Овал 2570">
              <a:extLst>
                <a:ext uri="{FF2B5EF4-FFF2-40B4-BE49-F238E27FC236}">
                  <a16:creationId xmlns:a16="http://schemas.microsoft.com/office/drawing/2014/main" id="{1C24530D-FEAB-4538-B96B-0F2FCEB26DE1}"/>
                </a:ext>
              </a:extLst>
            </p:cNvPr>
            <p:cNvSpPr/>
            <p:nvPr/>
          </p:nvSpPr>
          <p:spPr>
            <a:xfrm rot="20087287">
              <a:off x="9089155" y="33112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2" name="Овал 2571">
              <a:extLst>
                <a:ext uri="{FF2B5EF4-FFF2-40B4-BE49-F238E27FC236}">
                  <a16:creationId xmlns:a16="http://schemas.microsoft.com/office/drawing/2014/main" id="{EE5D7A5A-96BD-44DD-AC12-376881EDD0D2}"/>
                </a:ext>
              </a:extLst>
            </p:cNvPr>
            <p:cNvSpPr/>
            <p:nvPr/>
          </p:nvSpPr>
          <p:spPr>
            <a:xfrm rot="20087287">
              <a:off x="9065513" y="31792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3" name="Овал 2572">
              <a:extLst>
                <a:ext uri="{FF2B5EF4-FFF2-40B4-BE49-F238E27FC236}">
                  <a16:creationId xmlns:a16="http://schemas.microsoft.com/office/drawing/2014/main" id="{D062E341-89A8-4E42-98F1-E6F14D03FB17}"/>
                </a:ext>
              </a:extLst>
            </p:cNvPr>
            <p:cNvSpPr/>
            <p:nvPr/>
          </p:nvSpPr>
          <p:spPr>
            <a:xfrm rot="20087287">
              <a:off x="9045783" y="323188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4" name="Овал 2573">
              <a:extLst>
                <a:ext uri="{FF2B5EF4-FFF2-40B4-BE49-F238E27FC236}">
                  <a16:creationId xmlns:a16="http://schemas.microsoft.com/office/drawing/2014/main" id="{48A7987E-E132-4762-8291-72435F7A380F}"/>
                </a:ext>
              </a:extLst>
            </p:cNvPr>
            <p:cNvSpPr/>
            <p:nvPr/>
          </p:nvSpPr>
          <p:spPr>
            <a:xfrm rot="20087287">
              <a:off x="9093484" y="33772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5" name="Овал 2574">
              <a:extLst>
                <a:ext uri="{FF2B5EF4-FFF2-40B4-BE49-F238E27FC236}">
                  <a16:creationId xmlns:a16="http://schemas.microsoft.com/office/drawing/2014/main" id="{04C92901-C8A3-41AF-B903-6434A31E6000}"/>
                </a:ext>
              </a:extLst>
            </p:cNvPr>
            <p:cNvSpPr/>
            <p:nvPr/>
          </p:nvSpPr>
          <p:spPr>
            <a:xfrm rot="20087287">
              <a:off x="9010571" y="321290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6" name="Овал 2575">
              <a:extLst>
                <a:ext uri="{FF2B5EF4-FFF2-40B4-BE49-F238E27FC236}">
                  <a16:creationId xmlns:a16="http://schemas.microsoft.com/office/drawing/2014/main" id="{17EA01BC-A84E-492B-8125-2105334D0E6D}"/>
                </a:ext>
              </a:extLst>
            </p:cNvPr>
            <p:cNvSpPr/>
            <p:nvPr/>
          </p:nvSpPr>
          <p:spPr>
            <a:xfrm rot="8235995">
              <a:off x="9313470" y="351169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7" name="Овал 2576">
              <a:extLst>
                <a:ext uri="{FF2B5EF4-FFF2-40B4-BE49-F238E27FC236}">
                  <a16:creationId xmlns:a16="http://schemas.microsoft.com/office/drawing/2014/main" id="{2B04676A-B3E1-4F08-9E96-780AC9AE1C33}"/>
                </a:ext>
              </a:extLst>
            </p:cNvPr>
            <p:cNvSpPr/>
            <p:nvPr/>
          </p:nvSpPr>
          <p:spPr>
            <a:xfrm rot="8235995">
              <a:off x="9266775" y="352268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8" name="Овал 2577">
              <a:extLst>
                <a:ext uri="{FF2B5EF4-FFF2-40B4-BE49-F238E27FC236}">
                  <a16:creationId xmlns:a16="http://schemas.microsoft.com/office/drawing/2014/main" id="{2CEDE7BE-6599-409B-B405-129E47810F90}"/>
                </a:ext>
              </a:extLst>
            </p:cNvPr>
            <p:cNvSpPr/>
            <p:nvPr/>
          </p:nvSpPr>
          <p:spPr>
            <a:xfrm rot="4225765">
              <a:off x="9229157" y="32663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9" name="Овал 2578">
              <a:extLst>
                <a:ext uri="{FF2B5EF4-FFF2-40B4-BE49-F238E27FC236}">
                  <a16:creationId xmlns:a16="http://schemas.microsoft.com/office/drawing/2014/main" id="{217645F7-BFE6-4559-A381-51832A55F099}"/>
                </a:ext>
              </a:extLst>
            </p:cNvPr>
            <p:cNvSpPr/>
            <p:nvPr/>
          </p:nvSpPr>
          <p:spPr>
            <a:xfrm rot="4225765">
              <a:off x="9312570" y="346925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0" name="Овал 2579">
              <a:extLst>
                <a:ext uri="{FF2B5EF4-FFF2-40B4-BE49-F238E27FC236}">
                  <a16:creationId xmlns:a16="http://schemas.microsoft.com/office/drawing/2014/main" id="{5AC0462C-4284-40DF-8D6E-A79CC64A5129}"/>
                </a:ext>
              </a:extLst>
            </p:cNvPr>
            <p:cNvSpPr/>
            <p:nvPr/>
          </p:nvSpPr>
          <p:spPr>
            <a:xfrm rot="4225765">
              <a:off x="9356364" y="33772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1" name="Овал 2580">
              <a:extLst>
                <a:ext uri="{FF2B5EF4-FFF2-40B4-BE49-F238E27FC236}">
                  <a16:creationId xmlns:a16="http://schemas.microsoft.com/office/drawing/2014/main" id="{ECACCC43-1F19-4A15-85F2-80F9F1E7CA91}"/>
                </a:ext>
              </a:extLst>
            </p:cNvPr>
            <p:cNvSpPr/>
            <p:nvPr/>
          </p:nvSpPr>
          <p:spPr>
            <a:xfrm rot="4225765">
              <a:off x="9350823" y="34462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2" name="Овал 2581">
              <a:extLst>
                <a:ext uri="{FF2B5EF4-FFF2-40B4-BE49-F238E27FC236}">
                  <a16:creationId xmlns:a16="http://schemas.microsoft.com/office/drawing/2014/main" id="{64752C6C-D452-49F1-9A76-FED9F787A21C}"/>
                </a:ext>
              </a:extLst>
            </p:cNvPr>
            <p:cNvSpPr/>
            <p:nvPr/>
          </p:nvSpPr>
          <p:spPr>
            <a:xfrm rot="4225765">
              <a:off x="9268979" y="33867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3" name="Овал 2582">
              <a:extLst>
                <a:ext uri="{FF2B5EF4-FFF2-40B4-BE49-F238E27FC236}">
                  <a16:creationId xmlns:a16="http://schemas.microsoft.com/office/drawing/2014/main" id="{0B152279-29A7-4B67-8D88-8EC5BD329085}"/>
                </a:ext>
              </a:extLst>
            </p:cNvPr>
            <p:cNvSpPr/>
            <p:nvPr/>
          </p:nvSpPr>
          <p:spPr>
            <a:xfrm rot="4225765">
              <a:off x="9227628" y="34336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4" name="Овал 2583">
              <a:extLst>
                <a:ext uri="{FF2B5EF4-FFF2-40B4-BE49-F238E27FC236}">
                  <a16:creationId xmlns:a16="http://schemas.microsoft.com/office/drawing/2014/main" id="{AE767C84-EE26-450F-BD71-A0FF59339F7B}"/>
                </a:ext>
              </a:extLst>
            </p:cNvPr>
            <p:cNvSpPr/>
            <p:nvPr/>
          </p:nvSpPr>
          <p:spPr>
            <a:xfrm rot="4225765">
              <a:off x="9217396" y="33825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5" name="Овал 2584">
              <a:extLst>
                <a:ext uri="{FF2B5EF4-FFF2-40B4-BE49-F238E27FC236}">
                  <a16:creationId xmlns:a16="http://schemas.microsoft.com/office/drawing/2014/main" id="{860512B5-0ACF-44DE-B90A-EDA33426EF8D}"/>
                </a:ext>
              </a:extLst>
            </p:cNvPr>
            <p:cNvSpPr/>
            <p:nvPr/>
          </p:nvSpPr>
          <p:spPr>
            <a:xfrm rot="4225765">
              <a:off x="9282542" y="33243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6" name="Овал 2585">
              <a:extLst>
                <a:ext uri="{FF2B5EF4-FFF2-40B4-BE49-F238E27FC236}">
                  <a16:creationId xmlns:a16="http://schemas.microsoft.com/office/drawing/2014/main" id="{514EF161-30E7-4ED9-A600-0076FBDCA3D4}"/>
                </a:ext>
              </a:extLst>
            </p:cNvPr>
            <p:cNvSpPr/>
            <p:nvPr/>
          </p:nvSpPr>
          <p:spPr>
            <a:xfrm rot="4225765">
              <a:off x="9252808" y="32790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7" name="Овал 2586">
              <a:extLst>
                <a:ext uri="{FF2B5EF4-FFF2-40B4-BE49-F238E27FC236}">
                  <a16:creationId xmlns:a16="http://schemas.microsoft.com/office/drawing/2014/main" id="{8B76F109-EF6D-4C15-B66A-445AEF32A219}"/>
                </a:ext>
              </a:extLst>
            </p:cNvPr>
            <p:cNvSpPr/>
            <p:nvPr/>
          </p:nvSpPr>
          <p:spPr>
            <a:xfrm rot="4225765">
              <a:off x="9205526" y="328633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8" name="Овал 2587">
              <a:extLst>
                <a:ext uri="{FF2B5EF4-FFF2-40B4-BE49-F238E27FC236}">
                  <a16:creationId xmlns:a16="http://schemas.microsoft.com/office/drawing/2014/main" id="{9A97ED17-3159-409F-94A3-016B148096D1}"/>
                </a:ext>
              </a:extLst>
            </p:cNvPr>
            <p:cNvSpPr/>
            <p:nvPr/>
          </p:nvSpPr>
          <p:spPr>
            <a:xfrm rot="8235995">
              <a:off x="9295145" y="35536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9" name="Овал 2588">
              <a:extLst>
                <a:ext uri="{FF2B5EF4-FFF2-40B4-BE49-F238E27FC236}">
                  <a16:creationId xmlns:a16="http://schemas.microsoft.com/office/drawing/2014/main" id="{CC530BA9-AF54-4A46-ACFB-CD6A335F5BCC}"/>
                </a:ext>
              </a:extLst>
            </p:cNvPr>
            <p:cNvSpPr/>
            <p:nvPr/>
          </p:nvSpPr>
          <p:spPr>
            <a:xfrm rot="4225765">
              <a:off x="9274271" y="34769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0" name="Овал 2589">
              <a:extLst>
                <a:ext uri="{FF2B5EF4-FFF2-40B4-BE49-F238E27FC236}">
                  <a16:creationId xmlns:a16="http://schemas.microsoft.com/office/drawing/2014/main" id="{3C64FD84-2088-4C0E-AAD7-1A6F839F65BF}"/>
                </a:ext>
              </a:extLst>
            </p:cNvPr>
            <p:cNvSpPr/>
            <p:nvPr/>
          </p:nvSpPr>
          <p:spPr>
            <a:xfrm rot="4225765">
              <a:off x="9231812" y="32160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1" name="Овал 2590">
              <a:extLst>
                <a:ext uri="{FF2B5EF4-FFF2-40B4-BE49-F238E27FC236}">
                  <a16:creationId xmlns:a16="http://schemas.microsoft.com/office/drawing/2014/main" id="{1DE527B4-0B48-4F7F-8F9E-77C089AC6FF2}"/>
                </a:ext>
              </a:extLst>
            </p:cNvPr>
            <p:cNvSpPr/>
            <p:nvPr/>
          </p:nvSpPr>
          <p:spPr>
            <a:xfrm rot="4225765">
              <a:off x="9145968" y="328761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2" name="Овал 2591">
              <a:extLst>
                <a:ext uri="{FF2B5EF4-FFF2-40B4-BE49-F238E27FC236}">
                  <a16:creationId xmlns:a16="http://schemas.microsoft.com/office/drawing/2014/main" id="{76D1251C-82B9-4BE4-BECE-E2917350AE76}"/>
                </a:ext>
              </a:extLst>
            </p:cNvPr>
            <p:cNvSpPr/>
            <p:nvPr/>
          </p:nvSpPr>
          <p:spPr>
            <a:xfrm rot="4225765">
              <a:off x="9149964" y="338315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3" name="Овал 2592">
              <a:extLst>
                <a:ext uri="{FF2B5EF4-FFF2-40B4-BE49-F238E27FC236}">
                  <a16:creationId xmlns:a16="http://schemas.microsoft.com/office/drawing/2014/main" id="{C5B78C0A-FD34-4928-9012-7156D12E31C8}"/>
                </a:ext>
              </a:extLst>
            </p:cNvPr>
            <p:cNvSpPr/>
            <p:nvPr/>
          </p:nvSpPr>
          <p:spPr>
            <a:xfrm rot="4225765">
              <a:off x="9312433" y="33643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4" name="Овал 2593">
              <a:extLst>
                <a:ext uri="{FF2B5EF4-FFF2-40B4-BE49-F238E27FC236}">
                  <a16:creationId xmlns:a16="http://schemas.microsoft.com/office/drawing/2014/main" id="{A184760E-957A-4146-8DBB-B9FA72D4CAAC}"/>
                </a:ext>
              </a:extLst>
            </p:cNvPr>
            <p:cNvSpPr/>
            <p:nvPr/>
          </p:nvSpPr>
          <p:spPr>
            <a:xfrm rot="4225765">
              <a:off x="9314639" y="343114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5" name="Овал 2594">
              <a:extLst>
                <a:ext uri="{FF2B5EF4-FFF2-40B4-BE49-F238E27FC236}">
                  <a16:creationId xmlns:a16="http://schemas.microsoft.com/office/drawing/2014/main" id="{FC053E05-7BB6-4519-A142-062141FD807D}"/>
                </a:ext>
              </a:extLst>
            </p:cNvPr>
            <p:cNvSpPr/>
            <p:nvPr/>
          </p:nvSpPr>
          <p:spPr>
            <a:xfrm rot="4225765">
              <a:off x="9263602" y="34198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6" name="Овал 2595">
              <a:extLst>
                <a:ext uri="{FF2B5EF4-FFF2-40B4-BE49-F238E27FC236}">
                  <a16:creationId xmlns:a16="http://schemas.microsoft.com/office/drawing/2014/main" id="{3E5EA1C1-FF0E-42B7-93F5-1F55D446F34B}"/>
                </a:ext>
              </a:extLst>
            </p:cNvPr>
            <p:cNvSpPr/>
            <p:nvPr/>
          </p:nvSpPr>
          <p:spPr>
            <a:xfrm rot="4225765">
              <a:off x="9238413" y="33297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7" name="Овал 2596">
              <a:extLst>
                <a:ext uri="{FF2B5EF4-FFF2-40B4-BE49-F238E27FC236}">
                  <a16:creationId xmlns:a16="http://schemas.microsoft.com/office/drawing/2014/main" id="{84691E9A-16E9-4144-B8AC-21A81120E8C7}"/>
                </a:ext>
              </a:extLst>
            </p:cNvPr>
            <p:cNvSpPr/>
            <p:nvPr/>
          </p:nvSpPr>
          <p:spPr>
            <a:xfrm rot="4225765">
              <a:off x="9347675" y="331386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8" name="Овал 2597">
              <a:extLst>
                <a:ext uri="{FF2B5EF4-FFF2-40B4-BE49-F238E27FC236}">
                  <a16:creationId xmlns:a16="http://schemas.microsoft.com/office/drawing/2014/main" id="{3DE96659-8BAB-4AF4-BB86-9FEB46FEFC01}"/>
                </a:ext>
              </a:extLst>
            </p:cNvPr>
            <p:cNvSpPr/>
            <p:nvPr/>
          </p:nvSpPr>
          <p:spPr>
            <a:xfrm rot="4225765">
              <a:off x="9306988" y="328456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9" name="Овал 2598">
              <a:extLst>
                <a:ext uri="{FF2B5EF4-FFF2-40B4-BE49-F238E27FC236}">
                  <a16:creationId xmlns:a16="http://schemas.microsoft.com/office/drawing/2014/main" id="{C54800E9-7AB8-48F1-B0FA-14F2DE81DB31}"/>
                </a:ext>
              </a:extLst>
            </p:cNvPr>
            <p:cNvSpPr/>
            <p:nvPr/>
          </p:nvSpPr>
          <p:spPr>
            <a:xfrm rot="4225765">
              <a:off x="9184531" y="33285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0" name="Овал 2599">
              <a:extLst>
                <a:ext uri="{FF2B5EF4-FFF2-40B4-BE49-F238E27FC236}">
                  <a16:creationId xmlns:a16="http://schemas.microsoft.com/office/drawing/2014/main" id="{B90B2C22-40C8-4BCC-A12F-0685C3E98608}"/>
                </a:ext>
              </a:extLst>
            </p:cNvPr>
            <p:cNvSpPr/>
            <p:nvPr/>
          </p:nvSpPr>
          <p:spPr>
            <a:xfrm rot="4225765">
              <a:off x="9325829" y="32433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1" name="Овал 2600">
              <a:extLst>
                <a:ext uri="{FF2B5EF4-FFF2-40B4-BE49-F238E27FC236}">
                  <a16:creationId xmlns:a16="http://schemas.microsoft.com/office/drawing/2014/main" id="{B63C964F-352A-4D39-AC00-8A5688D8D7B8}"/>
                </a:ext>
              </a:extLst>
            </p:cNvPr>
            <p:cNvSpPr/>
            <p:nvPr/>
          </p:nvSpPr>
          <p:spPr>
            <a:xfrm rot="4225765">
              <a:off x="9195353" y="33765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2" name="Овал 2601">
              <a:extLst>
                <a:ext uri="{FF2B5EF4-FFF2-40B4-BE49-F238E27FC236}">
                  <a16:creationId xmlns:a16="http://schemas.microsoft.com/office/drawing/2014/main" id="{55BCA641-F16B-4718-9E89-2EFE25A3D664}"/>
                </a:ext>
              </a:extLst>
            </p:cNvPr>
            <p:cNvSpPr/>
            <p:nvPr/>
          </p:nvSpPr>
          <p:spPr>
            <a:xfrm rot="4225765">
              <a:off x="9322560" y="34874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3" name="Овал 2602">
              <a:extLst>
                <a:ext uri="{FF2B5EF4-FFF2-40B4-BE49-F238E27FC236}">
                  <a16:creationId xmlns:a16="http://schemas.microsoft.com/office/drawing/2014/main" id="{71472EA8-C276-4DC7-80D1-F6AE724DE992}"/>
                </a:ext>
              </a:extLst>
            </p:cNvPr>
            <p:cNvSpPr/>
            <p:nvPr/>
          </p:nvSpPr>
          <p:spPr>
            <a:xfrm rot="4225765">
              <a:off x="9235176" y="34969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4" name="Овал 2603">
              <a:extLst>
                <a:ext uri="{FF2B5EF4-FFF2-40B4-BE49-F238E27FC236}">
                  <a16:creationId xmlns:a16="http://schemas.microsoft.com/office/drawing/2014/main" id="{3EED4514-C9AE-4035-8B75-C049B2C2E40F}"/>
                </a:ext>
              </a:extLst>
            </p:cNvPr>
            <p:cNvSpPr/>
            <p:nvPr/>
          </p:nvSpPr>
          <p:spPr>
            <a:xfrm rot="4225765">
              <a:off x="9193824" y="35438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5" name="Овал 2604">
              <a:extLst>
                <a:ext uri="{FF2B5EF4-FFF2-40B4-BE49-F238E27FC236}">
                  <a16:creationId xmlns:a16="http://schemas.microsoft.com/office/drawing/2014/main" id="{8549E1C8-2BAD-48FC-9365-7BE476E4610B}"/>
                </a:ext>
              </a:extLst>
            </p:cNvPr>
            <p:cNvSpPr/>
            <p:nvPr/>
          </p:nvSpPr>
          <p:spPr>
            <a:xfrm rot="4225765">
              <a:off x="9183592" y="34927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6" name="Овал 2605">
              <a:extLst>
                <a:ext uri="{FF2B5EF4-FFF2-40B4-BE49-F238E27FC236}">
                  <a16:creationId xmlns:a16="http://schemas.microsoft.com/office/drawing/2014/main" id="{2D23DB72-B6ED-4F4F-B0FE-EA35AA091F54}"/>
                </a:ext>
              </a:extLst>
            </p:cNvPr>
            <p:cNvSpPr/>
            <p:nvPr/>
          </p:nvSpPr>
          <p:spPr>
            <a:xfrm rot="4225765">
              <a:off x="9248739" y="34345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7" name="Овал 2606">
              <a:extLst>
                <a:ext uri="{FF2B5EF4-FFF2-40B4-BE49-F238E27FC236}">
                  <a16:creationId xmlns:a16="http://schemas.microsoft.com/office/drawing/2014/main" id="{62E96601-480A-4B97-8028-8B25C9D8CA01}"/>
                </a:ext>
              </a:extLst>
            </p:cNvPr>
            <p:cNvSpPr/>
            <p:nvPr/>
          </p:nvSpPr>
          <p:spPr>
            <a:xfrm rot="4225765">
              <a:off x="9219004" y="33892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8" name="Овал 2607">
              <a:extLst>
                <a:ext uri="{FF2B5EF4-FFF2-40B4-BE49-F238E27FC236}">
                  <a16:creationId xmlns:a16="http://schemas.microsoft.com/office/drawing/2014/main" id="{0B02CBB0-428F-4662-9C88-F8411E9B09C4}"/>
                </a:ext>
              </a:extLst>
            </p:cNvPr>
            <p:cNvSpPr/>
            <p:nvPr/>
          </p:nvSpPr>
          <p:spPr>
            <a:xfrm rot="4225765">
              <a:off x="9171722" y="33965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9" name="Овал 2608">
              <a:extLst>
                <a:ext uri="{FF2B5EF4-FFF2-40B4-BE49-F238E27FC236}">
                  <a16:creationId xmlns:a16="http://schemas.microsoft.com/office/drawing/2014/main" id="{A2F1000D-11D5-47A4-8857-F39955DF24D5}"/>
                </a:ext>
              </a:extLst>
            </p:cNvPr>
            <p:cNvSpPr/>
            <p:nvPr/>
          </p:nvSpPr>
          <p:spPr>
            <a:xfrm rot="4225765">
              <a:off x="9240467" y="35871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0" name="Овал 2609">
              <a:extLst>
                <a:ext uri="{FF2B5EF4-FFF2-40B4-BE49-F238E27FC236}">
                  <a16:creationId xmlns:a16="http://schemas.microsoft.com/office/drawing/2014/main" id="{58607D23-31D7-4E56-8DDE-7C28AC1CAF6E}"/>
                </a:ext>
              </a:extLst>
            </p:cNvPr>
            <p:cNvSpPr/>
            <p:nvPr/>
          </p:nvSpPr>
          <p:spPr>
            <a:xfrm rot="4225765">
              <a:off x="9198008" y="332626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1" name="Овал 2610">
              <a:extLst>
                <a:ext uri="{FF2B5EF4-FFF2-40B4-BE49-F238E27FC236}">
                  <a16:creationId xmlns:a16="http://schemas.microsoft.com/office/drawing/2014/main" id="{E679343C-5177-4C11-BAD9-98722C016604}"/>
                </a:ext>
              </a:extLst>
            </p:cNvPr>
            <p:cNvSpPr/>
            <p:nvPr/>
          </p:nvSpPr>
          <p:spPr>
            <a:xfrm rot="4225765">
              <a:off x="9112164" y="33977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2" name="Овал 2611">
              <a:extLst>
                <a:ext uri="{FF2B5EF4-FFF2-40B4-BE49-F238E27FC236}">
                  <a16:creationId xmlns:a16="http://schemas.microsoft.com/office/drawing/2014/main" id="{C901C539-D238-4920-82FA-056723134805}"/>
                </a:ext>
              </a:extLst>
            </p:cNvPr>
            <p:cNvSpPr/>
            <p:nvPr/>
          </p:nvSpPr>
          <p:spPr>
            <a:xfrm rot="4225765">
              <a:off x="9116160" y="34933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3" name="Овал 2612">
              <a:extLst>
                <a:ext uri="{FF2B5EF4-FFF2-40B4-BE49-F238E27FC236}">
                  <a16:creationId xmlns:a16="http://schemas.microsoft.com/office/drawing/2014/main" id="{EA771E65-FBCD-4737-9527-68174902977C}"/>
                </a:ext>
              </a:extLst>
            </p:cNvPr>
            <p:cNvSpPr/>
            <p:nvPr/>
          </p:nvSpPr>
          <p:spPr>
            <a:xfrm rot="4225765">
              <a:off x="9278630" y="34745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4" name="Овал 2613">
              <a:extLst>
                <a:ext uri="{FF2B5EF4-FFF2-40B4-BE49-F238E27FC236}">
                  <a16:creationId xmlns:a16="http://schemas.microsoft.com/office/drawing/2014/main" id="{C0734759-EA18-4AE5-B73A-4ADEFBAE5B70}"/>
                </a:ext>
              </a:extLst>
            </p:cNvPr>
            <p:cNvSpPr/>
            <p:nvPr/>
          </p:nvSpPr>
          <p:spPr>
            <a:xfrm rot="4225765">
              <a:off x="9280835" y="35413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5" name="Овал 2614">
              <a:extLst>
                <a:ext uri="{FF2B5EF4-FFF2-40B4-BE49-F238E27FC236}">
                  <a16:creationId xmlns:a16="http://schemas.microsoft.com/office/drawing/2014/main" id="{AAA689E5-71A5-45F1-B71D-EC341F80BE97}"/>
                </a:ext>
              </a:extLst>
            </p:cNvPr>
            <p:cNvSpPr/>
            <p:nvPr/>
          </p:nvSpPr>
          <p:spPr>
            <a:xfrm rot="4225765">
              <a:off x="9229798" y="352998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6" name="Овал 2615">
              <a:extLst>
                <a:ext uri="{FF2B5EF4-FFF2-40B4-BE49-F238E27FC236}">
                  <a16:creationId xmlns:a16="http://schemas.microsoft.com/office/drawing/2014/main" id="{F1A42F89-B0FB-4EC0-9053-0D23097EB22E}"/>
                </a:ext>
              </a:extLst>
            </p:cNvPr>
            <p:cNvSpPr/>
            <p:nvPr/>
          </p:nvSpPr>
          <p:spPr>
            <a:xfrm rot="4225765">
              <a:off x="9204608" y="34399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7" name="Овал 2616">
              <a:extLst>
                <a:ext uri="{FF2B5EF4-FFF2-40B4-BE49-F238E27FC236}">
                  <a16:creationId xmlns:a16="http://schemas.microsoft.com/office/drawing/2014/main" id="{DF1DA918-58AA-4F59-8708-1DBAB44A3CE2}"/>
                </a:ext>
              </a:extLst>
            </p:cNvPr>
            <p:cNvSpPr/>
            <p:nvPr/>
          </p:nvSpPr>
          <p:spPr>
            <a:xfrm rot="4225765">
              <a:off x="9313872" y="342403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8" name="Овал 2617">
              <a:extLst>
                <a:ext uri="{FF2B5EF4-FFF2-40B4-BE49-F238E27FC236}">
                  <a16:creationId xmlns:a16="http://schemas.microsoft.com/office/drawing/2014/main" id="{B5A5B94D-CF09-461B-B2B9-96C8A9163964}"/>
                </a:ext>
              </a:extLst>
            </p:cNvPr>
            <p:cNvSpPr/>
            <p:nvPr/>
          </p:nvSpPr>
          <p:spPr>
            <a:xfrm rot="4225765">
              <a:off x="9273184" y="33947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9" name="Овал 2618">
              <a:extLst>
                <a:ext uri="{FF2B5EF4-FFF2-40B4-BE49-F238E27FC236}">
                  <a16:creationId xmlns:a16="http://schemas.microsoft.com/office/drawing/2014/main" id="{E81F93A2-327A-4FE8-A894-51C5DA3051D1}"/>
                </a:ext>
              </a:extLst>
            </p:cNvPr>
            <p:cNvSpPr/>
            <p:nvPr/>
          </p:nvSpPr>
          <p:spPr>
            <a:xfrm rot="4225765">
              <a:off x="9150727" y="34387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0" name="Овал 2619">
              <a:extLst>
                <a:ext uri="{FF2B5EF4-FFF2-40B4-BE49-F238E27FC236}">
                  <a16:creationId xmlns:a16="http://schemas.microsoft.com/office/drawing/2014/main" id="{484F19A2-0573-4166-9A3C-439B83EAA137}"/>
                </a:ext>
              </a:extLst>
            </p:cNvPr>
            <p:cNvSpPr/>
            <p:nvPr/>
          </p:nvSpPr>
          <p:spPr>
            <a:xfrm rot="4225765">
              <a:off x="9292025" y="33535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1" name="Овал 2620">
              <a:extLst>
                <a:ext uri="{FF2B5EF4-FFF2-40B4-BE49-F238E27FC236}">
                  <a16:creationId xmlns:a16="http://schemas.microsoft.com/office/drawing/2014/main" id="{4CCACF0B-EBD8-4DAE-87FF-B6EEBEC262EF}"/>
                </a:ext>
              </a:extLst>
            </p:cNvPr>
            <p:cNvSpPr/>
            <p:nvPr/>
          </p:nvSpPr>
          <p:spPr>
            <a:xfrm rot="15974081">
              <a:off x="8906288" y="34457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2" name="Овал 2621">
              <a:extLst>
                <a:ext uri="{FF2B5EF4-FFF2-40B4-BE49-F238E27FC236}">
                  <a16:creationId xmlns:a16="http://schemas.microsoft.com/office/drawing/2014/main" id="{447C0BE5-AEAF-4E65-A35D-88C1456EBCD0}"/>
                </a:ext>
              </a:extLst>
            </p:cNvPr>
            <p:cNvSpPr/>
            <p:nvPr/>
          </p:nvSpPr>
          <p:spPr>
            <a:xfrm rot="15974081">
              <a:off x="8978012" y="344120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3" name="Овал 2622">
              <a:extLst>
                <a:ext uri="{FF2B5EF4-FFF2-40B4-BE49-F238E27FC236}">
                  <a16:creationId xmlns:a16="http://schemas.microsoft.com/office/drawing/2014/main" id="{1B7C576B-9AFB-44C4-925A-8425C11F3E84}"/>
                </a:ext>
              </a:extLst>
            </p:cNvPr>
            <p:cNvSpPr/>
            <p:nvPr/>
          </p:nvSpPr>
          <p:spPr>
            <a:xfrm rot="15974081">
              <a:off x="9000425" y="338969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4" name="Овал 2623">
              <a:extLst>
                <a:ext uri="{FF2B5EF4-FFF2-40B4-BE49-F238E27FC236}">
                  <a16:creationId xmlns:a16="http://schemas.microsoft.com/office/drawing/2014/main" id="{92761AA0-34D4-4212-9F0F-43B1FB3EA0C7}"/>
                </a:ext>
              </a:extLst>
            </p:cNvPr>
            <p:cNvSpPr/>
            <p:nvPr/>
          </p:nvSpPr>
          <p:spPr>
            <a:xfrm rot="11963851">
              <a:off x="9193359" y="35195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5" name="Овал 2624">
              <a:extLst>
                <a:ext uri="{FF2B5EF4-FFF2-40B4-BE49-F238E27FC236}">
                  <a16:creationId xmlns:a16="http://schemas.microsoft.com/office/drawing/2014/main" id="{E9875266-1571-40A6-BE7F-B98229604CB0}"/>
                </a:ext>
              </a:extLst>
            </p:cNvPr>
            <p:cNvSpPr/>
            <p:nvPr/>
          </p:nvSpPr>
          <p:spPr>
            <a:xfrm rot="11963851">
              <a:off x="9012463" y="3471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6" name="Овал 2625">
              <a:extLst>
                <a:ext uri="{FF2B5EF4-FFF2-40B4-BE49-F238E27FC236}">
                  <a16:creationId xmlns:a16="http://schemas.microsoft.com/office/drawing/2014/main" id="{D9AB59E7-970F-443A-AC25-A62120FB992F}"/>
                </a:ext>
              </a:extLst>
            </p:cNvPr>
            <p:cNvSpPr/>
            <p:nvPr/>
          </p:nvSpPr>
          <p:spPr>
            <a:xfrm rot="11963851">
              <a:off x="9039439" y="35689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7" name="Овал 2626">
              <a:extLst>
                <a:ext uri="{FF2B5EF4-FFF2-40B4-BE49-F238E27FC236}">
                  <a16:creationId xmlns:a16="http://schemas.microsoft.com/office/drawing/2014/main" id="{B888E19F-B86E-44B3-968D-ED06D2046C60}"/>
                </a:ext>
              </a:extLst>
            </p:cNvPr>
            <p:cNvSpPr/>
            <p:nvPr/>
          </p:nvSpPr>
          <p:spPr>
            <a:xfrm rot="11963851">
              <a:off x="8988102" y="35317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8" name="Овал 2627">
              <a:extLst>
                <a:ext uri="{FF2B5EF4-FFF2-40B4-BE49-F238E27FC236}">
                  <a16:creationId xmlns:a16="http://schemas.microsoft.com/office/drawing/2014/main" id="{065331F2-B62B-44C9-9A46-1B6A524A7718}"/>
                </a:ext>
              </a:extLst>
            </p:cNvPr>
            <p:cNvSpPr/>
            <p:nvPr/>
          </p:nvSpPr>
          <p:spPr>
            <a:xfrm rot="11963851">
              <a:off x="9092089" y="348184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9" name="Овал 2628">
              <a:extLst>
                <a:ext uri="{FF2B5EF4-FFF2-40B4-BE49-F238E27FC236}">
                  <a16:creationId xmlns:a16="http://schemas.microsoft.com/office/drawing/2014/main" id="{CF9DC13C-AB50-4959-AD56-78C8FA345FBF}"/>
                </a:ext>
              </a:extLst>
            </p:cNvPr>
            <p:cNvSpPr/>
            <p:nvPr/>
          </p:nvSpPr>
          <p:spPr>
            <a:xfrm rot="11963851">
              <a:off x="9088390" y="34128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0" name="Овал 2629">
              <a:extLst>
                <a:ext uri="{FF2B5EF4-FFF2-40B4-BE49-F238E27FC236}">
                  <a16:creationId xmlns:a16="http://schemas.microsoft.com/office/drawing/2014/main" id="{98A78690-FB96-41F7-9BB1-9B1460504C6E}"/>
                </a:ext>
              </a:extLst>
            </p:cNvPr>
            <p:cNvSpPr/>
            <p:nvPr/>
          </p:nvSpPr>
          <p:spPr>
            <a:xfrm rot="11963851">
              <a:off x="9127169" y="343519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1" name="Овал 2630">
              <a:extLst>
                <a:ext uri="{FF2B5EF4-FFF2-40B4-BE49-F238E27FC236}">
                  <a16:creationId xmlns:a16="http://schemas.microsoft.com/office/drawing/2014/main" id="{3867677F-D489-441E-8622-CA1396516929}"/>
                </a:ext>
              </a:extLst>
            </p:cNvPr>
            <p:cNvSpPr/>
            <p:nvPr/>
          </p:nvSpPr>
          <p:spPr>
            <a:xfrm rot="11963851">
              <a:off x="9123061" y="35340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2" name="Овал 2631">
              <a:extLst>
                <a:ext uri="{FF2B5EF4-FFF2-40B4-BE49-F238E27FC236}">
                  <a16:creationId xmlns:a16="http://schemas.microsoft.com/office/drawing/2014/main" id="{3AE66FC0-AE7F-4543-B1F8-7D2B715835FC}"/>
                </a:ext>
              </a:extLst>
            </p:cNvPr>
            <p:cNvSpPr/>
            <p:nvPr/>
          </p:nvSpPr>
          <p:spPr>
            <a:xfrm rot="11963851">
              <a:off x="9170446" y="353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3" name="Овал 2632">
              <a:extLst>
                <a:ext uri="{FF2B5EF4-FFF2-40B4-BE49-F238E27FC236}">
                  <a16:creationId xmlns:a16="http://schemas.microsoft.com/office/drawing/2014/main" id="{141F7AEB-7AAB-4C4A-A2AB-D38630F26D95}"/>
                </a:ext>
              </a:extLst>
            </p:cNvPr>
            <p:cNvSpPr/>
            <p:nvPr/>
          </p:nvSpPr>
          <p:spPr>
            <a:xfrm rot="11963851">
              <a:off x="9195557" y="34843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4" name="Овал 2633">
              <a:extLst>
                <a:ext uri="{FF2B5EF4-FFF2-40B4-BE49-F238E27FC236}">
                  <a16:creationId xmlns:a16="http://schemas.microsoft.com/office/drawing/2014/main" id="{25933DD4-1F09-44CB-87E1-C39D6415110C}"/>
                </a:ext>
              </a:extLst>
            </p:cNvPr>
            <p:cNvSpPr/>
            <p:nvPr/>
          </p:nvSpPr>
          <p:spPr>
            <a:xfrm rot="15974081">
              <a:off x="8936343" y="348829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5" name="Овал 2634">
              <a:extLst>
                <a:ext uri="{FF2B5EF4-FFF2-40B4-BE49-F238E27FC236}">
                  <a16:creationId xmlns:a16="http://schemas.microsoft.com/office/drawing/2014/main" id="{5F5C9544-779A-4AC8-826F-3E19C9A7EDBB}"/>
                </a:ext>
              </a:extLst>
            </p:cNvPr>
            <p:cNvSpPr/>
            <p:nvPr/>
          </p:nvSpPr>
          <p:spPr>
            <a:xfrm rot="15974081">
              <a:off x="8932639" y="33836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6" name="Овал 2635">
              <a:extLst>
                <a:ext uri="{FF2B5EF4-FFF2-40B4-BE49-F238E27FC236}">
                  <a16:creationId xmlns:a16="http://schemas.microsoft.com/office/drawing/2014/main" id="{8F4538E0-BBD2-4C07-84F7-F1BC95F84B6E}"/>
                </a:ext>
              </a:extLst>
            </p:cNvPr>
            <p:cNvSpPr/>
            <p:nvPr/>
          </p:nvSpPr>
          <p:spPr>
            <a:xfrm rot="15974081">
              <a:off x="8963011" y="339734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7" name="Овал 2636">
              <a:extLst>
                <a:ext uri="{FF2B5EF4-FFF2-40B4-BE49-F238E27FC236}">
                  <a16:creationId xmlns:a16="http://schemas.microsoft.com/office/drawing/2014/main" id="{657FA426-FF29-430E-A2D7-F3FF70B2735D}"/>
                </a:ext>
              </a:extLst>
            </p:cNvPr>
            <p:cNvSpPr/>
            <p:nvPr/>
          </p:nvSpPr>
          <p:spPr>
            <a:xfrm rot="11963851">
              <a:off x="9031671" y="34301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8" name="Овал 2637">
              <a:extLst>
                <a:ext uri="{FF2B5EF4-FFF2-40B4-BE49-F238E27FC236}">
                  <a16:creationId xmlns:a16="http://schemas.microsoft.com/office/drawing/2014/main" id="{85512F62-D035-497D-AD85-42D357DB9B64}"/>
                </a:ext>
              </a:extLst>
            </p:cNvPr>
            <p:cNvSpPr/>
            <p:nvPr/>
          </p:nvSpPr>
          <p:spPr>
            <a:xfrm rot="11963851">
              <a:off x="9223486" y="355367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9" name="Овал 2638">
              <a:extLst>
                <a:ext uri="{FF2B5EF4-FFF2-40B4-BE49-F238E27FC236}">
                  <a16:creationId xmlns:a16="http://schemas.microsoft.com/office/drawing/2014/main" id="{3BD5460B-B38F-485A-96D0-7F18D6EF3ACF}"/>
                </a:ext>
              </a:extLst>
            </p:cNvPr>
            <p:cNvSpPr/>
            <p:nvPr/>
          </p:nvSpPr>
          <p:spPr>
            <a:xfrm rot="11963851">
              <a:off x="9232203" y="34267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0" name="Овал 2639">
              <a:extLst>
                <a:ext uri="{FF2B5EF4-FFF2-40B4-BE49-F238E27FC236}">
                  <a16:creationId xmlns:a16="http://schemas.microsoft.com/office/drawing/2014/main" id="{163D8369-E5F0-45BB-9053-82591A90CB4D}"/>
                </a:ext>
              </a:extLst>
            </p:cNvPr>
            <p:cNvSpPr/>
            <p:nvPr/>
          </p:nvSpPr>
          <p:spPr>
            <a:xfrm rot="11963851">
              <a:off x="9169214" y="33704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1" name="Овал 2640">
              <a:extLst>
                <a:ext uri="{FF2B5EF4-FFF2-40B4-BE49-F238E27FC236}">
                  <a16:creationId xmlns:a16="http://schemas.microsoft.com/office/drawing/2014/main" id="{721F1E31-94F6-4E7F-98E1-B5E05F47EFBC}"/>
                </a:ext>
              </a:extLst>
            </p:cNvPr>
            <p:cNvSpPr/>
            <p:nvPr/>
          </p:nvSpPr>
          <p:spPr>
            <a:xfrm rot="11963851">
              <a:off x="9078917" y="35374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2" name="Овал 2641">
              <a:extLst>
                <a:ext uri="{FF2B5EF4-FFF2-40B4-BE49-F238E27FC236}">
                  <a16:creationId xmlns:a16="http://schemas.microsoft.com/office/drawing/2014/main" id="{454FF7A0-4992-45E9-83A2-435340B30A95}"/>
                </a:ext>
              </a:extLst>
            </p:cNvPr>
            <p:cNvSpPr/>
            <p:nvPr/>
          </p:nvSpPr>
          <p:spPr>
            <a:xfrm rot="11963851">
              <a:off x="9035281" y="34975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3" name="Овал 2642">
              <a:extLst>
                <a:ext uri="{FF2B5EF4-FFF2-40B4-BE49-F238E27FC236}">
                  <a16:creationId xmlns:a16="http://schemas.microsoft.com/office/drawing/2014/main" id="{218BF013-93C6-4CCE-AB33-83146B1E0847}"/>
                </a:ext>
              </a:extLst>
            </p:cNvPr>
            <p:cNvSpPr/>
            <p:nvPr/>
          </p:nvSpPr>
          <p:spPr>
            <a:xfrm rot="11963851">
              <a:off x="9074552" y="345591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4" name="Овал 2643">
              <a:extLst>
                <a:ext uri="{FF2B5EF4-FFF2-40B4-BE49-F238E27FC236}">
                  <a16:creationId xmlns:a16="http://schemas.microsoft.com/office/drawing/2014/main" id="{2DBCA610-FE5A-4FD9-8139-62B9806CD897}"/>
                </a:ext>
              </a:extLst>
            </p:cNvPr>
            <p:cNvSpPr/>
            <p:nvPr/>
          </p:nvSpPr>
          <p:spPr>
            <a:xfrm rot="11963851">
              <a:off x="9147371" y="34884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5" name="Овал 2644">
              <a:extLst>
                <a:ext uri="{FF2B5EF4-FFF2-40B4-BE49-F238E27FC236}">
                  <a16:creationId xmlns:a16="http://schemas.microsoft.com/office/drawing/2014/main" id="{ED381214-CCB6-4016-AC0F-CC66496A0B73}"/>
                </a:ext>
              </a:extLst>
            </p:cNvPr>
            <p:cNvSpPr/>
            <p:nvPr/>
          </p:nvSpPr>
          <p:spPr>
            <a:xfrm rot="11963851">
              <a:off x="9088376" y="35872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6" name="Овал 2645">
              <a:extLst>
                <a:ext uri="{FF2B5EF4-FFF2-40B4-BE49-F238E27FC236}">
                  <a16:creationId xmlns:a16="http://schemas.microsoft.com/office/drawing/2014/main" id="{14E1042F-C61E-4228-800D-DE26C3E41E34}"/>
                </a:ext>
              </a:extLst>
            </p:cNvPr>
            <p:cNvSpPr/>
            <p:nvPr/>
          </p:nvSpPr>
          <p:spPr>
            <a:xfrm rot="11963851">
              <a:off x="9132864" y="35824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7" name="Овал 2646">
              <a:extLst>
                <a:ext uri="{FF2B5EF4-FFF2-40B4-BE49-F238E27FC236}">
                  <a16:creationId xmlns:a16="http://schemas.microsoft.com/office/drawing/2014/main" id="{8B06C728-5B1F-4386-9087-8FAEA5BAC961}"/>
                </a:ext>
              </a:extLst>
            </p:cNvPr>
            <p:cNvSpPr/>
            <p:nvPr/>
          </p:nvSpPr>
          <p:spPr>
            <a:xfrm rot="11963851">
              <a:off x="9182011" y="34377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8" name="Овал 2647">
              <a:extLst>
                <a:ext uri="{FF2B5EF4-FFF2-40B4-BE49-F238E27FC236}">
                  <a16:creationId xmlns:a16="http://schemas.microsoft.com/office/drawing/2014/main" id="{35732CFD-ED93-4CA1-A61C-DF635184BA0A}"/>
                </a:ext>
              </a:extLst>
            </p:cNvPr>
            <p:cNvSpPr/>
            <p:nvPr/>
          </p:nvSpPr>
          <p:spPr>
            <a:xfrm rot="11963851">
              <a:off x="9182000" y="35946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9" name="Овал 2648">
              <a:extLst>
                <a:ext uri="{FF2B5EF4-FFF2-40B4-BE49-F238E27FC236}">
                  <a16:creationId xmlns:a16="http://schemas.microsoft.com/office/drawing/2014/main" id="{1F9041BF-11BE-4674-A961-2061F5E227A2}"/>
                </a:ext>
              </a:extLst>
            </p:cNvPr>
            <p:cNvSpPr/>
            <p:nvPr/>
          </p:nvSpPr>
          <p:spPr>
            <a:xfrm rot="15974081">
              <a:off x="8883374" y="33441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0" name="Овал 2649">
              <a:extLst>
                <a:ext uri="{FF2B5EF4-FFF2-40B4-BE49-F238E27FC236}">
                  <a16:creationId xmlns:a16="http://schemas.microsoft.com/office/drawing/2014/main" id="{7E4DF022-1DB3-464C-BF09-B91C827BBD7C}"/>
                </a:ext>
              </a:extLst>
            </p:cNvPr>
            <p:cNvSpPr/>
            <p:nvPr/>
          </p:nvSpPr>
          <p:spPr>
            <a:xfrm rot="15974081">
              <a:off x="8929537" y="333962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1" name="Овал 2650">
              <a:extLst>
                <a:ext uri="{FF2B5EF4-FFF2-40B4-BE49-F238E27FC236}">
                  <a16:creationId xmlns:a16="http://schemas.microsoft.com/office/drawing/2014/main" id="{8729A56B-443B-4D1B-9962-2D360837A343}"/>
                </a:ext>
              </a:extLst>
            </p:cNvPr>
            <p:cNvSpPr/>
            <p:nvPr/>
          </p:nvSpPr>
          <p:spPr>
            <a:xfrm rot="15974081">
              <a:off x="8951951" y="328812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2" name="Овал 2651">
              <a:extLst>
                <a:ext uri="{FF2B5EF4-FFF2-40B4-BE49-F238E27FC236}">
                  <a16:creationId xmlns:a16="http://schemas.microsoft.com/office/drawing/2014/main" id="{CF5764FE-484B-47E6-90FA-937AC267B8F9}"/>
                </a:ext>
              </a:extLst>
            </p:cNvPr>
            <p:cNvSpPr/>
            <p:nvPr/>
          </p:nvSpPr>
          <p:spPr>
            <a:xfrm rot="11963851">
              <a:off x="9144884" y="34179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3" name="Овал 2652">
              <a:extLst>
                <a:ext uri="{FF2B5EF4-FFF2-40B4-BE49-F238E27FC236}">
                  <a16:creationId xmlns:a16="http://schemas.microsoft.com/office/drawing/2014/main" id="{33A606CC-ED09-479D-BE3D-4680562727DE}"/>
                </a:ext>
              </a:extLst>
            </p:cNvPr>
            <p:cNvSpPr/>
            <p:nvPr/>
          </p:nvSpPr>
          <p:spPr>
            <a:xfrm rot="11963851">
              <a:off x="8963988" y="33700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4" name="Овал 2653">
              <a:extLst>
                <a:ext uri="{FF2B5EF4-FFF2-40B4-BE49-F238E27FC236}">
                  <a16:creationId xmlns:a16="http://schemas.microsoft.com/office/drawing/2014/main" id="{BA8EF9E1-467E-4721-BCA9-E3044171FA4E}"/>
                </a:ext>
              </a:extLst>
            </p:cNvPr>
            <p:cNvSpPr/>
            <p:nvPr/>
          </p:nvSpPr>
          <p:spPr>
            <a:xfrm rot="11963851">
              <a:off x="8989105" y="34697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5" name="Овал 2654">
              <a:extLst>
                <a:ext uri="{FF2B5EF4-FFF2-40B4-BE49-F238E27FC236}">
                  <a16:creationId xmlns:a16="http://schemas.microsoft.com/office/drawing/2014/main" id="{FD7A577B-AA3D-415C-B529-92A06E450FA5}"/>
                </a:ext>
              </a:extLst>
            </p:cNvPr>
            <p:cNvSpPr/>
            <p:nvPr/>
          </p:nvSpPr>
          <p:spPr>
            <a:xfrm rot="11963851">
              <a:off x="8954492" y="3421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6" name="Овал 2655">
              <a:extLst>
                <a:ext uri="{FF2B5EF4-FFF2-40B4-BE49-F238E27FC236}">
                  <a16:creationId xmlns:a16="http://schemas.microsoft.com/office/drawing/2014/main" id="{8398C73A-2A0E-42E1-BB5B-CB1EAD18CF12}"/>
                </a:ext>
              </a:extLst>
            </p:cNvPr>
            <p:cNvSpPr/>
            <p:nvPr/>
          </p:nvSpPr>
          <p:spPr>
            <a:xfrm rot="11963851">
              <a:off x="9043614" y="338026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7" name="Овал 2656">
              <a:extLst>
                <a:ext uri="{FF2B5EF4-FFF2-40B4-BE49-F238E27FC236}">
                  <a16:creationId xmlns:a16="http://schemas.microsoft.com/office/drawing/2014/main" id="{3B34F4A7-2203-4A3C-B329-A62D9A8EF9D3}"/>
                </a:ext>
              </a:extLst>
            </p:cNvPr>
            <p:cNvSpPr/>
            <p:nvPr/>
          </p:nvSpPr>
          <p:spPr>
            <a:xfrm rot="11963851">
              <a:off x="9039915" y="33112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8" name="Овал 2657">
              <a:extLst>
                <a:ext uri="{FF2B5EF4-FFF2-40B4-BE49-F238E27FC236}">
                  <a16:creationId xmlns:a16="http://schemas.microsoft.com/office/drawing/2014/main" id="{0D43D9DE-5469-4A5A-9D6B-9C52A0583587}"/>
                </a:ext>
              </a:extLst>
            </p:cNvPr>
            <p:cNvSpPr/>
            <p:nvPr/>
          </p:nvSpPr>
          <p:spPr>
            <a:xfrm rot="11963851">
              <a:off x="9078695" y="33336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9" name="Овал 2658">
              <a:extLst>
                <a:ext uri="{FF2B5EF4-FFF2-40B4-BE49-F238E27FC236}">
                  <a16:creationId xmlns:a16="http://schemas.microsoft.com/office/drawing/2014/main" id="{311221DA-4607-4D3E-9FA0-1E45E7ED6438}"/>
                </a:ext>
              </a:extLst>
            </p:cNvPr>
            <p:cNvSpPr/>
            <p:nvPr/>
          </p:nvSpPr>
          <p:spPr>
            <a:xfrm rot="11963851">
              <a:off x="9074586" y="343246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0" name="Овал 2659">
              <a:extLst>
                <a:ext uri="{FF2B5EF4-FFF2-40B4-BE49-F238E27FC236}">
                  <a16:creationId xmlns:a16="http://schemas.microsoft.com/office/drawing/2014/main" id="{CFC3FD64-1976-4002-9786-D6FDA24876E1}"/>
                </a:ext>
              </a:extLst>
            </p:cNvPr>
            <p:cNvSpPr/>
            <p:nvPr/>
          </p:nvSpPr>
          <p:spPr>
            <a:xfrm rot="11963851">
              <a:off x="9121973" y="34325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1" name="Овал 2660">
              <a:extLst>
                <a:ext uri="{FF2B5EF4-FFF2-40B4-BE49-F238E27FC236}">
                  <a16:creationId xmlns:a16="http://schemas.microsoft.com/office/drawing/2014/main" id="{6677388E-81B7-4F26-9646-493DDC665A6A}"/>
                </a:ext>
              </a:extLst>
            </p:cNvPr>
            <p:cNvSpPr/>
            <p:nvPr/>
          </p:nvSpPr>
          <p:spPr>
            <a:xfrm rot="11963851">
              <a:off x="9147082" y="33828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2" name="Овал 2661">
              <a:extLst>
                <a:ext uri="{FF2B5EF4-FFF2-40B4-BE49-F238E27FC236}">
                  <a16:creationId xmlns:a16="http://schemas.microsoft.com/office/drawing/2014/main" id="{598B15BE-EAAB-465B-B261-E6E5770F7196}"/>
                </a:ext>
              </a:extLst>
            </p:cNvPr>
            <p:cNvSpPr/>
            <p:nvPr/>
          </p:nvSpPr>
          <p:spPr>
            <a:xfrm rot="15974081">
              <a:off x="8904591" y="33867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3" name="Овал 2662">
              <a:extLst>
                <a:ext uri="{FF2B5EF4-FFF2-40B4-BE49-F238E27FC236}">
                  <a16:creationId xmlns:a16="http://schemas.microsoft.com/office/drawing/2014/main" id="{D59FF98E-3080-4B1E-83D4-849D0E476CFF}"/>
                </a:ext>
              </a:extLst>
            </p:cNvPr>
            <p:cNvSpPr/>
            <p:nvPr/>
          </p:nvSpPr>
          <p:spPr>
            <a:xfrm rot="15974081">
              <a:off x="8902738" y="32591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4" name="Овал 2663">
              <a:extLst>
                <a:ext uri="{FF2B5EF4-FFF2-40B4-BE49-F238E27FC236}">
                  <a16:creationId xmlns:a16="http://schemas.microsoft.com/office/drawing/2014/main" id="{14969E57-F53D-4F23-A1A6-10C97F6B5EAD}"/>
                </a:ext>
              </a:extLst>
            </p:cNvPr>
            <p:cNvSpPr/>
            <p:nvPr/>
          </p:nvSpPr>
          <p:spPr>
            <a:xfrm rot="15974081">
              <a:off x="8914536" y="329576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5" name="Овал 2664">
              <a:extLst>
                <a:ext uri="{FF2B5EF4-FFF2-40B4-BE49-F238E27FC236}">
                  <a16:creationId xmlns:a16="http://schemas.microsoft.com/office/drawing/2014/main" id="{578FD36E-CB05-4BBB-9710-1D719922AAAA}"/>
                </a:ext>
              </a:extLst>
            </p:cNvPr>
            <p:cNvSpPr/>
            <p:nvPr/>
          </p:nvSpPr>
          <p:spPr>
            <a:xfrm rot="11963851">
              <a:off x="8983197" y="3328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6" name="Овал 2665">
              <a:extLst>
                <a:ext uri="{FF2B5EF4-FFF2-40B4-BE49-F238E27FC236}">
                  <a16:creationId xmlns:a16="http://schemas.microsoft.com/office/drawing/2014/main" id="{1D0C951F-E700-4B01-BC95-A001E32EC291}"/>
                </a:ext>
              </a:extLst>
            </p:cNvPr>
            <p:cNvSpPr/>
            <p:nvPr/>
          </p:nvSpPr>
          <p:spPr>
            <a:xfrm rot="11963851">
              <a:off x="9175011" y="34521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7" name="Овал 2666">
              <a:extLst>
                <a:ext uri="{FF2B5EF4-FFF2-40B4-BE49-F238E27FC236}">
                  <a16:creationId xmlns:a16="http://schemas.microsoft.com/office/drawing/2014/main" id="{D2CF19B3-EE91-4DEF-9D30-EAC0C2E0E7DD}"/>
                </a:ext>
              </a:extLst>
            </p:cNvPr>
            <p:cNvSpPr/>
            <p:nvPr/>
          </p:nvSpPr>
          <p:spPr>
            <a:xfrm rot="11963851">
              <a:off x="9183729" y="33251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8" name="Овал 2667">
              <a:extLst>
                <a:ext uri="{FF2B5EF4-FFF2-40B4-BE49-F238E27FC236}">
                  <a16:creationId xmlns:a16="http://schemas.microsoft.com/office/drawing/2014/main" id="{5C5A5ADF-FE95-45E7-8F6B-2BFC27222A40}"/>
                </a:ext>
              </a:extLst>
            </p:cNvPr>
            <p:cNvSpPr/>
            <p:nvPr/>
          </p:nvSpPr>
          <p:spPr>
            <a:xfrm rot="11963851">
              <a:off x="9120740" y="326885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9" name="Овал 2668">
              <a:extLst>
                <a:ext uri="{FF2B5EF4-FFF2-40B4-BE49-F238E27FC236}">
                  <a16:creationId xmlns:a16="http://schemas.microsoft.com/office/drawing/2014/main" id="{F60F5B7D-E612-4A14-B944-E8D3403EEDF3}"/>
                </a:ext>
              </a:extLst>
            </p:cNvPr>
            <p:cNvSpPr/>
            <p:nvPr/>
          </p:nvSpPr>
          <p:spPr>
            <a:xfrm rot="11963851">
              <a:off x="9030442" y="34358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0" name="Овал 2669">
              <a:extLst>
                <a:ext uri="{FF2B5EF4-FFF2-40B4-BE49-F238E27FC236}">
                  <a16:creationId xmlns:a16="http://schemas.microsoft.com/office/drawing/2014/main" id="{9631DA50-8ECC-476D-BFEA-5A79F51265AB}"/>
                </a:ext>
              </a:extLst>
            </p:cNvPr>
            <p:cNvSpPr/>
            <p:nvPr/>
          </p:nvSpPr>
          <p:spPr>
            <a:xfrm rot="11963851">
              <a:off x="8986806" y="33959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1" name="Овал 2670">
              <a:extLst>
                <a:ext uri="{FF2B5EF4-FFF2-40B4-BE49-F238E27FC236}">
                  <a16:creationId xmlns:a16="http://schemas.microsoft.com/office/drawing/2014/main" id="{E3D8A287-9A9C-412A-99F3-6350ED95EBBF}"/>
                </a:ext>
              </a:extLst>
            </p:cNvPr>
            <p:cNvSpPr/>
            <p:nvPr/>
          </p:nvSpPr>
          <p:spPr>
            <a:xfrm rot="11963851">
              <a:off x="9026077" y="33543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2" name="Овал 2671">
              <a:extLst>
                <a:ext uri="{FF2B5EF4-FFF2-40B4-BE49-F238E27FC236}">
                  <a16:creationId xmlns:a16="http://schemas.microsoft.com/office/drawing/2014/main" id="{BBB3D5BB-4F95-4AC5-86BF-5D8E8BCB4EAF}"/>
                </a:ext>
              </a:extLst>
            </p:cNvPr>
            <p:cNvSpPr/>
            <p:nvPr/>
          </p:nvSpPr>
          <p:spPr>
            <a:xfrm rot="11963851">
              <a:off x="9098896" y="33868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3" name="Овал 2672">
              <a:extLst>
                <a:ext uri="{FF2B5EF4-FFF2-40B4-BE49-F238E27FC236}">
                  <a16:creationId xmlns:a16="http://schemas.microsoft.com/office/drawing/2014/main" id="{00CE0A21-1D15-476B-AAB7-242D13D19D9F}"/>
                </a:ext>
              </a:extLst>
            </p:cNvPr>
            <p:cNvSpPr/>
            <p:nvPr/>
          </p:nvSpPr>
          <p:spPr>
            <a:xfrm rot="11963851">
              <a:off x="9040262" y="35012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4" name="Овал 2673">
              <a:extLst>
                <a:ext uri="{FF2B5EF4-FFF2-40B4-BE49-F238E27FC236}">
                  <a16:creationId xmlns:a16="http://schemas.microsoft.com/office/drawing/2014/main" id="{47324A43-AB43-4E86-996A-C38C2F734F1A}"/>
                </a:ext>
              </a:extLst>
            </p:cNvPr>
            <p:cNvSpPr/>
            <p:nvPr/>
          </p:nvSpPr>
          <p:spPr>
            <a:xfrm rot="11963851">
              <a:off x="9084389" y="348083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5" name="Овал 2674">
              <a:extLst>
                <a:ext uri="{FF2B5EF4-FFF2-40B4-BE49-F238E27FC236}">
                  <a16:creationId xmlns:a16="http://schemas.microsoft.com/office/drawing/2014/main" id="{B4639D50-4886-4A95-B617-3B2A4D4DBA47}"/>
                </a:ext>
              </a:extLst>
            </p:cNvPr>
            <p:cNvSpPr/>
            <p:nvPr/>
          </p:nvSpPr>
          <p:spPr>
            <a:xfrm rot="11963851">
              <a:off x="9133536" y="33361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6" name="Овал 2675">
              <a:extLst>
                <a:ext uri="{FF2B5EF4-FFF2-40B4-BE49-F238E27FC236}">
                  <a16:creationId xmlns:a16="http://schemas.microsoft.com/office/drawing/2014/main" id="{9F8E58AF-1AE8-43C1-BF84-6BCA450E9F86}"/>
                </a:ext>
              </a:extLst>
            </p:cNvPr>
            <p:cNvSpPr/>
            <p:nvPr/>
          </p:nvSpPr>
          <p:spPr>
            <a:xfrm rot="11963851">
              <a:off x="9098603" y="352472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7813EA7-8BE9-49E6-A574-AC48E1647990}"/>
                </a:ext>
              </a:extLst>
            </p:cNvPr>
            <p:cNvGrpSpPr/>
            <p:nvPr/>
          </p:nvGrpSpPr>
          <p:grpSpPr>
            <a:xfrm rot="17843488">
              <a:off x="9101732" y="3450731"/>
              <a:ext cx="445362" cy="195666"/>
              <a:chOff x="10481290" y="3402042"/>
              <a:chExt cx="445362" cy="195666"/>
            </a:xfrm>
          </p:grpSpPr>
          <p:sp>
            <p:nvSpPr>
              <p:cNvPr id="3656" name="Овал 3655">
                <a:extLst>
                  <a:ext uri="{FF2B5EF4-FFF2-40B4-BE49-F238E27FC236}">
                    <a16:creationId xmlns:a16="http://schemas.microsoft.com/office/drawing/2014/main" id="{FD998C83-B636-4193-B473-C47645EDE387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7" name="Овал 3656">
                <a:extLst>
                  <a:ext uri="{FF2B5EF4-FFF2-40B4-BE49-F238E27FC236}">
                    <a16:creationId xmlns:a16="http://schemas.microsoft.com/office/drawing/2014/main" id="{12A4F810-E663-47AE-9F5C-750C127A0F2A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8" name="Овал 3657">
                <a:extLst>
                  <a:ext uri="{FF2B5EF4-FFF2-40B4-BE49-F238E27FC236}">
                    <a16:creationId xmlns:a16="http://schemas.microsoft.com/office/drawing/2014/main" id="{0D2A4F28-DA91-4B64-9C17-3DE34898609B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9" name="Овал 3658">
                <a:extLst>
                  <a:ext uri="{FF2B5EF4-FFF2-40B4-BE49-F238E27FC236}">
                    <a16:creationId xmlns:a16="http://schemas.microsoft.com/office/drawing/2014/main" id="{70D013FE-4D4A-41B1-AE89-27F787A30E60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0" name="Овал 3659">
                <a:extLst>
                  <a:ext uri="{FF2B5EF4-FFF2-40B4-BE49-F238E27FC236}">
                    <a16:creationId xmlns:a16="http://schemas.microsoft.com/office/drawing/2014/main" id="{6DAED43C-6C06-48E2-9DD8-DB310C75E58B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1" name="Овал 3660">
                <a:extLst>
                  <a:ext uri="{FF2B5EF4-FFF2-40B4-BE49-F238E27FC236}">
                    <a16:creationId xmlns:a16="http://schemas.microsoft.com/office/drawing/2014/main" id="{F7322A39-EA30-4415-A197-D296C23BB8DD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2" name="Овал 3661">
                <a:extLst>
                  <a:ext uri="{FF2B5EF4-FFF2-40B4-BE49-F238E27FC236}">
                    <a16:creationId xmlns:a16="http://schemas.microsoft.com/office/drawing/2014/main" id="{4804C55B-65AE-4556-BFB4-CE55E16547D4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3" name="Овал 3662">
                <a:extLst>
                  <a:ext uri="{FF2B5EF4-FFF2-40B4-BE49-F238E27FC236}">
                    <a16:creationId xmlns:a16="http://schemas.microsoft.com/office/drawing/2014/main" id="{898B3321-9E32-49C9-A934-B7EC065BA9F3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4" name="Овал 3663">
                <a:extLst>
                  <a:ext uri="{FF2B5EF4-FFF2-40B4-BE49-F238E27FC236}">
                    <a16:creationId xmlns:a16="http://schemas.microsoft.com/office/drawing/2014/main" id="{C0D5FBCF-74E5-4391-8E6A-498EE4CAB0C9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5" name="Овал 3664">
                <a:extLst>
                  <a:ext uri="{FF2B5EF4-FFF2-40B4-BE49-F238E27FC236}">
                    <a16:creationId xmlns:a16="http://schemas.microsoft.com/office/drawing/2014/main" id="{A3D7F48C-128B-4715-872F-5237AB5CCAD2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6" name="Овал 3665">
                <a:extLst>
                  <a:ext uri="{FF2B5EF4-FFF2-40B4-BE49-F238E27FC236}">
                    <a16:creationId xmlns:a16="http://schemas.microsoft.com/office/drawing/2014/main" id="{4B6D385F-3F25-426D-AF56-81EBC2057E2B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7" name="Овал 3666">
                <a:extLst>
                  <a:ext uri="{FF2B5EF4-FFF2-40B4-BE49-F238E27FC236}">
                    <a16:creationId xmlns:a16="http://schemas.microsoft.com/office/drawing/2014/main" id="{F3FC2F03-62C5-4C38-A5AF-9F6AB6480CEA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8" name="Овал 3667">
                <a:extLst>
                  <a:ext uri="{FF2B5EF4-FFF2-40B4-BE49-F238E27FC236}">
                    <a16:creationId xmlns:a16="http://schemas.microsoft.com/office/drawing/2014/main" id="{E83CD06B-F850-4483-90C5-8E1BE3CEC9C3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9" name="Овал 3668">
                <a:extLst>
                  <a:ext uri="{FF2B5EF4-FFF2-40B4-BE49-F238E27FC236}">
                    <a16:creationId xmlns:a16="http://schemas.microsoft.com/office/drawing/2014/main" id="{03C3CC41-6692-44DC-82D8-2B70CB38F5E8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0" name="Овал 3669">
                <a:extLst>
                  <a:ext uri="{FF2B5EF4-FFF2-40B4-BE49-F238E27FC236}">
                    <a16:creationId xmlns:a16="http://schemas.microsoft.com/office/drawing/2014/main" id="{3C4982E7-2A9E-46E9-BDDD-0EB39ADED252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1" name="Овал 3670">
                <a:extLst>
                  <a:ext uri="{FF2B5EF4-FFF2-40B4-BE49-F238E27FC236}">
                    <a16:creationId xmlns:a16="http://schemas.microsoft.com/office/drawing/2014/main" id="{40D140B7-7068-4969-96DE-7853E6F96BAB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2" name="Овал 3671">
                <a:extLst>
                  <a:ext uri="{FF2B5EF4-FFF2-40B4-BE49-F238E27FC236}">
                    <a16:creationId xmlns:a16="http://schemas.microsoft.com/office/drawing/2014/main" id="{4DEF7BCA-1392-45CB-9CD6-714F27F7C17F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3" name="Овал 3672">
                <a:extLst>
                  <a:ext uri="{FF2B5EF4-FFF2-40B4-BE49-F238E27FC236}">
                    <a16:creationId xmlns:a16="http://schemas.microsoft.com/office/drawing/2014/main" id="{62BDBA90-7A65-46CF-8BC3-CEF3F0E65114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4" name="Овал 3673">
                <a:extLst>
                  <a:ext uri="{FF2B5EF4-FFF2-40B4-BE49-F238E27FC236}">
                    <a16:creationId xmlns:a16="http://schemas.microsoft.com/office/drawing/2014/main" id="{195A0245-0AA3-4FB5-BFD1-FFC2FC95095B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5" name="Овал 3674">
                <a:extLst>
                  <a:ext uri="{FF2B5EF4-FFF2-40B4-BE49-F238E27FC236}">
                    <a16:creationId xmlns:a16="http://schemas.microsoft.com/office/drawing/2014/main" id="{8B1E8A6B-0943-43C8-A6FB-9D6A12377E31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6" name="Овал 3675">
                <a:extLst>
                  <a:ext uri="{FF2B5EF4-FFF2-40B4-BE49-F238E27FC236}">
                    <a16:creationId xmlns:a16="http://schemas.microsoft.com/office/drawing/2014/main" id="{6386CC4F-9C42-4AB8-9477-DEEB1569B024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7" name="Овал 3676">
                <a:extLst>
                  <a:ext uri="{FF2B5EF4-FFF2-40B4-BE49-F238E27FC236}">
                    <a16:creationId xmlns:a16="http://schemas.microsoft.com/office/drawing/2014/main" id="{258DAFF5-CC94-450A-AB8C-32CE79BBC8E2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8" name="Овал 3677">
                <a:extLst>
                  <a:ext uri="{FF2B5EF4-FFF2-40B4-BE49-F238E27FC236}">
                    <a16:creationId xmlns:a16="http://schemas.microsoft.com/office/drawing/2014/main" id="{863593FF-4C1A-46B1-AE74-2F80EEFF08E5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9" name="Овал 3678">
                <a:extLst>
                  <a:ext uri="{FF2B5EF4-FFF2-40B4-BE49-F238E27FC236}">
                    <a16:creationId xmlns:a16="http://schemas.microsoft.com/office/drawing/2014/main" id="{F7B1E03F-69CC-4EA3-A7ED-F079B00ECCC4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0" name="Овал 3679">
                <a:extLst>
                  <a:ext uri="{FF2B5EF4-FFF2-40B4-BE49-F238E27FC236}">
                    <a16:creationId xmlns:a16="http://schemas.microsoft.com/office/drawing/2014/main" id="{BCF110E4-1FD2-4DBB-9AE2-E72033A1CB32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1" name="Овал 3680">
                <a:extLst>
                  <a:ext uri="{FF2B5EF4-FFF2-40B4-BE49-F238E27FC236}">
                    <a16:creationId xmlns:a16="http://schemas.microsoft.com/office/drawing/2014/main" id="{3BCC629A-8651-471B-BC08-0CE0FC7B4D8F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2" name="Овал 3681">
                <a:extLst>
                  <a:ext uri="{FF2B5EF4-FFF2-40B4-BE49-F238E27FC236}">
                    <a16:creationId xmlns:a16="http://schemas.microsoft.com/office/drawing/2014/main" id="{5F401F8D-203B-4EA3-84E0-9292A3BCB9AA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3" name="Овал 3682">
                <a:extLst>
                  <a:ext uri="{FF2B5EF4-FFF2-40B4-BE49-F238E27FC236}">
                    <a16:creationId xmlns:a16="http://schemas.microsoft.com/office/drawing/2014/main" id="{22119836-3C2E-4BA9-9DC4-7B0B462F1173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4" name="Овал 3683">
                <a:extLst>
                  <a:ext uri="{FF2B5EF4-FFF2-40B4-BE49-F238E27FC236}">
                    <a16:creationId xmlns:a16="http://schemas.microsoft.com/office/drawing/2014/main" id="{903E164A-44A0-4224-9641-A7E135A63E9B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5" name="Овал 3684">
                <a:extLst>
                  <a:ext uri="{FF2B5EF4-FFF2-40B4-BE49-F238E27FC236}">
                    <a16:creationId xmlns:a16="http://schemas.microsoft.com/office/drawing/2014/main" id="{BF25D65A-19C0-4023-9233-00A4B04CABE2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86" name="Группа 3685">
              <a:extLst>
                <a:ext uri="{FF2B5EF4-FFF2-40B4-BE49-F238E27FC236}">
                  <a16:creationId xmlns:a16="http://schemas.microsoft.com/office/drawing/2014/main" id="{2D1E109A-D205-4664-9FA6-EE7EAD2D61BB}"/>
                </a:ext>
              </a:extLst>
            </p:cNvPr>
            <p:cNvGrpSpPr/>
            <p:nvPr/>
          </p:nvGrpSpPr>
          <p:grpSpPr>
            <a:xfrm rot="2794343">
              <a:off x="8772857" y="3446930"/>
              <a:ext cx="445362" cy="195666"/>
              <a:chOff x="10481290" y="3402042"/>
              <a:chExt cx="445362" cy="195666"/>
            </a:xfrm>
          </p:grpSpPr>
          <p:sp>
            <p:nvSpPr>
              <p:cNvPr id="3687" name="Овал 3686">
                <a:extLst>
                  <a:ext uri="{FF2B5EF4-FFF2-40B4-BE49-F238E27FC236}">
                    <a16:creationId xmlns:a16="http://schemas.microsoft.com/office/drawing/2014/main" id="{AFA06389-17E8-4EB4-BF92-C37687EC78F8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8" name="Овал 3687">
                <a:extLst>
                  <a:ext uri="{FF2B5EF4-FFF2-40B4-BE49-F238E27FC236}">
                    <a16:creationId xmlns:a16="http://schemas.microsoft.com/office/drawing/2014/main" id="{A6F48DD6-14B3-4DC6-B4ED-2CED2540B4FF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9" name="Овал 3688">
                <a:extLst>
                  <a:ext uri="{FF2B5EF4-FFF2-40B4-BE49-F238E27FC236}">
                    <a16:creationId xmlns:a16="http://schemas.microsoft.com/office/drawing/2014/main" id="{63606CB7-A963-499C-BDEA-D1415E61E4C8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0" name="Овал 3689">
                <a:extLst>
                  <a:ext uri="{FF2B5EF4-FFF2-40B4-BE49-F238E27FC236}">
                    <a16:creationId xmlns:a16="http://schemas.microsoft.com/office/drawing/2014/main" id="{73A460C6-2945-4F2B-AAAD-E5D5FA656A33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1" name="Овал 3690">
                <a:extLst>
                  <a:ext uri="{FF2B5EF4-FFF2-40B4-BE49-F238E27FC236}">
                    <a16:creationId xmlns:a16="http://schemas.microsoft.com/office/drawing/2014/main" id="{DE5BC796-BE32-402D-96C6-CDB01E762613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2" name="Овал 3691">
                <a:extLst>
                  <a:ext uri="{FF2B5EF4-FFF2-40B4-BE49-F238E27FC236}">
                    <a16:creationId xmlns:a16="http://schemas.microsoft.com/office/drawing/2014/main" id="{96E521FC-D247-4FBD-BD04-C4FD737F74F8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3" name="Овал 3692">
                <a:extLst>
                  <a:ext uri="{FF2B5EF4-FFF2-40B4-BE49-F238E27FC236}">
                    <a16:creationId xmlns:a16="http://schemas.microsoft.com/office/drawing/2014/main" id="{0AA4CB3B-13B3-4610-9A93-B35CC003C844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4" name="Овал 3693">
                <a:extLst>
                  <a:ext uri="{FF2B5EF4-FFF2-40B4-BE49-F238E27FC236}">
                    <a16:creationId xmlns:a16="http://schemas.microsoft.com/office/drawing/2014/main" id="{2F730D8A-4391-4936-8BB2-60905519B932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5" name="Овал 3694">
                <a:extLst>
                  <a:ext uri="{FF2B5EF4-FFF2-40B4-BE49-F238E27FC236}">
                    <a16:creationId xmlns:a16="http://schemas.microsoft.com/office/drawing/2014/main" id="{EE4F9E4E-4724-495F-BCBA-C0846FDC4B44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6" name="Овал 3695">
                <a:extLst>
                  <a:ext uri="{FF2B5EF4-FFF2-40B4-BE49-F238E27FC236}">
                    <a16:creationId xmlns:a16="http://schemas.microsoft.com/office/drawing/2014/main" id="{9F388F34-9810-46FF-962A-301678C842F4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7" name="Овал 3696">
                <a:extLst>
                  <a:ext uri="{FF2B5EF4-FFF2-40B4-BE49-F238E27FC236}">
                    <a16:creationId xmlns:a16="http://schemas.microsoft.com/office/drawing/2014/main" id="{7F47E789-6E50-493B-AE6E-FCEA8CF0CAA2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8" name="Овал 3697">
                <a:extLst>
                  <a:ext uri="{FF2B5EF4-FFF2-40B4-BE49-F238E27FC236}">
                    <a16:creationId xmlns:a16="http://schemas.microsoft.com/office/drawing/2014/main" id="{00651947-294A-4361-AB72-AD3DF0416F19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9" name="Овал 3698">
                <a:extLst>
                  <a:ext uri="{FF2B5EF4-FFF2-40B4-BE49-F238E27FC236}">
                    <a16:creationId xmlns:a16="http://schemas.microsoft.com/office/drawing/2014/main" id="{D69D2012-F6FB-4721-A0DC-9D97F6934DE1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0" name="Овал 3699">
                <a:extLst>
                  <a:ext uri="{FF2B5EF4-FFF2-40B4-BE49-F238E27FC236}">
                    <a16:creationId xmlns:a16="http://schemas.microsoft.com/office/drawing/2014/main" id="{EA40C26F-7E93-4B83-BF6D-08D223585393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1" name="Овал 3700">
                <a:extLst>
                  <a:ext uri="{FF2B5EF4-FFF2-40B4-BE49-F238E27FC236}">
                    <a16:creationId xmlns:a16="http://schemas.microsoft.com/office/drawing/2014/main" id="{B9B952BA-6A66-41A4-B296-C465F3A502A3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2" name="Овал 3701">
                <a:extLst>
                  <a:ext uri="{FF2B5EF4-FFF2-40B4-BE49-F238E27FC236}">
                    <a16:creationId xmlns:a16="http://schemas.microsoft.com/office/drawing/2014/main" id="{80096341-42E8-4F53-8F91-E4B24071B236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3" name="Овал 3702">
                <a:extLst>
                  <a:ext uri="{FF2B5EF4-FFF2-40B4-BE49-F238E27FC236}">
                    <a16:creationId xmlns:a16="http://schemas.microsoft.com/office/drawing/2014/main" id="{634E2B72-93D2-4030-A908-EE805F9038AA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4" name="Овал 3703">
                <a:extLst>
                  <a:ext uri="{FF2B5EF4-FFF2-40B4-BE49-F238E27FC236}">
                    <a16:creationId xmlns:a16="http://schemas.microsoft.com/office/drawing/2014/main" id="{D324D915-F87F-4025-9EDD-5EC8BDFDB7D4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5" name="Овал 3704">
                <a:extLst>
                  <a:ext uri="{FF2B5EF4-FFF2-40B4-BE49-F238E27FC236}">
                    <a16:creationId xmlns:a16="http://schemas.microsoft.com/office/drawing/2014/main" id="{DB0A14A6-AA94-4C30-993B-8251EAE87F76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6" name="Овал 3705">
                <a:extLst>
                  <a:ext uri="{FF2B5EF4-FFF2-40B4-BE49-F238E27FC236}">
                    <a16:creationId xmlns:a16="http://schemas.microsoft.com/office/drawing/2014/main" id="{6CA454EB-FF1F-4CE8-B543-EC457317E6C6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7" name="Овал 3706">
                <a:extLst>
                  <a:ext uri="{FF2B5EF4-FFF2-40B4-BE49-F238E27FC236}">
                    <a16:creationId xmlns:a16="http://schemas.microsoft.com/office/drawing/2014/main" id="{F5F9F01A-C626-40F2-90B4-EFBF4D4BA1B3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8" name="Овал 3707">
                <a:extLst>
                  <a:ext uri="{FF2B5EF4-FFF2-40B4-BE49-F238E27FC236}">
                    <a16:creationId xmlns:a16="http://schemas.microsoft.com/office/drawing/2014/main" id="{9129BAC2-6685-40E7-90A9-6DC77D3ECC7C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9" name="Овал 3708">
                <a:extLst>
                  <a:ext uri="{FF2B5EF4-FFF2-40B4-BE49-F238E27FC236}">
                    <a16:creationId xmlns:a16="http://schemas.microsoft.com/office/drawing/2014/main" id="{DAE92533-4730-4D3F-96AC-9318E6C37FCC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0" name="Овал 3709">
                <a:extLst>
                  <a:ext uri="{FF2B5EF4-FFF2-40B4-BE49-F238E27FC236}">
                    <a16:creationId xmlns:a16="http://schemas.microsoft.com/office/drawing/2014/main" id="{EAEF226D-E20C-4626-8E4C-25A0F0451013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1" name="Овал 3710">
                <a:extLst>
                  <a:ext uri="{FF2B5EF4-FFF2-40B4-BE49-F238E27FC236}">
                    <a16:creationId xmlns:a16="http://schemas.microsoft.com/office/drawing/2014/main" id="{0745D47E-2458-490C-9E44-A825A667C0F5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2" name="Овал 3711">
                <a:extLst>
                  <a:ext uri="{FF2B5EF4-FFF2-40B4-BE49-F238E27FC236}">
                    <a16:creationId xmlns:a16="http://schemas.microsoft.com/office/drawing/2014/main" id="{E57AAB17-3387-45F5-A2C2-D7A6D2D7C234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3" name="Овал 3712">
                <a:extLst>
                  <a:ext uri="{FF2B5EF4-FFF2-40B4-BE49-F238E27FC236}">
                    <a16:creationId xmlns:a16="http://schemas.microsoft.com/office/drawing/2014/main" id="{139CCA84-9826-47FA-A7B8-278C46572D44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4" name="Овал 3713">
                <a:extLst>
                  <a:ext uri="{FF2B5EF4-FFF2-40B4-BE49-F238E27FC236}">
                    <a16:creationId xmlns:a16="http://schemas.microsoft.com/office/drawing/2014/main" id="{4F411B5F-CC1D-4800-88AC-3C4D305CBEA7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5" name="Овал 3714">
                <a:extLst>
                  <a:ext uri="{FF2B5EF4-FFF2-40B4-BE49-F238E27FC236}">
                    <a16:creationId xmlns:a16="http://schemas.microsoft.com/office/drawing/2014/main" id="{0CAC196D-779C-47C0-9336-F5F1210A2E6D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6" name="Овал 3715">
                <a:extLst>
                  <a:ext uri="{FF2B5EF4-FFF2-40B4-BE49-F238E27FC236}">
                    <a16:creationId xmlns:a16="http://schemas.microsoft.com/office/drawing/2014/main" id="{AC4AE925-2A91-46F2-B1FB-DCFD2EF127CA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717" name="Группа 3716">
            <a:extLst>
              <a:ext uri="{FF2B5EF4-FFF2-40B4-BE49-F238E27FC236}">
                <a16:creationId xmlns:a16="http://schemas.microsoft.com/office/drawing/2014/main" id="{E6227A62-E088-47C5-B76F-E73BBD634309}"/>
              </a:ext>
            </a:extLst>
          </p:cNvPr>
          <p:cNvGrpSpPr/>
          <p:nvPr/>
        </p:nvGrpSpPr>
        <p:grpSpPr>
          <a:xfrm>
            <a:off x="8802732" y="3397274"/>
            <a:ext cx="477538" cy="515798"/>
            <a:chOff x="8893588" y="3124473"/>
            <a:chExt cx="532135" cy="646772"/>
          </a:xfrm>
        </p:grpSpPr>
        <p:sp>
          <p:nvSpPr>
            <p:cNvPr id="3718" name="Овал 3717">
              <a:extLst>
                <a:ext uri="{FF2B5EF4-FFF2-40B4-BE49-F238E27FC236}">
                  <a16:creationId xmlns:a16="http://schemas.microsoft.com/office/drawing/2014/main" id="{44023BAF-D0CE-4C00-A4EF-39335F7D1D19}"/>
                </a:ext>
              </a:extLst>
            </p:cNvPr>
            <p:cNvSpPr/>
            <p:nvPr/>
          </p:nvSpPr>
          <p:spPr>
            <a:xfrm rot="2497517">
              <a:off x="9180616" y="31271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9" name="Овал 3718">
              <a:extLst>
                <a:ext uri="{FF2B5EF4-FFF2-40B4-BE49-F238E27FC236}">
                  <a16:creationId xmlns:a16="http://schemas.microsoft.com/office/drawing/2014/main" id="{F90BB9EB-7FA8-4CFD-A553-51DEB0EC6D37}"/>
                </a:ext>
              </a:extLst>
            </p:cNvPr>
            <p:cNvSpPr/>
            <p:nvPr/>
          </p:nvSpPr>
          <p:spPr>
            <a:xfrm rot="2497517">
              <a:off x="9142765" y="317951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0" name="Овал 3719">
              <a:extLst>
                <a:ext uri="{FF2B5EF4-FFF2-40B4-BE49-F238E27FC236}">
                  <a16:creationId xmlns:a16="http://schemas.microsoft.com/office/drawing/2014/main" id="{09406DBB-16F1-45B0-906F-445395635B1C}"/>
                </a:ext>
              </a:extLst>
            </p:cNvPr>
            <p:cNvSpPr/>
            <p:nvPr/>
          </p:nvSpPr>
          <p:spPr>
            <a:xfrm rot="2497517">
              <a:off x="9156254" y="32355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1" name="Овал 3720">
              <a:extLst>
                <a:ext uri="{FF2B5EF4-FFF2-40B4-BE49-F238E27FC236}">
                  <a16:creationId xmlns:a16="http://schemas.microsoft.com/office/drawing/2014/main" id="{440E7331-7AE2-4E84-9B48-0DA30D925BE8}"/>
                </a:ext>
              </a:extLst>
            </p:cNvPr>
            <p:cNvSpPr/>
            <p:nvPr/>
          </p:nvSpPr>
          <p:spPr>
            <a:xfrm rot="20087287">
              <a:off x="8946074" y="329832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2" name="Овал 3721">
              <a:extLst>
                <a:ext uri="{FF2B5EF4-FFF2-40B4-BE49-F238E27FC236}">
                  <a16:creationId xmlns:a16="http://schemas.microsoft.com/office/drawing/2014/main" id="{55FB58AC-48DD-4247-A41A-6636F46D4885}"/>
                </a:ext>
              </a:extLst>
            </p:cNvPr>
            <p:cNvSpPr/>
            <p:nvPr/>
          </p:nvSpPr>
          <p:spPr>
            <a:xfrm rot="20087287">
              <a:off x="9102270" y="3176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3" name="Овал 3722">
              <a:extLst>
                <a:ext uri="{FF2B5EF4-FFF2-40B4-BE49-F238E27FC236}">
                  <a16:creationId xmlns:a16="http://schemas.microsoft.com/office/drawing/2014/main" id="{601A62C8-651A-4677-ACC9-57FC56845FAF}"/>
                </a:ext>
              </a:extLst>
            </p:cNvPr>
            <p:cNvSpPr/>
            <p:nvPr/>
          </p:nvSpPr>
          <p:spPr>
            <a:xfrm rot="20087287">
              <a:off x="9023430" y="31319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4" name="Овал 3723">
              <a:extLst>
                <a:ext uri="{FF2B5EF4-FFF2-40B4-BE49-F238E27FC236}">
                  <a16:creationId xmlns:a16="http://schemas.microsoft.com/office/drawing/2014/main" id="{82D2BE7B-F499-4A96-88AE-F1C4DD878946}"/>
                </a:ext>
              </a:extLst>
            </p:cNvPr>
            <p:cNvSpPr/>
            <p:nvPr/>
          </p:nvSpPr>
          <p:spPr>
            <a:xfrm rot="20087287">
              <a:off x="9079871" y="313190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5" name="Овал 3724">
              <a:extLst>
                <a:ext uri="{FF2B5EF4-FFF2-40B4-BE49-F238E27FC236}">
                  <a16:creationId xmlns:a16="http://schemas.microsoft.com/office/drawing/2014/main" id="{121E53CA-EAAC-4970-B8DE-2E804E3C75F7}"/>
                </a:ext>
              </a:extLst>
            </p:cNvPr>
            <p:cNvSpPr/>
            <p:nvPr/>
          </p:nvSpPr>
          <p:spPr>
            <a:xfrm rot="20087287">
              <a:off x="9039725" y="32378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6" name="Овал 3725">
              <a:extLst>
                <a:ext uri="{FF2B5EF4-FFF2-40B4-BE49-F238E27FC236}">
                  <a16:creationId xmlns:a16="http://schemas.microsoft.com/office/drawing/2014/main" id="{5E8E3614-B8A2-4D00-B64A-D357A3B5CDDE}"/>
                </a:ext>
              </a:extLst>
            </p:cNvPr>
            <p:cNvSpPr/>
            <p:nvPr/>
          </p:nvSpPr>
          <p:spPr>
            <a:xfrm rot="20087287">
              <a:off x="9081809" y="32837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7" name="Овал 3726">
              <a:extLst>
                <a:ext uri="{FF2B5EF4-FFF2-40B4-BE49-F238E27FC236}">
                  <a16:creationId xmlns:a16="http://schemas.microsoft.com/office/drawing/2014/main" id="{311B603A-35DD-45D9-96C4-4D25ECB5C32E}"/>
                </a:ext>
              </a:extLst>
            </p:cNvPr>
            <p:cNvSpPr/>
            <p:nvPr/>
          </p:nvSpPr>
          <p:spPr>
            <a:xfrm rot="20087287">
              <a:off x="9041415" y="330127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8" name="Овал 3727">
              <a:extLst>
                <a:ext uri="{FF2B5EF4-FFF2-40B4-BE49-F238E27FC236}">
                  <a16:creationId xmlns:a16="http://schemas.microsoft.com/office/drawing/2014/main" id="{C08E9EF3-67AE-4363-8D06-F1A8FDC79CCC}"/>
                </a:ext>
              </a:extLst>
            </p:cNvPr>
            <p:cNvSpPr/>
            <p:nvPr/>
          </p:nvSpPr>
          <p:spPr>
            <a:xfrm rot="20087287">
              <a:off x="8987832" y="322736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9" name="Овал 3728">
              <a:extLst>
                <a:ext uri="{FF2B5EF4-FFF2-40B4-BE49-F238E27FC236}">
                  <a16:creationId xmlns:a16="http://schemas.microsoft.com/office/drawing/2014/main" id="{69AC1F8F-7B12-4380-B39A-D449DA5EBEF0}"/>
                </a:ext>
              </a:extLst>
            </p:cNvPr>
            <p:cNvSpPr/>
            <p:nvPr/>
          </p:nvSpPr>
          <p:spPr>
            <a:xfrm rot="20087287">
              <a:off x="8954038" y="32681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0" name="Овал 3729">
              <a:extLst>
                <a:ext uri="{FF2B5EF4-FFF2-40B4-BE49-F238E27FC236}">
                  <a16:creationId xmlns:a16="http://schemas.microsoft.com/office/drawing/2014/main" id="{99749014-A4C4-475D-9298-E7469B46E4EF}"/>
                </a:ext>
              </a:extLst>
            </p:cNvPr>
            <p:cNvSpPr/>
            <p:nvPr/>
          </p:nvSpPr>
          <p:spPr>
            <a:xfrm rot="20087287">
              <a:off x="8964605" y="33252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1" name="Овал 3730">
              <a:extLst>
                <a:ext uri="{FF2B5EF4-FFF2-40B4-BE49-F238E27FC236}">
                  <a16:creationId xmlns:a16="http://schemas.microsoft.com/office/drawing/2014/main" id="{47362206-FF52-4C35-B34A-1F1EACA2F540}"/>
                </a:ext>
              </a:extLst>
            </p:cNvPr>
            <p:cNvSpPr/>
            <p:nvPr/>
          </p:nvSpPr>
          <p:spPr>
            <a:xfrm rot="2497517">
              <a:off x="9133604" y="31244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2" name="Овал 3731">
              <a:extLst>
                <a:ext uri="{FF2B5EF4-FFF2-40B4-BE49-F238E27FC236}">
                  <a16:creationId xmlns:a16="http://schemas.microsoft.com/office/drawing/2014/main" id="{BFA428D4-3251-466A-AC60-5B63C14F9F21}"/>
                </a:ext>
              </a:extLst>
            </p:cNvPr>
            <p:cNvSpPr/>
            <p:nvPr/>
          </p:nvSpPr>
          <p:spPr>
            <a:xfrm rot="2497517">
              <a:off x="9207986" y="31813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3" name="Овал 3732">
              <a:extLst>
                <a:ext uri="{FF2B5EF4-FFF2-40B4-BE49-F238E27FC236}">
                  <a16:creationId xmlns:a16="http://schemas.microsoft.com/office/drawing/2014/main" id="{BF33A5E4-0E78-4779-9770-680AB85E496C}"/>
                </a:ext>
              </a:extLst>
            </p:cNvPr>
            <p:cNvSpPr/>
            <p:nvPr/>
          </p:nvSpPr>
          <p:spPr>
            <a:xfrm rot="2497517">
              <a:off x="9178518" y="319780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4" name="Овал 3733">
              <a:extLst>
                <a:ext uri="{FF2B5EF4-FFF2-40B4-BE49-F238E27FC236}">
                  <a16:creationId xmlns:a16="http://schemas.microsoft.com/office/drawing/2014/main" id="{63D591D8-4D7E-4114-ABA6-17CD9BF1A713}"/>
                </a:ext>
              </a:extLst>
            </p:cNvPr>
            <p:cNvSpPr/>
            <p:nvPr/>
          </p:nvSpPr>
          <p:spPr>
            <a:xfrm rot="20087287">
              <a:off x="9112276" y="32224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5" name="Овал 3734">
              <a:extLst>
                <a:ext uri="{FF2B5EF4-FFF2-40B4-BE49-F238E27FC236}">
                  <a16:creationId xmlns:a16="http://schemas.microsoft.com/office/drawing/2014/main" id="{2E6DDA8C-027A-4C8F-943D-C20AC6FD60F3}"/>
                </a:ext>
              </a:extLst>
            </p:cNvPr>
            <p:cNvSpPr/>
            <p:nvPr/>
          </p:nvSpPr>
          <p:spPr>
            <a:xfrm rot="20087287">
              <a:off x="8905114" y="3300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6" name="Овал 3735">
              <a:extLst>
                <a:ext uri="{FF2B5EF4-FFF2-40B4-BE49-F238E27FC236}">
                  <a16:creationId xmlns:a16="http://schemas.microsoft.com/office/drawing/2014/main" id="{3103F725-A107-41AE-8D0B-8DABA5445E04}"/>
                </a:ext>
              </a:extLst>
            </p:cNvPr>
            <p:cNvSpPr/>
            <p:nvPr/>
          </p:nvSpPr>
          <p:spPr>
            <a:xfrm rot="20087287">
              <a:off x="8971496" y="33979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7" name="Овал 3736">
              <a:extLst>
                <a:ext uri="{FF2B5EF4-FFF2-40B4-BE49-F238E27FC236}">
                  <a16:creationId xmlns:a16="http://schemas.microsoft.com/office/drawing/2014/main" id="{46D3373F-757D-4FAA-87D7-B0CA1A22898B}"/>
                </a:ext>
              </a:extLst>
            </p:cNvPr>
            <p:cNvSpPr/>
            <p:nvPr/>
          </p:nvSpPr>
          <p:spPr>
            <a:xfrm rot="20087287">
              <a:off x="9048509" y="33836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8" name="Овал 3737">
              <a:extLst>
                <a:ext uri="{FF2B5EF4-FFF2-40B4-BE49-F238E27FC236}">
                  <a16:creationId xmlns:a16="http://schemas.microsoft.com/office/drawing/2014/main" id="{23D1E8A3-4DBB-47C6-94FB-6BE01CEDCCA9}"/>
                </a:ext>
              </a:extLst>
            </p:cNvPr>
            <p:cNvSpPr/>
            <p:nvPr/>
          </p:nvSpPr>
          <p:spPr>
            <a:xfrm rot="20087287">
              <a:off x="9017336" y="31868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9" name="Овал 3738">
              <a:extLst>
                <a:ext uri="{FF2B5EF4-FFF2-40B4-BE49-F238E27FC236}">
                  <a16:creationId xmlns:a16="http://schemas.microsoft.com/office/drawing/2014/main" id="{70DEBC23-EA72-4FD0-BD42-B20B4EA758D1}"/>
                </a:ext>
              </a:extLst>
            </p:cNvPr>
            <p:cNvSpPr/>
            <p:nvPr/>
          </p:nvSpPr>
          <p:spPr>
            <a:xfrm rot="20087287">
              <a:off x="9071194" y="31776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0" name="Овал 3739">
              <a:extLst>
                <a:ext uri="{FF2B5EF4-FFF2-40B4-BE49-F238E27FC236}">
                  <a16:creationId xmlns:a16="http://schemas.microsoft.com/office/drawing/2014/main" id="{CA03DC01-E9E9-447C-BC2C-80DE20B81D2B}"/>
                </a:ext>
              </a:extLst>
            </p:cNvPr>
            <p:cNvSpPr/>
            <p:nvPr/>
          </p:nvSpPr>
          <p:spPr>
            <a:xfrm rot="20087287">
              <a:off x="9067028" y="32411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1" name="Овал 3740">
              <a:extLst>
                <a:ext uri="{FF2B5EF4-FFF2-40B4-BE49-F238E27FC236}">
                  <a16:creationId xmlns:a16="http://schemas.microsoft.com/office/drawing/2014/main" id="{84467F83-5880-405E-9D35-2F8F5B67B44A}"/>
                </a:ext>
              </a:extLst>
            </p:cNvPr>
            <p:cNvSpPr/>
            <p:nvPr/>
          </p:nvSpPr>
          <p:spPr>
            <a:xfrm rot="20087287">
              <a:off x="8996577" y="32807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2" name="Овал 3741">
              <a:extLst>
                <a:ext uri="{FF2B5EF4-FFF2-40B4-BE49-F238E27FC236}">
                  <a16:creationId xmlns:a16="http://schemas.microsoft.com/office/drawing/2014/main" id="{FE2A4409-F5ED-48C4-897C-D5A9DE73AAEF}"/>
                </a:ext>
              </a:extLst>
            </p:cNvPr>
            <p:cNvSpPr/>
            <p:nvPr/>
          </p:nvSpPr>
          <p:spPr>
            <a:xfrm rot="20087287">
              <a:off x="8972934" y="3148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3" name="Овал 3742">
              <a:extLst>
                <a:ext uri="{FF2B5EF4-FFF2-40B4-BE49-F238E27FC236}">
                  <a16:creationId xmlns:a16="http://schemas.microsoft.com/office/drawing/2014/main" id="{E6610002-7076-4CB7-9262-66DE5CE0EC49}"/>
                </a:ext>
              </a:extLst>
            </p:cNvPr>
            <p:cNvSpPr/>
            <p:nvPr/>
          </p:nvSpPr>
          <p:spPr>
            <a:xfrm rot="20087287">
              <a:off x="8953204" y="32013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4" name="Овал 3743">
              <a:extLst>
                <a:ext uri="{FF2B5EF4-FFF2-40B4-BE49-F238E27FC236}">
                  <a16:creationId xmlns:a16="http://schemas.microsoft.com/office/drawing/2014/main" id="{A2A3A4F8-358B-4D09-AE7A-76410891B048}"/>
                </a:ext>
              </a:extLst>
            </p:cNvPr>
            <p:cNvSpPr/>
            <p:nvPr/>
          </p:nvSpPr>
          <p:spPr>
            <a:xfrm rot="20087287">
              <a:off x="9000906" y="33467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5" name="Овал 3744">
              <a:extLst>
                <a:ext uri="{FF2B5EF4-FFF2-40B4-BE49-F238E27FC236}">
                  <a16:creationId xmlns:a16="http://schemas.microsoft.com/office/drawing/2014/main" id="{81951BAA-F64D-4AEB-8901-DD60C00007CE}"/>
                </a:ext>
              </a:extLst>
            </p:cNvPr>
            <p:cNvSpPr/>
            <p:nvPr/>
          </p:nvSpPr>
          <p:spPr>
            <a:xfrm rot="20087287">
              <a:off x="9220594" y="331006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6" name="Овал 3745">
              <a:extLst>
                <a:ext uri="{FF2B5EF4-FFF2-40B4-BE49-F238E27FC236}">
                  <a16:creationId xmlns:a16="http://schemas.microsoft.com/office/drawing/2014/main" id="{91B8F968-F974-453C-997B-066BAF41872D}"/>
                </a:ext>
              </a:extLst>
            </p:cNvPr>
            <p:cNvSpPr/>
            <p:nvPr/>
          </p:nvSpPr>
          <p:spPr>
            <a:xfrm rot="2497517">
              <a:off x="9273194" y="315768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7" name="Овал 3746">
              <a:extLst>
                <a:ext uri="{FF2B5EF4-FFF2-40B4-BE49-F238E27FC236}">
                  <a16:creationId xmlns:a16="http://schemas.microsoft.com/office/drawing/2014/main" id="{B761847A-63FA-42E1-A7E2-FB6349314E1B}"/>
                </a:ext>
              </a:extLst>
            </p:cNvPr>
            <p:cNvSpPr/>
            <p:nvPr/>
          </p:nvSpPr>
          <p:spPr>
            <a:xfrm rot="2497517">
              <a:off x="9235342" y="32100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8" name="Овал 3747">
              <a:extLst>
                <a:ext uri="{FF2B5EF4-FFF2-40B4-BE49-F238E27FC236}">
                  <a16:creationId xmlns:a16="http://schemas.microsoft.com/office/drawing/2014/main" id="{1F2629C8-2A59-4C70-8180-CFA82636B32E}"/>
                </a:ext>
              </a:extLst>
            </p:cNvPr>
            <p:cNvSpPr/>
            <p:nvPr/>
          </p:nvSpPr>
          <p:spPr>
            <a:xfrm rot="2497517">
              <a:off x="9248833" y="32660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9" name="Овал 3748">
              <a:extLst>
                <a:ext uri="{FF2B5EF4-FFF2-40B4-BE49-F238E27FC236}">
                  <a16:creationId xmlns:a16="http://schemas.microsoft.com/office/drawing/2014/main" id="{BD846BEF-7FCD-4E5E-8931-42442DB7D2FC}"/>
                </a:ext>
              </a:extLst>
            </p:cNvPr>
            <p:cNvSpPr/>
            <p:nvPr/>
          </p:nvSpPr>
          <p:spPr>
            <a:xfrm rot="20087287">
              <a:off x="9038653" y="332882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0" name="Овал 3749">
              <a:extLst>
                <a:ext uri="{FF2B5EF4-FFF2-40B4-BE49-F238E27FC236}">
                  <a16:creationId xmlns:a16="http://schemas.microsoft.com/office/drawing/2014/main" id="{91572A01-4BF7-423F-B471-941043FAE233}"/>
                </a:ext>
              </a:extLst>
            </p:cNvPr>
            <p:cNvSpPr/>
            <p:nvPr/>
          </p:nvSpPr>
          <p:spPr>
            <a:xfrm rot="20087287">
              <a:off x="9194849" y="32069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1" name="Овал 3750">
              <a:extLst>
                <a:ext uri="{FF2B5EF4-FFF2-40B4-BE49-F238E27FC236}">
                  <a16:creationId xmlns:a16="http://schemas.microsoft.com/office/drawing/2014/main" id="{A71EF928-4482-454F-A49A-823229162641}"/>
                </a:ext>
              </a:extLst>
            </p:cNvPr>
            <p:cNvSpPr/>
            <p:nvPr/>
          </p:nvSpPr>
          <p:spPr>
            <a:xfrm rot="20087287">
              <a:off x="9116009" y="3162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2" name="Овал 3751">
              <a:extLst>
                <a:ext uri="{FF2B5EF4-FFF2-40B4-BE49-F238E27FC236}">
                  <a16:creationId xmlns:a16="http://schemas.microsoft.com/office/drawing/2014/main" id="{56743CC5-4F0D-4338-9115-974164F3721E}"/>
                </a:ext>
              </a:extLst>
            </p:cNvPr>
            <p:cNvSpPr/>
            <p:nvPr/>
          </p:nvSpPr>
          <p:spPr>
            <a:xfrm rot="20087287">
              <a:off x="9172451" y="31624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3" name="Овал 3752">
              <a:extLst>
                <a:ext uri="{FF2B5EF4-FFF2-40B4-BE49-F238E27FC236}">
                  <a16:creationId xmlns:a16="http://schemas.microsoft.com/office/drawing/2014/main" id="{EA9DDE50-BC9D-429F-BFD4-A4457FCDD2CD}"/>
                </a:ext>
              </a:extLst>
            </p:cNvPr>
            <p:cNvSpPr/>
            <p:nvPr/>
          </p:nvSpPr>
          <p:spPr>
            <a:xfrm rot="20087287">
              <a:off x="9132303" y="326830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4" name="Овал 3753">
              <a:extLst>
                <a:ext uri="{FF2B5EF4-FFF2-40B4-BE49-F238E27FC236}">
                  <a16:creationId xmlns:a16="http://schemas.microsoft.com/office/drawing/2014/main" id="{92245AB9-E483-46A6-A34E-81230657CA43}"/>
                </a:ext>
              </a:extLst>
            </p:cNvPr>
            <p:cNvSpPr/>
            <p:nvPr/>
          </p:nvSpPr>
          <p:spPr>
            <a:xfrm rot="20087287">
              <a:off x="9174388" y="33142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5" name="Овал 3754">
              <a:extLst>
                <a:ext uri="{FF2B5EF4-FFF2-40B4-BE49-F238E27FC236}">
                  <a16:creationId xmlns:a16="http://schemas.microsoft.com/office/drawing/2014/main" id="{2B7FD0D3-5DF8-4B46-8AA5-B47CFE20EB7D}"/>
                </a:ext>
              </a:extLst>
            </p:cNvPr>
            <p:cNvSpPr/>
            <p:nvPr/>
          </p:nvSpPr>
          <p:spPr>
            <a:xfrm rot="20087287">
              <a:off x="9133994" y="3331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6" name="Овал 3755">
              <a:extLst>
                <a:ext uri="{FF2B5EF4-FFF2-40B4-BE49-F238E27FC236}">
                  <a16:creationId xmlns:a16="http://schemas.microsoft.com/office/drawing/2014/main" id="{04E8A990-BE75-4C3A-BB75-D784C4A8FDF0}"/>
                </a:ext>
              </a:extLst>
            </p:cNvPr>
            <p:cNvSpPr/>
            <p:nvPr/>
          </p:nvSpPr>
          <p:spPr>
            <a:xfrm rot="20087287">
              <a:off x="9080410" y="32578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7" name="Овал 3756">
              <a:extLst>
                <a:ext uri="{FF2B5EF4-FFF2-40B4-BE49-F238E27FC236}">
                  <a16:creationId xmlns:a16="http://schemas.microsoft.com/office/drawing/2014/main" id="{6D3E8DD0-D2CD-4A4B-9B78-A85F5950718F}"/>
                </a:ext>
              </a:extLst>
            </p:cNvPr>
            <p:cNvSpPr/>
            <p:nvPr/>
          </p:nvSpPr>
          <p:spPr>
            <a:xfrm rot="20087287">
              <a:off x="9046617" y="32986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8" name="Овал 3757">
              <a:extLst>
                <a:ext uri="{FF2B5EF4-FFF2-40B4-BE49-F238E27FC236}">
                  <a16:creationId xmlns:a16="http://schemas.microsoft.com/office/drawing/2014/main" id="{6ED075F3-9517-472D-B8B9-F1F524C86BEB}"/>
                </a:ext>
              </a:extLst>
            </p:cNvPr>
            <p:cNvSpPr/>
            <p:nvPr/>
          </p:nvSpPr>
          <p:spPr>
            <a:xfrm rot="20087287">
              <a:off x="9057184" y="33557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9" name="Овал 3758">
              <a:extLst>
                <a:ext uri="{FF2B5EF4-FFF2-40B4-BE49-F238E27FC236}">
                  <a16:creationId xmlns:a16="http://schemas.microsoft.com/office/drawing/2014/main" id="{EAC00392-DF31-430D-A987-14A91FAE8ECD}"/>
                </a:ext>
              </a:extLst>
            </p:cNvPr>
            <p:cNvSpPr/>
            <p:nvPr/>
          </p:nvSpPr>
          <p:spPr>
            <a:xfrm rot="2497517">
              <a:off x="9226183" y="31549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0" name="Овал 3759">
              <a:extLst>
                <a:ext uri="{FF2B5EF4-FFF2-40B4-BE49-F238E27FC236}">
                  <a16:creationId xmlns:a16="http://schemas.microsoft.com/office/drawing/2014/main" id="{E958FF98-B067-4611-AFE6-9D47FED10FCF}"/>
                </a:ext>
              </a:extLst>
            </p:cNvPr>
            <p:cNvSpPr/>
            <p:nvPr/>
          </p:nvSpPr>
          <p:spPr>
            <a:xfrm rot="2497517">
              <a:off x="9300565" y="321186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1" name="Овал 3760">
              <a:extLst>
                <a:ext uri="{FF2B5EF4-FFF2-40B4-BE49-F238E27FC236}">
                  <a16:creationId xmlns:a16="http://schemas.microsoft.com/office/drawing/2014/main" id="{2CA7AC14-0156-4778-9C13-0BC539D0F67D}"/>
                </a:ext>
              </a:extLst>
            </p:cNvPr>
            <p:cNvSpPr/>
            <p:nvPr/>
          </p:nvSpPr>
          <p:spPr>
            <a:xfrm rot="2497517">
              <a:off x="9271096" y="32282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2" name="Овал 3761">
              <a:extLst>
                <a:ext uri="{FF2B5EF4-FFF2-40B4-BE49-F238E27FC236}">
                  <a16:creationId xmlns:a16="http://schemas.microsoft.com/office/drawing/2014/main" id="{E713A706-C09B-44B0-92F8-B493FDEE57B4}"/>
                </a:ext>
              </a:extLst>
            </p:cNvPr>
            <p:cNvSpPr/>
            <p:nvPr/>
          </p:nvSpPr>
          <p:spPr>
            <a:xfrm rot="20087287">
              <a:off x="9204856" y="32529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3" name="Овал 3762">
              <a:extLst>
                <a:ext uri="{FF2B5EF4-FFF2-40B4-BE49-F238E27FC236}">
                  <a16:creationId xmlns:a16="http://schemas.microsoft.com/office/drawing/2014/main" id="{3348108F-B4FF-4730-A5A9-550A50F52A7B}"/>
                </a:ext>
              </a:extLst>
            </p:cNvPr>
            <p:cNvSpPr/>
            <p:nvPr/>
          </p:nvSpPr>
          <p:spPr>
            <a:xfrm rot="20087287">
              <a:off x="8997693" y="33305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4" name="Овал 3763">
              <a:extLst>
                <a:ext uri="{FF2B5EF4-FFF2-40B4-BE49-F238E27FC236}">
                  <a16:creationId xmlns:a16="http://schemas.microsoft.com/office/drawing/2014/main" id="{0E045BB6-7FEC-4314-957A-B041B1E0AEAE}"/>
                </a:ext>
              </a:extLst>
            </p:cNvPr>
            <p:cNvSpPr/>
            <p:nvPr/>
          </p:nvSpPr>
          <p:spPr>
            <a:xfrm rot="20087287">
              <a:off x="9064073" y="34284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5" name="Овал 3764">
              <a:extLst>
                <a:ext uri="{FF2B5EF4-FFF2-40B4-BE49-F238E27FC236}">
                  <a16:creationId xmlns:a16="http://schemas.microsoft.com/office/drawing/2014/main" id="{39DCCC7E-F50E-4543-B518-ACCBF4006BD7}"/>
                </a:ext>
              </a:extLst>
            </p:cNvPr>
            <p:cNvSpPr/>
            <p:nvPr/>
          </p:nvSpPr>
          <p:spPr>
            <a:xfrm rot="20087287">
              <a:off x="9141086" y="341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6" name="Овал 3765">
              <a:extLst>
                <a:ext uri="{FF2B5EF4-FFF2-40B4-BE49-F238E27FC236}">
                  <a16:creationId xmlns:a16="http://schemas.microsoft.com/office/drawing/2014/main" id="{82195689-07AD-49B0-9707-91EB1CDFD7D9}"/>
                </a:ext>
              </a:extLst>
            </p:cNvPr>
            <p:cNvSpPr/>
            <p:nvPr/>
          </p:nvSpPr>
          <p:spPr>
            <a:xfrm rot="20087287">
              <a:off x="9109914" y="321738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7" name="Овал 3766">
              <a:extLst>
                <a:ext uri="{FF2B5EF4-FFF2-40B4-BE49-F238E27FC236}">
                  <a16:creationId xmlns:a16="http://schemas.microsoft.com/office/drawing/2014/main" id="{8868755B-5923-4750-878B-A6CF5CD75D47}"/>
                </a:ext>
              </a:extLst>
            </p:cNvPr>
            <p:cNvSpPr/>
            <p:nvPr/>
          </p:nvSpPr>
          <p:spPr>
            <a:xfrm rot="20087287">
              <a:off x="9163773" y="32081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8" name="Овал 3767">
              <a:extLst>
                <a:ext uri="{FF2B5EF4-FFF2-40B4-BE49-F238E27FC236}">
                  <a16:creationId xmlns:a16="http://schemas.microsoft.com/office/drawing/2014/main" id="{0D0FD813-C832-4DCC-81E3-18B29513563B}"/>
                </a:ext>
              </a:extLst>
            </p:cNvPr>
            <p:cNvSpPr/>
            <p:nvPr/>
          </p:nvSpPr>
          <p:spPr>
            <a:xfrm rot="20087287">
              <a:off x="9159607" y="32716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9" name="Овал 3768">
              <a:extLst>
                <a:ext uri="{FF2B5EF4-FFF2-40B4-BE49-F238E27FC236}">
                  <a16:creationId xmlns:a16="http://schemas.microsoft.com/office/drawing/2014/main" id="{D1487FF4-6A0C-4C23-984A-4A9F0282287B}"/>
                </a:ext>
              </a:extLst>
            </p:cNvPr>
            <p:cNvSpPr/>
            <p:nvPr/>
          </p:nvSpPr>
          <p:spPr>
            <a:xfrm rot="20087287">
              <a:off x="9089155" y="33112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0" name="Овал 3769">
              <a:extLst>
                <a:ext uri="{FF2B5EF4-FFF2-40B4-BE49-F238E27FC236}">
                  <a16:creationId xmlns:a16="http://schemas.microsoft.com/office/drawing/2014/main" id="{08AF1359-EC9D-421C-B3C8-E61EA82DE4C7}"/>
                </a:ext>
              </a:extLst>
            </p:cNvPr>
            <p:cNvSpPr/>
            <p:nvPr/>
          </p:nvSpPr>
          <p:spPr>
            <a:xfrm rot="20087287">
              <a:off x="9065513" y="31792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1" name="Овал 3770">
              <a:extLst>
                <a:ext uri="{FF2B5EF4-FFF2-40B4-BE49-F238E27FC236}">
                  <a16:creationId xmlns:a16="http://schemas.microsoft.com/office/drawing/2014/main" id="{9460319F-6891-4659-84CE-F78F3E5E5FDD}"/>
                </a:ext>
              </a:extLst>
            </p:cNvPr>
            <p:cNvSpPr/>
            <p:nvPr/>
          </p:nvSpPr>
          <p:spPr>
            <a:xfrm rot="20087287">
              <a:off x="9045783" y="323188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2" name="Овал 3771">
              <a:extLst>
                <a:ext uri="{FF2B5EF4-FFF2-40B4-BE49-F238E27FC236}">
                  <a16:creationId xmlns:a16="http://schemas.microsoft.com/office/drawing/2014/main" id="{7B32281F-39AF-497F-8C47-79234E3D9A86}"/>
                </a:ext>
              </a:extLst>
            </p:cNvPr>
            <p:cNvSpPr/>
            <p:nvPr/>
          </p:nvSpPr>
          <p:spPr>
            <a:xfrm rot="20087287">
              <a:off x="9093484" y="33772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3" name="Овал 3772">
              <a:extLst>
                <a:ext uri="{FF2B5EF4-FFF2-40B4-BE49-F238E27FC236}">
                  <a16:creationId xmlns:a16="http://schemas.microsoft.com/office/drawing/2014/main" id="{32CF101C-8CCD-48B6-A9A8-F8359BA63202}"/>
                </a:ext>
              </a:extLst>
            </p:cNvPr>
            <p:cNvSpPr/>
            <p:nvPr/>
          </p:nvSpPr>
          <p:spPr>
            <a:xfrm rot="20087287">
              <a:off x="9010571" y="321290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4" name="Овал 3773">
              <a:extLst>
                <a:ext uri="{FF2B5EF4-FFF2-40B4-BE49-F238E27FC236}">
                  <a16:creationId xmlns:a16="http://schemas.microsoft.com/office/drawing/2014/main" id="{BF40EABB-C6DF-4D72-84E3-94A0E659AD6B}"/>
                </a:ext>
              </a:extLst>
            </p:cNvPr>
            <p:cNvSpPr/>
            <p:nvPr/>
          </p:nvSpPr>
          <p:spPr>
            <a:xfrm rot="8235995">
              <a:off x="9313470" y="351169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5" name="Овал 3774">
              <a:extLst>
                <a:ext uri="{FF2B5EF4-FFF2-40B4-BE49-F238E27FC236}">
                  <a16:creationId xmlns:a16="http://schemas.microsoft.com/office/drawing/2014/main" id="{7D210AE3-6A5F-4BE2-9676-1D4B41EA4170}"/>
                </a:ext>
              </a:extLst>
            </p:cNvPr>
            <p:cNvSpPr/>
            <p:nvPr/>
          </p:nvSpPr>
          <p:spPr>
            <a:xfrm rot="8235995">
              <a:off x="9266775" y="352268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6" name="Овал 3775">
              <a:extLst>
                <a:ext uri="{FF2B5EF4-FFF2-40B4-BE49-F238E27FC236}">
                  <a16:creationId xmlns:a16="http://schemas.microsoft.com/office/drawing/2014/main" id="{6C9E0220-A0CF-4A5F-9482-E84158205CBB}"/>
                </a:ext>
              </a:extLst>
            </p:cNvPr>
            <p:cNvSpPr/>
            <p:nvPr/>
          </p:nvSpPr>
          <p:spPr>
            <a:xfrm rot="4225765">
              <a:off x="9229157" y="32663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7" name="Овал 3776">
              <a:extLst>
                <a:ext uri="{FF2B5EF4-FFF2-40B4-BE49-F238E27FC236}">
                  <a16:creationId xmlns:a16="http://schemas.microsoft.com/office/drawing/2014/main" id="{A369CA77-847A-49F0-BEEE-109FB553AEA2}"/>
                </a:ext>
              </a:extLst>
            </p:cNvPr>
            <p:cNvSpPr/>
            <p:nvPr/>
          </p:nvSpPr>
          <p:spPr>
            <a:xfrm rot="4225765">
              <a:off x="9312570" y="346925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8" name="Овал 3777">
              <a:extLst>
                <a:ext uri="{FF2B5EF4-FFF2-40B4-BE49-F238E27FC236}">
                  <a16:creationId xmlns:a16="http://schemas.microsoft.com/office/drawing/2014/main" id="{7F44A20F-93F0-4661-946F-3395CF560351}"/>
                </a:ext>
              </a:extLst>
            </p:cNvPr>
            <p:cNvSpPr/>
            <p:nvPr/>
          </p:nvSpPr>
          <p:spPr>
            <a:xfrm rot="4225765">
              <a:off x="9356364" y="33772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9" name="Овал 3778">
              <a:extLst>
                <a:ext uri="{FF2B5EF4-FFF2-40B4-BE49-F238E27FC236}">
                  <a16:creationId xmlns:a16="http://schemas.microsoft.com/office/drawing/2014/main" id="{56FAA78D-F879-4E69-B662-7734243F7980}"/>
                </a:ext>
              </a:extLst>
            </p:cNvPr>
            <p:cNvSpPr/>
            <p:nvPr/>
          </p:nvSpPr>
          <p:spPr>
            <a:xfrm rot="4225765">
              <a:off x="9350823" y="34462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0" name="Овал 3779">
              <a:extLst>
                <a:ext uri="{FF2B5EF4-FFF2-40B4-BE49-F238E27FC236}">
                  <a16:creationId xmlns:a16="http://schemas.microsoft.com/office/drawing/2014/main" id="{4C617F1E-02C8-4CE6-B713-AAC20C58DB52}"/>
                </a:ext>
              </a:extLst>
            </p:cNvPr>
            <p:cNvSpPr/>
            <p:nvPr/>
          </p:nvSpPr>
          <p:spPr>
            <a:xfrm rot="4225765">
              <a:off x="9268979" y="33867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1" name="Овал 3780">
              <a:extLst>
                <a:ext uri="{FF2B5EF4-FFF2-40B4-BE49-F238E27FC236}">
                  <a16:creationId xmlns:a16="http://schemas.microsoft.com/office/drawing/2014/main" id="{2DD773EB-0043-402B-84BF-702D91F92CE4}"/>
                </a:ext>
              </a:extLst>
            </p:cNvPr>
            <p:cNvSpPr/>
            <p:nvPr/>
          </p:nvSpPr>
          <p:spPr>
            <a:xfrm rot="4225765">
              <a:off x="9227628" y="34336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2" name="Овал 3781">
              <a:extLst>
                <a:ext uri="{FF2B5EF4-FFF2-40B4-BE49-F238E27FC236}">
                  <a16:creationId xmlns:a16="http://schemas.microsoft.com/office/drawing/2014/main" id="{C876F032-03F8-4172-A376-BE99C45FCFBF}"/>
                </a:ext>
              </a:extLst>
            </p:cNvPr>
            <p:cNvSpPr/>
            <p:nvPr/>
          </p:nvSpPr>
          <p:spPr>
            <a:xfrm rot="4225765">
              <a:off x="9217396" y="33825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3" name="Овал 3782">
              <a:extLst>
                <a:ext uri="{FF2B5EF4-FFF2-40B4-BE49-F238E27FC236}">
                  <a16:creationId xmlns:a16="http://schemas.microsoft.com/office/drawing/2014/main" id="{F38061C4-18DD-475D-B538-1EEE7F4295E3}"/>
                </a:ext>
              </a:extLst>
            </p:cNvPr>
            <p:cNvSpPr/>
            <p:nvPr/>
          </p:nvSpPr>
          <p:spPr>
            <a:xfrm rot="4225765">
              <a:off x="9282542" y="33243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4" name="Овал 3783">
              <a:extLst>
                <a:ext uri="{FF2B5EF4-FFF2-40B4-BE49-F238E27FC236}">
                  <a16:creationId xmlns:a16="http://schemas.microsoft.com/office/drawing/2014/main" id="{1A2C2737-6E59-4C68-98E6-067E23AAA891}"/>
                </a:ext>
              </a:extLst>
            </p:cNvPr>
            <p:cNvSpPr/>
            <p:nvPr/>
          </p:nvSpPr>
          <p:spPr>
            <a:xfrm rot="4225765">
              <a:off x="9252808" y="32790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5" name="Овал 3784">
              <a:extLst>
                <a:ext uri="{FF2B5EF4-FFF2-40B4-BE49-F238E27FC236}">
                  <a16:creationId xmlns:a16="http://schemas.microsoft.com/office/drawing/2014/main" id="{CF4682FC-CD0C-40F4-A07F-65C06A310100}"/>
                </a:ext>
              </a:extLst>
            </p:cNvPr>
            <p:cNvSpPr/>
            <p:nvPr/>
          </p:nvSpPr>
          <p:spPr>
            <a:xfrm rot="4225765">
              <a:off x="9205526" y="328633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6" name="Овал 3785">
              <a:extLst>
                <a:ext uri="{FF2B5EF4-FFF2-40B4-BE49-F238E27FC236}">
                  <a16:creationId xmlns:a16="http://schemas.microsoft.com/office/drawing/2014/main" id="{7B8C6034-FC28-41DB-A36F-4BF959F9F996}"/>
                </a:ext>
              </a:extLst>
            </p:cNvPr>
            <p:cNvSpPr/>
            <p:nvPr/>
          </p:nvSpPr>
          <p:spPr>
            <a:xfrm rot="8235995">
              <a:off x="9295145" y="35536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7" name="Овал 3786">
              <a:extLst>
                <a:ext uri="{FF2B5EF4-FFF2-40B4-BE49-F238E27FC236}">
                  <a16:creationId xmlns:a16="http://schemas.microsoft.com/office/drawing/2014/main" id="{E698395B-8674-46C4-9C0D-CBEDE7899EF9}"/>
                </a:ext>
              </a:extLst>
            </p:cNvPr>
            <p:cNvSpPr/>
            <p:nvPr/>
          </p:nvSpPr>
          <p:spPr>
            <a:xfrm rot="4225765">
              <a:off x="9274271" y="34769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8" name="Овал 3787">
              <a:extLst>
                <a:ext uri="{FF2B5EF4-FFF2-40B4-BE49-F238E27FC236}">
                  <a16:creationId xmlns:a16="http://schemas.microsoft.com/office/drawing/2014/main" id="{B0AB8648-3BB2-4621-B58C-1A799FC1A641}"/>
                </a:ext>
              </a:extLst>
            </p:cNvPr>
            <p:cNvSpPr/>
            <p:nvPr/>
          </p:nvSpPr>
          <p:spPr>
            <a:xfrm rot="4225765">
              <a:off x="9231812" y="32160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9" name="Овал 3788">
              <a:extLst>
                <a:ext uri="{FF2B5EF4-FFF2-40B4-BE49-F238E27FC236}">
                  <a16:creationId xmlns:a16="http://schemas.microsoft.com/office/drawing/2014/main" id="{F719D584-67D0-4EDC-AB8C-5F9C984173E2}"/>
                </a:ext>
              </a:extLst>
            </p:cNvPr>
            <p:cNvSpPr/>
            <p:nvPr/>
          </p:nvSpPr>
          <p:spPr>
            <a:xfrm rot="4225765">
              <a:off x="9145968" y="328761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0" name="Овал 3789">
              <a:extLst>
                <a:ext uri="{FF2B5EF4-FFF2-40B4-BE49-F238E27FC236}">
                  <a16:creationId xmlns:a16="http://schemas.microsoft.com/office/drawing/2014/main" id="{B9A99ED4-3C4E-4C8A-813D-F16D9ABC5D35}"/>
                </a:ext>
              </a:extLst>
            </p:cNvPr>
            <p:cNvSpPr/>
            <p:nvPr/>
          </p:nvSpPr>
          <p:spPr>
            <a:xfrm rot="4225765">
              <a:off x="9149964" y="338315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1" name="Овал 3790">
              <a:extLst>
                <a:ext uri="{FF2B5EF4-FFF2-40B4-BE49-F238E27FC236}">
                  <a16:creationId xmlns:a16="http://schemas.microsoft.com/office/drawing/2014/main" id="{94E79419-8F56-4EF4-A7BB-6FC3ABF656F7}"/>
                </a:ext>
              </a:extLst>
            </p:cNvPr>
            <p:cNvSpPr/>
            <p:nvPr/>
          </p:nvSpPr>
          <p:spPr>
            <a:xfrm rot="4225765">
              <a:off x="9312433" y="33643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2" name="Овал 3791">
              <a:extLst>
                <a:ext uri="{FF2B5EF4-FFF2-40B4-BE49-F238E27FC236}">
                  <a16:creationId xmlns:a16="http://schemas.microsoft.com/office/drawing/2014/main" id="{78CCA567-9A12-4909-B14B-A219BA230961}"/>
                </a:ext>
              </a:extLst>
            </p:cNvPr>
            <p:cNvSpPr/>
            <p:nvPr/>
          </p:nvSpPr>
          <p:spPr>
            <a:xfrm rot="4225765">
              <a:off x="9314639" y="343114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3" name="Овал 3792">
              <a:extLst>
                <a:ext uri="{FF2B5EF4-FFF2-40B4-BE49-F238E27FC236}">
                  <a16:creationId xmlns:a16="http://schemas.microsoft.com/office/drawing/2014/main" id="{446BFDDB-53C0-4641-9145-1EE02FCC05D2}"/>
                </a:ext>
              </a:extLst>
            </p:cNvPr>
            <p:cNvSpPr/>
            <p:nvPr/>
          </p:nvSpPr>
          <p:spPr>
            <a:xfrm rot="4225765">
              <a:off x="9263602" y="34198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4" name="Овал 3793">
              <a:extLst>
                <a:ext uri="{FF2B5EF4-FFF2-40B4-BE49-F238E27FC236}">
                  <a16:creationId xmlns:a16="http://schemas.microsoft.com/office/drawing/2014/main" id="{F0811CCB-394C-4381-9B09-2672957DAD01}"/>
                </a:ext>
              </a:extLst>
            </p:cNvPr>
            <p:cNvSpPr/>
            <p:nvPr/>
          </p:nvSpPr>
          <p:spPr>
            <a:xfrm rot="4225765">
              <a:off x="9238413" y="33297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5" name="Овал 3794">
              <a:extLst>
                <a:ext uri="{FF2B5EF4-FFF2-40B4-BE49-F238E27FC236}">
                  <a16:creationId xmlns:a16="http://schemas.microsoft.com/office/drawing/2014/main" id="{F127CCEA-CB96-4EF7-803A-B0CF620C97D4}"/>
                </a:ext>
              </a:extLst>
            </p:cNvPr>
            <p:cNvSpPr/>
            <p:nvPr/>
          </p:nvSpPr>
          <p:spPr>
            <a:xfrm rot="4225765">
              <a:off x="9347675" y="331386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6" name="Овал 3795">
              <a:extLst>
                <a:ext uri="{FF2B5EF4-FFF2-40B4-BE49-F238E27FC236}">
                  <a16:creationId xmlns:a16="http://schemas.microsoft.com/office/drawing/2014/main" id="{1ECBCE42-2A09-4A24-BD6F-99F4FB73DADE}"/>
                </a:ext>
              </a:extLst>
            </p:cNvPr>
            <p:cNvSpPr/>
            <p:nvPr/>
          </p:nvSpPr>
          <p:spPr>
            <a:xfrm rot="4225765">
              <a:off x="9306988" y="328456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7" name="Овал 3796">
              <a:extLst>
                <a:ext uri="{FF2B5EF4-FFF2-40B4-BE49-F238E27FC236}">
                  <a16:creationId xmlns:a16="http://schemas.microsoft.com/office/drawing/2014/main" id="{240CD0D9-C9C2-4EBC-A5B3-709C5D430DC4}"/>
                </a:ext>
              </a:extLst>
            </p:cNvPr>
            <p:cNvSpPr/>
            <p:nvPr/>
          </p:nvSpPr>
          <p:spPr>
            <a:xfrm rot="4225765">
              <a:off x="9184531" y="33285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8" name="Овал 3797">
              <a:extLst>
                <a:ext uri="{FF2B5EF4-FFF2-40B4-BE49-F238E27FC236}">
                  <a16:creationId xmlns:a16="http://schemas.microsoft.com/office/drawing/2014/main" id="{DDC24DC2-4600-4114-81C1-553BC3D6981F}"/>
                </a:ext>
              </a:extLst>
            </p:cNvPr>
            <p:cNvSpPr/>
            <p:nvPr/>
          </p:nvSpPr>
          <p:spPr>
            <a:xfrm rot="4225765">
              <a:off x="9325829" y="32433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9" name="Овал 3798">
              <a:extLst>
                <a:ext uri="{FF2B5EF4-FFF2-40B4-BE49-F238E27FC236}">
                  <a16:creationId xmlns:a16="http://schemas.microsoft.com/office/drawing/2014/main" id="{9F8DDC85-A2B0-4E44-AC73-938797E8629D}"/>
                </a:ext>
              </a:extLst>
            </p:cNvPr>
            <p:cNvSpPr/>
            <p:nvPr/>
          </p:nvSpPr>
          <p:spPr>
            <a:xfrm rot="4225765">
              <a:off x="9195353" y="33765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0" name="Овал 3799">
              <a:extLst>
                <a:ext uri="{FF2B5EF4-FFF2-40B4-BE49-F238E27FC236}">
                  <a16:creationId xmlns:a16="http://schemas.microsoft.com/office/drawing/2014/main" id="{B93519BF-D96C-4E11-9067-DD48DC6E0413}"/>
                </a:ext>
              </a:extLst>
            </p:cNvPr>
            <p:cNvSpPr/>
            <p:nvPr/>
          </p:nvSpPr>
          <p:spPr>
            <a:xfrm rot="4225765">
              <a:off x="9322560" y="34874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1" name="Овал 3800">
              <a:extLst>
                <a:ext uri="{FF2B5EF4-FFF2-40B4-BE49-F238E27FC236}">
                  <a16:creationId xmlns:a16="http://schemas.microsoft.com/office/drawing/2014/main" id="{125D48A7-5DA5-4ADC-9D87-3C5E5870B259}"/>
                </a:ext>
              </a:extLst>
            </p:cNvPr>
            <p:cNvSpPr/>
            <p:nvPr/>
          </p:nvSpPr>
          <p:spPr>
            <a:xfrm rot="4225765">
              <a:off x="9235176" y="34969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2" name="Овал 3801">
              <a:extLst>
                <a:ext uri="{FF2B5EF4-FFF2-40B4-BE49-F238E27FC236}">
                  <a16:creationId xmlns:a16="http://schemas.microsoft.com/office/drawing/2014/main" id="{7029FC5E-31BA-443D-B2B1-202105221E69}"/>
                </a:ext>
              </a:extLst>
            </p:cNvPr>
            <p:cNvSpPr/>
            <p:nvPr/>
          </p:nvSpPr>
          <p:spPr>
            <a:xfrm rot="4225765">
              <a:off x="9193824" y="35438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3" name="Овал 3802">
              <a:extLst>
                <a:ext uri="{FF2B5EF4-FFF2-40B4-BE49-F238E27FC236}">
                  <a16:creationId xmlns:a16="http://schemas.microsoft.com/office/drawing/2014/main" id="{827EA84F-E4D9-4F2F-8F07-4B9BA00897C0}"/>
                </a:ext>
              </a:extLst>
            </p:cNvPr>
            <p:cNvSpPr/>
            <p:nvPr/>
          </p:nvSpPr>
          <p:spPr>
            <a:xfrm rot="4225765">
              <a:off x="9183592" y="34927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4" name="Овал 3803">
              <a:extLst>
                <a:ext uri="{FF2B5EF4-FFF2-40B4-BE49-F238E27FC236}">
                  <a16:creationId xmlns:a16="http://schemas.microsoft.com/office/drawing/2014/main" id="{76289B98-8918-4421-B4CE-2C6ABB968FBD}"/>
                </a:ext>
              </a:extLst>
            </p:cNvPr>
            <p:cNvSpPr/>
            <p:nvPr/>
          </p:nvSpPr>
          <p:spPr>
            <a:xfrm rot="4225765">
              <a:off x="9248739" y="34345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5" name="Овал 3804">
              <a:extLst>
                <a:ext uri="{FF2B5EF4-FFF2-40B4-BE49-F238E27FC236}">
                  <a16:creationId xmlns:a16="http://schemas.microsoft.com/office/drawing/2014/main" id="{0912BC8A-CB95-4670-8E7D-35646F453374}"/>
                </a:ext>
              </a:extLst>
            </p:cNvPr>
            <p:cNvSpPr/>
            <p:nvPr/>
          </p:nvSpPr>
          <p:spPr>
            <a:xfrm rot="4225765">
              <a:off x="9219004" y="33892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6" name="Овал 3805">
              <a:extLst>
                <a:ext uri="{FF2B5EF4-FFF2-40B4-BE49-F238E27FC236}">
                  <a16:creationId xmlns:a16="http://schemas.microsoft.com/office/drawing/2014/main" id="{F38CCC13-1DB9-448A-9EB8-558B17DBBE92}"/>
                </a:ext>
              </a:extLst>
            </p:cNvPr>
            <p:cNvSpPr/>
            <p:nvPr/>
          </p:nvSpPr>
          <p:spPr>
            <a:xfrm rot="4225765">
              <a:off x="9171722" y="33965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7" name="Овал 3806">
              <a:extLst>
                <a:ext uri="{FF2B5EF4-FFF2-40B4-BE49-F238E27FC236}">
                  <a16:creationId xmlns:a16="http://schemas.microsoft.com/office/drawing/2014/main" id="{DB45B9A3-4DE3-449C-B06B-F4C2954DB237}"/>
                </a:ext>
              </a:extLst>
            </p:cNvPr>
            <p:cNvSpPr/>
            <p:nvPr/>
          </p:nvSpPr>
          <p:spPr>
            <a:xfrm rot="4225765">
              <a:off x="9240467" y="35871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8" name="Овал 3807">
              <a:extLst>
                <a:ext uri="{FF2B5EF4-FFF2-40B4-BE49-F238E27FC236}">
                  <a16:creationId xmlns:a16="http://schemas.microsoft.com/office/drawing/2014/main" id="{11152CA6-46E0-4D2A-84DD-49D9585911DF}"/>
                </a:ext>
              </a:extLst>
            </p:cNvPr>
            <p:cNvSpPr/>
            <p:nvPr/>
          </p:nvSpPr>
          <p:spPr>
            <a:xfrm rot="4225765">
              <a:off x="9198008" y="332626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9" name="Овал 3808">
              <a:extLst>
                <a:ext uri="{FF2B5EF4-FFF2-40B4-BE49-F238E27FC236}">
                  <a16:creationId xmlns:a16="http://schemas.microsoft.com/office/drawing/2014/main" id="{5184CA36-CBA0-475A-9026-77EF5EBE5E8D}"/>
                </a:ext>
              </a:extLst>
            </p:cNvPr>
            <p:cNvSpPr/>
            <p:nvPr/>
          </p:nvSpPr>
          <p:spPr>
            <a:xfrm rot="4225765">
              <a:off x="9112164" y="33977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0" name="Овал 3809">
              <a:extLst>
                <a:ext uri="{FF2B5EF4-FFF2-40B4-BE49-F238E27FC236}">
                  <a16:creationId xmlns:a16="http://schemas.microsoft.com/office/drawing/2014/main" id="{C4BD471D-6A35-41C1-9B81-FDA7752820D8}"/>
                </a:ext>
              </a:extLst>
            </p:cNvPr>
            <p:cNvSpPr/>
            <p:nvPr/>
          </p:nvSpPr>
          <p:spPr>
            <a:xfrm rot="4225765">
              <a:off x="9116160" y="34933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1" name="Овал 3810">
              <a:extLst>
                <a:ext uri="{FF2B5EF4-FFF2-40B4-BE49-F238E27FC236}">
                  <a16:creationId xmlns:a16="http://schemas.microsoft.com/office/drawing/2014/main" id="{A11ADCF3-93BC-4A1C-82AF-DDB749016BA5}"/>
                </a:ext>
              </a:extLst>
            </p:cNvPr>
            <p:cNvSpPr/>
            <p:nvPr/>
          </p:nvSpPr>
          <p:spPr>
            <a:xfrm rot="4225765">
              <a:off x="9278630" y="34745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2" name="Овал 3811">
              <a:extLst>
                <a:ext uri="{FF2B5EF4-FFF2-40B4-BE49-F238E27FC236}">
                  <a16:creationId xmlns:a16="http://schemas.microsoft.com/office/drawing/2014/main" id="{FBF30A1E-A4B3-49AE-88D9-44E36F26F534}"/>
                </a:ext>
              </a:extLst>
            </p:cNvPr>
            <p:cNvSpPr/>
            <p:nvPr/>
          </p:nvSpPr>
          <p:spPr>
            <a:xfrm rot="4225765">
              <a:off x="9280835" y="35413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3" name="Овал 3812">
              <a:extLst>
                <a:ext uri="{FF2B5EF4-FFF2-40B4-BE49-F238E27FC236}">
                  <a16:creationId xmlns:a16="http://schemas.microsoft.com/office/drawing/2014/main" id="{4771A068-7EB4-4FAC-861A-794F63A59D45}"/>
                </a:ext>
              </a:extLst>
            </p:cNvPr>
            <p:cNvSpPr/>
            <p:nvPr/>
          </p:nvSpPr>
          <p:spPr>
            <a:xfrm rot="4225765">
              <a:off x="9229798" y="352998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4" name="Овал 3813">
              <a:extLst>
                <a:ext uri="{FF2B5EF4-FFF2-40B4-BE49-F238E27FC236}">
                  <a16:creationId xmlns:a16="http://schemas.microsoft.com/office/drawing/2014/main" id="{602340AC-2CE0-41B0-A17A-6A852949B037}"/>
                </a:ext>
              </a:extLst>
            </p:cNvPr>
            <p:cNvSpPr/>
            <p:nvPr/>
          </p:nvSpPr>
          <p:spPr>
            <a:xfrm rot="4225765">
              <a:off x="9204608" y="34399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5" name="Овал 3814">
              <a:extLst>
                <a:ext uri="{FF2B5EF4-FFF2-40B4-BE49-F238E27FC236}">
                  <a16:creationId xmlns:a16="http://schemas.microsoft.com/office/drawing/2014/main" id="{E05DA2FD-F04A-4D74-8F58-6E09B85BE99B}"/>
                </a:ext>
              </a:extLst>
            </p:cNvPr>
            <p:cNvSpPr/>
            <p:nvPr/>
          </p:nvSpPr>
          <p:spPr>
            <a:xfrm rot="4225765">
              <a:off x="9313872" y="342403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6" name="Овал 3815">
              <a:extLst>
                <a:ext uri="{FF2B5EF4-FFF2-40B4-BE49-F238E27FC236}">
                  <a16:creationId xmlns:a16="http://schemas.microsoft.com/office/drawing/2014/main" id="{8E26DF82-E4C0-4CAF-8589-86557B15A853}"/>
                </a:ext>
              </a:extLst>
            </p:cNvPr>
            <p:cNvSpPr/>
            <p:nvPr/>
          </p:nvSpPr>
          <p:spPr>
            <a:xfrm rot="4225765">
              <a:off x="9273184" y="33947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7" name="Овал 3816">
              <a:extLst>
                <a:ext uri="{FF2B5EF4-FFF2-40B4-BE49-F238E27FC236}">
                  <a16:creationId xmlns:a16="http://schemas.microsoft.com/office/drawing/2014/main" id="{D09B7477-3C51-4FA8-8B2D-C6DCFA060EC7}"/>
                </a:ext>
              </a:extLst>
            </p:cNvPr>
            <p:cNvSpPr/>
            <p:nvPr/>
          </p:nvSpPr>
          <p:spPr>
            <a:xfrm rot="4225765">
              <a:off x="9150727" y="34387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8" name="Овал 3817">
              <a:extLst>
                <a:ext uri="{FF2B5EF4-FFF2-40B4-BE49-F238E27FC236}">
                  <a16:creationId xmlns:a16="http://schemas.microsoft.com/office/drawing/2014/main" id="{08B4120F-45C3-4871-B049-72944D214E01}"/>
                </a:ext>
              </a:extLst>
            </p:cNvPr>
            <p:cNvSpPr/>
            <p:nvPr/>
          </p:nvSpPr>
          <p:spPr>
            <a:xfrm rot="4225765">
              <a:off x="9292025" y="33535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9" name="Овал 3818">
              <a:extLst>
                <a:ext uri="{FF2B5EF4-FFF2-40B4-BE49-F238E27FC236}">
                  <a16:creationId xmlns:a16="http://schemas.microsoft.com/office/drawing/2014/main" id="{9A834AE8-3858-40E6-8483-F52561D8EAF5}"/>
                </a:ext>
              </a:extLst>
            </p:cNvPr>
            <p:cNvSpPr/>
            <p:nvPr/>
          </p:nvSpPr>
          <p:spPr>
            <a:xfrm rot="15974081">
              <a:off x="8906288" y="34457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0" name="Овал 3819">
              <a:extLst>
                <a:ext uri="{FF2B5EF4-FFF2-40B4-BE49-F238E27FC236}">
                  <a16:creationId xmlns:a16="http://schemas.microsoft.com/office/drawing/2014/main" id="{D282DBB3-37E3-4528-B587-CA3D33216AA4}"/>
                </a:ext>
              </a:extLst>
            </p:cNvPr>
            <p:cNvSpPr/>
            <p:nvPr/>
          </p:nvSpPr>
          <p:spPr>
            <a:xfrm rot="15974081">
              <a:off x="8978012" y="344120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1" name="Овал 3820">
              <a:extLst>
                <a:ext uri="{FF2B5EF4-FFF2-40B4-BE49-F238E27FC236}">
                  <a16:creationId xmlns:a16="http://schemas.microsoft.com/office/drawing/2014/main" id="{8C550377-873A-4310-8AF1-0E7DA972DC0D}"/>
                </a:ext>
              </a:extLst>
            </p:cNvPr>
            <p:cNvSpPr/>
            <p:nvPr/>
          </p:nvSpPr>
          <p:spPr>
            <a:xfrm rot="15974081">
              <a:off x="9000425" y="338969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2" name="Овал 3821">
              <a:extLst>
                <a:ext uri="{FF2B5EF4-FFF2-40B4-BE49-F238E27FC236}">
                  <a16:creationId xmlns:a16="http://schemas.microsoft.com/office/drawing/2014/main" id="{E39680AE-EFEA-49A2-B82D-275848AF6C68}"/>
                </a:ext>
              </a:extLst>
            </p:cNvPr>
            <p:cNvSpPr/>
            <p:nvPr/>
          </p:nvSpPr>
          <p:spPr>
            <a:xfrm rot="11963851">
              <a:off x="9193359" y="35195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3" name="Овал 3822">
              <a:extLst>
                <a:ext uri="{FF2B5EF4-FFF2-40B4-BE49-F238E27FC236}">
                  <a16:creationId xmlns:a16="http://schemas.microsoft.com/office/drawing/2014/main" id="{46A25404-FD13-4EDC-AC0A-BADDC2950328}"/>
                </a:ext>
              </a:extLst>
            </p:cNvPr>
            <p:cNvSpPr/>
            <p:nvPr/>
          </p:nvSpPr>
          <p:spPr>
            <a:xfrm rot="11963851">
              <a:off x="9012463" y="3471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4" name="Овал 3823">
              <a:extLst>
                <a:ext uri="{FF2B5EF4-FFF2-40B4-BE49-F238E27FC236}">
                  <a16:creationId xmlns:a16="http://schemas.microsoft.com/office/drawing/2014/main" id="{2178B2B3-8529-4D5C-BAD9-22E9AC15615C}"/>
                </a:ext>
              </a:extLst>
            </p:cNvPr>
            <p:cNvSpPr/>
            <p:nvPr/>
          </p:nvSpPr>
          <p:spPr>
            <a:xfrm rot="11963851">
              <a:off x="9039439" y="35689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5" name="Овал 3824">
              <a:extLst>
                <a:ext uri="{FF2B5EF4-FFF2-40B4-BE49-F238E27FC236}">
                  <a16:creationId xmlns:a16="http://schemas.microsoft.com/office/drawing/2014/main" id="{CDEE1632-3741-474D-ACBD-CF91EA40C162}"/>
                </a:ext>
              </a:extLst>
            </p:cNvPr>
            <p:cNvSpPr/>
            <p:nvPr/>
          </p:nvSpPr>
          <p:spPr>
            <a:xfrm rot="11963851">
              <a:off x="8988102" y="35317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6" name="Овал 3825">
              <a:extLst>
                <a:ext uri="{FF2B5EF4-FFF2-40B4-BE49-F238E27FC236}">
                  <a16:creationId xmlns:a16="http://schemas.microsoft.com/office/drawing/2014/main" id="{7512DF1F-F47A-4576-B055-14EF27251878}"/>
                </a:ext>
              </a:extLst>
            </p:cNvPr>
            <p:cNvSpPr/>
            <p:nvPr/>
          </p:nvSpPr>
          <p:spPr>
            <a:xfrm rot="11963851">
              <a:off x="9092089" y="348184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7" name="Овал 3826">
              <a:extLst>
                <a:ext uri="{FF2B5EF4-FFF2-40B4-BE49-F238E27FC236}">
                  <a16:creationId xmlns:a16="http://schemas.microsoft.com/office/drawing/2014/main" id="{2ABF0AB6-83D1-4BBB-9F71-308B3FA4390F}"/>
                </a:ext>
              </a:extLst>
            </p:cNvPr>
            <p:cNvSpPr/>
            <p:nvPr/>
          </p:nvSpPr>
          <p:spPr>
            <a:xfrm rot="11963851">
              <a:off x="9088390" y="34128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8" name="Овал 3827">
              <a:extLst>
                <a:ext uri="{FF2B5EF4-FFF2-40B4-BE49-F238E27FC236}">
                  <a16:creationId xmlns:a16="http://schemas.microsoft.com/office/drawing/2014/main" id="{ADD00E67-654C-4780-B9B8-252120D78816}"/>
                </a:ext>
              </a:extLst>
            </p:cNvPr>
            <p:cNvSpPr/>
            <p:nvPr/>
          </p:nvSpPr>
          <p:spPr>
            <a:xfrm rot="11963851">
              <a:off x="9127169" y="343519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9" name="Овал 3828">
              <a:extLst>
                <a:ext uri="{FF2B5EF4-FFF2-40B4-BE49-F238E27FC236}">
                  <a16:creationId xmlns:a16="http://schemas.microsoft.com/office/drawing/2014/main" id="{967B6F82-442A-4FAE-A11E-7EC4B8FB38E4}"/>
                </a:ext>
              </a:extLst>
            </p:cNvPr>
            <p:cNvSpPr/>
            <p:nvPr/>
          </p:nvSpPr>
          <p:spPr>
            <a:xfrm rot="11963851">
              <a:off x="9123061" y="35340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0" name="Овал 3829">
              <a:extLst>
                <a:ext uri="{FF2B5EF4-FFF2-40B4-BE49-F238E27FC236}">
                  <a16:creationId xmlns:a16="http://schemas.microsoft.com/office/drawing/2014/main" id="{F085FB55-D7A3-4A71-B362-D22AB5ED4080}"/>
                </a:ext>
              </a:extLst>
            </p:cNvPr>
            <p:cNvSpPr/>
            <p:nvPr/>
          </p:nvSpPr>
          <p:spPr>
            <a:xfrm rot="11963851">
              <a:off x="9170446" y="353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1" name="Овал 3830">
              <a:extLst>
                <a:ext uri="{FF2B5EF4-FFF2-40B4-BE49-F238E27FC236}">
                  <a16:creationId xmlns:a16="http://schemas.microsoft.com/office/drawing/2014/main" id="{C5125CC6-46AB-4802-96A0-3F46F27B1F0B}"/>
                </a:ext>
              </a:extLst>
            </p:cNvPr>
            <p:cNvSpPr/>
            <p:nvPr/>
          </p:nvSpPr>
          <p:spPr>
            <a:xfrm rot="11963851">
              <a:off x="9195557" y="34843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2" name="Овал 3831">
              <a:extLst>
                <a:ext uri="{FF2B5EF4-FFF2-40B4-BE49-F238E27FC236}">
                  <a16:creationId xmlns:a16="http://schemas.microsoft.com/office/drawing/2014/main" id="{6735A022-2CD0-4F17-8DE1-32FD23753DF7}"/>
                </a:ext>
              </a:extLst>
            </p:cNvPr>
            <p:cNvSpPr/>
            <p:nvPr/>
          </p:nvSpPr>
          <p:spPr>
            <a:xfrm rot="15974081">
              <a:off x="8936343" y="348829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3" name="Овал 3832">
              <a:extLst>
                <a:ext uri="{FF2B5EF4-FFF2-40B4-BE49-F238E27FC236}">
                  <a16:creationId xmlns:a16="http://schemas.microsoft.com/office/drawing/2014/main" id="{F3E5ACD9-7369-4957-A71A-2C9EA97BCC30}"/>
                </a:ext>
              </a:extLst>
            </p:cNvPr>
            <p:cNvSpPr/>
            <p:nvPr/>
          </p:nvSpPr>
          <p:spPr>
            <a:xfrm rot="15974081">
              <a:off x="8932639" y="33836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4" name="Овал 3833">
              <a:extLst>
                <a:ext uri="{FF2B5EF4-FFF2-40B4-BE49-F238E27FC236}">
                  <a16:creationId xmlns:a16="http://schemas.microsoft.com/office/drawing/2014/main" id="{9DE808AE-506A-457D-8150-4B3A9BEE80CA}"/>
                </a:ext>
              </a:extLst>
            </p:cNvPr>
            <p:cNvSpPr/>
            <p:nvPr/>
          </p:nvSpPr>
          <p:spPr>
            <a:xfrm rot="15974081">
              <a:off x="8963011" y="339734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5" name="Овал 3834">
              <a:extLst>
                <a:ext uri="{FF2B5EF4-FFF2-40B4-BE49-F238E27FC236}">
                  <a16:creationId xmlns:a16="http://schemas.microsoft.com/office/drawing/2014/main" id="{3AB33093-CDBA-4E42-8305-AF7A18F89684}"/>
                </a:ext>
              </a:extLst>
            </p:cNvPr>
            <p:cNvSpPr/>
            <p:nvPr/>
          </p:nvSpPr>
          <p:spPr>
            <a:xfrm rot="11963851">
              <a:off x="9031671" y="34301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6" name="Овал 3835">
              <a:extLst>
                <a:ext uri="{FF2B5EF4-FFF2-40B4-BE49-F238E27FC236}">
                  <a16:creationId xmlns:a16="http://schemas.microsoft.com/office/drawing/2014/main" id="{53E9F959-CBCA-49D4-901D-16A15CFE1B18}"/>
                </a:ext>
              </a:extLst>
            </p:cNvPr>
            <p:cNvSpPr/>
            <p:nvPr/>
          </p:nvSpPr>
          <p:spPr>
            <a:xfrm rot="11963851">
              <a:off x="9223486" y="355367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7" name="Овал 3836">
              <a:extLst>
                <a:ext uri="{FF2B5EF4-FFF2-40B4-BE49-F238E27FC236}">
                  <a16:creationId xmlns:a16="http://schemas.microsoft.com/office/drawing/2014/main" id="{C5979E01-77DD-447C-8166-8135646EBA29}"/>
                </a:ext>
              </a:extLst>
            </p:cNvPr>
            <p:cNvSpPr/>
            <p:nvPr/>
          </p:nvSpPr>
          <p:spPr>
            <a:xfrm rot="11963851">
              <a:off x="9232203" y="34267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8" name="Овал 3837">
              <a:extLst>
                <a:ext uri="{FF2B5EF4-FFF2-40B4-BE49-F238E27FC236}">
                  <a16:creationId xmlns:a16="http://schemas.microsoft.com/office/drawing/2014/main" id="{B4545D8A-A89C-4591-88BA-467D4FB054F7}"/>
                </a:ext>
              </a:extLst>
            </p:cNvPr>
            <p:cNvSpPr/>
            <p:nvPr/>
          </p:nvSpPr>
          <p:spPr>
            <a:xfrm rot="11963851">
              <a:off x="9169214" y="33704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9" name="Овал 3838">
              <a:extLst>
                <a:ext uri="{FF2B5EF4-FFF2-40B4-BE49-F238E27FC236}">
                  <a16:creationId xmlns:a16="http://schemas.microsoft.com/office/drawing/2014/main" id="{505D03B7-6BFB-478A-8689-9CDB88CC4278}"/>
                </a:ext>
              </a:extLst>
            </p:cNvPr>
            <p:cNvSpPr/>
            <p:nvPr/>
          </p:nvSpPr>
          <p:spPr>
            <a:xfrm rot="11963851">
              <a:off x="9078917" y="35374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0" name="Овал 3839">
              <a:extLst>
                <a:ext uri="{FF2B5EF4-FFF2-40B4-BE49-F238E27FC236}">
                  <a16:creationId xmlns:a16="http://schemas.microsoft.com/office/drawing/2014/main" id="{2D911447-647B-4B55-B5DF-1C8FA2F62B85}"/>
                </a:ext>
              </a:extLst>
            </p:cNvPr>
            <p:cNvSpPr/>
            <p:nvPr/>
          </p:nvSpPr>
          <p:spPr>
            <a:xfrm rot="11963851">
              <a:off x="9035281" y="34975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1" name="Овал 3840">
              <a:extLst>
                <a:ext uri="{FF2B5EF4-FFF2-40B4-BE49-F238E27FC236}">
                  <a16:creationId xmlns:a16="http://schemas.microsoft.com/office/drawing/2014/main" id="{B774C9E6-9A86-4804-8A9E-AB4B28BBCB0B}"/>
                </a:ext>
              </a:extLst>
            </p:cNvPr>
            <p:cNvSpPr/>
            <p:nvPr/>
          </p:nvSpPr>
          <p:spPr>
            <a:xfrm rot="11963851">
              <a:off x="9074552" y="345591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2" name="Овал 3841">
              <a:extLst>
                <a:ext uri="{FF2B5EF4-FFF2-40B4-BE49-F238E27FC236}">
                  <a16:creationId xmlns:a16="http://schemas.microsoft.com/office/drawing/2014/main" id="{D3EE1612-346A-4FAA-89A1-791556665444}"/>
                </a:ext>
              </a:extLst>
            </p:cNvPr>
            <p:cNvSpPr/>
            <p:nvPr/>
          </p:nvSpPr>
          <p:spPr>
            <a:xfrm rot="11963851">
              <a:off x="9147371" y="34884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3" name="Овал 3842">
              <a:extLst>
                <a:ext uri="{FF2B5EF4-FFF2-40B4-BE49-F238E27FC236}">
                  <a16:creationId xmlns:a16="http://schemas.microsoft.com/office/drawing/2014/main" id="{2AEE2A95-0217-4FAE-93EE-29ED83EF4948}"/>
                </a:ext>
              </a:extLst>
            </p:cNvPr>
            <p:cNvSpPr/>
            <p:nvPr/>
          </p:nvSpPr>
          <p:spPr>
            <a:xfrm rot="11963851">
              <a:off x="9088376" y="35872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4" name="Овал 3843">
              <a:extLst>
                <a:ext uri="{FF2B5EF4-FFF2-40B4-BE49-F238E27FC236}">
                  <a16:creationId xmlns:a16="http://schemas.microsoft.com/office/drawing/2014/main" id="{82F735DB-88B3-4D5C-8B1B-E4517C934662}"/>
                </a:ext>
              </a:extLst>
            </p:cNvPr>
            <p:cNvSpPr/>
            <p:nvPr/>
          </p:nvSpPr>
          <p:spPr>
            <a:xfrm rot="11963851">
              <a:off x="9132864" y="35824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5" name="Овал 3844">
              <a:extLst>
                <a:ext uri="{FF2B5EF4-FFF2-40B4-BE49-F238E27FC236}">
                  <a16:creationId xmlns:a16="http://schemas.microsoft.com/office/drawing/2014/main" id="{08F2761D-C1C6-4946-A5DE-9680B36E4D4D}"/>
                </a:ext>
              </a:extLst>
            </p:cNvPr>
            <p:cNvSpPr/>
            <p:nvPr/>
          </p:nvSpPr>
          <p:spPr>
            <a:xfrm rot="11963851">
              <a:off x="9182011" y="34377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6" name="Овал 3845">
              <a:extLst>
                <a:ext uri="{FF2B5EF4-FFF2-40B4-BE49-F238E27FC236}">
                  <a16:creationId xmlns:a16="http://schemas.microsoft.com/office/drawing/2014/main" id="{7A425409-8611-4656-8A75-4E102C6E2267}"/>
                </a:ext>
              </a:extLst>
            </p:cNvPr>
            <p:cNvSpPr/>
            <p:nvPr/>
          </p:nvSpPr>
          <p:spPr>
            <a:xfrm rot="11963851">
              <a:off x="9182000" y="35946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7" name="Овал 3846">
              <a:extLst>
                <a:ext uri="{FF2B5EF4-FFF2-40B4-BE49-F238E27FC236}">
                  <a16:creationId xmlns:a16="http://schemas.microsoft.com/office/drawing/2014/main" id="{1A9CC97A-9B8C-45BB-8E34-D90A55121FEA}"/>
                </a:ext>
              </a:extLst>
            </p:cNvPr>
            <p:cNvSpPr/>
            <p:nvPr/>
          </p:nvSpPr>
          <p:spPr>
            <a:xfrm rot="15974081">
              <a:off x="8883374" y="33441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8" name="Овал 3847">
              <a:extLst>
                <a:ext uri="{FF2B5EF4-FFF2-40B4-BE49-F238E27FC236}">
                  <a16:creationId xmlns:a16="http://schemas.microsoft.com/office/drawing/2014/main" id="{320D8F27-3080-4EC8-90C1-C12702928253}"/>
                </a:ext>
              </a:extLst>
            </p:cNvPr>
            <p:cNvSpPr/>
            <p:nvPr/>
          </p:nvSpPr>
          <p:spPr>
            <a:xfrm rot="15974081">
              <a:off x="8929537" y="333962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9" name="Овал 3848">
              <a:extLst>
                <a:ext uri="{FF2B5EF4-FFF2-40B4-BE49-F238E27FC236}">
                  <a16:creationId xmlns:a16="http://schemas.microsoft.com/office/drawing/2014/main" id="{34D1B91C-D71B-4E8B-8239-D5AB0CE38E2A}"/>
                </a:ext>
              </a:extLst>
            </p:cNvPr>
            <p:cNvSpPr/>
            <p:nvPr/>
          </p:nvSpPr>
          <p:spPr>
            <a:xfrm rot="15974081">
              <a:off x="8951951" y="328812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0" name="Овал 3849">
              <a:extLst>
                <a:ext uri="{FF2B5EF4-FFF2-40B4-BE49-F238E27FC236}">
                  <a16:creationId xmlns:a16="http://schemas.microsoft.com/office/drawing/2014/main" id="{01FB3286-6293-49B9-8D5D-9B37F2CD56F4}"/>
                </a:ext>
              </a:extLst>
            </p:cNvPr>
            <p:cNvSpPr/>
            <p:nvPr/>
          </p:nvSpPr>
          <p:spPr>
            <a:xfrm rot="11963851">
              <a:off x="9144884" y="34179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1" name="Овал 3850">
              <a:extLst>
                <a:ext uri="{FF2B5EF4-FFF2-40B4-BE49-F238E27FC236}">
                  <a16:creationId xmlns:a16="http://schemas.microsoft.com/office/drawing/2014/main" id="{EB1D0826-3E4A-4AC7-8822-3ADBDD15AD9C}"/>
                </a:ext>
              </a:extLst>
            </p:cNvPr>
            <p:cNvSpPr/>
            <p:nvPr/>
          </p:nvSpPr>
          <p:spPr>
            <a:xfrm rot="11963851">
              <a:off x="8963988" y="33700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2" name="Овал 3851">
              <a:extLst>
                <a:ext uri="{FF2B5EF4-FFF2-40B4-BE49-F238E27FC236}">
                  <a16:creationId xmlns:a16="http://schemas.microsoft.com/office/drawing/2014/main" id="{57D8D075-93C1-45D4-9C43-56B55959D382}"/>
                </a:ext>
              </a:extLst>
            </p:cNvPr>
            <p:cNvSpPr/>
            <p:nvPr/>
          </p:nvSpPr>
          <p:spPr>
            <a:xfrm rot="11963851">
              <a:off x="8989105" y="34697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3" name="Овал 3852">
              <a:extLst>
                <a:ext uri="{FF2B5EF4-FFF2-40B4-BE49-F238E27FC236}">
                  <a16:creationId xmlns:a16="http://schemas.microsoft.com/office/drawing/2014/main" id="{B4E91979-D516-4214-BD19-9DAE62E9D111}"/>
                </a:ext>
              </a:extLst>
            </p:cNvPr>
            <p:cNvSpPr/>
            <p:nvPr/>
          </p:nvSpPr>
          <p:spPr>
            <a:xfrm rot="11963851">
              <a:off x="8954492" y="3421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4" name="Овал 3853">
              <a:extLst>
                <a:ext uri="{FF2B5EF4-FFF2-40B4-BE49-F238E27FC236}">
                  <a16:creationId xmlns:a16="http://schemas.microsoft.com/office/drawing/2014/main" id="{096174AA-AA54-413C-9C25-045F7F577985}"/>
                </a:ext>
              </a:extLst>
            </p:cNvPr>
            <p:cNvSpPr/>
            <p:nvPr/>
          </p:nvSpPr>
          <p:spPr>
            <a:xfrm rot="11963851">
              <a:off x="9043614" y="338026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5" name="Овал 3854">
              <a:extLst>
                <a:ext uri="{FF2B5EF4-FFF2-40B4-BE49-F238E27FC236}">
                  <a16:creationId xmlns:a16="http://schemas.microsoft.com/office/drawing/2014/main" id="{0E8E26CD-CCD3-496D-843F-2DB2690D785F}"/>
                </a:ext>
              </a:extLst>
            </p:cNvPr>
            <p:cNvSpPr/>
            <p:nvPr/>
          </p:nvSpPr>
          <p:spPr>
            <a:xfrm rot="11963851">
              <a:off x="9039915" y="33112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6" name="Овал 3855">
              <a:extLst>
                <a:ext uri="{FF2B5EF4-FFF2-40B4-BE49-F238E27FC236}">
                  <a16:creationId xmlns:a16="http://schemas.microsoft.com/office/drawing/2014/main" id="{3AFC06FE-023A-4B06-ABA2-70D773836204}"/>
                </a:ext>
              </a:extLst>
            </p:cNvPr>
            <p:cNvSpPr/>
            <p:nvPr/>
          </p:nvSpPr>
          <p:spPr>
            <a:xfrm rot="11963851">
              <a:off x="9078695" y="33336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7" name="Овал 3856">
              <a:extLst>
                <a:ext uri="{FF2B5EF4-FFF2-40B4-BE49-F238E27FC236}">
                  <a16:creationId xmlns:a16="http://schemas.microsoft.com/office/drawing/2014/main" id="{F8BE3BA9-60D7-450D-B537-C153A6968B2B}"/>
                </a:ext>
              </a:extLst>
            </p:cNvPr>
            <p:cNvSpPr/>
            <p:nvPr/>
          </p:nvSpPr>
          <p:spPr>
            <a:xfrm rot="11963851">
              <a:off x="9074586" y="343246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8" name="Овал 3857">
              <a:extLst>
                <a:ext uri="{FF2B5EF4-FFF2-40B4-BE49-F238E27FC236}">
                  <a16:creationId xmlns:a16="http://schemas.microsoft.com/office/drawing/2014/main" id="{44E99EB8-B083-49F1-A7B7-8899A054ACDE}"/>
                </a:ext>
              </a:extLst>
            </p:cNvPr>
            <p:cNvSpPr/>
            <p:nvPr/>
          </p:nvSpPr>
          <p:spPr>
            <a:xfrm rot="11963851">
              <a:off x="9121973" y="34325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9" name="Овал 3858">
              <a:extLst>
                <a:ext uri="{FF2B5EF4-FFF2-40B4-BE49-F238E27FC236}">
                  <a16:creationId xmlns:a16="http://schemas.microsoft.com/office/drawing/2014/main" id="{BF860AEB-07A8-4AA6-95B9-A42F0F2971F1}"/>
                </a:ext>
              </a:extLst>
            </p:cNvPr>
            <p:cNvSpPr/>
            <p:nvPr/>
          </p:nvSpPr>
          <p:spPr>
            <a:xfrm rot="11963851">
              <a:off x="9147082" y="33828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0" name="Овал 3859">
              <a:extLst>
                <a:ext uri="{FF2B5EF4-FFF2-40B4-BE49-F238E27FC236}">
                  <a16:creationId xmlns:a16="http://schemas.microsoft.com/office/drawing/2014/main" id="{D7E0348A-BD6B-4A5A-8E45-E605CB7536C5}"/>
                </a:ext>
              </a:extLst>
            </p:cNvPr>
            <p:cNvSpPr/>
            <p:nvPr/>
          </p:nvSpPr>
          <p:spPr>
            <a:xfrm rot="15974081">
              <a:off x="8904591" y="33867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1" name="Овал 3860">
              <a:extLst>
                <a:ext uri="{FF2B5EF4-FFF2-40B4-BE49-F238E27FC236}">
                  <a16:creationId xmlns:a16="http://schemas.microsoft.com/office/drawing/2014/main" id="{52D7D2A3-3BDC-40E6-B9EC-C15031C3F798}"/>
                </a:ext>
              </a:extLst>
            </p:cNvPr>
            <p:cNvSpPr/>
            <p:nvPr/>
          </p:nvSpPr>
          <p:spPr>
            <a:xfrm rot="15974081">
              <a:off x="8902738" y="32591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2" name="Овал 3861">
              <a:extLst>
                <a:ext uri="{FF2B5EF4-FFF2-40B4-BE49-F238E27FC236}">
                  <a16:creationId xmlns:a16="http://schemas.microsoft.com/office/drawing/2014/main" id="{CE6AAA2D-4F88-4172-871D-7F4EE4C60B3B}"/>
                </a:ext>
              </a:extLst>
            </p:cNvPr>
            <p:cNvSpPr/>
            <p:nvPr/>
          </p:nvSpPr>
          <p:spPr>
            <a:xfrm rot="15974081">
              <a:off x="8914536" y="329576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3" name="Овал 3862">
              <a:extLst>
                <a:ext uri="{FF2B5EF4-FFF2-40B4-BE49-F238E27FC236}">
                  <a16:creationId xmlns:a16="http://schemas.microsoft.com/office/drawing/2014/main" id="{31AAACC9-5C08-406B-9C29-6BFEA35DD813}"/>
                </a:ext>
              </a:extLst>
            </p:cNvPr>
            <p:cNvSpPr/>
            <p:nvPr/>
          </p:nvSpPr>
          <p:spPr>
            <a:xfrm rot="11963851">
              <a:off x="8983197" y="3328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4" name="Овал 3863">
              <a:extLst>
                <a:ext uri="{FF2B5EF4-FFF2-40B4-BE49-F238E27FC236}">
                  <a16:creationId xmlns:a16="http://schemas.microsoft.com/office/drawing/2014/main" id="{34D0D87A-2624-4320-85D5-C01EFAAADFEC}"/>
                </a:ext>
              </a:extLst>
            </p:cNvPr>
            <p:cNvSpPr/>
            <p:nvPr/>
          </p:nvSpPr>
          <p:spPr>
            <a:xfrm rot="11963851">
              <a:off x="9175011" y="34521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5" name="Овал 3864">
              <a:extLst>
                <a:ext uri="{FF2B5EF4-FFF2-40B4-BE49-F238E27FC236}">
                  <a16:creationId xmlns:a16="http://schemas.microsoft.com/office/drawing/2014/main" id="{013253D7-D05A-4A7D-8295-17CD21466409}"/>
                </a:ext>
              </a:extLst>
            </p:cNvPr>
            <p:cNvSpPr/>
            <p:nvPr/>
          </p:nvSpPr>
          <p:spPr>
            <a:xfrm rot="11963851">
              <a:off x="9183729" y="33251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6" name="Овал 3865">
              <a:extLst>
                <a:ext uri="{FF2B5EF4-FFF2-40B4-BE49-F238E27FC236}">
                  <a16:creationId xmlns:a16="http://schemas.microsoft.com/office/drawing/2014/main" id="{40146F09-575F-4BE9-BB28-A2A82E1C89FA}"/>
                </a:ext>
              </a:extLst>
            </p:cNvPr>
            <p:cNvSpPr/>
            <p:nvPr/>
          </p:nvSpPr>
          <p:spPr>
            <a:xfrm rot="11963851">
              <a:off x="9120740" y="326885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7" name="Овал 3866">
              <a:extLst>
                <a:ext uri="{FF2B5EF4-FFF2-40B4-BE49-F238E27FC236}">
                  <a16:creationId xmlns:a16="http://schemas.microsoft.com/office/drawing/2014/main" id="{71F6C72E-C340-4CA8-8931-1E187CE2A5E9}"/>
                </a:ext>
              </a:extLst>
            </p:cNvPr>
            <p:cNvSpPr/>
            <p:nvPr/>
          </p:nvSpPr>
          <p:spPr>
            <a:xfrm rot="11963851">
              <a:off x="9030442" y="34358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8" name="Овал 3867">
              <a:extLst>
                <a:ext uri="{FF2B5EF4-FFF2-40B4-BE49-F238E27FC236}">
                  <a16:creationId xmlns:a16="http://schemas.microsoft.com/office/drawing/2014/main" id="{910960F4-04DF-4D1D-9442-48D74B7D3A09}"/>
                </a:ext>
              </a:extLst>
            </p:cNvPr>
            <p:cNvSpPr/>
            <p:nvPr/>
          </p:nvSpPr>
          <p:spPr>
            <a:xfrm rot="11963851">
              <a:off x="8986806" y="33959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9" name="Овал 3868">
              <a:extLst>
                <a:ext uri="{FF2B5EF4-FFF2-40B4-BE49-F238E27FC236}">
                  <a16:creationId xmlns:a16="http://schemas.microsoft.com/office/drawing/2014/main" id="{147B2B8C-9E33-42F0-9F65-724F0DA3B034}"/>
                </a:ext>
              </a:extLst>
            </p:cNvPr>
            <p:cNvSpPr/>
            <p:nvPr/>
          </p:nvSpPr>
          <p:spPr>
            <a:xfrm rot="11963851">
              <a:off x="9026077" y="33543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0" name="Овал 3869">
              <a:extLst>
                <a:ext uri="{FF2B5EF4-FFF2-40B4-BE49-F238E27FC236}">
                  <a16:creationId xmlns:a16="http://schemas.microsoft.com/office/drawing/2014/main" id="{09482AFE-19A7-4C23-A502-A535095E36B3}"/>
                </a:ext>
              </a:extLst>
            </p:cNvPr>
            <p:cNvSpPr/>
            <p:nvPr/>
          </p:nvSpPr>
          <p:spPr>
            <a:xfrm rot="11963851">
              <a:off x="9098896" y="33868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1" name="Овал 3870">
              <a:extLst>
                <a:ext uri="{FF2B5EF4-FFF2-40B4-BE49-F238E27FC236}">
                  <a16:creationId xmlns:a16="http://schemas.microsoft.com/office/drawing/2014/main" id="{180294C1-F642-4B18-8A6E-7D0E05537156}"/>
                </a:ext>
              </a:extLst>
            </p:cNvPr>
            <p:cNvSpPr/>
            <p:nvPr/>
          </p:nvSpPr>
          <p:spPr>
            <a:xfrm rot="11963851">
              <a:off x="9040262" y="35012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2" name="Овал 3871">
              <a:extLst>
                <a:ext uri="{FF2B5EF4-FFF2-40B4-BE49-F238E27FC236}">
                  <a16:creationId xmlns:a16="http://schemas.microsoft.com/office/drawing/2014/main" id="{5801FC28-4E1A-4E92-B51A-852ABB942170}"/>
                </a:ext>
              </a:extLst>
            </p:cNvPr>
            <p:cNvSpPr/>
            <p:nvPr/>
          </p:nvSpPr>
          <p:spPr>
            <a:xfrm rot="11963851">
              <a:off x="9084389" y="348083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3" name="Овал 3872">
              <a:extLst>
                <a:ext uri="{FF2B5EF4-FFF2-40B4-BE49-F238E27FC236}">
                  <a16:creationId xmlns:a16="http://schemas.microsoft.com/office/drawing/2014/main" id="{9E355C4B-6332-45B6-9A0A-30EF096558A2}"/>
                </a:ext>
              </a:extLst>
            </p:cNvPr>
            <p:cNvSpPr/>
            <p:nvPr/>
          </p:nvSpPr>
          <p:spPr>
            <a:xfrm rot="11963851">
              <a:off x="9133536" y="33361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4" name="Овал 3873">
              <a:extLst>
                <a:ext uri="{FF2B5EF4-FFF2-40B4-BE49-F238E27FC236}">
                  <a16:creationId xmlns:a16="http://schemas.microsoft.com/office/drawing/2014/main" id="{8758CFD5-076F-4467-AFA9-7021ADB06406}"/>
                </a:ext>
              </a:extLst>
            </p:cNvPr>
            <p:cNvSpPr/>
            <p:nvPr/>
          </p:nvSpPr>
          <p:spPr>
            <a:xfrm rot="11963851">
              <a:off x="9098603" y="352472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875" name="Группа 3874">
              <a:extLst>
                <a:ext uri="{FF2B5EF4-FFF2-40B4-BE49-F238E27FC236}">
                  <a16:creationId xmlns:a16="http://schemas.microsoft.com/office/drawing/2014/main" id="{82B2594B-852C-4511-AECF-F767C1651FA5}"/>
                </a:ext>
              </a:extLst>
            </p:cNvPr>
            <p:cNvGrpSpPr/>
            <p:nvPr/>
          </p:nvGrpSpPr>
          <p:grpSpPr>
            <a:xfrm rot="17843488">
              <a:off x="9101732" y="3450731"/>
              <a:ext cx="445362" cy="195666"/>
              <a:chOff x="10481290" y="3402042"/>
              <a:chExt cx="445362" cy="195666"/>
            </a:xfrm>
          </p:grpSpPr>
          <p:sp>
            <p:nvSpPr>
              <p:cNvPr id="3907" name="Овал 3906">
                <a:extLst>
                  <a:ext uri="{FF2B5EF4-FFF2-40B4-BE49-F238E27FC236}">
                    <a16:creationId xmlns:a16="http://schemas.microsoft.com/office/drawing/2014/main" id="{1B349C19-81A0-401F-B965-99DF94258364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8" name="Овал 3907">
                <a:extLst>
                  <a:ext uri="{FF2B5EF4-FFF2-40B4-BE49-F238E27FC236}">
                    <a16:creationId xmlns:a16="http://schemas.microsoft.com/office/drawing/2014/main" id="{0FCA8218-FBF7-4E49-ABF3-69744E889C56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9" name="Овал 3908">
                <a:extLst>
                  <a:ext uri="{FF2B5EF4-FFF2-40B4-BE49-F238E27FC236}">
                    <a16:creationId xmlns:a16="http://schemas.microsoft.com/office/drawing/2014/main" id="{08B471AE-EF35-4BE7-936D-18EE36F7983B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0" name="Овал 3909">
                <a:extLst>
                  <a:ext uri="{FF2B5EF4-FFF2-40B4-BE49-F238E27FC236}">
                    <a16:creationId xmlns:a16="http://schemas.microsoft.com/office/drawing/2014/main" id="{60BA74C9-D503-43F9-8528-63C820566F49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1" name="Овал 3910">
                <a:extLst>
                  <a:ext uri="{FF2B5EF4-FFF2-40B4-BE49-F238E27FC236}">
                    <a16:creationId xmlns:a16="http://schemas.microsoft.com/office/drawing/2014/main" id="{33D51367-0387-414B-BA93-5E1C9B2EA37B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2" name="Овал 3911">
                <a:extLst>
                  <a:ext uri="{FF2B5EF4-FFF2-40B4-BE49-F238E27FC236}">
                    <a16:creationId xmlns:a16="http://schemas.microsoft.com/office/drawing/2014/main" id="{C4C52BAA-8B3B-491B-8EBC-D479380DB969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3" name="Овал 3912">
                <a:extLst>
                  <a:ext uri="{FF2B5EF4-FFF2-40B4-BE49-F238E27FC236}">
                    <a16:creationId xmlns:a16="http://schemas.microsoft.com/office/drawing/2014/main" id="{8479A303-9D27-491F-B8AF-9890A16E55EA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4" name="Овал 3913">
                <a:extLst>
                  <a:ext uri="{FF2B5EF4-FFF2-40B4-BE49-F238E27FC236}">
                    <a16:creationId xmlns:a16="http://schemas.microsoft.com/office/drawing/2014/main" id="{09B1EBE5-FBEA-416C-BAEC-C23FE789DBAF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5" name="Овал 3914">
                <a:extLst>
                  <a:ext uri="{FF2B5EF4-FFF2-40B4-BE49-F238E27FC236}">
                    <a16:creationId xmlns:a16="http://schemas.microsoft.com/office/drawing/2014/main" id="{73FE99EF-A679-40D0-B5BE-7BB7761A41CC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6" name="Овал 3915">
                <a:extLst>
                  <a:ext uri="{FF2B5EF4-FFF2-40B4-BE49-F238E27FC236}">
                    <a16:creationId xmlns:a16="http://schemas.microsoft.com/office/drawing/2014/main" id="{4A4B8C98-7407-416E-BE80-EE10FBEF7DCE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7" name="Овал 3916">
                <a:extLst>
                  <a:ext uri="{FF2B5EF4-FFF2-40B4-BE49-F238E27FC236}">
                    <a16:creationId xmlns:a16="http://schemas.microsoft.com/office/drawing/2014/main" id="{3DC51790-5BF3-415F-90D4-00BB633FDD06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8" name="Овал 3917">
                <a:extLst>
                  <a:ext uri="{FF2B5EF4-FFF2-40B4-BE49-F238E27FC236}">
                    <a16:creationId xmlns:a16="http://schemas.microsoft.com/office/drawing/2014/main" id="{50E221EA-F3CE-41DC-BD97-DEFE163EB1FD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19" name="Овал 3918">
                <a:extLst>
                  <a:ext uri="{FF2B5EF4-FFF2-40B4-BE49-F238E27FC236}">
                    <a16:creationId xmlns:a16="http://schemas.microsoft.com/office/drawing/2014/main" id="{221B688E-3D8F-4438-9BE2-6A38E63614F1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0" name="Овал 3919">
                <a:extLst>
                  <a:ext uri="{FF2B5EF4-FFF2-40B4-BE49-F238E27FC236}">
                    <a16:creationId xmlns:a16="http://schemas.microsoft.com/office/drawing/2014/main" id="{3DA56548-969E-4C7E-8D4E-FE823AFA01E6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1" name="Овал 3920">
                <a:extLst>
                  <a:ext uri="{FF2B5EF4-FFF2-40B4-BE49-F238E27FC236}">
                    <a16:creationId xmlns:a16="http://schemas.microsoft.com/office/drawing/2014/main" id="{98F17A9E-4FDE-4333-A40C-024479A39804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2" name="Овал 3921">
                <a:extLst>
                  <a:ext uri="{FF2B5EF4-FFF2-40B4-BE49-F238E27FC236}">
                    <a16:creationId xmlns:a16="http://schemas.microsoft.com/office/drawing/2014/main" id="{818E6312-3449-4BE1-834E-8C91BC6AB80C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3" name="Овал 3922">
                <a:extLst>
                  <a:ext uri="{FF2B5EF4-FFF2-40B4-BE49-F238E27FC236}">
                    <a16:creationId xmlns:a16="http://schemas.microsoft.com/office/drawing/2014/main" id="{8ACF90BC-BE59-4114-A41B-B1664F3302DC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4" name="Овал 3923">
                <a:extLst>
                  <a:ext uri="{FF2B5EF4-FFF2-40B4-BE49-F238E27FC236}">
                    <a16:creationId xmlns:a16="http://schemas.microsoft.com/office/drawing/2014/main" id="{C41E86AB-D61D-4E5F-9E47-474904E40084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5" name="Овал 3924">
                <a:extLst>
                  <a:ext uri="{FF2B5EF4-FFF2-40B4-BE49-F238E27FC236}">
                    <a16:creationId xmlns:a16="http://schemas.microsoft.com/office/drawing/2014/main" id="{DB4638D8-9E72-4300-9CA7-CE4A3DF32451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6" name="Овал 3925">
                <a:extLst>
                  <a:ext uri="{FF2B5EF4-FFF2-40B4-BE49-F238E27FC236}">
                    <a16:creationId xmlns:a16="http://schemas.microsoft.com/office/drawing/2014/main" id="{7D8C43EB-D006-427D-B14B-7532ADF1E322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7" name="Овал 3926">
                <a:extLst>
                  <a:ext uri="{FF2B5EF4-FFF2-40B4-BE49-F238E27FC236}">
                    <a16:creationId xmlns:a16="http://schemas.microsoft.com/office/drawing/2014/main" id="{EA8ED852-BBD6-449C-BA40-7E64A2EFD248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8" name="Овал 3927">
                <a:extLst>
                  <a:ext uri="{FF2B5EF4-FFF2-40B4-BE49-F238E27FC236}">
                    <a16:creationId xmlns:a16="http://schemas.microsoft.com/office/drawing/2014/main" id="{58101DAB-86FB-4C47-8E11-F1F7D41B2602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9" name="Овал 3928">
                <a:extLst>
                  <a:ext uri="{FF2B5EF4-FFF2-40B4-BE49-F238E27FC236}">
                    <a16:creationId xmlns:a16="http://schemas.microsoft.com/office/drawing/2014/main" id="{5E500164-C5FD-4845-A2A9-840CE12E69D8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0" name="Овал 3929">
                <a:extLst>
                  <a:ext uri="{FF2B5EF4-FFF2-40B4-BE49-F238E27FC236}">
                    <a16:creationId xmlns:a16="http://schemas.microsoft.com/office/drawing/2014/main" id="{449ADC6F-3E2E-4F2F-BE3A-453C95BAF324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1" name="Овал 3930">
                <a:extLst>
                  <a:ext uri="{FF2B5EF4-FFF2-40B4-BE49-F238E27FC236}">
                    <a16:creationId xmlns:a16="http://schemas.microsoft.com/office/drawing/2014/main" id="{5C10F145-118D-41A2-B8E4-0C2F5769025C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2" name="Овал 3931">
                <a:extLst>
                  <a:ext uri="{FF2B5EF4-FFF2-40B4-BE49-F238E27FC236}">
                    <a16:creationId xmlns:a16="http://schemas.microsoft.com/office/drawing/2014/main" id="{78938F72-2591-4415-9971-2A8472469E34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3" name="Овал 3932">
                <a:extLst>
                  <a:ext uri="{FF2B5EF4-FFF2-40B4-BE49-F238E27FC236}">
                    <a16:creationId xmlns:a16="http://schemas.microsoft.com/office/drawing/2014/main" id="{0D1CBE73-179E-4F22-94FC-CAF93E94523A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4" name="Овал 3933">
                <a:extLst>
                  <a:ext uri="{FF2B5EF4-FFF2-40B4-BE49-F238E27FC236}">
                    <a16:creationId xmlns:a16="http://schemas.microsoft.com/office/drawing/2014/main" id="{CD48FFE9-0C02-42DF-A3F1-5779046974E6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5" name="Овал 3934">
                <a:extLst>
                  <a:ext uri="{FF2B5EF4-FFF2-40B4-BE49-F238E27FC236}">
                    <a16:creationId xmlns:a16="http://schemas.microsoft.com/office/drawing/2014/main" id="{11C5CE3C-C105-4C1D-9CBE-F7E6C94FDC6F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6" name="Овал 3935">
                <a:extLst>
                  <a:ext uri="{FF2B5EF4-FFF2-40B4-BE49-F238E27FC236}">
                    <a16:creationId xmlns:a16="http://schemas.microsoft.com/office/drawing/2014/main" id="{B6B9779A-32BA-4E50-9B1A-19A697FB308B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76" name="Группа 3875">
              <a:extLst>
                <a:ext uri="{FF2B5EF4-FFF2-40B4-BE49-F238E27FC236}">
                  <a16:creationId xmlns:a16="http://schemas.microsoft.com/office/drawing/2014/main" id="{C34A28C9-A97E-4569-8079-8FAABF0BCEE0}"/>
                </a:ext>
              </a:extLst>
            </p:cNvPr>
            <p:cNvGrpSpPr/>
            <p:nvPr/>
          </p:nvGrpSpPr>
          <p:grpSpPr>
            <a:xfrm rot="2794343">
              <a:off x="8772857" y="3446930"/>
              <a:ext cx="445362" cy="195666"/>
              <a:chOff x="10481290" y="3402042"/>
              <a:chExt cx="445362" cy="195666"/>
            </a:xfrm>
          </p:grpSpPr>
          <p:sp>
            <p:nvSpPr>
              <p:cNvPr id="3877" name="Овал 3876">
                <a:extLst>
                  <a:ext uri="{FF2B5EF4-FFF2-40B4-BE49-F238E27FC236}">
                    <a16:creationId xmlns:a16="http://schemas.microsoft.com/office/drawing/2014/main" id="{9ED2540D-6D6D-48C9-B01E-20FEE371FD2B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78" name="Овал 3877">
                <a:extLst>
                  <a:ext uri="{FF2B5EF4-FFF2-40B4-BE49-F238E27FC236}">
                    <a16:creationId xmlns:a16="http://schemas.microsoft.com/office/drawing/2014/main" id="{55F80F64-260A-47E7-A5FF-E9F9DC797A8F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79" name="Овал 3878">
                <a:extLst>
                  <a:ext uri="{FF2B5EF4-FFF2-40B4-BE49-F238E27FC236}">
                    <a16:creationId xmlns:a16="http://schemas.microsoft.com/office/drawing/2014/main" id="{93B21A30-7664-410A-B7AA-6CFF99619B64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0" name="Овал 3879">
                <a:extLst>
                  <a:ext uri="{FF2B5EF4-FFF2-40B4-BE49-F238E27FC236}">
                    <a16:creationId xmlns:a16="http://schemas.microsoft.com/office/drawing/2014/main" id="{AC961359-D2F4-484E-AE9E-3A68D8DC27B5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1" name="Овал 3880">
                <a:extLst>
                  <a:ext uri="{FF2B5EF4-FFF2-40B4-BE49-F238E27FC236}">
                    <a16:creationId xmlns:a16="http://schemas.microsoft.com/office/drawing/2014/main" id="{E8151E96-19D2-4869-9AD0-F6DD1B167A32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2" name="Овал 3881">
                <a:extLst>
                  <a:ext uri="{FF2B5EF4-FFF2-40B4-BE49-F238E27FC236}">
                    <a16:creationId xmlns:a16="http://schemas.microsoft.com/office/drawing/2014/main" id="{7125C139-037A-4358-A844-30F1D8BD92E6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3" name="Овал 3882">
                <a:extLst>
                  <a:ext uri="{FF2B5EF4-FFF2-40B4-BE49-F238E27FC236}">
                    <a16:creationId xmlns:a16="http://schemas.microsoft.com/office/drawing/2014/main" id="{22460580-B817-4688-936D-FAE69D9A1409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4" name="Овал 3883">
                <a:extLst>
                  <a:ext uri="{FF2B5EF4-FFF2-40B4-BE49-F238E27FC236}">
                    <a16:creationId xmlns:a16="http://schemas.microsoft.com/office/drawing/2014/main" id="{BBF1DB07-D99D-4F91-907D-93FBD0FF8D48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5" name="Овал 3884">
                <a:extLst>
                  <a:ext uri="{FF2B5EF4-FFF2-40B4-BE49-F238E27FC236}">
                    <a16:creationId xmlns:a16="http://schemas.microsoft.com/office/drawing/2014/main" id="{BA1D5362-3F7A-4E3E-ACD3-492CA3F9F2C3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6" name="Овал 3885">
                <a:extLst>
                  <a:ext uri="{FF2B5EF4-FFF2-40B4-BE49-F238E27FC236}">
                    <a16:creationId xmlns:a16="http://schemas.microsoft.com/office/drawing/2014/main" id="{4523B0EE-DCE5-40CB-89FD-66B52C3C809E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7" name="Овал 3886">
                <a:extLst>
                  <a:ext uri="{FF2B5EF4-FFF2-40B4-BE49-F238E27FC236}">
                    <a16:creationId xmlns:a16="http://schemas.microsoft.com/office/drawing/2014/main" id="{9A1BF65F-1326-42FA-A2A5-1F2FD4214DC5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8" name="Овал 3887">
                <a:extLst>
                  <a:ext uri="{FF2B5EF4-FFF2-40B4-BE49-F238E27FC236}">
                    <a16:creationId xmlns:a16="http://schemas.microsoft.com/office/drawing/2014/main" id="{398CF833-79BC-4759-B913-CA284230286B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9" name="Овал 3888">
                <a:extLst>
                  <a:ext uri="{FF2B5EF4-FFF2-40B4-BE49-F238E27FC236}">
                    <a16:creationId xmlns:a16="http://schemas.microsoft.com/office/drawing/2014/main" id="{10FFF56A-D00B-4EA8-A6EF-6E239BD29AA1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0" name="Овал 3889">
                <a:extLst>
                  <a:ext uri="{FF2B5EF4-FFF2-40B4-BE49-F238E27FC236}">
                    <a16:creationId xmlns:a16="http://schemas.microsoft.com/office/drawing/2014/main" id="{A9C79D44-4919-4C77-A53D-3FAE209B336C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1" name="Овал 3890">
                <a:extLst>
                  <a:ext uri="{FF2B5EF4-FFF2-40B4-BE49-F238E27FC236}">
                    <a16:creationId xmlns:a16="http://schemas.microsoft.com/office/drawing/2014/main" id="{AD8D5FFF-BEE5-4A95-925A-B0174FC08C7F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2" name="Овал 3891">
                <a:extLst>
                  <a:ext uri="{FF2B5EF4-FFF2-40B4-BE49-F238E27FC236}">
                    <a16:creationId xmlns:a16="http://schemas.microsoft.com/office/drawing/2014/main" id="{5BF37A99-198E-48B1-B4A1-D0F1CE7E8E93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3" name="Овал 3892">
                <a:extLst>
                  <a:ext uri="{FF2B5EF4-FFF2-40B4-BE49-F238E27FC236}">
                    <a16:creationId xmlns:a16="http://schemas.microsoft.com/office/drawing/2014/main" id="{1F903B2B-D3B4-4A90-BA69-D9AD0D5D0C63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4" name="Овал 3893">
                <a:extLst>
                  <a:ext uri="{FF2B5EF4-FFF2-40B4-BE49-F238E27FC236}">
                    <a16:creationId xmlns:a16="http://schemas.microsoft.com/office/drawing/2014/main" id="{B41DCE38-1E45-433C-B55C-A3809683D3D6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5" name="Овал 3894">
                <a:extLst>
                  <a:ext uri="{FF2B5EF4-FFF2-40B4-BE49-F238E27FC236}">
                    <a16:creationId xmlns:a16="http://schemas.microsoft.com/office/drawing/2014/main" id="{72C7B301-6D8C-4590-A401-D516C0DE044F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6" name="Овал 3895">
                <a:extLst>
                  <a:ext uri="{FF2B5EF4-FFF2-40B4-BE49-F238E27FC236}">
                    <a16:creationId xmlns:a16="http://schemas.microsoft.com/office/drawing/2014/main" id="{F206A913-2E4F-4A43-967C-BCF06E872B5D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7" name="Овал 3896">
                <a:extLst>
                  <a:ext uri="{FF2B5EF4-FFF2-40B4-BE49-F238E27FC236}">
                    <a16:creationId xmlns:a16="http://schemas.microsoft.com/office/drawing/2014/main" id="{15DA8A7D-3691-4FAC-AF13-CAB0F0A8320C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8" name="Овал 3897">
                <a:extLst>
                  <a:ext uri="{FF2B5EF4-FFF2-40B4-BE49-F238E27FC236}">
                    <a16:creationId xmlns:a16="http://schemas.microsoft.com/office/drawing/2014/main" id="{38CDF3A3-03E2-46EB-8C51-D7C4D3E01CF8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9" name="Овал 3898">
                <a:extLst>
                  <a:ext uri="{FF2B5EF4-FFF2-40B4-BE49-F238E27FC236}">
                    <a16:creationId xmlns:a16="http://schemas.microsoft.com/office/drawing/2014/main" id="{DC1E9998-8DA7-46BA-B8E1-FE12E7761D25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0" name="Овал 3899">
                <a:extLst>
                  <a:ext uri="{FF2B5EF4-FFF2-40B4-BE49-F238E27FC236}">
                    <a16:creationId xmlns:a16="http://schemas.microsoft.com/office/drawing/2014/main" id="{C5085740-2ADE-442A-B10B-2896AC03CCCF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1" name="Овал 3900">
                <a:extLst>
                  <a:ext uri="{FF2B5EF4-FFF2-40B4-BE49-F238E27FC236}">
                    <a16:creationId xmlns:a16="http://schemas.microsoft.com/office/drawing/2014/main" id="{D5D58F4B-7015-4997-AD4C-C3B77906A077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2" name="Овал 3901">
                <a:extLst>
                  <a:ext uri="{FF2B5EF4-FFF2-40B4-BE49-F238E27FC236}">
                    <a16:creationId xmlns:a16="http://schemas.microsoft.com/office/drawing/2014/main" id="{DDDF8370-1E8F-49E5-AE97-004447F0DA24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3" name="Овал 3902">
                <a:extLst>
                  <a:ext uri="{FF2B5EF4-FFF2-40B4-BE49-F238E27FC236}">
                    <a16:creationId xmlns:a16="http://schemas.microsoft.com/office/drawing/2014/main" id="{6ADDC06D-B7BC-43C4-A91A-5324D626B260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4" name="Овал 3903">
                <a:extLst>
                  <a:ext uri="{FF2B5EF4-FFF2-40B4-BE49-F238E27FC236}">
                    <a16:creationId xmlns:a16="http://schemas.microsoft.com/office/drawing/2014/main" id="{7DB18A0A-9BCA-4094-A99D-85EE26A975D2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5" name="Овал 3904">
                <a:extLst>
                  <a:ext uri="{FF2B5EF4-FFF2-40B4-BE49-F238E27FC236}">
                    <a16:creationId xmlns:a16="http://schemas.microsoft.com/office/drawing/2014/main" id="{9D9162B0-625A-4649-AF30-FE4F1ECCC4E3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06" name="Овал 3905">
                <a:extLst>
                  <a:ext uri="{FF2B5EF4-FFF2-40B4-BE49-F238E27FC236}">
                    <a16:creationId xmlns:a16="http://schemas.microsoft.com/office/drawing/2014/main" id="{8FC6BB60-AFC9-469F-9732-5596DC59E9D1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937" name="Овал 3936">
            <a:extLst>
              <a:ext uri="{FF2B5EF4-FFF2-40B4-BE49-F238E27FC236}">
                <a16:creationId xmlns:a16="http://schemas.microsoft.com/office/drawing/2014/main" id="{63D4B985-1816-4017-BA3C-46CDCE61E7C4}"/>
              </a:ext>
            </a:extLst>
          </p:cNvPr>
          <p:cNvSpPr/>
          <p:nvPr/>
        </p:nvSpPr>
        <p:spPr>
          <a:xfrm rot="921148">
            <a:off x="8600501" y="3699577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8" name="Овал 3937">
            <a:extLst>
              <a:ext uri="{FF2B5EF4-FFF2-40B4-BE49-F238E27FC236}">
                <a16:creationId xmlns:a16="http://schemas.microsoft.com/office/drawing/2014/main" id="{DA69E2E8-3C77-489B-AF21-8AF34E825953}"/>
              </a:ext>
            </a:extLst>
          </p:cNvPr>
          <p:cNvSpPr/>
          <p:nvPr/>
        </p:nvSpPr>
        <p:spPr>
          <a:xfrm rot="921148">
            <a:off x="9462429" y="3054116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39" name="Группа 3938">
            <a:extLst>
              <a:ext uri="{FF2B5EF4-FFF2-40B4-BE49-F238E27FC236}">
                <a16:creationId xmlns:a16="http://schemas.microsoft.com/office/drawing/2014/main" id="{2885FB07-EC95-4E46-81B5-1D1B1CDC8FD5}"/>
              </a:ext>
            </a:extLst>
          </p:cNvPr>
          <p:cNvGrpSpPr/>
          <p:nvPr/>
        </p:nvGrpSpPr>
        <p:grpSpPr>
          <a:xfrm>
            <a:off x="10677849" y="3588927"/>
            <a:ext cx="477538" cy="515798"/>
            <a:chOff x="8893588" y="3124473"/>
            <a:chExt cx="532135" cy="646772"/>
          </a:xfrm>
        </p:grpSpPr>
        <p:sp>
          <p:nvSpPr>
            <p:cNvPr id="3940" name="Овал 3939">
              <a:extLst>
                <a:ext uri="{FF2B5EF4-FFF2-40B4-BE49-F238E27FC236}">
                  <a16:creationId xmlns:a16="http://schemas.microsoft.com/office/drawing/2014/main" id="{BF5BE717-71F8-4129-A6B0-E8AE572B61CC}"/>
                </a:ext>
              </a:extLst>
            </p:cNvPr>
            <p:cNvSpPr/>
            <p:nvPr/>
          </p:nvSpPr>
          <p:spPr>
            <a:xfrm rot="2497517">
              <a:off x="9180616" y="31271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1" name="Овал 3940">
              <a:extLst>
                <a:ext uri="{FF2B5EF4-FFF2-40B4-BE49-F238E27FC236}">
                  <a16:creationId xmlns:a16="http://schemas.microsoft.com/office/drawing/2014/main" id="{9803783A-BF01-46E7-870D-BD8EA21C60D6}"/>
                </a:ext>
              </a:extLst>
            </p:cNvPr>
            <p:cNvSpPr/>
            <p:nvPr/>
          </p:nvSpPr>
          <p:spPr>
            <a:xfrm rot="2497517">
              <a:off x="9142765" y="317951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2" name="Овал 3941">
              <a:extLst>
                <a:ext uri="{FF2B5EF4-FFF2-40B4-BE49-F238E27FC236}">
                  <a16:creationId xmlns:a16="http://schemas.microsoft.com/office/drawing/2014/main" id="{082E113C-3817-4D74-B20E-C09FB6C9A600}"/>
                </a:ext>
              </a:extLst>
            </p:cNvPr>
            <p:cNvSpPr/>
            <p:nvPr/>
          </p:nvSpPr>
          <p:spPr>
            <a:xfrm rot="2497517">
              <a:off x="9156254" y="32355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3" name="Овал 3942">
              <a:extLst>
                <a:ext uri="{FF2B5EF4-FFF2-40B4-BE49-F238E27FC236}">
                  <a16:creationId xmlns:a16="http://schemas.microsoft.com/office/drawing/2014/main" id="{7C14E5E3-71B7-4CEE-876F-8470B3BE03FE}"/>
                </a:ext>
              </a:extLst>
            </p:cNvPr>
            <p:cNvSpPr/>
            <p:nvPr/>
          </p:nvSpPr>
          <p:spPr>
            <a:xfrm rot="20087287">
              <a:off x="8946074" y="329832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4" name="Овал 3943">
              <a:extLst>
                <a:ext uri="{FF2B5EF4-FFF2-40B4-BE49-F238E27FC236}">
                  <a16:creationId xmlns:a16="http://schemas.microsoft.com/office/drawing/2014/main" id="{54B8E231-B56E-4DA4-88CC-D375E0C295C8}"/>
                </a:ext>
              </a:extLst>
            </p:cNvPr>
            <p:cNvSpPr/>
            <p:nvPr/>
          </p:nvSpPr>
          <p:spPr>
            <a:xfrm rot="20087287">
              <a:off x="9102270" y="3176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5" name="Овал 3944">
              <a:extLst>
                <a:ext uri="{FF2B5EF4-FFF2-40B4-BE49-F238E27FC236}">
                  <a16:creationId xmlns:a16="http://schemas.microsoft.com/office/drawing/2014/main" id="{C1861045-E103-4448-B117-ECA07A551690}"/>
                </a:ext>
              </a:extLst>
            </p:cNvPr>
            <p:cNvSpPr/>
            <p:nvPr/>
          </p:nvSpPr>
          <p:spPr>
            <a:xfrm rot="20087287">
              <a:off x="9023430" y="31319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6" name="Овал 3945">
              <a:extLst>
                <a:ext uri="{FF2B5EF4-FFF2-40B4-BE49-F238E27FC236}">
                  <a16:creationId xmlns:a16="http://schemas.microsoft.com/office/drawing/2014/main" id="{C5A0436C-07FD-4F59-ABAF-4F10B527E23D}"/>
                </a:ext>
              </a:extLst>
            </p:cNvPr>
            <p:cNvSpPr/>
            <p:nvPr/>
          </p:nvSpPr>
          <p:spPr>
            <a:xfrm rot="20087287">
              <a:off x="9079871" y="313190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7" name="Овал 3946">
              <a:extLst>
                <a:ext uri="{FF2B5EF4-FFF2-40B4-BE49-F238E27FC236}">
                  <a16:creationId xmlns:a16="http://schemas.microsoft.com/office/drawing/2014/main" id="{C288523E-8761-45C1-AAEE-DFC1D98BEDA7}"/>
                </a:ext>
              </a:extLst>
            </p:cNvPr>
            <p:cNvSpPr/>
            <p:nvPr/>
          </p:nvSpPr>
          <p:spPr>
            <a:xfrm rot="20087287">
              <a:off x="9039725" y="32378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8" name="Овал 3947">
              <a:extLst>
                <a:ext uri="{FF2B5EF4-FFF2-40B4-BE49-F238E27FC236}">
                  <a16:creationId xmlns:a16="http://schemas.microsoft.com/office/drawing/2014/main" id="{39B13C6B-7101-482B-8DA6-2F4509B362B6}"/>
                </a:ext>
              </a:extLst>
            </p:cNvPr>
            <p:cNvSpPr/>
            <p:nvPr/>
          </p:nvSpPr>
          <p:spPr>
            <a:xfrm rot="20087287">
              <a:off x="9081809" y="32837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9" name="Овал 3948">
              <a:extLst>
                <a:ext uri="{FF2B5EF4-FFF2-40B4-BE49-F238E27FC236}">
                  <a16:creationId xmlns:a16="http://schemas.microsoft.com/office/drawing/2014/main" id="{D8051D94-C335-416B-8A83-06CF725906BC}"/>
                </a:ext>
              </a:extLst>
            </p:cNvPr>
            <p:cNvSpPr/>
            <p:nvPr/>
          </p:nvSpPr>
          <p:spPr>
            <a:xfrm rot="20087287">
              <a:off x="9041415" y="330127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0" name="Овал 3949">
              <a:extLst>
                <a:ext uri="{FF2B5EF4-FFF2-40B4-BE49-F238E27FC236}">
                  <a16:creationId xmlns:a16="http://schemas.microsoft.com/office/drawing/2014/main" id="{48DC95B8-443C-437F-89D8-D38DAE1B564B}"/>
                </a:ext>
              </a:extLst>
            </p:cNvPr>
            <p:cNvSpPr/>
            <p:nvPr/>
          </p:nvSpPr>
          <p:spPr>
            <a:xfrm rot="20087287">
              <a:off x="8987832" y="322736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1" name="Овал 3950">
              <a:extLst>
                <a:ext uri="{FF2B5EF4-FFF2-40B4-BE49-F238E27FC236}">
                  <a16:creationId xmlns:a16="http://schemas.microsoft.com/office/drawing/2014/main" id="{64463575-4574-40DA-AF95-2804ECA3809B}"/>
                </a:ext>
              </a:extLst>
            </p:cNvPr>
            <p:cNvSpPr/>
            <p:nvPr/>
          </p:nvSpPr>
          <p:spPr>
            <a:xfrm rot="20087287">
              <a:off x="8954038" y="32681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2" name="Овал 3951">
              <a:extLst>
                <a:ext uri="{FF2B5EF4-FFF2-40B4-BE49-F238E27FC236}">
                  <a16:creationId xmlns:a16="http://schemas.microsoft.com/office/drawing/2014/main" id="{A0F8F652-2C98-4FD4-A5E1-2C06ABD51B53}"/>
                </a:ext>
              </a:extLst>
            </p:cNvPr>
            <p:cNvSpPr/>
            <p:nvPr/>
          </p:nvSpPr>
          <p:spPr>
            <a:xfrm rot="20087287">
              <a:off x="8964605" y="33252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3" name="Овал 3952">
              <a:extLst>
                <a:ext uri="{FF2B5EF4-FFF2-40B4-BE49-F238E27FC236}">
                  <a16:creationId xmlns:a16="http://schemas.microsoft.com/office/drawing/2014/main" id="{7177C47B-45F8-4427-BB00-C8C02E5B99B2}"/>
                </a:ext>
              </a:extLst>
            </p:cNvPr>
            <p:cNvSpPr/>
            <p:nvPr/>
          </p:nvSpPr>
          <p:spPr>
            <a:xfrm rot="2497517">
              <a:off x="9133604" y="31244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4" name="Овал 3953">
              <a:extLst>
                <a:ext uri="{FF2B5EF4-FFF2-40B4-BE49-F238E27FC236}">
                  <a16:creationId xmlns:a16="http://schemas.microsoft.com/office/drawing/2014/main" id="{858C8D55-8E4E-440D-8145-2E8B301FA2ED}"/>
                </a:ext>
              </a:extLst>
            </p:cNvPr>
            <p:cNvSpPr/>
            <p:nvPr/>
          </p:nvSpPr>
          <p:spPr>
            <a:xfrm rot="2497517">
              <a:off x="9207986" y="31813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5" name="Овал 3954">
              <a:extLst>
                <a:ext uri="{FF2B5EF4-FFF2-40B4-BE49-F238E27FC236}">
                  <a16:creationId xmlns:a16="http://schemas.microsoft.com/office/drawing/2014/main" id="{C7CA9EB4-D997-4CE9-97E4-870BC931DC3A}"/>
                </a:ext>
              </a:extLst>
            </p:cNvPr>
            <p:cNvSpPr/>
            <p:nvPr/>
          </p:nvSpPr>
          <p:spPr>
            <a:xfrm rot="2497517">
              <a:off x="9178518" y="319780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6" name="Овал 3955">
              <a:extLst>
                <a:ext uri="{FF2B5EF4-FFF2-40B4-BE49-F238E27FC236}">
                  <a16:creationId xmlns:a16="http://schemas.microsoft.com/office/drawing/2014/main" id="{26F0E6A4-BF5B-448A-9342-76E597E86E07}"/>
                </a:ext>
              </a:extLst>
            </p:cNvPr>
            <p:cNvSpPr/>
            <p:nvPr/>
          </p:nvSpPr>
          <p:spPr>
            <a:xfrm rot="20087287">
              <a:off x="9112276" y="32224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7" name="Овал 3956">
              <a:extLst>
                <a:ext uri="{FF2B5EF4-FFF2-40B4-BE49-F238E27FC236}">
                  <a16:creationId xmlns:a16="http://schemas.microsoft.com/office/drawing/2014/main" id="{A96C33E6-C70C-4674-A0DB-D51A9BADCA83}"/>
                </a:ext>
              </a:extLst>
            </p:cNvPr>
            <p:cNvSpPr/>
            <p:nvPr/>
          </p:nvSpPr>
          <p:spPr>
            <a:xfrm rot="20087287">
              <a:off x="8905114" y="3300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8" name="Овал 3957">
              <a:extLst>
                <a:ext uri="{FF2B5EF4-FFF2-40B4-BE49-F238E27FC236}">
                  <a16:creationId xmlns:a16="http://schemas.microsoft.com/office/drawing/2014/main" id="{8AC99EA6-8B7A-4A21-A143-38794F561F53}"/>
                </a:ext>
              </a:extLst>
            </p:cNvPr>
            <p:cNvSpPr/>
            <p:nvPr/>
          </p:nvSpPr>
          <p:spPr>
            <a:xfrm rot="20087287">
              <a:off x="8971496" y="33979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9" name="Овал 3958">
              <a:extLst>
                <a:ext uri="{FF2B5EF4-FFF2-40B4-BE49-F238E27FC236}">
                  <a16:creationId xmlns:a16="http://schemas.microsoft.com/office/drawing/2014/main" id="{66F6EE18-FEC1-49D9-B184-D9DF30AAD741}"/>
                </a:ext>
              </a:extLst>
            </p:cNvPr>
            <p:cNvSpPr/>
            <p:nvPr/>
          </p:nvSpPr>
          <p:spPr>
            <a:xfrm rot="20087287">
              <a:off x="9048509" y="33836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0" name="Овал 3959">
              <a:extLst>
                <a:ext uri="{FF2B5EF4-FFF2-40B4-BE49-F238E27FC236}">
                  <a16:creationId xmlns:a16="http://schemas.microsoft.com/office/drawing/2014/main" id="{9628FCEB-25E0-4050-A0BC-008CC4A0B773}"/>
                </a:ext>
              </a:extLst>
            </p:cNvPr>
            <p:cNvSpPr/>
            <p:nvPr/>
          </p:nvSpPr>
          <p:spPr>
            <a:xfrm rot="20087287">
              <a:off x="9017336" y="31868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1" name="Овал 3960">
              <a:extLst>
                <a:ext uri="{FF2B5EF4-FFF2-40B4-BE49-F238E27FC236}">
                  <a16:creationId xmlns:a16="http://schemas.microsoft.com/office/drawing/2014/main" id="{FCABAD67-84E8-4768-95E0-4E4A1C6BE603}"/>
                </a:ext>
              </a:extLst>
            </p:cNvPr>
            <p:cNvSpPr/>
            <p:nvPr/>
          </p:nvSpPr>
          <p:spPr>
            <a:xfrm rot="20087287">
              <a:off x="9071194" y="31776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2" name="Овал 3961">
              <a:extLst>
                <a:ext uri="{FF2B5EF4-FFF2-40B4-BE49-F238E27FC236}">
                  <a16:creationId xmlns:a16="http://schemas.microsoft.com/office/drawing/2014/main" id="{633B6E99-64B1-4983-8BDC-47DC887E973E}"/>
                </a:ext>
              </a:extLst>
            </p:cNvPr>
            <p:cNvSpPr/>
            <p:nvPr/>
          </p:nvSpPr>
          <p:spPr>
            <a:xfrm rot="20087287">
              <a:off x="9067028" y="32411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3" name="Овал 3962">
              <a:extLst>
                <a:ext uri="{FF2B5EF4-FFF2-40B4-BE49-F238E27FC236}">
                  <a16:creationId xmlns:a16="http://schemas.microsoft.com/office/drawing/2014/main" id="{479C4AD0-59CA-4EA9-8474-D73278EA2AB4}"/>
                </a:ext>
              </a:extLst>
            </p:cNvPr>
            <p:cNvSpPr/>
            <p:nvPr/>
          </p:nvSpPr>
          <p:spPr>
            <a:xfrm rot="20087287">
              <a:off x="8996577" y="32807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4" name="Овал 3963">
              <a:extLst>
                <a:ext uri="{FF2B5EF4-FFF2-40B4-BE49-F238E27FC236}">
                  <a16:creationId xmlns:a16="http://schemas.microsoft.com/office/drawing/2014/main" id="{B865FAC7-D78C-424E-A8EB-AE56521DF7F3}"/>
                </a:ext>
              </a:extLst>
            </p:cNvPr>
            <p:cNvSpPr/>
            <p:nvPr/>
          </p:nvSpPr>
          <p:spPr>
            <a:xfrm rot="20087287">
              <a:off x="8972934" y="3148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5" name="Овал 3964">
              <a:extLst>
                <a:ext uri="{FF2B5EF4-FFF2-40B4-BE49-F238E27FC236}">
                  <a16:creationId xmlns:a16="http://schemas.microsoft.com/office/drawing/2014/main" id="{FCEA9D80-3ADA-40D5-82CA-B9B8794D7BF6}"/>
                </a:ext>
              </a:extLst>
            </p:cNvPr>
            <p:cNvSpPr/>
            <p:nvPr/>
          </p:nvSpPr>
          <p:spPr>
            <a:xfrm rot="20087287">
              <a:off x="8953204" y="32013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6" name="Овал 3965">
              <a:extLst>
                <a:ext uri="{FF2B5EF4-FFF2-40B4-BE49-F238E27FC236}">
                  <a16:creationId xmlns:a16="http://schemas.microsoft.com/office/drawing/2014/main" id="{32289AF3-8E67-4984-90B0-3FC3E7673DA4}"/>
                </a:ext>
              </a:extLst>
            </p:cNvPr>
            <p:cNvSpPr/>
            <p:nvPr/>
          </p:nvSpPr>
          <p:spPr>
            <a:xfrm rot="20087287">
              <a:off x="9000906" y="33467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7" name="Овал 3966">
              <a:extLst>
                <a:ext uri="{FF2B5EF4-FFF2-40B4-BE49-F238E27FC236}">
                  <a16:creationId xmlns:a16="http://schemas.microsoft.com/office/drawing/2014/main" id="{DB287E22-B1C5-4E87-AA31-930FBC2097B6}"/>
                </a:ext>
              </a:extLst>
            </p:cNvPr>
            <p:cNvSpPr/>
            <p:nvPr/>
          </p:nvSpPr>
          <p:spPr>
            <a:xfrm rot="20087287">
              <a:off x="9220594" y="331006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8" name="Овал 3967">
              <a:extLst>
                <a:ext uri="{FF2B5EF4-FFF2-40B4-BE49-F238E27FC236}">
                  <a16:creationId xmlns:a16="http://schemas.microsoft.com/office/drawing/2014/main" id="{08080022-DD0F-4E61-BEDE-5BE3CAA7FB27}"/>
                </a:ext>
              </a:extLst>
            </p:cNvPr>
            <p:cNvSpPr/>
            <p:nvPr/>
          </p:nvSpPr>
          <p:spPr>
            <a:xfrm rot="2497517">
              <a:off x="9273194" y="315768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9" name="Овал 3968">
              <a:extLst>
                <a:ext uri="{FF2B5EF4-FFF2-40B4-BE49-F238E27FC236}">
                  <a16:creationId xmlns:a16="http://schemas.microsoft.com/office/drawing/2014/main" id="{3AB738BE-3923-4CE8-BAF6-851059BF09FB}"/>
                </a:ext>
              </a:extLst>
            </p:cNvPr>
            <p:cNvSpPr/>
            <p:nvPr/>
          </p:nvSpPr>
          <p:spPr>
            <a:xfrm rot="2497517">
              <a:off x="9235342" y="32100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0" name="Овал 3969">
              <a:extLst>
                <a:ext uri="{FF2B5EF4-FFF2-40B4-BE49-F238E27FC236}">
                  <a16:creationId xmlns:a16="http://schemas.microsoft.com/office/drawing/2014/main" id="{13C4D154-24DE-44D7-9A46-4C8AE5D2032E}"/>
                </a:ext>
              </a:extLst>
            </p:cNvPr>
            <p:cNvSpPr/>
            <p:nvPr/>
          </p:nvSpPr>
          <p:spPr>
            <a:xfrm rot="2497517">
              <a:off x="9248833" y="32660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1" name="Овал 3970">
              <a:extLst>
                <a:ext uri="{FF2B5EF4-FFF2-40B4-BE49-F238E27FC236}">
                  <a16:creationId xmlns:a16="http://schemas.microsoft.com/office/drawing/2014/main" id="{77C81D62-6690-4DAA-8B1E-38858079AAF6}"/>
                </a:ext>
              </a:extLst>
            </p:cNvPr>
            <p:cNvSpPr/>
            <p:nvPr/>
          </p:nvSpPr>
          <p:spPr>
            <a:xfrm rot="20087287">
              <a:off x="9038653" y="332882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2" name="Овал 3971">
              <a:extLst>
                <a:ext uri="{FF2B5EF4-FFF2-40B4-BE49-F238E27FC236}">
                  <a16:creationId xmlns:a16="http://schemas.microsoft.com/office/drawing/2014/main" id="{0E25EBD9-45B6-4EF9-9023-00300ABB8BB3}"/>
                </a:ext>
              </a:extLst>
            </p:cNvPr>
            <p:cNvSpPr/>
            <p:nvPr/>
          </p:nvSpPr>
          <p:spPr>
            <a:xfrm rot="20087287">
              <a:off x="9194849" y="32069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3" name="Овал 3972">
              <a:extLst>
                <a:ext uri="{FF2B5EF4-FFF2-40B4-BE49-F238E27FC236}">
                  <a16:creationId xmlns:a16="http://schemas.microsoft.com/office/drawing/2014/main" id="{E66405CA-181F-43A5-AC6C-7D13C81408E8}"/>
                </a:ext>
              </a:extLst>
            </p:cNvPr>
            <p:cNvSpPr/>
            <p:nvPr/>
          </p:nvSpPr>
          <p:spPr>
            <a:xfrm rot="20087287">
              <a:off x="9116009" y="3162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4" name="Овал 3973">
              <a:extLst>
                <a:ext uri="{FF2B5EF4-FFF2-40B4-BE49-F238E27FC236}">
                  <a16:creationId xmlns:a16="http://schemas.microsoft.com/office/drawing/2014/main" id="{760F807F-1EA7-49A1-9762-A17CBA10169A}"/>
                </a:ext>
              </a:extLst>
            </p:cNvPr>
            <p:cNvSpPr/>
            <p:nvPr/>
          </p:nvSpPr>
          <p:spPr>
            <a:xfrm rot="20087287">
              <a:off x="9172451" y="31624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5" name="Овал 3974">
              <a:extLst>
                <a:ext uri="{FF2B5EF4-FFF2-40B4-BE49-F238E27FC236}">
                  <a16:creationId xmlns:a16="http://schemas.microsoft.com/office/drawing/2014/main" id="{FF8CAE98-21B9-4D6F-920C-4CD82814D905}"/>
                </a:ext>
              </a:extLst>
            </p:cNvPr>
            <p:cNvSpPr/>
            <p:nvPr/>
          </p:nvSpPr>
          <p:spPr>
            <a:xfrm rot="20087287">
              <a:off x="9132303" y="326830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6" name="Овал 3975">
              <a:extLst>
                <a:ext uri="{FF2B5EF4-FFF2-40B4-BE49-F238E27FC236}">
                  <a16:creationId xmlns:a16="http://schemas.microsoft.com/office/drawing/2014/main" id="{48DFF8FE-60F5-4DCC-94A6-558BD0662148}"/>
                </a:ext>
              </a:extLst>
            </p:cNvPr>
            <p:cNvSpPr/>
            <p:nvPr/>
          </p:nvSpPr>
          <p:spPr>
            <a:xfrm rot="20087287">
              <a:off x="9174388" y="33142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7" name="Овал 3976">
              <a:extLst>
                <a:ext uri="{FF2B5EF4-FFF2-40B4-BE49-F238E27FC236}">
                  <a16:creationId xmlns:a16="http://schemas.microsoft.com/office/drawing/2014/main" id="{F19A28AF-2D7D-412C-A424-8D21F315D5EF}"/>
                </a:ext>
              </a:extLst>
            </p:cNvPr>
            <p:cNvSpPr/>
            <p:nvPr/>
          </p:nvSpPr>
          <p:spPr>
            <a:xfrm rot="20087287">
              <a:off x="9133994" y="3331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8" name="Овал 3977">
              <a:extLst>
                <a:ext uri="{FF2B5EF4-FFF2-40B4-BE49-F238E27FC236}">
                  <a16:creationId xmlns:a16="http://schemas.microsoft.com/office/drawing/2014/main" id="{3F9AF40E-1E21-4F73-845B-5DC7B4C0FD89}"/>
                </a:ext>
              </a:extLst>
            </p:cNvPr>
            <p:cNvSpPr/>
            <p:nvPr/>
          </p:nvSpPr>
          <p:spPr>
            <a:xfrm rot="20087287">
              <a:off x="9080410" y="32578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9" name="Овал 3978">
              <a:extLst>
                <a:ext uri="{FF2B5EF4-FFF2-40B4-BE49-F238E27FC236}">
                  <a16:creationId xmlns:a16="http://schemas.microsoft.com/office/drawing/2014/main" id="{D7376C6A-B300-4C18-B854-57DB417DAC53}"/>
                </a:ext>
              </a:extLst>
            </p:cNvPr>
            <p:cNvSpPr/>
            <p:nvPr/>
          </p:nvSpPr>
          <p:spPr>
            <a:xfrm rot="20087287">
              <a:off x="9046617" y="32986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0" name="Овал 3979">
              <a:extLst>
                <a:ext uri="{FF2B5EF4-FFF2-40B4-BE49-F238E27FC236}">
                  <a16:creationId xmlns:a16="http://schemas.microsoft.com/office/drawing/2014/main" id="{36598FC3-4B79-4412-AA97-0A94DCC140D9}"/>
                </a:ext>
              </a:extLst>
            </p:cNvPr>
            <p:cNvSpPr/>
            <p:nvPr/>
          </p:nvSpPr>
          <p:spPr>
            <a:xfrm rot="20087287">
              <a:off x="9057184" y="33557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1" name="Овал 3980">
              <a:extLst>
                <a:ext uri="{FF2B5EF4-FFF2-40B4-BE49-F238E27FC236}">
                  <a16:creationId xmlns:a16="http://schemas.microsoft.com/office/drawing/2014/main" id="{C627E810-E59E-44B0-8321-F398E0FCE5A2}"/>
                </a:ext>
              </a:extLst>
            </p:cNvPr>
            <p:cNvSpPr/>
            <p:nvPr/>
          </p:nvSpPr>
          <p:spPr>
            <a:xfrm rot="2497517">
              <a:off x="9226183" y="31549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2" name="Овал 3981">
              <a:extLst>
                <a:ext uri="{FF2B5EF4-FFF2-40B4-BE49-F238E27FC236}">
                  <a16:creationId xmlns:a16="http://schemas.microsoft.com/office/drawing/2014/main" id="{2C93CC0E-7381-4024-A0D5-33B7040D3739}"/>
                </a:ext>
              </a:extLst>
            </p:cNvPr>
            <p:cNvSpPr/>
            <p:nvPr/>
          </p:nvSpPr>
          <p:spPr>
            <a:xfrm rot="2497517">
              <a:off x="9300565" y="321186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3" name="Овал 3982">
              <a:extLst>
                <a:ext uri="{FF2B5EF4-FFF2-40B4-BE49-F238E27FC236}">
                  <a16:creationId xmlns:a16="http://schemas.microsoft.com/office/drawing/2014/main" id="{016157B2-3871-454D-8DBA-7626E697B4F3}"/>
                </a:ext>
              </a:extLst>
            </p:cNvPr>
            <p:cNvSpPr/>
            <p:nvPr/>
          </p:nvSpPr>
          <p:spPr>
            <a:xfrm rot="2497517">
              <a:off x="9271096" y="32282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4" name="Овал 3983">
              <a:extLst>
                <a:ext uri="{FF2B5EF4-FFF2-40B4-BE49-F238E27FC236}">
                  <a16:creationId xmlns:a16="http://schemas.microsoft.com/office/drawing/2014/main" id="{2F2B016C-98FC-49F8-B9D2-946B629388EB}"/>
                </a:ext>
              </a:extLst>
            </p:cNvPr>
            <p:cNvSpPr/>
            <p:nvPr/>
          </p:nvSpPr>
          <p:spPr>
            <a:xfrm rot="20087287">
              <a:off x="9204856" y="32529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5" name="Овал 3984">
              <a:extLst>
                <a:ext uri="{FF2B5EF4-FFF2-40B4-BE49-F238E27FC236}">
                  <a16:creationId xmlns:a16="http://schemas.microsoft.com/office/drawing/2014/main" id="{216C1FE9-8856-4517-900F-054D010449F6}"/>
                </a:ext>
              </a:extLst>
            </p:cNvPr>
            <p:cNvSpPr/>
            <p:nvPr/>
          </p:nvSpPr>
          <p:spPr>
            <a:xfrm rot="20087287">
              <a:off x="8997693" y="33305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6" name="Овал 3985">
              <a:extLst>
                <a:ext uri="{FF2B5EF4-FFF2-40B4-BE49-F238E27FC236}">
                  <a16:creationId xmlns:a16="http://schemas.microsoft.com/office/drawing/2014/main" id="{5446719B-D85F-4147-8B0B-8893B2FF3AA5}"/>
                </a:ext>
              </a:extLst>
            </p:cNvPr>
            <p:cNvSpPr/>
            <p:nvPr/>
          </p:nvSpPr>
          <p:spPr>
            <a:xfrm rot="20087287">
              <a:off x="9064073" y="34284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7" name="Овал 3986">
              <a:extLst>
                <a:ext uri="{FF2B5EF4-FFF2-40B4-BE49-F238E27FC236}">
                  <a16:creationId xmlns:a16="http://schemas.microsoft.com/office/drawing/2014/main" id="{C3F5C101-1284-49CD-9EC8-F4A45AEEF2E6}"/>
                </a:ext>
              </a:extLst>
            </p:cNvPr>
            <p:cNvSpPr/>
            <p:nvPr/>
          </p:nvSpPr>
          <p:spPr>
            <a:xfrm rot="20087287">
              <a:off x="9141086" y="341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8" name="Овал 3987">
              <a:extLst>
                <a:ext uri="{FF2B5EF4-FFF2-40B4-BE49-F238E27FC236}">
                  <a16:creationId xmlns:a16="http://schemas.microsoft.com/office/drawing/2014/main" id="{C0B83924-EABE-4E9E-9FF8-BEF754AC8434}"/>
                </a:ext>
              </a:extLst>
            </p:cNvPr>
            <p:cNvSpPr/>
            <p:nvPr/>
          </p:nvSpPr>
          <p:spPr>
            <a:xfrm rot="20087287">
              <a:off x="9109914" y="321738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9" name="Овал 3988">
              <a:extLst>
                <a:ext uri="{FF2B5EF4-FFF2-40B4-BE49-F238E27FC236}">
                  <a16:creationId xmlns:a16="http://schemas.microsoft.com/office/drawing/2014/main" id="{861325B4-30B5-493A-AA31-CF2459926FD1}"/>
                </a:ext>
              </a:extLst>
            </p:cNvPr>
            <p:cNvSpPr/>
            <p:nvPr/>
          </p:nvSpPr>
          <p:spPr>
            <a:xfrm rot="20087287">
              <a:off x="9163773" y="32081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0" name="Овал 3989">
              <a:extLst>
                <a:ext uri="{FF2B5EF4-FFF2-40B4-BE49-F238E27FC236}">
                  <a16:creationId xmlns:a16="http://schemas.microsoft.com/office/drawing/2014/main" id="{F73F79F0-73F6-4CE2-BCC1-204CB2943DDF}"/>
                </a:ext>
              </a:extLst>
            </p:cNvPr>
            <p:cNvSpPr/>
            <p:nvPr/>
          </p:nvSpPr>
          <p:spPr>
            <a:xfrm rot="20087287">
              <a:off x="9159607" y="32716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1" name="Овал 3990">
              <a:extLst>
                <a:ext uri="{FF2B5EF4-FFF2-40B4-BE49-F238E27FC236}">
                  <a16:creationId xmlns:a16="http://schemas.microsoft.com/office/drawing/2014/main" id="{88CFE800-8D21-4A85-8E40-CDDC3A25C777}"/>
                </a:ext>
              </a:extLst>
            </p:cNvPr>
            <p:cNvSpPr/>
            <p:nvPr/>
          </p:nvSpPr>
          <p:spPr>
            <a:xfrm rot="20087287">
              <a:off x="9089155" y="33112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2" name="Овал 3991">
              <a:extLst>
                <a:ext uri="{FF2B5EF4-FFF2-40B4-BE49-F238E27FC236}">
                  <a16:creationId xmlns:a16="http://schemas.microsoft.com/office/drawing/2014/main" id="{1445E031-69B0-4177-9093-47BF717640D6}"/>
                </a:ext>
              </a:extLst>
            </p:cNvPr>
            <p:cNvSpPr/>
            <p:nvPr/>
          </p:nvSpPr>
          <p:spPr>
            <a:xfrm rot="20087287">
              <a:off x="9065513" y="31792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3" name="Овал 3992">
              <a:extLst>
                <a:ext uri="{FF2B5EF4-FFF2-40B4-BE49-F238E27FC236}">
                  <a16:creationId xmlns:a16="http://schemas.microsoft.com/office/drawing/2014/main" id="{33A30414-E203-4978-B306-E515CE4A0094}"/>
                </a:ext>
              </a:extLst>
            </p:cNvPr>
            <p:cNvSpPr/>
            <p:nvPr/>
          </p:nvSpPr>
          <p:spPr>
            <a:xfrm rot="20087287">
              <a:off x="9045783" y="323188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4" name="Овал 3993">
              <a:extLst>
                <a:ext uri="{FF2B5EF4-FFF2-40B4-BE49-F238E27FC236}">
                  <a16:creationId xmlns:a16="http://schemas.microsoft.com/office/drawing/2014/main" id="{1B091A8F-3A81-4092-94C4-F6BFD3B5988F}"/>
                </a:ext>
              </a:extLst>
            </p:cNvPr>
            <p:cNvSpPr/>
            <p:nvPr/>
          </p:nvSpPr>
          <p:spPr>
            <a:xfrm rot="20087287">
              <a:off x="9093484" y="33772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5" name="Овал 3994">
              <a:extLst>
                <a:ext uri="{FF2B5EF4-FFF2-40B4-BE49-F238E27FC236}">
                  <a16:creationId xmlns:a16="http://schemas.microsoft.com/office/drawing/2014/main" id="{30D60F9B-56BA-420A-9CBA-381F88D20BAC}"/>
                </a:ext>
              </a:extLst>
            </p:cNvPr>
            <p:cNvSpPr/>
            <p:nvPr/>
          </p:nvSpPr>
          <p:spPr>
            <a:xfrm rot="20087287">
              <a:off x="9010571" y="321290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6" name="Овал 3995">
              <a:extLst>
                <a:ext uri="{FF2B5EF4-FFF2-40B4-BE49-F238E27FC236}">
                  <a16:creationId xmlns:a16="http://schemas.microsoft.com/office/drawing/2014/main" id="{0DE76ED4-3C97-4D7D-B178-5DCD5086C64A}"/>
                </a:ext>
              </a:extLst>
            </p:cNvPr>
            <p:cNvSpPr/>
            <p:nvPr/>
          </p:nvSpPr>
          <p:spPr>
            <a:xfrm rot="8235995">
              <a:off x="9313470" y="351169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7" name="Овал 3996">
              <a:extLst>
                <a:ext uri="{FF2B5EF4-FFF2-40B4-BE49-F238E27FC236}">
                  <a16:creationId xmlns:a16="http://schemas.microsoft.com/office/drawing/2014/main" id="{592B8A69-42AA-4695-B41D-6FB5FE324080}"/>
                </a:ext>
              </a:extLst>
            </p:cNvPr>
            <p:cNvSpPr/>
            <p:nvPr/>
          </p:nvSpPr>
          <p:spPr>
            <a:xfrm rot="8235995">
              <a:off x="9266775" y="352268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8" name="Овал 3997">
              <a:extLst>
                <a:ext uri="{FF2B5EF4-FFF2-40B4-BE49-F238E27FC236}">
                  <a16:creationId xmlns:a16="http://schemas.microsoft.com/office/drawing/2014/main" id="{8E4D8FFE-4ADB-49A2-95A9-7AA59C27C23A}"/>
                </a:ext>
              </a:extLst>
            </p:cNvPr>
            <p:cNvSpPr/>
            <p:nvPr/>
          </p:nvSpPr>
          <p:spPr>
            <a:xfrm rot="4225765">
              <a:off x="9229157" y="32663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9" name="Овал 3998">
              <a:extLst>
                <a:ext uri="{FF2B5EF4-FFF2-40B4-BE49-F238E27FC236}">
                  <a16:creationId xmlns:a16="http://schemas.microsoft.com/office/drawing/2014/main" id="{E9B714FA-6BF0-466D-A7A9-9F4C945BBB74}"/>
                </a:ext>
              </a:extLst>
            </p:cNvPr>
            <p:cNvSpPr/>
            <p:nvPr/>
          </p:nvSpPr>
          <p:spPr>
            <a:xfrm rot="4225765">
              <a:off x="9312570" y="346925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0" name="Овал 3999">
              <a:extLst>
                <a:ext uri="{FF2B5EF4-FFF2-40B4-BE49-F238E27FC236}">
                  <a16:creationId xmlns:a16="http://schemas.microsoft.com/office/drawing/2014/main" id="{94E7EE44-AE52-47F2-8135-194F52603241}"/>
                </a:ext>
              </a:extLst>
            </p:cNvPr>
            <p:cNvSpPr/>
            <p:nvPr/>
          </p:nvSpPr>
          <p:spPr>
            <a:xfrm rot="4225765">
              <a:off x="9356364" y="33772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1" name="Овал 4000">
              <a:extLst>
                <a:ext uri="{FF2B5EF4-FFF2-40B4-BE49-F238E27FC236}">
                  <a16:creationId xmlns:a16="http://schemas.microsoft.com/office/drawing/2014/main" id="{A49643DA-63E1-42B6-9740-55BA253996D6}"/>
                </a:ext>
              </a:extLst>
            </p:cNvPr>
            <p:cNvSpPr/>
            <p:nvPr/>
          </p:nvSpPr>
          <p:spPr>
            <a:xfrm rot="4225765">
              <a:off x="9350823" y="34462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2" name="Овал 4001">
              <a:extLst>
                <a:ext uri="{FF2B5EF4-FFF2-40B4-BE49-F238E27FC236}">
                  <a16:creationId xmlns:a16="http://schemas.microsoft.com/office/drawing/2014/main" id="{D6F570A8-FEC6-4443-A901-A7B4D9C118A1}"/>
                </a:ext>
              </a:extLst>
            </p:cNvPr>
            <p:cNvSpPr/>
            <p:nvPr/>
          </p:nvSpPr>
          <p:spPr>
            <a:xfrm rot="4225765">
              <a:off x="9268979" y="33867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3" name="Овал 4002">
              <a:extLst>
                <a:ext uri="{FF2B5EF4-FFF2-40B4-BE49-F238E27FC236}">
                  <a16:creationId xmlns:a16="http://schemas.microsoft.com/office/drawing/2014/main" id="{F47B87DC-9B2F-4BDB-8097-E5F85A24DD22}"/>
                </a:ext>
              </a:extLst>
            </p:cNvPr>
            <p:cNvSpPr/>
            <p:nvPr/>
          </p:nvSpPr>
          <p:spPr>
            <a:xfrm rot="4225765">
              <a:off x="9227628" y="34336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4" name="Овал 4003">
              <a:extLst>
                <a:ext uri="{FF2B5EF4-FFF2-40B4-BE49-F238E27FC236}">
                  <a16:creationId xmlns:a16="http://schemas.microsoft.com/office/drawing/2014/main" id="{BD0F67EE-B795-406E-BD29-0D43BD7237EE}"/>
                </a:ext>
              </a:extLst>
            </p:cNvPr>
            <p:cNvSpPr/>
            <p:nvPr/>
          </p:nvSpPr>
          <p:spPr>
            <a:xfrm rot="4225765">
              <a:off x="9217396" y="33825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5" name="Овал 4004">
              <a:extLst>
                <a:ext uri="{FF2B5EF4-FFF2-40B4-BE49-F238E27FC236}">
                  <a16:creationId xmlns:a16="http://schemas.microsoft.com/office/drawing/2014/main" id="{778915DF-DB20-42B5-9B09-DDCED3E032CC}"/>
                </a:ext>
              </a:extLst>
            </p:cNvPr>
            <p:cNvSpPr/>
            <p:nvPr/>
          </p:nvSpPr>
          <p:spPr>
            <a:xfrm rot="4225765">
              <a:off x="9282542" y="33243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6" name="Овал 4005">
              <a:extLst>
                <a:ext uri="{FF2B5EF4-FFF2-40B4-BE49-F238E27FC236}">
                  <a16:creationId xmlns:a16="http://schemas.microsoft.com/office/drawing/2014/main" id="{4AFEDB1A-7EF4-42E1-9AC9-E72CA4FCFC60}"/>
                </a:ext>
              </a:extLst>
            </p:cNvPr>
            <p:cNvSpPr/>
            <p:nvPr/>
          </p:nvSpPr>
          <p:spPr>
            <a:xfrm rot="4225765">
              <a:off x="9252808" y="32790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7" name="Овал 4006">
              <a:extLst>
                <a:ext uri="{FF2B5EF4-FFF2-40B4-BE49-F238E27FC236}">
                  <a16:creationId xmlns:a16="http://schemas.microsoft.com/office/drawing/2014/main" id="{FFD55DD3-8DC0-4D3C-88BA-62C648C0E9B7}"/>
                </a:ext>
              </a:extLst>
            </p:cNvPr>
            <p:cNvSpPr/>
            <p:nvPr/>
          </p:nvSpPr>
          <p:spPr>
            <a:xfrm rot="4225765">
              <a:off x="9205526" y="328633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8" name="Овал 4007">
              <a:extLst>
                <a:ext uri="{FF2B5EF4-FFF2-40B4-BE49-F238E27FC236}">
                  <a16:creationId xmlns:a16="http://schemas.microsoft.com/office/drawing/2014/main" id="{3C6BBBB5-5DD2-4EAD-B10A-38FEC057698D}"/>
                </a:ext>
              </a:extLst>
            </p:cNvPr>
            <p:cNvSpPr/>
            <p:nvPr/>
          </p:nvSpPr>
          <p:spPr>
            <a:xfrm rot="8235995">
              <a:off x="9295145" y="35536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9" name="Овал 4008">
              <a:extLst>
                <a:ext uri="{FF2B5EF4-FFF2-40B4-BE49-F238E27FC236}">
                  <a16:creationId xmlns:a16="http://schemas.microsoft.com/office/drawing/2014/main" id="{EE63C3CC-68CF-48E1-AA8F-F4B6D3E6F0F1}"/>
                </a:ext>
              </a:extLst>
            </p:cNvPr>
            <p:cNvSpPr/>
            <p:nvPr/>
          </p:nvSpPr>
          <p:spPr>
            <a:xfrm rot="4225765">
              <a:off x="9274271" y="34769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0" name="Овал 4009">
              <a:extLst>
                <a:ext uri="{FF2B5EF4-FFF2-40B4-BE49-F238E27FC236}">
                  <a16:creationId xmlns:a16="http://schemas.microsoft.com/office/drawing/2014/main" id="{36469F03-9F11-4216-BFBF-7DEF372AB075}"/>
                </a:ext>
              </a:extLst>
            </p:cNvPr>
            <p:cNvSpPr/>
            <p:nvPr/>
          </p:nvSpPr>
          <p:spPr>
            <a:xfrm rot="4225765">
              <a:off x="9231812" y="32160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1" name="Овал 4010">
              <a:extLst>
                <a:ext uri="{FF2B5EF4-FFF2-40B4-BE49-F238E27FC236}">
                  <a16:creationId xmlns:a16="http://schemas.microsoft.com/office/drawing/2014/main" id="{8A5CBB43-A543-4A67-B96A-A8E5668BBF79}"/>
                </a:ext>
              </a:extLst>
            </p:cNvPr>
            <p:cNvSpPr/>
            <p:nvPr/>
          </p:nvSpPr>
          <p:spPr>
            <a:xfrm rot="4225765">
              <a:off x="9145968" y="328761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2" name="Овал 4011">
              <a:extLst>
                <a:ext uri="{FF2B5EF4-FFF2-40B4-BE49-F238E27FC236}">
                  <a16:creationId xmlns:a16="http://schemas.microsoft.com/office/drawing/2014/main" id="{8798FDE3-BC5A-47D4-8290-DD106103E161}"/>
                </a:ext>
              </a:extLst>
            </p:cNvPr>
            <p:cNvSpPr/>
            <p:nvPr/>
          </p:nvSpPr>
          <p:spPr>
            <a:xfrm rot="4225765">
              <a:off x="9149964" y="338315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3" name="Овал 4012">
              <a:extLst>
                <a:ext uri="{FF2B5EF4-FFF2-40B4-BE49-F238E27FC236}">
                  <a16:creationId xmlns:a16="http://schemas.microsoft.com/office/drawing/2014/main" id="{7409E68F-79AF-4863-B541-28911A03496E}"/>
                </a:ext>
              </a:extLst>
            </p:cNvPr>
            <p:cNvSpPr/>
            <p:nvPr/>
          </p:nvSpPr>
          <p:spPr>
            <a:xfrm rot="4225765">
              <a:off x="9312433" y="33643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4" name="Овал 4013">
              <a:extLst>
                <a:ext uri="{FF2B5EF4-FFF2-40B4-BE49-F238E27FC236}">
                  <a16:creationId xmlns:a16="http://schemas.microsoft.com/office/drawing/2014/main" id="{954C8CCC-4C34-4DE8-BFE2-BCF1872A6C82}"/>
                </a:ext>
              </a:extLst>
            </p:cNvPr>
            <p:cNvSpPr/>
            <p:nvPr/>
          </p:nvSpPr>
          <p:spPr>
            <a:xfrm rot="4225765">
              <a:off x="9314639" y="343114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5" name="Овал 4014">
              <a:extLst>
                <a:ext uri="{FF2B5EF4-FFF2-40B4-BE49-F238E27FC236}">
                  <a16:creationId xmlns:a16="http://schemas.microsoft.com/office/drawing/2014/main" id="{E5B00BC1-F8C8-47B2-B632-95BADF026705}"/>
                </a:ext>
              </a:extLst>
            </p:cNvPr>
            <p:cNvSpPr/>
            <p:nvPr/>
          </p:nvSpPr>
          <p:spPr>
            <a:xfrm rot="4225765">
              <a:off x="9263602" y="34198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6" name="Овал 4015">
              <a:extLst>
                <a:ext uri="{FF2B5EF4-FFF2-40B4-BE49-F238E27FC236}">
                  <a16:creationId xmlns:a16="http://schemas.microsoft.com/office/drawing/2014/main" id="{74FE8EC0-B4C7-4347-8EC3-F98FA5DBAC26}"/>
                </a:ext>
              </a:extLst>
            </p:cNvPr>
            <p:cNvSpPr/>
            <p:nvPr/>
          </p:nvSpPr>
          <p:spPr>
            <a:xfrm rot="4225765">
              <a:off x="9238413" y="33297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7" name="Овал 4016">
              <a:extLst>
                <a:ext uri="{FF2B5EF4-FFF2-40B4-BE49-F238E27FC236}">
                  <a16:creationId xmlns:a16="http://schemas.microsoft.com/office/drawing/2014/main" id="{7D2B4387-5826-4263-8203-399B185D8E00}"/>
                </a:ext>
              </a:extLst>
            </p:cNvPr>
            <p:cNvSpPr/>
            <p:nvPr/>
          </p:nvSpPr>
          <p:spPr>
            <a:xfrm rot="4225765">
              <a:off x="9347675" y="331386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8" name="Овал 4017">
              <a:extLst>
                <a:ext uri="{FF2B5EF4-FFF2-40B4-BE49-F238E27FC236}">
                  <a16:creationId xmlns:a16="http://schemas.microsoft.com/office/drawing/2014/main" id="{0BCF3EAF-4EFD-40DB-B9A4-335AB56D3E62}"/>
                </a:ext>
              </a:extLst>
            </p:cNvPr>
            <p:cNvSpPr/>
            <p:nvPr/>
          </p:nvSpPr>
          <p:spPr>
            <a:xfrm rot="4225765">
              <a:off x="9306988" y="328456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9" name="Овал 4018">
              <a:extLst>
                <a:ext uri="{FF2B5EF4-FFF2-40B4-BE49-F238E27FC236}">
                  <a16:creationId xmlns:a16="http://schemas.microsoft.com/office/drawing/2014/main" id="{F05DEAF5-D05F-4923-8618-15C7BE76357B}"/>
                </a:ext>
              </a:extLst>
            </p:cNvPr>
            <p:cNvSpPr/>
            <p:nvPr/>
          </p:nvSpPr>
          <p:spPr>
            <a:xfrm rot="4225765">
              <a:off x="9184531" y="33285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0" name="Овал 4019">
              <a:extLst>
                <a:ext uri="{FF2B5EF4-FFF2-40B4-BE49-F238E27FC236}">
                  <a16:creationId xmlns:a16="http://schemas.microsoft.com/office/drawing/2014/main" id="{FE5543CC-F0F5-4BB8-B5F4-A65FEEC85B8A}"/>
                </a:ext>
              </a:extLst>
            </p:cNvPr>
            <p:cNvSpPr/>
            <p:nvPr/>
          </p:nvSpPr>
          <p:spPr>
            <a:xfrm rot="4225765">
              <a:off x="9325829" y="32433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1" name="Овал 4020">
              <a:extLst>
                <a:ext uri="{FF2B5EF4-FFF2-40B4-BE49-F238E27FC236}">
                  <a16:creationId xmlns:a16="http://schemas.microsoft.com/office/drawing/2014/main" id="{B2DDC823-635C-463A-9143-C9129F2F2988}"/>
                </a:ext>
              </a:extLst>
            </p:cNvPr>
            <p:cNvSpPr/>
            <p:nvPr/>
          </p:nvSpPr>
          <p:spPr>
            <a:xfrm rot="4225765">
              <a:off x="9195353" y="33765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2" name="Овал 4021">
              <a:extLst>
                <a:ext uri="{FF2B5EF4-FFF2-40B4-BE49-F238E27FC236}">
                  <a16:creationId xmlns:a16="http://schemas.microsoft.com/office/drawing/2014/main" id="{47646B7F-EA7A-4BCD-85D4-A25F72725929}"/>
                </a:ext>
              </a:extLst>
            </p:cNvPr>
            <p:cNvSpPr/>
            <p:nvPr/>
          </p:nvSpPr>
          <p:spPr>
            <a:xfrm rot="4225765">
              <a:off x="9322560" y="34874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3" name="Овал 4022">
              <a:extLst>
                <a:ext uri="{FF2B5EF4-FFF2-40B4-BE49-F238E27FC236}">
                  <a16:creationId xmlns:a16="http://schemas.microsoft.com/office/drawing/2014/main" id="{96CEA999-6E4A-491D-929E-0DBF99F5511A}"/>
                </a:ext>
              </a:extLst>
            </p:cNvPr>
            <p:cNvSpPr/>
            <p:nvPr/>
          </p:nvSpPr>
          <p:spPr>
            <a:xfrm rot="4225765">
              <a:off x="9235176" y="34969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4" name="Овал 4023">
              <a:extLst>
                <a:ext uri="{FF2B5EF4-FFF2-40B4-BE49-F238E27FC236}">
                  <a16:creationId xmlns:a16="http://schemas.microsoft.com/office/drawing/2014/main" id="{94094930-3B1E-4A83-B2D3-1D9160EEBEA3}"/>
                </a:ext>
              </a:extLst>
            </p:cNvPr>
            <p:cNvSpPr/>
            <p:nvPr/>
          </p:nvSpPr>
          <p:spPr>
            <a:xfrm rot="4225765">
              <a:off x="9193824" y="35438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5" name="Овал 4024">
              <a:extLst>
                <a:ext uri="{FF2B5EF4-FFF2-40B4-BE49-F238E27FC236}">
                  <a16:creationId xmlns:a16="http://schemas.microsoft.com/office/drawing/2014/main" id="{F4166A95-DE00-4569-B45B-5D4D1A26598F}"/>
                </a:ext>
              </a:extLst>
            </p:cNvPr>
            <p:cNvSpPr/>
            <p:nvPr/>
          </p:nvSpPr>
          <p:spPr>
            <a:xfrm rot="4225765">
              <a:off x="9183592" y="34927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6" name="Овал 4025">
              <a:extLst>
                <a:ext uri="{FF2B5EF4-FFF2-40B4-BE49-F238E27FC236}">
                  <a16:creationId xmlns:a16="http://schemas.microsoft.com/office/drawing/2014/main" id="{643D4857-E95B-4121-80EC-90569DD8F0C8}"/>
                </a:ext>
              </a:extLst>
            </p:cNvPr>
            <p:cNvSpPr/>
            <p:nvPr/>
          </p:nvSpPr>
          <p:spPr>
            <a:xfrm rot="4225765">
              <a:off x="9248739" y="34345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7" name="Овал 4026">
              <a:extLst>
                <a:ext uri="{FF2B5EF4-FFF2-40B4-BE49-F238E27FC236}">
                  <a16:creationId xmlns:a16="http://schemas.microsoft.com/office/drawing/2014/main" id="{C6424039-1D9E-4245-B139-D0D1E4DCDA35}"/>
                </a:ext>
              </a:extLst>
            </p:cNvPr>
            <p:cNvSpPr/>
            <p:nvPr/>
          </p:nvSpPr>
          <p:spPr>
            <a:xfrm rot="4225765">
              <a:off x="9219004" y="33892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8" name="Овал 4027">
              <a:extLst>
                <a:ext uri="{FF2B5EF4-FFF2-40B4-BE49-F238E27FC236}">
                  <a16:creationId xmlns:a16="http://schemas.microsoft.com/office/drawing/2014/main" id="{FE21208D-F711-468A-9C9B-AC744056D405}"/>
                </a:ext>
              </a:extLst>
            </p:cNvPr>
            <p:cNvSpPr/>
            <p:nvPr/>
          </p:nvSpPr>
          <p:spPr>
            <a:xfrm rot="4225765">
              <a:off x="9171722" y="33965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9" name="Овал 4028">
              <a:extLst>
                <a:ext uri="{FF2B5EF4-FFF2-40B4-BE49-F238E27FC236}">
                  <a16:creationId xmlns:a16="http://schemas.microsoft.com/office/drawing/2014/main" id="{78DC67F4-1EE0-4B66-AA63-9ACD5B16634A}"/>
                </a:ext>
              </a:extLst>
            </p:cNvPr>
            <p:cNvSpPr/>
            <p:nvPr/>
          </p:nvSpPr>
          <p:spPr>
            <a:xfrm rot="4225765">
              <a:off x="9240467" y="35871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0" name="Овал 4029">
              <a:extLst>
                <a:ext uri="{FF2B5EF4-FFF2-40B4-BE49-F238E27FC236}">
                  <a16:creationId xmlns:a16="http://schemas.microsoft.com/office/drawing/2014/main" id="{2E26EC4D-F8AD-4BB4-A27D-E1CD5122FCC6}"/>
                </a:ext>
              </a:extLst>
            </p:cNvPr>
            <p:cNvSpPr/>
            <p:nvPr/>
          </p:nvSpPr>
          <p:spPr>
            <a:xfrm rot="4225765">
              <a:off x="9198008" y="332626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1" name="Овал 4030">
              <a:extLst>
                <a:ext uri="{FF2B5EF4-FFF2-40B4-BE49-F238E27FC236}">
                  <a16:creationId xmlns:a16="http://schemas.microsoft.com/office/drawing/2014/main" id="{0115EB1E-2D62-42BB-B396-27D19FCA4F47}"/>
                </a:ext>
              </a:extLst>
            </p:cNvPr>
            <p:cNvSpPr/>
            <p:nvPr/>
          </p:nvSpPr>
          <p:spPr>
            <a:xfrm rot="4225765">
              <a:off x="9112164" y="33977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2" name="Овал 4031">
              <a:extLst>
                <a:ext uri="{FF2B5EF4-FFF2-40B4-BE49-F238E27FC236}">
                  <a16:creationId xmlns:a16="http://schemas.microsoft.com/office/drawing/2014/main" id="{C73E00AE-0110-42DC-A278-8AFF5D98AA19}"/>
                </a:ext>
              </a:extLst>
            </p:cNvPr>
            <p:cNvSpPr/>
            <p:nvPr/>
          </p:nvSpPr>
          <p:spPr>
            <a:xfrm rot="4225765">
              <a:off x="9116160" y="34933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3" name="Овал 4032">
              <a:extLst>
                <a:ext uri="{FF2B5EF4-FFF2-40B4-BE49-F238E27FC236}">
                  <a16:creationId xmlns:a16="http://schemas.microsoft.com/office/drawing/2014/main" id="{8BD4F11A-1F21-4F0E-84C9-89C00A4AE50B}"/>
                </a:ext>
              </a:extLst>
            </p:cNvPr>
            <p:cNvSpPr/>
            <p:nvPr/>
          </p:nvSpPr>
          <p:spPr>
            <a:xfrm rot="4225765">
              <a:off x="9278630" y="34745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4" name="Овал 4033">
              <a:extLst>
                <a:ext uri="{FF2B5EF4-FFF2-40B4-BE49-F238E27FC236}">
                  <a16:creationId xmlns:a16="http://schemas.microsoft.com/office/drawing/2014/main" id="{8FC193BD-08B6-46F5-A13F-C19DFD0F91EB}"/>
                </a:ext>
              </a:extLst>
            </p:cNvPr>
            <p:cNvSpPr/>
            <p:nvPr/>
          </p:nvSpPr>
          <p:spPr>
            <a:xfrm rot="4225765">
              <a:off x="9280835" y="35413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5" name="Овал 4034">
              <a:extLst>
                <a:ext uri="{FF2B5EF4-FFF2-40B4-BE49-F238E27FC236}">
                  <a16:creationId xmlns:a16="http://schemas.microsoft.com/office/drawing/2014/main" id="{40C6DB66-B889-4ABB-A78C-94278414B6C3}"/>
                </a:ext>
              </a:extLst>
            </p:cNvPr>
            <p:cNvSpPr/>
            <p:nvPr/>
          </p:nvSpPr>
          <p:spPr>
            <a:xfrm rot="4225765">
              <a:off x="9229798" y="352998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6" name="Овал 4035">
              <a:extLst>
                <a:ext uri="{FF2B5EF4-FFF2-40B4-BE49-F238E27FC236}">
                  <a16:creationId xmlns:a16="http://schemas.microsoft.com/office/drawing/2014/main" id="{656777AE-0ABF-4CA0-917E-A9AA985C0A42}"/>
                </a:ext>
              </a:extLst>
            </p:cNvPr>
            <p:cNvSpPr/>
            <p:nvPr/>
          </p:nvSpPr>
          <p:spPr>
            <a:xfrm rot="4225765">
              <a:off x="9204608" y="34399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7" name="Овал 4036">
              <a:extLst>
                <a:ext uri="{FF2B5EF4-FFF2-40B4-BE49-F238E27FC236}">
                  <a16:creationId xmlns:a16="http://schemas.microsoft.com/office/drawing/2014/main" id="{98712DB1-02C2-4DAF-BEBD-CCEF59E24F69}"/>
                </a:ext>
              </a:extLst>
            </p:cNvPr>
            <p:cNvSpPr/>
            <p:nvPr/>
          </p:nvSpPr>
          <p:spPr>
            <a:xfrm rot="4225765">
              <a:off x="9313872" y="342403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8" name="Овал 4037">
              <a:extLst>
                <a:ext uri="{FF2B5EF4-FFF2-40B4-BE49-F238E27FC236}">
                  <a16:creationId xmlns:a16="http://schemas.microsoft.com/office/drawing/2014/main" id="{4201B68F-B295-4B6D-9626-B1DE8A29041C}"/>
                </a:ext>
              </a:extLst>
            </p:cNvPr>
            <p:cNvSpPr/>
            <p:nvPr/>
          </p:nvSpPr>
          <p:spPr>
            <a:xfrm rot="4225765">
              <a:off x="9273184" y="33947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9" name="Овал 4038">
              <a:extLst>
                <a:ext uri="{FF2B5EF4-FFF2-40B4-BE49-F238E27FC236}">
                  <a16:creationId xmlns:a16="http://schemas.microsoft.com/office/drawing/2014/main" id="{E561B92D-405B-4FB8-A2AE-E1D26334DABF}"/>
                </a:ext>
              </a:extLst>
            </p:cNvPr>
            <p:cNvSpPr/>
            <p:nvPr/>
          </p:nvSpPr>
          <p:spPr>
            <a:xfrm rot="4225765">
              <a:off x="9150727" y="34387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0" name="Овал 4039">
              <a:extLst>
                <a:ext uri="{FF2B5EF4-FFF2-40B4-BE49-F238E27FC236}">
                  <a16:creationId xmlns:a16="http://schemas.microsoft.com/office/drawing/2014/main" id="{795F2506-3DC4-4539-82D0-6E7DE8901C6B}"/>
                </a:ext>
              </a:extLst>
            </p:cNvPr>
            <p:cNvSpPr/>
            <p:nvPr/>
          </p:nvSpPr>
          <p:spPr>
            <a:xfrm rot="4225765">
              <a:off x="9292025" y="33535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1" name="Овал 4040">
              <a:extLst>
                <a:ext uri="{FF2B5EF4-FFF2-40B4-BE49-F238E27FC236}">
                  <a16:creationId xmlns:a16="http://schemas.microsoft.com/office/drawing/2014/main" id="{BC3D9491-CB8A-4BC7-81DC-2123F56466BD}"/>
                </a:ext>
              </a:extLst>
            </p:cNvPr>
            <p:cNvSpPr/>
            <p:nvPr/>
          </p:nvSpPr>
          <p:spPr>
            <a:xfrm rot="15974081">
              <a:off x="8906288" y="34457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2" name="Овал 4041">
              <a:extLst>
                <a:ext uri="{FF2B5EF4-FFF2-40B4-BE49-F238E27FC236}">
                  <a16:creationId xmlns:a16="http://schemas.microsoft.com/office/drawing/2014/main" id="{F236FF20-AF53-4699-98A7-254F2ECC0B86}"/>
                </a:ext>
              </a:extLst>
            </p:cNvPr>
            <p:cNvSpPr/>
            <p:nvPr/>
          </p:nvSpPr>
          <p:spPr>
            <a:xfrm rot="15974081">
              <a:off x="8978012" y="344120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3" name="Овал 4042">
              <a:extLst>
                <a:ext uri="{FF2B5EF4-FFF2-40B4-BE49-F238E27FC236}">
                  <a16:creationId xmlns:a16="http://schemas.microsoft.com/office/drawing/2014/main" id="{4D08CC62-063C-470A-8094-D0F8F5366A82}"/>
                </a:ext>
              </a:extLst>
            </p:cNvPr>
            <p:cNvSpPr/>
            <p:nvPr/>
          </p:nvSpPr>
          <p:spPr>
            <a:xfrm rot="15974081">
              <a:off x="9000425" y="338969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4" name="Овал 4043">
              <a:extLst>
                <a:ext uri="{FF2B5EF4-FFF2-40B4-BE49-F238E27FC236}">
                  <a16:creationId xmlns:a16="http://schemas.microsoft.com/office/drawing/2014/main" id="{82F907B6-1B78-4891-A09B-745478BEE210}"/>
                </a:ext>
              </a:extLst>
            </p:cNvPr>
            <p:cNvSpPr/>
            <p:nvPr/>
          </p:nvSpPr>
          <p:spPr>
            <a:xfrm rot="11963851">
              <a:off x="9193359" y="35195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5" name="Овал 4044">
              <a:extLst>
                <a:ext uri="{FF2B5EF4-FFF2-40B4-BE49-F238E27FC236}">
                  <a16:creationId xmlns:a16="http://schemas.microsoft.com/office/drawing/2014/main" id="{238F6677-092B-4D6C-8523-B503B11028B0}"/>
                </a:ext>
              </a:extLst>
            </p:cNvPr>
            <p:cNvSpPr/>
            <p:nvPr/>
          </p:nvSpPr>
          <p:spPr>
            <a:xfrm rot="11963851">
              <a:off x="9012463" y="3471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6" name="Овал 4045">
              <a:extLst>
                <a:ext uri="{FF2B5EF4-FFF2-40B4-BE49-F238E27FC236}">
                  <a16:creationId xmlns:a16="http://schemas.microsoft.com/office/drawing/2014/main" id="{B235481A-3BD8-4929-BC2D-ECF7108127EF}"/>
                </a:ext>
              </a:extLst>
            </p:cNvPr>
            <p:cNvSpPr/>
            <p:nvPr/>
          </p:nvSpPr>
          <p:spPr>
            <a:xfrm rot="11963851">
              <a:off x="9039439" y="35689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7" name="Овал 4046">
              <a:extLst>
                <a:ext uri="{FF2B5EF4-FFF2-40B4-BE49-F238E27FC236}">
                  <a16:creationId xmlns:a16="http://schemas.microsoft.com/office/drawing/2014/main" id="{F52C733F-5F93-4118-8752-99655C7161C9}"/>
                </a:ext>
              </a:extLst>
            </p:cNvPr>
            <p:cNvSpPr/>
            <p:nvPr/>
          </p:nvSpPr>
          <p:spPr>
            <a:xfrm rot="11963851">
              <a:off x="8988102" y="35317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8" name="Овал 4047">
              <a:extLst>
                <a:ext uri="{FF2B5EF4-FFF2-40B4-BE49-F238E27FC236}">
                  <a16:creationId xmlns:a16="http://schemas.microsoft.com/office/drawing/2014/main" id="{62A4F27C-64D6-4DCC-A365-CC058E98052E}"/>
                </a:ext>
              </a:extLst>
            </p:cNvPr>
            <p:cNvSpPr/>
            <p:nvPr/>
          </p:nvSpPr>
          <p:spPr>
            <a:xfrm rot="11963851">
              <a:off x="9092089" y="348184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9" name="Овал 4048">
              <a:extLst>
                <a:ext uri="{FF2B5EF4-FFF2-40B4-BE49-F238E27FC236}">
                  <a16:creationId xmlns:a16="http://schemas.microsoft.com/office/drawing/2014/main" id="{F3FAFFA2-29FC-4ED4-82AA-B480E5175C78}"/>
                </a:ext>
              </a:extLst>
            </p:cNvPr>
            <p:cNvSpPr/>
            <p:nvPr/>
          </p:nvSpPr>
          <p:spPr>
            <a:xfrm rot="11963851">
              <a:off x="9088390" y="34128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0" name="Овал 4049">
              <a:extLst>
                <a:ext uri="{FF2B5EF4-FFF2-40B4-BE49-F238E27FC236}">
                  <a16:creationId xmlns:a16="http://schemas.microsoft.com/office/drawing/2014/main" id="{27569D5D-E122-4C0E-86B1-34149669E284}"/>
                </a:ext>
              </a:extLst>
            </p:cNvPr>
            <p:cNvSpPr/>
            <p:nvPr/>
          </p:nvSpPr>
          <p:spPr>
            <a:xfrm rot="11963851">
              <a:off x="9127169" y="343519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1" name="Овал 4050">
              <a:extLst>
                <a:ext uri="{FF2B5EF4-FFF2-40B4-BE49-F238E27FC236}">
                  <a16:creationId xmlns:a16="http://schemas.microsoft.com/office/drawing/2014/main" id="{00AD43A7-DA57-4DF4-B8F8-E3111D3DA42F}"/>
                </a:ext>
              </a:extLst>
            </p:cNvPr>
            <p:cNvSpPr/>
            <p:nvPr/>
          </p:nvSpPr>
          <p:spPr>
            <a:xfrm rot="11963851">
              <a:off x="9123061" y="35340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2" name="Овал 4051">
              <a:extLst>
                <a:ext uri="{FF2B5EF4-FFF2-40B4-BE49-F238E27FC236}">
                  <a16:creationId xmlns:a16="http://schemas.microsoft.com/office/drawing/2014/main" id="{14C74043-26CF-4273-B654-66F72DA4289D}"/>
                </a:ext>
              </a:extLst>
            </p:cNvPr>
            <p:cNvSpPr/>
            <p:nvPr/>
          </p:nvSpPr>
          <p:spPr>
            <a:xfrm rot="11963851">
              <a:off x="9170446" y="353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3" name="Овал 4052">
              <a:extLst>
                <a:ext uri="{FF2B5EF4-FFF2-40B4-BE49-F238E27FC236}">
                  <a16:creationId xmlns:a16="http://schemas.microsoft.com/office/drawing/2014/main" id="{56117CD2-81F3-4A93-9C9F-A6443AD6267F}"/>
                </a:ext>
              </a:extLst>
            </p:cNvPr>
            <p:cNvSpPr/>
            <p:nvPr/>
          </p:nvSpPr>
          <p:spPr>
            <a:xfrm rot="11963851">
              <a:off x="9195557" y="34843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4" name="Овал 4053">
              <a:extLst>
                <a:ext uri="{FF2B5EF4-FFF2-40B4-BE49-F238E27FC236}">
                  <a16:creationId xmlns:a16="http://schemas.microsoft.com/office/drawing/2014/main" id="{3ADBCF8B-AA53-488D-82B5-2A6EC9C1DA86}"/>
                </a:ext>
              </a:extLst>
            </p:cNvPr>
            <p:cNvSpPr/>
            <p:nvPr/>
          </p:nvSpPr>
          <p:spPr>
            <a:xfrm rot="15974081">
              <a:off x="8936343" y="348829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5" name="Овал 4054">
              <a:extLst>
                <a:ext uri="{FF2B5EF4-FFF2-40B4-BE49-F238E27FC236}">
                  <a16:creationId xmlns:a16="http://schemas.microsoft.com/office/drawing/2014/main" id="{6FFBDFC3-8CB8-4CFF-B88D-56C7CA5F2010}"/>
                </a:ext>
              </a:extLst>
            </p:cNvPr>
            <p:cNvSpPr/>
            <p:nvPr/>
          </p:nvSpPr>
          <p:spPr>
            <a:xfrm rot="15974081">
              <a:off x="8932639" y="33836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6" name="Овал 4055">
              <a:extLst>
                <a:ext uri="{FF2B5EF4-FFF2-40B4-BE49-F238E27FC236}">
                  <a16:creationId xmlns:a16="http://schemas.microsoft.com/office/drawing/2014/main" id="{B2576999-506A-4BF1-BCDA-0FBCC0DDDBE4}"/>
                </a:ext>
              </a:extLst>
            </p:cNvPr>
            <p:cNvSpPr/>
            <p:nvPr/>
          </p:nvSpPr>
          <p:spPr>
            <a:xfrm rot="15974081">
              <a:off x="8963011" y="339734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7" name="Овал 4056">
              <a:extLst>
                <a:ext uri="{FF2B5EF4-FFF2-40B4-BE49-F238E27FC236}">
                  <a16:creationId xmlns:a16="http://schemas.microsoft.com/office/drawing/2014/main" id="{FC598DF8-72EC-4C44-9F9A-B50E7F67541B}"/>
                </a:ext>
              </a:extLst>
            </p:cNvPr>
            <p:cNvSpPr/>
            <p:nvPr/>
          </p:nvSpPr>
          <p:spPr>
            <a:xfrm rot="11963851">
              <a:off x="9031671" y="34301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8" name="Овал 4057">
              <a:extLst>
                <a:ext uri="{FF2B5EF4-FFF2-40B4-BE49-F238E27FC236}">
                  <a16:creationId xmlns:a16="http://schemas.microsoft.com/office/drawing/2014/main" id="{5AE0AAF6-CE70-455F-83B5-6A17CAFBFD2D}"/>
                </a:ext>
              </a:extLst>
            </p:cNvPr>
            <p:cNvSpPr/>
            <p:nvPr/>
          </p:nvSpPr>
          <p:spPr>
            <a:xfrm rot="11963851">
              <a:off x="9223486" y="355367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9" name="Овал 4058">
              <a:extLst>
                <a:ext uri="{FF2B5EF4-FFF2-40B4-BE49-F238E27FC236}">
                  <a16:creationId xmlns:a16="http://schemas.microsoft.com/office/drawing/2014/main" id="{B396C036-14D3-477C-A818-28B33919084B}"/>
                </a:ext>
              </a:extLst>
            </p:cNvPr>
            <p:cNvSpPr/>
            <p:nvPr/>
          </p:nvSpPr>
          <p:spPr>
            <a:xfrm rot="11963851">
              <a:off x="9232203" y="34267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0" name="Овал 4059">
              <a:extLst>
                <a:ext uri="{FF2B5EF4-FFF2-40B4-BE49-F238E27FC236}">
                  <a16:creationId xmlns:a16="http://schemas.microsoft.com/office/drawing/2014/main" id="{A227F690-00B4-46AA-9102-0F6A25A3DC3C}"/>
                </a:ext>
              </a:extLst>
            </p:cNvPr>
            <p:cNvSpPr/>
            <p:nvPr/>
          </p:nvSpPr>
          <p:spPr>
            <a:xfrm rot="11963851">
              <a:off x="9169214" y="33704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1" name="Овал 4060">
              <a:extLst>
                <a:ext uri="{FF2B5EF4-FFF2-40B4-BE49-F238E27FC236}">
                  <a16:creationId xmlns:a16="http://schemas.microsoft.com/office/drawing/2014/main" id="{91244510-2330-4DAE-82DF-DF0F1E7184D7}"/>
                </a:ext>
              </a:extLst>
            </p:cNvPr>
            <p:cNvSpPr/>
            <p:nvPr/>
          </p:nvSpPr>
          <p:spPr>
            <a:xfrm rot="11963851">
              <a:off x="9078917" y="35374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2" name="Овал 4061">
              <a:extLst>
                <a:ext uri="{FF2B5EF4-FFF2-40B4-BE49-F238E27FC236}">
                  <a16:creationId xmlns:a16="http://schemas.microsoft.com/office/drawing/2014/main" id="{3C270096-FC57-4CA4-BDCD-175B6C53F3F1}"/>
                </a:ext>
              </a:extLst>
            </p:cNvPr>
            <p:cNvSpPr/>
            <p:nvPr/>
          </p:nvSpPr>
          <p:spPr>
            <a:xfrm rot="11963851">
              <a:off x="9035281" y="34975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3" name="Овал 4062">
              <a:extLst>
                <a:ext uri="{FF2B5EF4-FFF2-40B4-BE49-F238E27FC236}">
                  <a16:creationId xmlns:a16="http://schemas.microsoft.com/office/drawing/2014/main" id="{50FDA86F-1D79-47CE-86FE-EDC82AE3A480}"/>
                </a:ext>
              </a:extLst>
            </p:cNvPr>
            <p:cNvSpPr/>
            <p:nvPr/>
          </p:nvSpPr>
          <p:spPr>
            <a:xfrm rot="11963851">
              <a:off x="9074552" y="345591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4" name="Овал 4063">
              <a:extLst>
                <a:ext uri="{FF2B5EF4-FFF2-40B4-BE49-F238E27FC236}">
                  <a16:creationId xmlns:a16="http://schemas.microsoft.com/office/drawing/2014/main" id="{23102DAD-0F21-44B4-A159-5A525FB80D66}"/>
                </a:ext>
              </a:extLst>
            </p:cNvPr>
            <p:cNvSpPr/>
            <p:nvPr/>
          </p:nvSpPr>
          <p:spPr>
            <a:xfrm rot="11963851">
              <a:off x="9147371" y="34884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5" name="Овал 4064">
              <a:extLst>
                <a:ext uri="{FF2B5EF4-FFF2-40B4-BE49-F238E27FC236}">
                  <a16:creationId xmlns:a16="http://schemas.microsoft.com/office/drawing/2014/main" id="{F7860D2E-0C67-4A3D-A5B3-EE04AD2382AF}"/>
                </a:ext>
              </a:extLst>
            </p:cNvPr>
            <p:cNvSpPr/>
            <p:nvPr/>
          </p:nvSpPr>
          <p:spPr>
            <a:xfrm rot="11963851">
              <a:off x="9088376" y="35872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6" name="Овал 4065">
              <a:extLst>
                <a:ext uri="{FF2B5EF4-FFF2-40B4-BE49-F238E27FC236}">
                  <a16:creationId xmlns:a16="http://schemas.microsoft.com/office/drawing/2014/main" id="{3E6A7DA3-DB9F-4C5D-98B1-CB1438EEBFFD}"/>
                </a:ext>
              </a:extLst>
            </p:cNvPr>
            <p:cNvSpPr/>
            <p:nvPr/>
          </p:nvSpPr>
          <p:spPr>
            <a:xfrm rot="11963851">
              <a:off x="9132864" y="35824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7" name="Овал 4066">
              <a:extLst>
                <a:ext uri="{FF2B5EF4-FFF2-40B4-BE49-F238E27FC236}">
                  <a16:creationId xmlns:a16="http://schemas.microsoft.com/office/drawing/2014/main" id="{ADE4DAC5-A5D1-4536-87A4-AB94627D9130}"/>
                </a:ext>
              </a:extLst>
            </p:cNvPr>
            <p:cNvSpPr/>
            <p:nvPr/>
          </p:nvSpPr>
          <p:spPr>
            <a:xfrm rot="11963851">
              <a:off x="9182011" y="34377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8" name="Овал 4067">
              <a:extLst>
                <a:ext uri="{FF2B5EF4-FFF2-40B4-BE49-F238E27FC236}">
                  <a16:creationId xmlns:a16="http://schemas.microsoft.com/office/drawing/2014/main" id="{66667515-AA4E-4EA9-A875-82A39FAB8E5D}"/>
                </a:ext>
              </a:extLst>
            </p:cNvPr>
            <p:cNvSpPr/>
            <p:nvPr/>
          </p:nvSpPr>
          <p:spPr>
            <a:xfrm rot="11963851">
              <a:off x="9182000" y="35946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9" name="Овал 4068">
              <a:extLst>
                <a:ext uri="{FF2B5EF4-FFF2-40B4-BE49-F238E27FC236}">
                  <a16:creationId xmlns:a16="http://schemas.microsoft.com/office/drawing/2014/main" id="{955D9B7E-F37A-422F-8425-7813012D7800}"/>
                </a:ext>
              </a:extLst>
            </p:cNvPr>
            <p:cNvSpPr/>
            <p:nvPr/>
          </p:nvSpPr>
          <p:spPr>
            <a:xfrm rot="15974081">
              <a:off x="8883374" y="33441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0" name="Овал 4069">
              <a:extLst>
                <a:ext uri="{FF2B5EF4-FFF2-40B4-BE49-F238E27FC236}">
                  <a16:creationId xmlns:a16="http://schemas.microsoft.com/office/drawing/2014/main" id="{A7B0DFD1-0798-4F39-9D92-40A03C431429}"/>
                </a:ext>
              </a:extLst>
            </p:cNvPr>
            <p:cNvSpPr/>
            <p:nvPr/>
          </p:nvSpPr>
          <p:spPr>
            <a:xfrm rot="15974081">
              <a:off x="8929537" y="333962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1" name="Овал 4070">
              <a:extLst>
                <a:ext uri="{FF2B5EF4-FFF2-40B4-BE49-F238E27FC236}">
                  <a16:creationId xmlns:a16="http://schemas.microsoft.com/office/drawing/2014/main" id="{719AEEC9-B5ED-4755-BA2F-FA691BE60F50}"/>
                </a:ext>
              </a:extLst>
            </p:cNvPr>
            <p:cNvSpPr/>
            <p:nvPr/>
          </p:nvSpPr>
          <p:spPr>
            <a:xfrm rot="15974081">
              <a:off x="8951951" y="328812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2" name="Овал 4071">
              <a:extLst>
                <a:ext uri="{FF2B5EF4-FFF2-40B4-BE49-F238E27FC236}">
                  <a16:creationId xmlns:a16="http://schemas.microsoft.com/office/drawing/2014/main" id="{5D6E7C76-752D-4D91-AA7D-CE323CAB93C0}"/>
                </a:ext>
              </a:extLst>
            </p:cNvPr>
            <p:cNvSpPr/>
            <p:nvPr/>
          </p:nvSpPr>
          <p:spPr>
            <a:xfrm rot="11963851">
              <a:off x="9144884" y="34179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3" name="Овал 4072">
              <a:extLst>
                <a:ext uri="{FF2B5EF4-FFF2-40B4-BE49-F238E27FC236}">
                  <a16:creationId xmlns:a16="http://schemas.microsoft.com/office/drawing/2014/main" id="{C14A65C8-3CFE-43EC-A90C-AC0F81BD6820}"/>
                </a:ext>
              </a:extLst>
            </p:cNvPr>
            <p:cNvSpPr/>
            <p:nvPr/>
          </p:nvSpPr>
          <p:spPr>
            <a:xfrm rot="11963851">
              <a:off x="8963988" y="33700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4" name="Овал 4073">
              <a:extLst>
                <a:ext uri="{FF2B5EF4-FFF2-40B4-BE49-F238E27FC236}">
                  <a16:creationId xmlns:a16="http://schemas.microsoft.com/office/drawing/2014/main" id="{E6F1372E-F2E5-4FAC-A7F6-EDEF5215CD2A}"/>
                </a:ext>
              </a:extLst>
            </p:cNvPr>
            <p:cNvSpPr/>
            <p:nvPr/>
          </p:nvSpPr>
          <p:spPr>
            <a:xfrm rot="11963851">
              <a:off x="8989105" y="34697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5" name="Овал 4074">
              <a:extLst>
                <a:ext uri="{FF2B5EF4-FFF2-40B4-BE49-F238E27FC236}">
                  <a16:creationId xmlns:a16="http://schemas.microsoft.com/office/drawing/2014/main" id="{4678176A-1B7E-49D5-B88C-2F61F70EE3E5}"/>
                </a:ext>
              </a:extLst>
            </p:cNvPr>
            <p:cNvSpPr/>
            <p:nvPr/>
          </p:nvSpPr>
          <p:spPr>
            <a:xfrm rot="11963851">
              <a:off x="8954492" y="3421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6" name="Овал 4075">
              <a:extLst>
                <a:ext uri="{FF2B5EF4-FFF2-40B4-BE49-F238E27FC236}">
                  <a16:creationId xmlns:a16="http://schemas.microsoft.com/office/drawing/2014/main" id="{59A27D34-E339-48E8-8D95-595C15A0FD01}"/>
                </a:ext>
              </a:extLst>
            </p:cNvPr>
            <p:cNvSpPr/>
            <p:nvPr/>
          </p:nvSpPr>
          <p:spPr>
            <a:xfrm rot="11963851">
              <a:off x="9043614" y="338026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7" name="Овал 4076">
              <a:extLst>
                <a:ext uri="{FF2B5EF4-FFF2-40B4-BE49-F238E27FC236}">
                  <a16:creationId xmlns:a16="http://schemas.microsoft.com/office/drawing/2014/main" id="{73861F63-A5E3-4E3E-BE92-6B0EE0705BE6}"/>
                </a:ext>
              </a:extLst>
            </p:cNvPr>
            <p:cNvSpPr/>
            <p:nvPr/>
          </p:nvSpPr>
          <p:spPr>
            <a:xfrm rot="11963851">
              <a:off x="9039915" y="33112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8" name="Овал 4077">
              <a:extLst>
                <a:ext uri="{FF2B5EF4-FFF2-40B4-BE49-F238E27FC236}">
                  <a16:creationId xmlns:a16="http://schemas.microsoft.com/office/drawing/2014/main" id="{37BE4D1C-BDD4-442A-A6F4-B1F0677DFEBB}"/>
                </a:ext>
              </a:extLst>
            </p:cNvPr>
            <p:cNvSpPr/>
            <p:nvPr/>
          </p:nvSpPr>
          <p:spPr>
            <a:xfrm rot="11963851">
              <a:off x="9078695" y="33336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9" name="Овал 4078">
              <a:extLst>
                <a:ext uri="{FF2B5EF4-FFF2-40B4-BE49-F238E27FC236}">
                  <a16:creationId xmlns:a16="http://schemas.microsoft.com/office/drawing/2014/main" id="{5A32A6BF-A013-4E3D-A3C4-6F7D9A4A2D5D}"/>
                </a:ext>
              </a:extLst>
            </p:cNvPr>
            <p:cNvSpPr/>
            <p:nvPr/>
          </p:nvSpPr>
          <p:spPr>
            <a:xfrm rot="11963851">
              <a:off x="9074586" y="343246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0" name="Овал 4079">
              <a:extLst>
                <a:ext uri="{FF2B5EF4-FFF2-40B4-BE49-F238E27FC236}">
                  <a16:creationId xmlns:a16="http://schemas.microsoft.com/office/drawing/2014/main" id="{CCFA783B-4C4E-4FD7-B3BF-CF214AE218C4}"/>
                </a:ext>
              </a:extLst>
            </p:cNvPr>
            <p:cNvSpPr/>
            <p:nvPr/>
          </p:nvSpPr>
          <p:spPr>
            <a:xfrm rot="11963851">
              <a:off x="9121973" y="34325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1" name="Овал 4080">
              <a:extLst>
                <a:ext uri="{FF2B5EF4-FFF2-40B4-BE49-F238E27FC236}">
                  <a16:creationId xmlns:a16="http://schemas.microsoft.com/office/drawing/2014/main" id="{FB299060-EE4B-4C2D-9043-E10A217AE41B}"/>
                </a:ext>
              </a:extLst>
            </p:cNvPr>
            <p:cNvSpPr/>
            <p:nvPr/>
          </p:nvSpPr>
          <p:spPr>
            <a:xfrm rot="11963851">
              <a:off x="9147082" y="33828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2" name="Овал 4081">
              <a:extLst>
                <a:ext uri="{FF2B5EF4-FFF2-40B4-BE49-F238E27FC236}">
                  <a16:creationId xmlns:a16="http://schemas.microsoft.com/office/drawing/2014/main" id="{405DFAEE-AF55-4EFE-BD06-5B112D518137}"/>
                </a:ext>
              </a:extLst>
            </p:cNvPr>
            <p:cNvSpPr/>
            <p:nvPr/>
          </p:nvSpPr>
          <p:spPr>
            <a:xfrm rot="15974081">
              <a:off x="8904591" y="33867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3" name="Овал 4082">
              <a:extLst>
                <a:ext uri="{FF2B5EF4-FFF2-40B4-BE49-F238E27FC236}">
                  <a16:creationId xmlns:a16="http://schemas.microsoft.com/office/drawing/2014/main" id="{50026964-D312-4525-AEBF-033A7A18C535}"/>
                </a:ext>
              </a:extLst>
            </p:cNvPr>
            <p:cNvSpPr/>
            <p:nvPr/>
          </p:nvSpPr>
          <p:spPr>
            <a:xfrm rot="15974081">
              <a:off x="8902738" y="32591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4" name="Овал 4083">
              <a:extLst>
                <a:ext uri="{FF2B5EF4-FFF2-40B4-BE49-F238E27FC236}">
                  <a16:creationId xmlns:a16="http://schemas.microsoft.com/office/drawing/2014/main" id="{2F2DB93D-E788-4899-B4D6-FA26F8D2F6B1}"/>
                </a:ext>
              </a:extLst>
            </p:cNvPr>
            <p:cNvSpPr/>
            <p:nvPr/>
          </p:nvSpPr>
          <p:spPr>
            <a:xfrm rot="15974081">
              <a:off x="8914536" y="329576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5" name="Овал 4084">
              <a:extLst>
                <a:ext uri="{FF2B5EF4-FFF2-40B4-BE49-F238E27FC236}">
                  <a16:creationId xmlns:a16="http://schemas.microsoft.com/office/drawing/2014/main" id="{6A7A15C9-D840-45B9-AF3A-29E3535382FA}"/>
                </a:ext>
              </a:extLst>
            </p:cNvPr>
            <p:cNvSpPr/>
            <p:nvPr/>
          </p:nvSpPr>
          <p:spPr>
            <a:xfrm rot="11963851">
              <a:off x="8983197" y="3328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6" name="Овал 4085">
              <a:extLst>
                <a:ext uri="{FF2B5EF4-FFF2-40B4-BE49-F238E27FC236}">
                  <a16:creationId xmlns:a16="http://schemas.microsoft.com/office/drawing/2014/main" id="{C571AF01-69D1-48DF-AE88-7B5C5689338B}"/>
                </a:ext>
              </a:extLst>
            </p:cNvPr>
            <p:cNvSpPr/>
            <p:nvPr/>
          </p:nvSpPr>
          <p:spPr>
            <a:xfrm rot="11963851">
              <a:off x="9175011" y="34521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7" name="Овал 4086">
              <a:extLst>
                <a:ext uri="{FF2B5EF4-FFF2-40B4-BE49-F238E27FC236}">
                  <a16:creationId xmlns:a16="http://schemas.microsoft.com/office/drawing/2014/main" id="{722D3F6C-0B43-4E01-BE7C-2C7F2439988E}"/>
                </a:ext>
              </a:extLst>
            </p:cNvPr>
            <p:cNvSpPr/>
            <p:nvPr/>
          </p:nvSpPr>
          <p:spPr>
            <a:xfrm rot="11963851">
              <a:off x="9183729" y="33251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8" name="Овал 4087">
              <a:extLst>
                <a:ext uri="{FF2B5EF4-FFF2-40B4-BE49-F238E27FC236}">
                  <a16:creationId xmlns:a16="http://schemas.microsoft.com/office/drawing/2014/main" id="{A8B6B56B-FA83-4CFB-874D-542906D52ED8}"/>
                </a:ext>
              </a:extLst>
            </p:cNvPr>
            <p:cNvSpPr/>
            <p:nvPr/>
          </p:nvSpPr>
          <p:spPr>
            <a:xfrm rot="11963851">
              <a:off x="9120740" y="326885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9" name="Овал 4088">
              <a:extLst>
                <a:ext uri="{FF2B5EF4-FFF2-40B4-BE49-F238E27FC236}">
                  <a16:creationId xmlns:a16="http://schemas.microsoft.com/office/drawing/2014/main" id="{28E04095-9C76-4385-B052-BFDC0EBFB427}"/>
                </a:ext>
              </a:extLst>
            </p:cNvPr>
            <p:cNvSpPr/>
            <p:nvPr/>
          </p:nvSpPr>
          <p:spPr>
            <a:xfrm rot="11963851">
              <a:off x="9030442" y="34358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0" name="Овал 4089">
              <a:extLst>
                <a:ext uri="{FF2B5EF4-FFF2-40B4-BE49-F238E27FC236}">
                  <a16:creationId xmlns:a16="http://schemas.microsoft.com/office/drawing/2014/main" id="{0819E056-B7A0-423B-97A5-2C841825EAEF}"/>
                </a:ext>
              </a:extLst>
            </p:cNvPr>
            <p:cNvSpPr/>
            <p:nvPr/>
          </p:nvSpPr>
          <p:spPr>
            <a:xfrm rot="11963851">
              <a:off x="8986806" y="33959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1" name="Овал 4090">
              <a:extLst>
                <a:ext uri="{FF2B5EF4-FFF2-40B4-BE49-F238E27FC236}">
                  <a16:creationId xmlns:a16="http://schemas.microsoft.com/office/drawing/2014/main" id="{D37D6E73-87E9-48AE-90E3-0404194D2654}"/>
                </a:ext>
              </a:extLst>
            </p:cNvPr>
            <p:cNvSpPr/>
            <p:nvPr/>
          </p:nvSpPr>
          <p:spPr>
            <a:xfrm rot="11963851">
              <a:off x="9026077" y="33543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2" name="Овал 4091">
              <a:extLst>
                <a:ext uri="{FF2B5EF4-FFF2-40B4-BE49-F238E27FC236}">
                  <a16:creationId xmlns:a16="http://schemas.microsoft.com/office/drawing/2014/main" id="{4D0F81C0-49D9-43F1-8311-6BDAD6134969}"/>
                </a:ext>
              </a:extLst>
            </p:cNvPr>
            <p:cNvSpPr/>
            <p:nvPr/>
          </p:nvSpPr>
          <p:spPr>
            <a:xfrm rot="11963851">
              <a:off x="9098896" y="33868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3" name="Овал 4092">
              <a:extLst>
                <a:ext uri="{FF2B5EF4-FFF2-40B4-BE49-F238E27FC236}">
                  <a16:creationId xmlns:a16="http://schemas.microsoft.com/office/drawing/2014/main" id="{68453119-3CE7-4F74-9F23-F120E49FD923}"/>
                </a:ext>
              </a:extLst>
            </p:cNvPr>
            <p:cNvSpPr/>
            <p:nvPr/>
          </p:nvSpPr>
          <p:spPr>
            <a:xfrm rot="11963851">
              <a:off x="9040262" y="35012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4" name="Овал 4093">
              <a:extLst>
                <a:ext uri="{FF2B5EF4-FFF2-40B4-BE49-F238E27FC236}">
                  <a16:creationId xmlns:a16="http://schemas.microsoft.com/office/drawing/2014/main" id="{FE30F2C8-7F4C-4B23-BBDE-E9D89A7E3A66}"/>
                </a:ext>
              </a:extLst>
            </p:cNvPr>
            <p:cNvSpPr/>
            <p:nvPr/>
          </p:nvSpPr>
          <p:spPr>
            <a:xfrm rot="11963851">
              <a:off x="9084389" y="348083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5" name="Овал 4094">
              <a:extLst>
                <a:ext uri="{FF2B5EF4-FFF2-40B4-BE49-F238E27FC236}">
                  <a16:creationId xmlns:a16="http://schemas.microsoft.com/office/drawing/2014/main" id="{67B52130-4089-4702-9553-F885806B93CB}"/>
                </a:ext>
              </a:extLst>
            </p:cNvPr>
            <p:cNvSpPr/>
            <p:nvPr/>
          </p:nvSpPr>
          <p:spPr>
            <a:xfrm rot="11963851">
              <a:off x="9133536" y="33361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6" name="Овал 4095">
              <a:extLst>
                <a:ext uri="{FF2B5EF4-FFF2-40B4-BE49-F238E27FC236}">
                  <a16:creationId xmlns:a16="http://schemas.microsoft.com/office/drawing/2014/main" id="{BD75F955-A39B-4C83-89A1-B047B7D9B478}"/>
                </a:ext>
              </a:extLst>
            </p:cNvPr>
            <p:cNvSpPr/>
            <p:nvPr/>
          </p:nvSpPr>
          <p:spPr>
            <a:xfrm rot="11963851">
              <a:off x="9098603" y="352472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97" name="Группа 4096">
              <a:extLst>
                <a:ext uri="{FF2B5EF4-FFF2-40B4-BE49-F238E27FC236}">
                  <a16:creationId xmlns:a16="http://schemas.microsoft.com/office/drawing/2014/main" id="{2C00BD89-DA73-4BF9-AAB1-70E390935B8D}"/>
                </a:ext>
              </a:extLst>
            </p:cNvPr>
            <p:cNvGrpSpPr/>
            <p:nvPr/>
          </p:nvGrpSpPr>
          <p:grpSpPr>
            <a:xfrm rot="17843488">
              <a:off x="9101732" y="3450731"/>
              <a:ext cx="445362" cy="195666"/>
              <a:chOff x="10481290" y="3402042"/>
              <a:chExt cx="445362" cy="195666"/>
            </a:xfrm>
          </p:grpSpPr>
          <p:sp>
            <p:nvSpPr>
              <p:cNvPr id="4129" name="Овал 4128">
                <a:extLst>
                  <a:ext uri="{FF2B5EF4-FFF2-40B4-BE49-F238E27FC236}">
                    <a16:creationId xmlns:a16="http://schemas.microsoft.com/office/drawing/2014/main" id="{718D6057-AF8A-4C38-9B2B-4FE5DB2DAA91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0" name="Овал 4129">
                <a:extLst>
                  <a:ext uri="{FF2B5EF4-FFF2-40B4-BE49-F238E27FC236}">
                    <a16:creationId xmlns:a16="http://schemas.microsoft.com/office/drawing/2014/main" id="{83E632BB-A574-41AB-82FC-BA67C4E7CF26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1" name="Овал 4130">
                <a:extLst>
                  <a:ext uri="{FF2B5EF4-FFF2-40B4-BE49-F238E27FC236}">
                    <a16:creationId xmlns:a16="http://schemas.microsoft.com/office/drawing/2014/main" id="{89A2729C-A296-4EE3-8790-BD6E4AA21D09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2" name="Овал 4131">
                <a:extLst>
                  <a:ext uri="{FF2B5EF4-FFF2-40B4-BE49-F238E27FC236}">
                    <a16:creationId xmlns:a16="http://schemas.microsoft.com/office/drawing/2014/main" id="{B2DAFEDF-5B05-4A8C-843A-77508F6D0418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3" name="Овал 4132">
                <a:extLst>
                  <a:ext uri="{FF2B5EF4-FFF2-40B4-BE49-F238E27FC236}">
                    <a16:creationId xmlns:a16="http://schemas.microsoft.com/office/drawing/2014/main" id="{7A1EF2CD-814D-452B-89F9-8951D109C7C3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4" name="Овал 4133">
                <a:extLst>
                  <a:ext uri="{FF2B5EF4-FFF2-40B4-BE49-F238E27FC236}">
                    <a16:creationId xmlns:a16="http://schemas.microsoft.com/office/drawing/2014/main" id="{DC7AC78B-25A1-42EF-B062-630772555BD5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5" name="Овал 4134">
                <a:extLst>
                  <a:ext uri="{FF2B5EF4-FFF2-40B4-BE49-F238E27FC236}">
                    <a16:creationId xmlns:a16="http://schemas.microsoft.com/office/drawing/2014/main" id="{B4D22B7F-918B-4412-9F77-7EA7312C9A14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6" name="Овал 4135">
                <a:extLst>
                  <a:ext uri="{FF2B5EF4-FFF2-40B4-BE49-F238E27FC236}">
                    <a16:creationId xmlns:a16="http://schemas.microsoft.com/office/drawing/2014/main" id="{0715B4ED-6A18-4436-A265-3AB4E099F2DE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7" name="Овал 4136">
                <a:extLst>
                  <a:ext uri="{FF2B5EF4-FFF2-40B4-BE49-F238E27FC236}">
                    <a16:creationId xmlns:a16="http://schemas.microsoft.com/office/drawing/2014/main" id="{27852EA8-C12A-4630-92A9-7BC07617B3B2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8" name="Овал 4137">
                <a:extLst>
                  <a:ext uri="{FF2B5EF4-FFF2-40B4-BE49-F238E27FC236}">
                    <a16:creationId xmlns:a16="http://schemas.microsoft.com/office/drawing/2014/main" id="{53FBA743-1442-457B-9D8F-B18E02DD9CA6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39" name="Овал 4138">
                <a:extLst>
                  <a:ext uri="{FF2B5EF4-FFF2-40B4-BE49-F238E27FC236}">
                    <a16:creationId xmlns:a16="http://schemas.microsoft.com/office/drawing/2014/main" id="{5481B18C-81FB-4364-B253-C4EC740D305A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0" name="Овал 4139">
                <a:extLst>
                  <a:ext uri="{FF2B5EF4-FFF2-40B4-BE49-F238E27FC236}">
                    <a16:creationId xmlns:a16="http://schemas.microsoft.com/office/drawing/2014/main" id="{1CFF8B0A-4442-4C05-83EE-DC1E2293154B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1" name="Овал 4140">
                <a:extLst>
                  <a:ext uri="{FF2B5EF4-FFF2-40B4-BE49-F238E27FC236}">
                    <a16:creationId xmlns:a16="http://schemas.microsoft.com/office/drawing/2014/main" id="{712D3E0D-8549-4C43-A616-E0B19B10F185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2" name="Овал 4141">
                <a:extLst>
                  <a:ext uri="{FF2B5EF4-FFF2-40B4-BE49-F238E27FC236}">
                    <a16:creationId xmlns:a16="http://schemas.microsoft.com/office/drawing/2014/main" id="{55306AC9-3A50-4D3C-A3BA-03687A865CF5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3" name="Овал 4142">
                <a:extLst>
                  <a:ext uri="{FF2B5EF4-FFF2-40B4-BE49-F238E27FC236}">
                    <a16:creationId xmlns:a16="http://schemas.microsoft.com/office/drawing/2014/main" id="{EC70FC44-B46B-4793-9F89-FA3D7E1A077B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4" name="Овал 4143">
                <a:extLst>
                  <a:ext uri="{FF2B5EF4-FFF2-40B4-BE49-F238E27FC236}">
                    <a16:creationId xmlns:a16="http://schemas.microsoft.com/office/drawing/2014/main" id="{A9405AA8-6271-437C-A554-11DA09E61376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5" name="Овал 4144">
                <a:extLst>
                  <a:ext uri="{FF2B5EF4-FFF2-40B4-BE49-F238E27FC236}">
                    <a16:creationId xmlns:a16="http://schemas.microsoft.com/office/drawing/2014/main" id="{0192EE17-9D23-49FC-9F10-E919A854DDAD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6" name="Овал 4145">
                <a:extLst>
                  <a:ext uri="{FF2B5EF4-FFF2-40B4-BE49-F238E27FC236}">
                    <a16:creationId xmlns:a16="http://schemas.microsoft.com/office/drawing/2014/main" id="{13DBA2DD-8AB1-47A1-8FFE-EC7817755C6E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7" name="Овал 4146">
                <a:extLst>
                  <a:ext uri="{FF2B5EF4-FFF2-40B4-BE49-F238E27FC236}">
                    <a16:creationId xmlns:a16="http://schemas.microsoft.com/office/drawing/2014/main" id="{903C979C-C348-4438-8653-78748995FA4D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8" name="Овал 4147">
                <a:extLst>
                  <a:ext uri="{FF2B5EF4-FFF2-40B4-BE49-F238E27FC236}">
                    <a16:creationId xmlns:a16="http://schemas.microsoft.com/office/drawing/2014/main" id="{EC5B09A3-E685-4EE8-8321-73CDFD275E99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9" name="Овал 4148">
                <a:extLst>
                  <a:ext uri="{FF2B5EF4-FFF2-40B4-BE49-F238E27FC236}">
                    <a16:creationId xmlns:a16="http://schemas.microsoft.com/office/drawing/2014/main" id="{86182A8C-9EC6-458B-B388-EC70E1C9749B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0" name="Овал 4149">
                <a:extLst>
                  <a:ext uri="{FF2B5EF4-FFF2-40B4-BE49-F238E27FC236}">
                    <a16:creationId xmlns:a16="http://schemas.microsoft.com/office/drawing/2014/main" id="{961CFA5D-C8D1-4CEE-8D49-A295A58751EF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1" name="Овал 4150">
                <a:extLst>
                  <a:ext uri="{FF2B5EF4-FFF2-40B4-BE49-F238E27FC236}">
                    <a16:creationId xmlns:a16="http://schemas.microsoft.com/office/drawing/2014/main" id="{C2B1F388-70EC-4F0C-AAE5-3F8DC8EF0318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2" name="Овал 4151">
                <a:extLst>
                  <a:ext uri="{FF2B5EF4-FFF2-40B4-BE49-F238E27FC236}">
                    <a16:creationId xmlns:a16="http://schemas.microsoft.com/office/drawing/2014/main" id="{1A6E7A23-208C-454B-8B90-5B6F29D20B84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3" name="Овал 4152">
                <a:extLst>
                  <a:ext uri="{FF2B5EF4-FFF2-40B4-BE49-F238E27FC236}">
                    <a16:creationId xmlns:a16="http://schemas.microsoft.com/office/drawing/2014/main" id="{EEFFB357-21E2-4895-B103-E6C95F0068F3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4" name="Овал 4153">
                <a:extLst>
                  <a:ext uri="{FF2B5EF4-FFF2-40B4-BE49-F238E27FC236}">
                    <a16:creationId xmlns:a16="http://schemas.microsoft.com/office/drawing/2014/main" id="{4879A2D0-7EA6-47E7-95A5-CC2DD1A670E6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5" name="Овал 4154">
                <a:extLst>
                  <a:ext uri="{FF2B5EF4-FFF2-40B4-BE49-F238E27FC236}">
                    <a16:creationId xmlns:a16="http://schemas.microsoft.com/office/drawing/2014/main" id="{0BF521FC-E26C-4302-8618-01B546F29B4F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6" name="Овал 4155">
                <a:extLst>
                  <a:ext uri="{FF2B5EF4-FFF2-40B4-BE49-F238E27FC236}">
                    <a16:creationId xmlns:a16="http://schemas.microsoft.com/office/drawing/2014/main" id="{2D0099A1-5194-4886-BDF8-FB926855B134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7" name="Овал 4156">
                <a:extLst>
                  <a:ext uri="{FF2B5EF4-FFF2-40B4-BE49-F238E27FC236}">
                    <a16:creationId xmlns:a16="http://schemas.microsoft.com/office/drawing/2014/main" id="{666332CE-A822-4FF2-8C2D-E28F0265FA4F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8" name="Овал 4157">
                <a:extLst>
                  <a:ext uri="{FF2B5EF4-FFF2-40B4-BE49-F238E27FC236}">
                    <a16:creationId xmlns:a16="http://schemas.microsoft.com/office/drawing/2014/main" id="{AA97281B-4542-4803-ABC8-AE4446D3BAD4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98" name="Группа 4097">
              <a:extLst>
                <a:ext uri="{FF2B5EF4-FFF2-40B4-BE49-F238E27FC236}">
                  <a16:creationId xmlns:a16="http://schemas.microsoft.com/office/drawing/2014/main" id="{337002F4-2127-40D8-8524-1AF09034AE18}"/>
                </a:ext>
              </a:extLst>
            </p:cNvPr>
            <p:cNvGrpSpPr/>
            <p:nvPr/>
          </p:nvGrpSpPr>
          <p:grpSpPr>
            <a:xfrm rot="2794343">
              <a:off x="8772857" y="3446930"/>
              <a:ext cx="445362" cy="195666"/>
              <a:chOff x="10481290" y="3402042"/>
              <a:chExt cx="445362" cy="195666"/>
            </a:xfrm>
          </p:grpSpPr>
          <p:sp>
            <p:nvSpPr>
              <p:cNvPr id="4099" name="Овал 4098">
                <a:extLst>
                  <a:ext uri="{FF2B5EF4-FFF2-40B4-BE49-F238E27FC236}">
                    <a16:creationId xmlns:a16="http://schemas.microsoft.com/office/drawing/2014/main" id="{3ABE2DAD-D448-408B-8E09-8CD85C254D9E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0" name="Овал 4099">
                <a:extLst>
                  <a:ext uri="{FF2B5EF4-FFF2-40B4-BE49-F238E27FC236}">
                    <a16:creationId xmlns:a16="http://schemas.microsoft.com/office/drawing/2014/main" id="{8E0A84F3-FFBF-4079-929A-FEE1EF387E84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1" name="Овал 4100">
                <a:extLst>
                  <a:ext uri="{FF2B5EF4-FFF2-40B4-BE49-F238E27FC236}">
                    <a16:creationId xmlns:a16="http://schemas.microsoft.com/office/drawing/2014/main" id="{D6EA5C98-AF58-4890-9380-7BA17DD5AE1C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2" name="Овал 4101">
                <a:extLst>
                  <a:ext uri="{FF2B5EF4-FFF2-40B4-BE49-F238E27FC236}">
                    <a16:creationId xmlns:a16="http://schemas.microsoft.com/office/drawing/2014/main" id="{FB31F189-D1CE-4787-83A8-6EBF8AA13335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3" name="Овал 4102">
                <a:extLst>
                  <a:ext uri="{FF2B5EF4-FFF2-40B4-BE49-F238E27FC236}">
                    <a16:creationId xmlns:a16="http://schemas.microsoft.com/office/drawing/2014/main" id="{6E70349F-CDAC-4FB9-B1F3-AB6A96E4B444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4" name="Овал 4103">
                <a:extLst>
                  <a:ext uri="{FF2B5EF4-FFF2-40B4-BE49-F238E27FC236}">
                    <a16:creationId xmlns:a16="http://schemas.microsoft.com/office/drawing/2014/main" id="{BD525B6B-4D2F-44C1-844D-9A350FBA9130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5" name="Овал 4104">
                <a:extLst>
                  <a:ext uri="{FF2B5EF4-FFF2-40B4-BE49-F238E27FC236}">
                    <a16:creationId xmlns:a16="http://schemas.microsoft.com/office/drawing/2014/main" id="{7C8540B6-0C87-4311-9113-1AC41A1C18DF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6" name="Овал 4105">
                <a:extLst>
                  <a:ext uri="{FF2B5EF4-FFF2-40B4-BE49-F238E27FC236}">
                    <a16:creationId xmlns:a16="http://schemas.microsoft.com/office/drawing/2014/main" id="{15131CA1-16D5-4141-AE6D-D87757B2E5E6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7" name="Овал 4106">
                <a:extLst>
                  <a:ext uri="{FF2B5EF4-FFF2-40B4-BE49-F238E27FC236}">
                    <a16:creationId xmlns:a16="http://schemas.microsoft.com/office/drawing/2014/main" id="{C495BF15-2D80-4453-BB65-A2BBA0D06006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8" name="Овал 4107">
                <a:extLst>
                  <a:ext uri="{FF2B5EF4-FFF2-40B4-BE49-F238E27FC236}">
                    <a16:creationId xmlns:a16="http://schemas.microsoft.com/office/drawing/2014/main" id="{A864F179-2830-4D79-8C58-520EE51EBB4B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9" name="Овал 4108">
                <a:extLst>
                  <a:ext uri="{FF2B5EF4-FFF2-40B4-BE49-F238E27FC236}">
                    <a16:creationId xmlns:a16="http://schemas.microsoft.com/office/drawing/2014/main" id="{86663616-D28C-46F2-980E-A56B193C01FF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0" name="Овал 4109">
                <a:extLst>
                  <a:ext uri="{FF2B5EF4-FFF2-40B4-BE49-F238E27FC236}">
                    <a16:creationId xmlns:a16="http://schemas.microsoft.com/office/drawing/2014/main" id="{A3B35093-D1C1-4E22-8A22-0D9A70E84FFA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1" name="Овал 4110">
                <a:extLst>
                  <a:ext uri="{FF2B5EF4-FFF2-40B4-BE49-F238E27FC236}">
                    <a16:creationId xmlns:a16="http://schemas.microsoft.com/office/drawing/2014/main" id="{E938D42A-F5C1-47FD-B50C-E094B6E73E9B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2" name="Овал 4111">
                <a:extLst>
                  <a:ext uri="{FF2B5EF4-FFF2-40B4-BE49-F238E27FC236}">
                    <a16:creationId xmlns:a16="http://schemas.microsoft.com/office/drawing/2014/main" id="{5D1BD425-3E0A-40D8-8A94-30F917EB4BA9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3" name="Овал 4112">
                <a:extLst>
                  <a:ext uri="{FF2B5EF4-FFF2-40B4-BE49-F238E27FC236}">
                    <a16:creationId xmlns:a16="http://schemas.microsoft.com/office/drawing/2014/main" id="{29D2AD62-1648-4CD1-B6E4-ACAFE9D97BAA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4" name="Овал 4113">
                <a:extLst>
                  <a:ext uri="{FF2B5EF4-FFF2-40B4-BE49-F238E27FC236}">
                    <a16:creationId xmlns:a16="http://schemas.microsoft.com/office/drawing/2014/main" id="{F21B91BD-B85F-4591-838F-5EFB1CBB7E99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5" name="Овал 4114">
                <a:extLst>
                  <a:ext uri="{FF2B5EF4-FFF2-40B4-BE49-F238E27FC236}">
                    <a16:creationId xmlns:a16="http://schemas.microsoft.com/office/drawing/2014/main" id="{EAE0A96C-BB2A-4CB2-9DAC-7C0F3477B339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6" name="Овал 4115">
                <a:extLst>
                  <a:ext uri="{FF2B5EF4-FFF2-40B4-BE49-F238E27FC236}">
                    <a16:creationId xmlns:a16="http://schemas.microsoft.com/office/drawing/2014/main" id="{2701F684-73DD-4011-883E-5CA09E1FA3EF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7" name="Овал 4116">
                <a:extLst>
                  <a:ext uri="{FF2B5EF4-FFF2-40B4-BE49-F238E27FC236}">
                    <a16:creationId xmlns:a16="http://schemas.microsoft.com/office/drawing/2014/main" id="{F6D3609A-3BE2-4C58-8BF9-A8710DAF2885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8" name="Овал 4117">
                <a:extLst>
                  <a:ext uri="{FF2B5EF4-FFF2-40B4-BE49-F238E27FC236}">
                    <a16:creationId xmlns:a16="http://schemas.microsoft.com/office/drawing/2014/main" id="{51ECEA1E-4F7F-465A-ACFC-7DE0EA4AF96C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19" name="Овал 4118">
                <a:extLst>
                  <a:ext uri="{FF2B5EF4-FFF2-40B4-BE49-F238E27FC236}">
                    <a16:creationId xmlns:a16="http://schemas.microsoft.com/office/drawing/2014/main" id="{1BFE92E9-EF10-4187-B61C-ED56104CEE24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0" name="Овал 4119">
                <a:extLst>
                  <a:ext uri="{FF2B5EF4-FFF2-40B4-BE49-F238E27FC236}">
                    <a16:creationId xmlns:a16="http://schemas.microsoft.com/office/drawing/2014/main" id="{71B7986F-9ECA-4061-B2A6-FD242B7B573F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1" name="Овал 4120">
                <a:extLst>
                  <a:ext uri="{FF2B5EF4-FFF2-40B4-BE49-F238E27FC236}">
                    <a16:creationId xmlns:a16="http://schemas.microsoft.com/office/drawing/2014/main" id="{55721075-48D6-445E-9FF9-0B49508E9986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2" name="Овал 4121">
                <a:extLst>
                  <a:ext uri="{FF2B5EF4-FFF2-40B4-BE49-F238E27FC236}">
                    <a16:creationId xmlns:a16="http://schemas.microsoft.com/office/drawing/2014/main" id="{E5F66EA8-97CE-4431-81FE-7D7DD5A89E7D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3" name="Овал 4122">
                <a:extLst>
                  <a:ext uri="{FF2B5EF4-FFF2-40B4-BE49-F238E27FC236}">
                    <a16:creationId xmlns:a16="http://schemas.microsoft.com/office/drawing/2014/main" id="{77788614-C845-41C9-A4FC-A98A2CE6DC94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4" name="Овал 4123">
                <a:extLst>
                  <a:ext uri="{FF2B5EF4-FFF2-40B4-BE49-F238E27FC236}">
                    <a16:creationId xmlns:a16="http://schemas.microsoft.com/office/drawing/2014/main" id="{4DD12205-0FE3-4D4E-AD1B-28D3A009FC9E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5" name="Овал 4124">
                <a:extLst>
                  <a:ext uri="{FF2B5EF4-FFF2-40B4-BE49-F238E27FC236}">
                    <a16:creationId xmlns:a16="http://schemas.microsoft.com/office/drawing/2014/main" id="{76B8C214-D469-4E3B-A6A6-ECA498073F01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6" name="Овал 4125">
                <a:extLst>
                  <a:ext uri="{FF2B5EF4-FFF2-40B4-BE49-F238E27FC236}">
                    <a16:creationId xmlns:a16="http://schemas.microsoft.com/office/drawing/2014/main" id="{33229255-3566-462A-9807-BB96CCA14D69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7" name="Овал 4126">
                <a:extLst>
                  <a:ext uri="{FF2B5EF4-FFF2-40B4-BE49-F238E27FC236}">
                    <a16:creationId xmlns:a16="http://schemas.microsoft.com/office/drawing/2014/main" id="{3D21047A-FF19-4BAD-AF36-E090FDBD736D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28" name="Овал 4127">
                <a:extLst>
                  <a:ext uri="{FF2B5EF4-FFF2-40B4-BE49-F238E27FC236}">
                    <a16:creationId xmlns:a16="http://schemas.microsoft.com/office/drawing/2014/main" id="{E4B0F22D-AF50-4337-9EC8-5689125F99DE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159" name="Группа 4158">
            <a:extLst>
              <a:ext uri="{FF2B5EF4-FFF2-40B4-BE49-F238E27FC236}">
                <a16:creationId xmlns:a16="http://schemas.microsoft.com/office/drawing/2014/main" id="{3BCEE367-5BA5-48FB-B907-4BA385557640}"/>
              </a:ext>
            </a:extLst>
          </p:cNvPr>
          <p:cNvGrpSpPr/>
          <p:nvPr/>
        </p:nvGrpSpPr>
        <p:grpSpPr>
          <a:xfrm>
            <a:off x="10718763" y="4116050"/>
            <a:ext cx="477538" cy="515798"/>
            <a:chOff x="8893588" y="3124473"/>
            <a:chExt cx="532135" cy="646772"/>
          </a:xfrm>
        </p:grpSpPr>
        <p:sp>
          <p:nvSpPr>
            <p:cNvPr id="4160" name="Овал 4159">
              <a:extLst>
                <a:ext uri="{FF2B5EF4-FFF2-40B4-BE49-F238E27FC236}">
                  <a16:creationId xmlns:a16="http://schemas.microsoft.com/office/drawing/2014/main" id="{0BD1C809-7328-4B61-B099-9F020DACCAFF}"/>
                </a:ext>
              </a:extLst>
            </p:cNvPr>
            <p:cNvSpPr/>
            <p:nvPr/>
          </p:nvSpPr>
          <p:spPr>
            <a:xfrm rot="2497517">
              <a:off x="9180616" y="31271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1" name="Овал 4160">
              <a:extLst>
                <a:ext uri="{FF2B5EF4-FFF2-40B4-BE49-F238E27FC236}">
                  <a16:creationId xmlns:a16="http://schemas.microsoft.com/office/drawing/2014/main" id="{D676904C-7486-480C-81C7-D6751AEE0925}"/>
                </a:ext>
              </a:extLst>
            </p:cNvPr>
            <p:cNvSpPr/>
            <p:nvPr/>
          </p:nvSpPr>
          <p:spPr>
            <a:xfrm rot="2497517">
              <a:off x="9142765" y="317951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2" name="Овал 4161">
              <a:extLst>
                <a:ext uri="{FF2B5EF4-FFF2-40B4-BE49-F238E27FC236}">
                  <a16:creationId xmlns:a16="http://schemas.microsoft.com/office/drawing/2014/main" id="{E06B13FD-00F2-4788-8EA9-9699B63E2A36}"/>
                </a:ext>
              </a:extLst>
            </p:cNvPr>
            <p:cNvSpPr/>
            <p:nvPr/>
          </p:nvSpPr>
          <p:spPr>
            <a:xfrm rot="2497517">
              <a:off x="9156254" y="32355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3" name="Овал 4162">
              <a:extLst>
                <a:ext uri="{FF2B5EF4-FFF2-40B4-BE49-F238E27FC236}">
                  <a16:creationId xmlns:a16="http://schemas.microsoft.com/office/drawing/2014/main" id="{E481565B-763E-48A0-A8A5-83714E1F7189}"/>
                </a:ext>
              </a:extLst>
            </p:cNvPr>
            <p:cNvSpPr/>
            <p:nvPr/>
          </p:nvSpPr>
          <p:spPr>
            <a:xfrm rot="20087287">
              <a:off x="8946074" y="329832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4" name="Овал 4163">
              <a:extLst>
                <a:ext uri="{FF2B5EF4-FFF2-40B4-BE49-F238E27FC236}">
                  <a16:creationId xmlns:a16="http://schemas.microsoft.com/office/drawing/2014/main" id="{9B4DED94-BA83-4050-A3B0-181CB634E6C7}"/>
                </a:ext>
              </a:extLst>
            </p:cNvPr>
            <p:cNvSpPr/>
            <p:nvPr/>
          </p:nvSpPr>
          <p:spPr>
            <a:xfrm rot="20087287">
              <a:off x="9102270" y="3176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5" name="Овал 4164">
              <a:extLst>
                <a:ext uri="{FF2B5EF4-FFF2-40B4-BE49-F238E27FC236}">
                  <a16:creationId xmlns:a16="http://schemas.microsoft.com/office/drawing/2014/main" id="{4F859555-5B99-414B-B659-0835EBDED8EC}"/>
                </a:ext>
              </a:extLst>
            </p:cNvPr>
            <p:cNvSpPr/>
            <p:nvPr/>
          </p:nvSpPr>
          <p:spPr>
            <a:xfrm rot="20087287">
              <a:off x="9023430" y="31319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6" name="Овал 4165">
              <a:extLst>
                <a:ext uri="{FF2B5EF4-FFF2-40B4-BE49-F238E27FC236}">
                  <a16:creationId xmlns:a16="http://schemas.microsoft.com/office/drawing/2014/main" id="{1887E34A-CC60-4B4B-B1CB-A7C9E613443B}"/>
                </a:ext>
              </a:extLst>
            </p:cNvPr>
            <p:cNvSpPr/>
            <p:nvPr/>
          </p:nvSpPr>
          <p:spPr>
            <a:xfrm rot="20087287">
              <a:off x="9079871" y="313190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7" name="Овал 4166">
              <a:extLst>
                <a:ext uri="{FF2B5EF4-FFF2-40B4-BE49-F238E27FC236}">
                  <a16:creationId xmlns:a16="http://schemas.microsoft.com/office/drawing/2014/main" id="{E778611A-D973-4B71-BE19-5EAF7E8B744F}"/>
                </a:ext>
              </a:extLst>
            </p:cNvPr>
            <p:cNvSpPr/>
            <p:nvPr/>
          </p:nvSpPr>
          <p:spPr>
            <a:xfrm rot="20087287">
              <a:off x="9039725" y="32378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8" name="Овал 4167">
              <a:extLst>
                <a:ext uri="{FF2B5EF4-FFF2-40B4-BE49-F238E27FC236}">
                  <a16:creationId xmlns:a16="http://schemas.microsoft.com/office/drawing/2014/main" id="{B6BA469A-E050-4B86-8850-C3BA776D0C0B}"/>
                </a:ext>
              </a:extLst>
            </p:cNvPr>
            <p:cNvSpPr/>
            <p:nvPr/>
          </p:nvSpPr>
          <p:spPr>
            <a:xfrm rot="20087287">
              <a:off x="9081809" y="32837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9" name="Овал 4168">
              <a:extLst>
                <a:ext uri="{FF2B5EF4-FFF2-40B4-BE49-F238E27FC236}">
                  <a16:creationId xmlns:a16="http://schemas.microsoft.com/office/drawing/2014/main" id="{3AFE2F5F-1F3E-43D6-B95A-80DF512BF74F}"/>
                </a:ext>
              </a:extLst>
            </p:cNvPr>
            <p:cNvSpPr/>
            <p:nvPr/>
          </p:nvSpPr>
          <p:spPr>
            <a:xfrm rot="20087287">
              <a:off x="9041415" y="330127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0" name="Овал 4169">
              <a:extLst>
                <a:ext uri="{FF2B5EF4-FFF2-40B4-BE49-F238E27FC236}">
                  <a16:creationId xmlns:a16="http://schemas.microsoft.com/office/drawing/2014/main" id="{852EA11D-3BD3-42B3-AF63-55D706A1CA8B}"/>
                </a:ext>
              </a:extLst>
            </p:cNvPr>
            <p:cNvSpPr/>
            <p:nvPr/>
          </p:nvSpPr>
          <p:spPr>
            <a:xfrm rot="20087287">
              <a:off x="8987832" y="322736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1" name="Овал 4170">
              <a:extLst>
                <a:ext uri="{FF2B5EF4-FFF2-40B4-BE49-F238E27FC236}">
                  <a16:creationId xmlns:a16="http://schemas.microsoft.com/office/drawing/2014/main" id="{415D710B-5544-468E-9B45-942C3272A076}"/>
                </a:ext>
              </a:extLst>
            </p:cNvPr>
            <p:cNvSpPr/>
            <p:nvPr/>
          </p:nvSpPr>
          <p:spPr>
            <a:xfrm rot="20087287">
              <a:off x="8954038" y="32681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2" name="Овал 4171">
              <a:extLst>
                <a:ext uri="{FF2B5EF4-FFF2-40B4-BE49-F238E27FC236}">
                  <a16:creationId xmlns:a16="http://schemas.microsoft.com/office/drawing/2014/main" id="{379E6D85-A2F9-49A9-9C12-1A4AB78DF6CC}"/>
                </a:ext>
              </a:extLst>
            </p:cNvPr>
            <p:cNvSpPr/>
            <p:nvPr/>
          </p:nvSpPr>
          <p:spPr>
            <a:xfrm rot="20087287">
              <a:off x="8964605" y="332525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3" name="Овал 4172">
              <a:extLst>
                <a:ext uri="{FF2B5EF4-FFF2-40B4-BE49-F238E27FC236}">
                  <a16:creationId xmlns:a16="http://schemas.microsoft.com/office/drawing/2014/main" id="{2E331178-9D32-4B65-93AD-2E48ABBC0385}"/>
                </a:ext>
              </a:extLst>
            </p:cNvPr>
            <p:cNvSpPr/>
            <p:nvPr/>
          </p:nvSpPr>
          <p:spPr>
            <a:xfrm rot="2497517">
              <a:off x="9133604" y="312447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4" name="Овал 4173">
              <a:extLst>
                <a:ext uri="{FF2B5EF4-FFF2-40B4-BE49-F238E27FC236}">
                  <a16:creationId xmlns:a16="http://schemas.microsoft.com/office/drawing/2014/main" id="{C29E6378-C27B-491E-B6A7-4FC164ADC8E5}"/>
                </a:ext>
              </a:extLst>
            </p:cNvPr>
            <p:cNvSpPr/>
            <p:nvPr/>
          </p:nvSpPr>
          <p:spPr>
            <a:xfrm rot="2497517">
              <a:off x="9207986" y="31813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5" name="Овал 4174">
              <a:extLst>
                <a:ext uri="{FF2B5EF4-FFF2-40B4-BE49-F238E27FC236}">
                  <a16:creationId xmlns:a16="http://schemas.microsoft.com/office/drawing/2014/main" id="{E5CD964A-4890-4799-8377-4138A5B9C0C1}"/>
                </a:ext>
              </a:extLst>
            </p:cNvPr>
            <p:cNvSpPr/>
            <p:nvPr/>
          </p:nvSpPr>
          <p:spPr>
            <a:xfrm rot="2497517">
              <a:off x="9178518" y="319780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6" name="Овал 4175">
              <a:extLst>
                <a:ext uri="{FF2B5EF4-FFF2-40B4-BE49-F238E27FC236}">
                  <a16:creationId xmlns:a16="http://schemas.microsoft.com/office/drawing/2014/main" id="{1BFEE266-C2B6-4B7D-8E37-9A68390A0789}"/>
                </a:ext>
              </a:extLst>
            </p:cNvPr>
            <p:cNvSpPr/>
            <p:nvPr/>
          </p:nvSpPr>
          <p:spPr>
            <a:xfrm rot="20087287">
              <a:off x="9112276" y="32224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7" name="Овал 4176">
              <a:extLst>
                <a:ext uri="{FF2B5EF4-FFF2-40B4-BE49-F238E27FC236}">
                  <a16:creationId xmlns:a16="http://schemas.microsoft.com/office/drawing/2014/main" id="{8E75E865-C703-4931-A47F-8AE863F19B83}"/>
                </a:ext>
              </a:extLst>
            </p:cNvPr>
            <p:cNvSpPr/>
            <p:nvPr/>
          </p:nvSpPr>
          <p:spPr>
            <a:xfrm rot="20087287">
              <a:off x="8905114" y="3300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8" name="Овал 4177">
              <a:extLst>
                <a:ext uri="{FF2B5EF4-FFF2-40B4-BE49-F238E27FC236}">
                  <a16:creationId xmlns:a16="http://schemas.microsoft.com/office/drawing/2014/main" id="{26D7DCE2-5BBC-462A-9722-54021C0A4D8D}"/>
                </a:ext>
              </a:extLst>
            </p:cNvPr>
            <p:cNvSpPr/>
            <p:nvPr/>
          </p:nvSpPr>
          <p:spPr>
            <a:xfrm rot="20087287">
              <a:off x="8971496" y="33979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9" name="Овал 4178">
              <a:extLst>
                <a:ext uri="{FF2B5EF4-FFF2-40B4-BE49-F238E27FC236}">
                  <a16:creationId xmlns:a16="http://schemas.microsoft.com/office/drawing/2014/main" id="{762BE204-2DF5-4A6C-B35F-38D50381F74A}"/>
                </a:ext>
              </a:extLst>
            </p:cNvPr>
            <p:cNvSpPr/>
            <p:nvPr/>
          </p:nvSpPr>
          <p:spPr>
            <a:xfrm rot="20087287">
              <a:off x="9048509" y="33836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0" name="Овал 4179">
              <a:extLst>
                <a:ext uri="{FF2B5EF4-FFF2-40B4-BE49-F238E27FC236}">
                  <a16:creationId xmlns:a16="http://schemas.microsoft.com/office/drawing/2014/main" id="{987C99A0-9C4F-4750-9EA0-2A85A98A9AB0}"/>
                </a:ext>
              </a:extLst>
            </p:cNvPr>
            <p:cNvSpPr/>
            <p:nvPr/>
          </p:nvSpPr>
          <p:spPr>
            <a:xfrm rot="20087287">
              <a:off x="9017336" y="318688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1" name="Овал 4180">
              <a:extLst>
                <a:ext uri="{FF2B5EF4-FFF2-40B4-BE49-F238E27FC236}">
                  <a16:creationId xmlns:a16="http://schemas.microsoft.com/office/drawing/2014/main" id="{9C499803-F3D9-4C9E-AF2B-2FA4519C4EB1}"/>
                </a:ext>
              </a:extLst>
            </p:cNvPr>
            <p:cNvSpPr/>
            <p:nvPr/>
          </p:nvSpPr>
          <p:spPr>
            <a:xfrm rot="20087287">
              <a:off x="9071194" y="31776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2" name="Овал 4181">
              <a:extLst>
                <a:ext uri="{FF2B5EF4-FFF2-40B4-BE49-F238E27FC236}">
                  <a16:creationId xmlns:a16="http://schemas.microsoft.com/office/drawing/2014/main" id="{27251F7A-4592-4493-9C8D-C83D29671B94}"/>
                </a:ext>
              </a:extLst>
            </p:cNvPr>
            <p:cNvSpPr/>
            <p:nvPr/>
          </p:nvSpPr>
          <p:spPr>
            <a:xfrm rot="20087287">
              <a:off x="9067028" y="324113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3" name="Овал 4182">
              <a:extLst>
                <a:ext uri="{FF2B5EF4-FFF2-40B4-BE49-F238E27FC236}">
                  <a16:creationId xmlns:a16="http://schemas.microsoft.com/office/drawing/2014/main" id="{76381246-ECC9-4682-8A11-DB95304B0881}"/>
                </a:ext>
              </a:extLst>
            </p:cNvPr>
            <p:cNvSpPr/>
            <p:nvPr/>
          </p:nvSpPr>
          <p:spPr>
            <a:xfrm rot="20087287">
              <a:off x="8996577" y="32807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4" name="Овал 4183">
              <a:extLst>
                <a:ext uri="{FF2B5EF4-FFF2-40B4-BE49-F238E27FC236}">
                  <a16:creationId xmlns:a16="http://schemas.microsoft.com/office/drawing/2014/main" id="{A85C90D1-1D62-4F67-9CD9-AD664B38D15E}"/>
                </a:ext>
              </a:extLst>
            </p:cNvPr>
            <p:cNvSpPr/>
            <p:nvPr/>
          </p:nvSpPr>
          <p:spPr>
            <a:xfrm rot="20087287">
              <a:off x="8972934" y="3148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5" name="Овал 4184">
              <a:extLst>
                <a:ext uri="{FF2B5EF4-FFF2-40B4-BE49-F238E27FC236}">
                  <a16:creationId xmlns:a16="http://schemas.microsoft.com/office/drawing/2014/main" id="{3458DA62-6C1F-4A4F-8FB8-248D9C237720}"/>
                </a:ext>
              </a:extLst>
            </p:cNvPr>
            <p:cNvSpPr/>
            <p:nvPr/>
          </p:nvSpPr>
          <p:spPr>
            <a:xfrm rot="20087287">
              <a:off x="8953204" y="32013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6" name="Овал 4185">
              <a:extLst>
                <a:ext uri="{FF2B5EF4-FFF2-40B4-BE49-F238E27FC236}">
                  <a16:creationId xmlns:a16="http://schemas.microsoft.com/office/drawing/2014/main" id="{1D43C90C-0447-4E4E-A691-4D16A42071DE}"/>
                </a:ext>
              </a:extLst>
            </p:cNvPr>
            <p:cNvSpPr/>
            <p:nvPr/>
          </p:nvSpPr>
          <p:spPr>
            <a:xfrm rot="20087287">
              <a:off x="9000906" y="334676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7" name="Овал 4186">
              <a:extLst>
                <a:ext uri="{FF2B5EF4-FFF2-40B4-BE49-F238E27FC236}">
                  <a16:creationId xmlns:a16="http://schemas.microsoft.com/office/drawing/2014/main" id="{171B8613-AC1C-400D-8ABB-981E29E99B7A}"/>
                </a:ext>
              </a:extLst>
            </p:cNvPr>
            <p:cNvSpPr/>
            <p:nvPr/>
          </p:nvSpPr>
          <p:spPr>
            <a:xfrm rot="20087287">
              <a:off x="9220594" y="331006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8" name="Овал 4187">
              <a:extLst>
                <a:ext uri="{FF2B5EF4-FFF2-40B4-BE49-F238E27FC236}">
                  <a16:creationId xmlns:a16="http://schemas.microsoft.com/office/drawing/2014/main" id="{1D06544D-677F-4C72-BF31-D44BD9A4919C}"/>
                </a:ext>
              </a:extLst>
            </p:cNvPr>
            <p:cNvSpPr/>
            <p:nvPr/>
          </p:nvSpPr>
          <p:spPr>
            <a:xfrm rot="2497517">
              <a:off x="9273194" y="315768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9" name="Овал 4188">
              <a:extLst>
                <a:ext uri="{FF2B5EF4-FFF2-40B4-BE49-F238E27FC236}">
                  <a16:creationId xmlns:a16="http://schemas.microsoft.com/office/drawing/2014/main" id="{35A2CE27-9F1E-4F99-BCF9-E5CE5F3DA297}"/>
                </a:ext>
              </a:extLst>
            </p:cNvPr>
            <p:cNvSpPr/>
            <p:nvPr/>
          </p:nvSpPr>
          <p:spPr>
            <a:xfrm rot="2497517">
              <a:off x="9235342" y="32100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0" name="Овал 4189">
              <a:extLst>
                <a:ext uri="{FF2B5EF4-FFF2-40B4-BE49-F238E27FC236}">
                  <a16:creationId xmlns:a16="http://schemas.microsoft.com/office/drawing/2014/main" id="{6013CB84-F5D1-4014-BB4F-D7BB456522CC}"/>
                </a:ext>
              </a:extLst>
            </p:cNvPr>
            <p:cNvSpPr/>
            <p:nvPr/>
          </p:nvSpPr>
          <p:spPr>
            <a:xfrm rot="2497517">
              <a:off x="9248833" y="32660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1" name="Овал 4190">
              <a:extLst>
                <a:ext uri="{FF2B5EF4-FFF2-40B4-BE49-F238E27FC236}">
                  <a16:creationId xmlns:a16="http://schemas.microsoft.com/office/drawing/2014/main" id="{1D819D47-C914-4357-AB2E-C50964896056}"/>
                </a:ext>
              </a:extLst>
            </p:cNvPr>
            <p:cNvSpPr/>
            <p:nvPr/>
          </p:nvSpPr>
          <p:spPr>
            <a:xfrm rot="20087287">
              <a:off x="9038653" y="332882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2" name="Овал 4191">
              <a:extLst>
                <a:ext uri="{FF2B5EF4-FFF2-40B4-BE49-F238E27FC236}">
                  <a16:creationId xmlns:a16="http://schemas.microsoft.com/office/drawing/2014/main" id="{475E0A89-E5EA-46AD-AFC2-21A99589F9A6}"/>
                </a:ext>
              </a:extLst>
            </p:cNvPr>
            <p:cNvSpPr/>
            <p:nvPr/>
          </p:nvSpPr>
          <p:spPr>
            <a:xfrm rot="20087287">
              <a:off x="9194849" y="32069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3" name="Овал 4192">
              <a:extLst>
                <a:ext uri="{FF2B5EF4-FFF2-40B4-BE49-F238E27FC236}">
                  <a16:creationId xmlns:a16="http://schemas.microsoft.com/office/drawing/2014/main" id="{BBBD2BB9-7992-4D64-B6FA-D927429380F8}"/>
                </a:ext>
              </a:extLst>
            </p:cNvPr>
            <p:cNvSpPr/>
            <p:nvPr/>
          </p:nvSpPr>
          <p:spPr>
            <a:xfrm rot="20087287">
              <a:off x="9116009" y="316241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4" name="Овал 4193">
              <a:extLst>
                <a:ext uri="{FF2B5EF4-FFF2-40B4-BE49-F238E27FC236}">
                  <a16:creationId xmlns:a16="http://schemas.microsoft.com/office/drawing/2014/main" id="{90475A67-F1C8-47BB-AF8A-25757A6DA011}"/>
                </a:ext>
              </a:extLst>
            </p:cNvPr>
            <p:cNvSpPr/>
            <p:nvPr/>
          </p:nvSpPr>
          <p:spPr>
            <a:xfrm rot="20087287">
              <a:off x="9172451" y="31624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5" name="Овал 4194">
              <a:extLst>
                <a:ext uri="{FF2B5EF4-FFF2-40B4-BE49-F238E27FC236}">
                  <a16:creationId xmlns:a16="http://schemas.microsoft.com/office/drawing/2014/main" id="{0BA59417-EEF0-4568-AFA3-F6FE19A85978}"/>
                </a:ext>
              </a:extLst>
            </p:cNvPr>
            <p:cNvSpPr/>
            <p:nvPr/>
          </p:nvSpPr>
          <p:spPr>
            <a:xfrm rot="20087287">
              <a:off x="9132303" y="326830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6" name="Овал 4195">
              <a:extLst>
                <a:ext uri="{FF2B5EF4-FFF2-40B4-BE49-F238E27FC236}">
                  <a16:creationId xmlns:a16="http://schemas.microsoft.com/office/drawing/2014/main" id="{37CED6D2-3738-4ABE-AA24-DA47E73383C2}"/>
                </a:ext>
              </a:extLst>
            </p:cNvPr>
            <p:cNvSpPr/>
            <p:nvPr/>
          </p:nvSpPr>
          <p:spPr>
            <a:xfrm rot="20087287">
              <a:off x="9174388" y="331424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7" name="Овал 4196">
              <a:extLst>
                <a:ext uri="{FF2B5EF4-FFF2-40B4-BE49-F238E27FC236}">
                  <a16:creationId xmlns:a16="http://schemas.microsoft.com/office/drawing/2014/main" id="{99294FBB-B210-4116-81D9-7140D0257E09}"/>
                </a:ext>
              </a:extLst>
            </p:cNvPr>
            <p:cNvSpPr/>
            <p:nvPr/>
          </p:nvSpPr>
          <p:spPr>
            <a:xfrm rot="20087287">
              <a:off x="9133994" y="33317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8" name="Овал 4197">
              <a:extLst>
                <a:ext uri="{FF2B5EF4-FFF2-40B4-BE49-F238E27FC236}">
                  <a16:creationId xmlns:a16="http://schemas.microsoft.com/office/drawing/2014/main" id="{BFB904C1-4FF1-4629-B52A-E128B8774541}"/>
                </a:ext>
              </a:extLst>
            </p:cNvPr>
            <p:cNvSpPr/>
            <p:nvPr/>
          </p:nvSpPr>
          <p:spPr>
            <a:xfrm rot="20087287">
              <a:off x="9080410" y="32578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9" name="Овал 4198">
              <a:extLst>
                <a:ext uri="{FF2B5EF4-FFF2-40B4-BE49-F238E27FC236}">
                  <a16:creationId xmlns:a16="http://schemas.microsoft.com/office/drawing/2014/main" id="{4799FAD1-0F4F-42BF-9850-1B95FB6C84A4}"/>
                </a:ext>
              </a:extLst>
            </p:cNvPr>
            <p:cNvSpPr/>
            <p:nvPr/>
          </p:nvSpPr>
          <p:spPr>
            <a:xfrm rot="20087287">
              <a:off x="9046617" y="32986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0" name="Овал 4199">
              <a:extLst>
                <a:ext uri="{FF2B5EF4-FFF2-40B4-BE49-F238E27FC236}">
                  <a16:creationId xmlns:a16="http://schemas.microsoft.com/office/drawing/2014/main" id="{6F0A2613-CD79-4247-B0DC-40D8E1747079}"/>
                </a:ext>
              </a:extLst>
            </p:cNvPr>
            <p:cNvSpPr/>
            <p:nvPr/>
          </p:nvSpPr>
          <p:spPr>
            <a:xfrm rot="20087287">
              <a:off x="9057184" y="33557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1" name="Овал 4200">
              <a:extLst>
                <a:ext uri="{FF2B5EF4-FFF2-40B4-BE49-F238E27FC236}">
                  <a16:creationId xmlns:a16="http://schemas.microsoft.com/office/drawing/2014/main" id="{5B911185-8DD3-4C93-BD50-B39D7341C9F8}"/>
                </a:ext>
              </a:extLst>
            </p:cNvPr>
            <p:cNvSpPr/>
            <p:nvPr/>
          </p:nvSpPr>
          <p:spPr>
            <a:xfrm rot="2497517">
              <a:off x="9226183" y="315496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2" name="Овал 4201">
              <a:extLst>
                <a:ext uri="{FF2B5EF4-FFF2-40B4-BE49-F238E27FC236}">
                  <a16:creationId xmlns:a16="http://schemas.microsoft.com/office/drawing/2014/main" id="{AD48E2A0-BF91-4C5D-8497-FB0726553143}"/>
                </a:ext>
              </a:extLst>
            </p:cNvPr>
            <p:cNvSpPr/>
            <p:nvPr/>
          </p:nvSpPr>
          <p:spPr>
            <a:xfrm rot="2497517">
              <a:off x="9300565" y="321186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3" name="Овал 4202">
              <a:extLst>
                <a:ext uri="{FF2B5EF4-FFF2-40B4-BE49-F238E27FC236}">
                  <a16:creationId xmlns:a16="http://schemas.microsoft.com/office/drawing/2014/main" id="{ACFFF617-4031-4AF6-8505-2E01A6961430}"/>
                </a:ext>
              </a:extLst>
            </p:cNvPr>
            <p:cNvSpPr/>
            <p:nvPr/>
          </p:nvSpPr>
          <p:spPr>
            <a:xfrm rot="2497517">
              <a:off x="9271096" y="322829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4" name="Овал 4203">
              <a:extLst>
                <a:ext uri="{FF2B5EF4-FFF2-40B4-BE49-F238E27FC236}">
                  <a16:creationId xmlns:a16="http://schemas.microsoft.com/office/drawing/2014/main" id="{93C33791-857B-4454-9257-BA743766AFDB}"/>
                </a:ext>
              </a:extLst>
            </p:cNvPr>
            <p:cNvSpPr/>
            <p:nvPr/>
          </p:nvSpPr>
          <p:spPr>
            <a:xfrm rot="20087287">
              <a:off x="9204856" y="32529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5" name="Овал 4204">
              <a:extLst>
                <a:ext uri="{FF2B5EF4-FFF2-40B4-BE49-F238E27FC236}">
                  <a16:creationId xmlns:a16="http://schemas.microsoft.com/office/drawing/2014/main" id="{431800C3-AC7B-47BD-AE10-F7898F25E800}"/>
                </a:ext>
              </a:extLst>
            </p:cNvPr>
            <p:cNvSpPr/>
            <p:nvPr/>
          </p:nvSpPr>
          <p:spPr>
            <a:xfrm rot="20087287">
              <a:off x="8997693" y="333051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6" name="Овал 4205">
              <a:extLst>
                <a:ext uri="{FF2B5EF4-FFF2-40B4-BE49-F238E27FC236}">
                  <a16:creationId xmlns:a16="http://schemas.microsoft.com/office/drawing/2014/main" id="{B69EA776-A734-4609-8903-2204F415C276}"/>
                </a:ext>
              </a:extLst>
            </p:cNvPr>
            <p:cNvSpPr/>
            <p:nvPr/>
          </p:nvSpPr>
          <p:spPr>
            <a:xfrm rot="20087287">
              <a:off x="9064073" y="34284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7" name="Овал 4206">
              <a:extLst>
                <a:ext uri="{FF2B5EF4-FFF2-40B4-BE49-F238E27FC236}">
                  <a16:creationId xmlns:a16="http://schemas.microsoft.com/office/drawing/2014/main" id="{08060B93-FDFF-4EE0-8143-CCCBDF82B5D7}"/>
                </a:ext>
              </a:extLst>
            </p:cNvPr>
            <p:cNvSpPr/>
            <p:nvPr/>
          </p:nvSpPr>
          <p:spPr>
            <a:xfrm rot="20087287">
              <a:off x="9141086" y="341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8" name="Овал 4207">
              <a:extLst>
                <a:ext uri="{FF2B5EF4-FFF2-40B4-BE49-F238E27FC236}">
                  <a16:creationId xmlns:a16="http://schemas.microsoft.com/office/drawing/2014/main" id="{F61280F9-F99C-4F37-834E-CDCFD2EE6D78}"/>
                </a:ext>
              </a:extLst>
            </p:cNvPr>
            <p:cNvSpPr/>
            <p:nvPr/>
          </p:nvSpPr>
          <p:spPr>
            <a:xfrm rot="20087287">
              <a:off x="9109914" y="321738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9" name="Овал 4208">
              <a:extLst>
                <a:ext uri="{FF2B5EF4-FFF2-40B4-BE49-F238E27FC236}">
                  <a16:creationId xmlns:a16="http://schemas.microsoft.com/office/drawing/2014/main" id="{B329B4BA-DACC-4B5E-A2D7-68DE7CD124CC}"/>
                </a:ext>
              </a:extLst>
            </p:cNvPr>
            <p:cNvSpPr/>
            <p:nvPr/>
          </p:nvSpPr>
          <p:spPr>
            <a:xfrm rot="20087287">
              <a:off x="9163773" y="32081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0" name="Овал 4209">
              <a:extLst>
                <a:ext uri="{FF2B5EF4-FFF2-40B4-BE49-F238E27FC236}">
                  <a16:creationId xmlns:a16="http://schemas.microsoft.com/office/drawing/2014/main" id="{47F4E7D2-D739-49FE-9F92-CD2E01EB5BCF}"/>
                </a:ext>
              </a:extLst>
            </p:cNvPr>
            <p:cNvSpPr/>
            <p:nvPr/>
          </p:nvSpPr>
          <p:spPr>
            <a:xfrm rot="20087287">
              <a:off x="9159607" y="327162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1" name="Овал 4210">
              <a:extLst>
                <a:ext uri="{FF2B5EF4-FFF2-40B4-BE49-F238E27FC236}">
                  <a16:creationId xmlns:a16="http://schemas.microsoft.com/office/drawing/2014/main" id="{8D123956-9DD0-4C92-8A61-99417021260E}"/>
                </a:ext>
              </a:extLst>
            </p:cNvPr>
            <p:cNvSpPr/>
            <p:nvPr/>
          </p:nvSpPr>
          <p:spPr>
            <a:xfrm rot="20087287">
              <a:off x="9089155" y="331127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2" name="Овал 4211">
              <a:extLst>
                <a:ext uri="{FF2B5EF4-FFF2-40B4-BE49-F238E27FC236}">
                  <a16:creationId xmlns:a16="http://schemas.microsoft.com/office/drawing/2014/main" id="{FBE53CC3-D148-4177-8508-DE6DB65976D2}"/>
                </a:ext>
              </a:extLst>
            </p:cNvPr>
            <p:cNvSpPr/>
            <p:nvPr/>
          </p:nvSpPr>
          <p:spPr>
            <a:xfrm rot="20087287">
              <a:off x="9065513" y="31792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3" name="Овал 4212">
              <a:extLst>
                <a:ext uri="{FF2B5EF4-FFF2-40B4-BE49-F238E27FC236}">
                  <a16:creationId xmlns:a16="http://schemas.microsoft.com/office/drawing/2014/main" id="{6B2CB637-551C-483E-A782-593DFFD9F06A}"/>
                </a:ext>
              </a:extLst>
            </p:cNvPr>
            <p:cNvSpPr/>
            <p:nvPr/>
          </p:nvSpPr>
          <p:spPr>
            <a:xfrm rot="20087287">
              <a:off x="9045783" y="323188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4" name="Овал 4213">
              <a:extLst>
                <a:ext uri="{FF2B5EF4-FFF2-40B4-BE49-F238E27FC236}">
                  <a16:creationId xmlns:a16="http://schemas.microsoft.com/office/drawing/2014/main" id="{0308F171-CFB7-4106-9DE3-E29A664C7E6D}"/>
                </a:ext>
              </a:extLst>
            </p:cNvPr>
            <p:cNvSpPr/>
            <p:nvPr/>
          </p:nvSpPr>
          <p:spPr>
            <a:xfrm rot="20087287">
              <a:off x="9093484" y="337725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5" name="Овал 4214">
              <a:extLst>
                <a:ext uri="{FF2B5EF4-FFF2-40B4-BE49-F238E27FC236}">
                  <a16:creationId xmlns:a16="http://schemas.microsoft.com/office/drawing/2014/main" id="{83C2E813-7A6A-49FD-BEEB-7B9270E647C4}"/>
                </a:ext>
              </a:extLst>
            </p:cNvPr>
            <p:cNvSpPr/>
            <p:nvPr/>
          </p:nvSpPr>
          <p:spPr>
            <a:xfrm rot="20087287">
              <a:off x="9010571" y="321290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6" name="Овал 4215">
              <a:extLst>
                <a:ext uri="{FF2B5EF4-FFF2-40B4-BE49-F238E27FC236}">
                  <a16:creationId xmlns:a16="http://schemas.microsoft.com/office/drawing/2014/main" id="{BEE5FEC5-B4F9-479B-96D0-182C37BDBA5E}"/>
                </a:ext>
              </a:extLst>
            </p:cNvPr>
            <p:cNvSpPr/>
            <p:nvPr/>
          </p:nvSpPr>
          <p:spPr>
            <a:xfrm rot="8235995">
              <a:off x="9313470" y="351169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7" name="Овал 4216">
              <a:extLst>
                <a:ext uri="{FF2B5EF4-FFF2-40B4-BE49-F238E27FC236}">
                  <a16:creationId xmlns:a16="http://schemas.microsoft.com/office/drawing/2014/main" id="{5073286F-189E-4861-9B66-B839F646C823}"/>
                </a:ext>
              </a:extLst>
            </p:cNvPr>
            <p:cNvSpPr/>
            <p:nvPr/>
          </p:nvSpPr>
          <p:spPr>
            <a:xfrm rot="8235995">
              <a:off x="9266775" y="352268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8" name="Овал 4217">
              <a:extLst>
                <a:ext uri="{FF2B5EF4-FFF2-40B4-BE49-F238E27FC236}">
                  <a16:creationId xmlns:a16="http://schemas.microsoft.com/office/drawing/2014/main" id="{1C72ED5D-48A4-45DA-A5D0-F0D2B03539F6}"/>
                </a:ext>
              </a:extLst>
            </p:cNvPr>
            <p:cNvSpPr/>
            <p:nvPr/>
          </p:nvSpPr>
          <p:spPr>
            <a:xfrm rot="4225765">
              <a:off x="9229157" y="32663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9" name="Овал 4218">
              <a:extLst>
                <a:ext uri="{FF2B5EF4-FFF2-40B4-BE49-F238E27FC236}">
                  <a16:creationId xmlns:a16="http://schemas.microsoft.com/office/drawing/2014/main" id="{FC860CBE-574D-48B6-B45C-5B8BED5BA75A}"/>
                </a:ext>
              </a:extLst>
            </p:cNvPr>
            <p:cNvSpPr/>
            <p:nvPr/>
          </p:nvSpPr>
          <p:spPr>
            <a:xfrm rot="4225765">
              <a:off x="9312570" y="346925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0" name="Овал 4219">
              <a:extLst>
                <a:ext uri="{FF2B5EF4-FFF2-40B4-BE49-F238E27FC236}">
                  <a16:creationId xmlns:a16="http://schemas.microsoft.com/office/drawing/2014/main" id="{CAA8560C-116E-4FAC-92B5-EB53D1C238B1}"/>
                </a:ext>
              </a:extLst>
            </p:cNvPr>
            <p:cNvSpPr/>
            <p:nvPr/>
          </p:nvSpPr>
          <p:spPr>
            <a:xfrm rot="4225765">
              <a:off x="9356364" y="33772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1" name="Овал 4220">
              <a:extLst>
                <a:ext uri="{FF2B5EF4-FFF2-40B4-BE49-F238E27FC236}">
                  <a16:creationId xmlns:a16="http://schemas.microsoft.com/office/drawing/2014/main" id="{386BBCE0-8CCB-4C81-8574-D8DE3C704D58}"/>
                </a:ext>
              </a:extLst>
            </p:cNvPr>
            <p:cNvSpPr/>
            <p:nvPr/>
          </p:nvSpPr>
          <p:spPr>
            <a:xfrm rot="4225765">
              <a:off x="9350823" y="34462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2" name="Овал 4221">
              <a:extLst>
                <a:ext uri="{FF2B5EF4-FFF2-40B4-BE49-F238E27FC236}">
                  <a16:creationId xmlns:a16="http://schemas.microsoft.com/office/drawing/2014/main" id="{FDB0DE5E-7DEF-4C4D-A211-0384014F1D49}"/>
                </a:ext>
              </a:extLst>
            </p:cNvPr>
            <p:cNvSpPr/>
            <p:nvPr/>
          </p:nvSpPr>
          <p:spPr>
            <a:xfrm rot="4225765">
              <a:off x="9268979" y="33867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3" name="Овал 4222">
              <a:extLst>
                <a:ext uri="{FF2B5EF4-FFF2-40B4-BE49-F238E27FC236}">
                  <a16:creationId xmlns:a16="http://schemas.microsoft.com/office/drawing/2014/main" id="{D579BAD1-5BA6-49D0-859B-EC4BE5AE6D0F}"/>
                </a:ext>
              </a:extLst>
            </p:cNvPr>
            <p:cNvSpPr/>
            <p:nvPr/>
          </p:nvSpPr>
          <p:spPr>
            <a:xfrm rot="4225765">
              <a:off x="9227628" y="34336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4" name="Овал 4223">
              <a:extLst>
                <a:ext uri="{FF2B5EF4-FFF2-40B4-BE49-F238E27FC236}">
                  <a16:creationId xmlns:a16="http://schemas.microsoft.com/office/drawing/2014/main" id="{A339134F-7266-4D4C-B283-8D885F8D3CE1}"/>
                </a:ext>
              </a:extLst>
            </p:cNvPr>
            <p:cNvSpPr/>
            <p:nvPr/>
          </p:nvSpPr>
          <p:spPr>
            <a:xfrm rot="4225765">
              <a:off x="9217396" y="33825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5" name="Овал 4224">
              <a:extLst>
                <a:ext uri="{FF2B5EF4-FFF2-40B4-BE49-F238E27FC236}">
                  <a16:creationId xmlns:a16="http://schemas.microsoft.com/office/drawing/2014/main" id="{FF5CCF8F-95B8-41A4-936C-3FF06198BAD5}"/>
                </a:ext>
              </a:extLst>
            </p:cNvPr>
            <p:cNvSpPr/>
            <p:nvPr/>
          </p:nvSpPr>
          <p:spPr>
            <a:xfrm rot="4225765">
              <a:off x="9282542" y="332434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6" name="Овал 4225">
              <a:extLst>
                <a:ext uri="{FF2B5EF4-FFF2-40B4-BE49-F238E27FC236}">
                  <a16:creationId xmlns:a16="http://schemas.microsoft.com/office/drawing/2014/main" id="{42656A5C-10E7-4795-A182-D954CF61F6A9}"/>
                </a:ext>
              </a:extLst>
            </p:cNvPr>
            <p:cNvSpPr/>
            <p:nvPr/>
          </p:nvSpPr>
          <p:spPr>
            <a:xfrm rot="4225765">
              <a:off x="9252808" y="32790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7" name="Овал 4226">
              <a:extLst>
                <a:ext uri="{FF2B5EF4-FFF2-40B4-BE49-F238E27FC236}">
                  <a16:creationId xmlns:a16="http://schemas.microsoft.com/office/drawing/2014/main" id="{AD4422CE-A45A-41FC-8E7F-CF6D26592E8D}"/>
                </a:ext>
              </a:extLst>
            </p:cNvPr>
            <p:cNvSpPr/>
            <p:nvPr/>
          </p:nvSpPr>
          <p:spPr>
            <a:xfrm rot="4225765">
              <a:off x="9205526" y="328633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8" name="Овал 4227">
              <a:extLst>
                <a:ext uri="{FF2B5EF4-FFF2-40B4-BE49-F238E27FC236}">
                  <a16:creationId xmlns:a16="http://schemas.microsoft.com/office/drawing/2014/main" id="{A89F67E4-8F6F-4CDE-A64B-6D5568A7F23B}"/>
                </a:ext>
              </a:extLst>
            </p:cNvPr>
            <p:cNvSpPr/>
            <p:nvPr/>
          </p:nvSpPr>
          <p:spPr>
            <a:xfrm rot="8235995">
              <a:off x="9295145" y="35536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9" name="Овал 4228">
              <a:extLst>
                <a:ext uri="{FF2B5EF4-FFF2-40B4-BE49-F238E27FC236}">
                  <a16:creationId xmlns:a16="http://schemas.microsoft.com/office/drawing/2014/main" id="{9781A794-C4C0-4EC2-AD28-4F8A06CF1243}"/>
                </a:ext>
              </a:extLst>
            </p:cNvPr>
            <p:cNvSpPr/>
            <p:nvPr/>
          </p:nvSpPr>
          <p:spPr>
            <a:xfrm rot="4225765">
              <a:off x="9274271" y="347695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0" name="Овал 4229">
              <a:extLst>
                <a:ext uri="{FF2B5EF4-FFF2-40B4-BE49-F238E27FC236}">
                  <a16:creationId xmlns:a16="http://schemas.microsoft.com/office/drawing/2014/main" id="{C416631C-98D0-4328-86B3-E63A5DB9BB44}"/>
                </a:ext>
              </a:extLst>
            </p:cNvPr>
            <p:cNvSpPr/>
            <p:nvPr/>
          </p:nvSpPr>
          <p:spPr>
            <a:xfrm rot="4225765">
              <a:off x="9231812" y="32160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1" name="Овал 4230">
              <a:extLst>
                <a:ext uri="{FF2B5EF4-FFF2-40B4-BE49-F238E27FC236}">
                  <a16:creationId xmlns:a16="http://schemas.microsoft.com/office/drawing/2014/main" id="{DDFFB647-3CF9-4E11-99DB-C68B3AF58EA4}"/>
                </a:ext>
              </a:extLst>
            </p:cNvPr>
            <p:cNvSpPr/>
            <p:nvPr/>
          </p:nvSpPr>
          <p:spPr>
            <a:xfrm rot="4225765">
              <a:off x="9145968" y="328761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2" name="Овал 4231">
              <a:extLst>
                <a:ext uri="{FF2B5EF4-FFF2-40B4-BE49-F238E27FC236}">
                  <a16:creationId xmlns:a16="http://schemas.microsoft.com/office/drawing/2014/main" id="{8CB52F9B-D6D6-4329-B8DA-294901273E91}"/>
                </a:ext>
              </a:extLst>
            </p:cNvPr>
            <p:cNvSpPr/>
            <p:nvPr/>
          </p:nvSpPr>
          <p:spPr>
            <a:xfrm rot="4225765">
              <a:off x="9149964" y="338315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3" name="Овал 4232">
              <a:extLst>
                <a:ext uri="{FF2B5EF4-FFF2-40B4-BE49-F238E27FC236}">
                  <a16:creationId xmlns:a16="http://schemas.microsoft.com/office/drawing/2014/main" id="{394354E2-83FC-4195-B1C5-7B90FB60133A}"/>
                </a:ext>
              </a:extLst>
            </p:cNvPr>
            <p:cNvSpPr/>
            <p:nvPr/>
          </p:nvSpPr>
          <p:spPr>
            <a:xfrm rot="4225765">
              <a:off x="9312433" y="33643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4" name="Овал 4233">
              <a:extLst>
                <a:ext uri="{FF2B5EF4-FFF2-40B4-BE49-F238E27FC236}">
                  <a16:creationId xmlns:a16="http://schemas.microsoft.com/office/drawing/2014/main" id="{E452BB29-929B-4574-84B4-BD89DF738AD7}"/>
                </a:ext>
              </a:extLst>
            </p:cNvPr>
            <p:cNvSpPr/>
            <p:nvPr/>
          </p:nvSpPr>
          <p:spPr>
            <a:xfrm rot="4225765">
              <a:off x="9314639" y="343114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5" name="Овал 4234">
              <a:extLst>
                <a:ext uri="{FF2B5EF4-FFF2-40B4-BE49-F238E27FC236}">
                  <a16:creationId xmlns:a16="http://schemas.microsoft.com/office/drawing/2014/main" id="{C8708164-5CAE-403E-BC32-73532903D577}"/>
                </a:ext>
              </a:extLst>
            </p:cNvPr>
            <p:cNvSpPr/>
            <p:nvPr/>
          </p:nvSpPr>
          <p:spPr>
            <a:xfrm rot="4225765">
              <a:off x="9263602" y="34198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6" name="Овал 4235">
              <a:extLst>
                <a:ext uri="{FF2B5EF4-FFF2-40B4-BE49-F238E27FC236}">
                  <a16:creationId xmlns:a16="http://schemas.microsoft.com/office/drawing/2014/main" id="{62006A39-211F-4424-A48A-A3E399728896}"/>
                </a:ext>
              </a:extLst>
            </p:cNvPr>
            <p:cNvSpPr/>
            <p:nvPr/>
          </p:nvSpPr>
          <p:spPr>
            <a:xfrm rot="4225765">
              <a:off x="9238413" y="332978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7" name="Овал 4236">
              <a:extLst>
                <a:ext uri="{FF2B5EF4-FFF2-40B4-BE49-F238E27FC236}">
                  <a16:creationId xmlns:a16="http://schemas.microsoft.com/office/drawing/2014/main" id="{8FF77448-D17A-493F-B304-905553958BBF}"/>
                </a:ext>
              </a:extLst>
            </p:cNvPr>
            <p:cNvSpPr/>
            <p:nvPr/>
          </p:nvSpPr>
          <p:spPr>
            <a:xfrm rot="4225765">
              <a:off x="9347675" y="331386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8" name="Овал 4237">
              <a:extLst>
                <a:ext uri="{FF2B5EF4-FFF2-40B4-BE49-F238E27FC236}">
                  <a16:creationId xmlns:a16="http://schemas.microsoft.com/office/drawing/2014/main" id="{4F9EE76E-B4EF-41E1-9293-54ABC9789EB6}"/>
                </a:ext>
              </a:extLst>
            </p:cNvPr>
            <p:cNvSpPr/>
            <p:nvPr/>
          </p:nvSpPr>
          <p:spPr>
            <a:xfrm rot="4225765">
              <a:off x="9306988" y="328456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9" name="Овал 4238">
              <a:extLst>
                <a:ext uri="{FF2B5EF4-FFF2-40B4-BE49-F238E27FC236}">
                  <a16:creationId xmlns:a16="http://schemas.microsoft.com/office/drawing/2014/main" id="{361B9A90-655D-4C9B-9A52-596F99EDCEB7}"/>
                </a:ext>
              </a:extLst>
            </p:cNvPr>
            <p:cNvSpPr/>
            <p:nvPr/>
          </p:nvSpPr>
          <p:spPr>
            <a:xfrm rot="4225765">
              <a:off x="9184531" y="332859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0" name="Овал 4239">
              <a:extLst>
                <a:ext uri="{FF2B5EF4-FFF2-40B4-BE49-F238E27FC236}">
                  <a16:creationId xmlns:a16="http://schemas.microsoft.com/office/drawing/2014/main" id="{7170C527-0B73-481B-A93F-963EC64E5216}"/>
                </a:ext>
              </a:extLst>
            </p:cNvPr>
            <p:cNvSpPr/>
            <p:nvPr/>
          </p:nvSpPr>
          <p:spPr>
            <a:xfrm rot="4225765">
              <a:off x="9325829" y="324339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1" name="Овал 4240">
              <a:extLst>
                <a:ext uri="{FF2B5EF4-FFF2-40B4-BE49-F238E27FC236}">
                  <a16:creationId xmlns:a16="http://schemas.microsoft.com/office/drawing/2014/main" id="{2055AB2C-E152-44AC-A107-66D94AED8EA4}"/>
                </a:ext>
              </a:extLst>
            </p:cNvPr>
            <p:cNvSpPr/>
            <p:nvPr/>
          </p:nvSpPr>
          <p:spPr>
            <a:xfrm rot="4225765">
              <a:off x="9195353" y="33765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2" name="Овал 4241">
              <a:extLst>
                <a:ext uri="{FF2B5EF4-FFF2-40B4-BE49-F238E27FC236}">
                  <a16:creationId xmlns:a16="http://schemas.microsoft.com/office/drawing/2014/main" id="{87208AED-5CFD-41B0-BE3F-2C1723A6FD0A}"/>
                </a:ext>
              </a:extLst>
            </p:cNvPr>
            <p:cNvSpPr/>
            <p:nvPr/>
          </p:nvSpPr>
          <p:spPr>
            <a:xfrm rot="4225765">
              <a:off x="9322560" y="348742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3" name="Овал 4242">
              <a:extLst>
                <a:ext uri="{FF2B5EF4-FFF2-40B4-BE49-F238E27FC236}">
                  <a16:creationId xmlns:a16="http://schemas.microsoft.com/office/drawing/2014/main" id="{F0A2BD1F-155C-4783-8D26-6041C7EAB1BA}"/>
                </a:ext>
              </a:extLst>
            </p:cNvPr>
            <p:cNvSpPr/>
            <p:nvPr/>
          </p:nvSpPr>
          <p:spPr>
            <a:xfrm rot="4225765">
              <a:off x="9235176" y="349693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4" name="Овал 4243">
              <a:extLst>
                <a:ext uri="{FF2B5EF4-FFF2-40B4-BE49-F238E27FC236}">
                  <a16:creationId xmlns:a16="http://schemas.microsoft.com/office/drawing/2014/main" id="{3B71A721-EE6B-42F8-AF1D-1B5ADADF5410}"/>
                </a:ext>
              </a:extLst>
            </p:cNvPr>
            <p:cNvSpPr/>
            <p:nvPr/>
          </p:nvSpPr>
          <p:spPr>
            <a:xfrm rot="4225765">
              <a:off x="9193824" y="35438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5" name="Овал 4244">
              <a:extLst>
                <a:ext uri="{FF2B5EF4-FFF2-40B4-BE49-F238E27FC236}">
                  <a16:creationId xmlns:a16="http://schemas.microsoft.com/office/drawing/2014/main" id="{52909E77-A094-40F6-A7ED-073A9763FC72}"/>
                </a:ext>
              </a:extLst>
            </p:cNvPr>
            <p:cNvSpPr/>
            <p:nvPr/>
          </p:nvSpPr>
          <p:spPr>
            <a:xfrm rot="4225765">
              <a:off x="9183592" y="34927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6" name="Овал 4245">
              <a:extLst>
                <a:ext uri="{FF2B5EF4-FFF2-40B4-BE49-F238E27FC236}">
                  <a16:creationId xmlns:a16="http://schemas.microsoft.com/office/drawing/2014/main" id="{DD6B5217-BF45-4B5A-B82A-F97E8F1F0157}"/>
                </a:ext>
              </a:extLst>
            </p:cNvPr>
            <p:cNvSpPr/>
            <p:nvPr/>
          </p:nvSpPr>
          <p:spPr>
            <a:xfrm rot="4225765">
              <a:off x="9248739" y="343452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7" name="Овал 4246">
              <a:extLst>
                <a:ext uri="{FF2B5EF4-FFF2-40B4-BE49-F238E27FC236}">
                  <a16:creationId xmlns:a16="http://schemas.microsoft.com/office/drawing/2014/main" id="{133D8081-5385-4AEC-B042-C70A265E3C2F}"/>
                </a:ext>
              </a:extLst>
            </p:cNvPr>
            <p:cNvSpPr/>
            <p:nvPr/>
          </p:nvSpPr>
          <p:spPr>
            <a:xfrm rot="4225765">
              <a:off x="9219004" y="3389201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8" name="Овал 4247">
              <a:extLst>
                <a:ext uri="{FF2B5EF4-FFF2-40B4-BE49-F238E27FC236}">
                  <a16:creationId xmlns:a16="http://schemas.microsoft.com/office/drawing/2014/main" id="{0884F0D0-0BEF-4228-8486-C41E26850621}"/>
                </a:ext>
              </a:extLst>
            </p:cNvPr>
            <p:cNvSpPr/>
            <p:nvPr/>
          </p:nvSpPr>
          <p:spPr>
            <a:xfrm rot="4225765">
              <a:off x="9171722" y="339650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9" name="Овал 4248">
              <a:extLst>
                <a:ext uri="{FF2B5EF4-FFF2-40B4-BE49-F238E27FC236}">
                  <a16:creationId xmlns:a16="http://schemas.microsoft.com/office/drawing/2014/main" id="{1C4FDD22-8982-4A6D-A49D-6FB41F9A964E}"/>
                </a:ext>
              </a:extLst>
            </p:cNvPr>
            <p:cNvSpPr/>
            <p:nvPr/>
          </p:nvSpPr>
          <p:spPr>
            <a:xfrm rot="4225765">
              <a:off x="9240467" y="35871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0" name="Овал 4249">
              <a:extLst>
                <a:ext uri="{FF2B5EF4-FFF2-40B4-BE49-F238E27FC236}">
                  <a16:creationId xmlns:a16="http://schemas.microsoft.com/office/drawing/2014/main" id="{235ED228-3BBF-48DA-A03C-BD59A3180E3D}"/>
                </a:ext>
              </a:extLst>
            </p:cNvPr>
            <p:cNvSpPr/>
            <p:nvPr/>
          </p:nvSpPr>
          <p:spPr>
            <a:xfrm rot="4225765">
              <a:off x="9198008" y="332626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1" name="Овал 4250">
              <a:extLst>
                <a:ext uri="{FF2B5EF4-FFF2-40B4-BE49-F238E27FC236}">
                  <a16:creationId xmlns:a16="http://schemas.microsoft.com/office/drawing/2014/main" id="{402445C1-D7C5-4B59-8C4C-04D94AF25BA8}"/>
                </a:ext>
              </a:extLst>
            </p:cNvPr>
            <p:cNvSpPr/>
            <p:nvPr/>
          </p:nvSpPr>
          <p:spPr>
            <a:xfrm rot="4225765">
              <a:off x="9112164" y="339778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2" name="Овал 4251">
              <a:extLst>
                <a:ext uri="{FF2B5EF4-FFF2-40B4-BE49-F238E27FC236}">
                  <a16:creationId xmlns:a16="http://schemas.microsoft.com/office/drawing/2014/main" id="{58330027-9D93-4C55-AD6B-5EEF3F95B8BF}"/>
                </a:ext>
              </a:extLst>
            </p:cNvPr>
            <p:cNvSpPr/>
            <p:nvPr/>
          </p:nvSpPr>
          <p:spPr>
            <a:xfrm rot="4225765">
              <a:off x="9116160" y="349333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3" name="Овал 4252">
              <a:extLst>
                <a:ext uri="{FF2B5EF4-FFF2-40B4-BE49-F238E27FC236}">
                  <a16:creationId xmlns:a16="http://schemas.microsoft.com/office/drawing/2014/main" id="{141927F5-42F2-40AC-A9F9-23C181853E54}"/>
                </a:ext>
              </a:extLst>
            </p:cNvPr>
            <p:cNvSpPr/>
            <p:nvPr/>
          </p:nvSpPr>
          <p:spPr>
            <a:xfrm rot="4225765">
              <a:off x="9278630" y="34745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4" name="Овал 4253">
              <a:extLst>
                <a:ext uri="{FF2B5EF4-FFF2-40B4-BE49-F238E27FC236}">
                  <a16:creationId xmlns:a16="http://schemas.microsoft.com/office/drawing/2014/main" id="{A392F9AC-AE04-4240-9C3F-F8136E4C7240}"/>
                </a:ext>
              </a:extLst>
            </p:cNvPr>
            <p:cNvSpPr/>
            <p:nvPr/>
          </p:nvSpPr>
          <p:spPr>
            <a:xfrm rot="4225765">
              <a:off x="9280835" y="354132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5" name="Овал 4254">
              <a:extLst>
                <a:ext uri="{FF2B5EF4-FFF2-40B4-BE49-F238E27FC236}">
                  <a16:creationId xmlns:a16="http://schemas.microsoft.com/office/drawing/2014/main" id="{613023BF-B45C-4D40-83E6-04E5C3B08408}"/>
                </a:ext>
              </a:extLst>
            </p:cNvPr>
            <p:cNvSpPr/>
            <p:nvPr/>
          </p:nvSpPr>
          <p:spPr>
            <a:xfrm rot="4225765">
              <a:off x="9229798" y="3529985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6" name="Овал 4255">
              <a:extLst>
                <a:ext uri="{FF2B5EF4-FFF2-40B4-BE49-F238E27FC236}">
                  <a16:creationId xmlns:a16="http://schemas.microsoft.com/office/drawing/2014/main" id="{931173AE-1E50-479E-9464-693F57EBC7DE}"/>
                </a:ext>
              </a:extLst>
            </p:cNvPr>
            <p:cNvSpPr/>
            <p:nvPr/>
          </p:nvSpPr>
          <p:spPr>
            <a:xfrm rot="4225765">
              <a:off x="9204608" y="343996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7" name="Овал 4256">
              <a:extLst>
                <a:ext uri="{FF2B5EF4-FFF2-40B4-BE49-F238E27FC236}">
                  <a16:creationId xmlns:a16="http://schemas.microsoft.com/office/drawing/2014/main" id="{59FF648A-2A0D-4C76-80BF-578B3F7F67EB}"/>
                </a:ext>
              </a:extLst>
            </p:cNvPr>
            <p:cNvSpPr/>
            <p:nvPr/>
          </p:nvSpPr>
          <p:spPr>
            <a:xfrm rot="4225765">
              <a:off x="9313872" y="342403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8" name="Овал 4257">
              <a:extLst>
                <a:ext uri="{FF2B5EF4-FFF2-40B4-BE49-F238E27FC236}">
                  <a16:creationId xmlns:a16="http://schemas.microsoft.com/office/drawing/2014/main" id="{5CE21329-DAFC-40A6-8411-3F7B16F4C150}"/>
                </a:ext>
              </a:extLst>
            </p:cNvPr>
            <p:cNvSpPr/>
            <p:nvPr/>
          </p:nvSpPr>
          <p:spPr>
            <a:xfrm rot="4225765">
              <a:off x="9273184" y="339474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9" name="Овал 4258">
              <a:extLst>
                <a:ext uri="{FF2B5EF4-FFF2-40B4-BE49-F238E27FC236}">
                  <a16:creationId xmlns:a16="http://schemas.microsoft.com/office/drawing/2014/main" id="{F8A32CAB-9AC6-49E7-B9BF-ECFF4A152665}"/>
                </a:ext>
              </a:extLst>
            </p:cNvPr>
            <p:cNvSpPr/>
            <p:nvPr/>
          </p:nvSpPr>
          <p:spPr>
            <a:xfrm rot="4225765">
              <a:off x="9150727" y="343877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0" name="Овал 4259">
              <a:extLst>
                <a:ext uri="{FF2B5EF4-FFF2-40B4-BE49-F238E27FC236}">
                  <a16:creationId xmlns:a16="http://schemas.microsoft.com/office/drawing/2014/main" id="{144BB4BC-3DAF-4B68-88DB-7FE076ECC81B}"/>
                </a:ext>
              </a:extLst>
            </p:cNvPr>
            <p:cNvSpPr/>
            <p:nvPr/>
          </p:nvSpPr>
          <p:spPr>
            <a:xfrm rot="4225765">
              <a:off x="9292025" y="335356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1" name="Овал 4260">
              <a:extLst>
                <a:ext uri="{FF2B5EF4-FFF2-40B4-BE49-F238E27FC236}">
                  <a16:creationId xmlns:a16="http://schemas.microsoft.com/office/drawing/2014/main" id="{B2E07881-36F7-49FE-9ACA-31705594F15D}"/>
                </a:ext>
              </a:extLst>
            </p:cNvPr>
            <p:cNvSpPr/>
            <p:nvPr/>
          </p:nvSpPr>
          <p:spPr>
            <a:xfrm rot="15974081">
              <a:off x="8906288" y="34457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2" name="Овал 4261">
              <a:extLst>
                <a:ext uri="{FF2B5EF4-FFF2-40B4-BE49-F238E27FC236}">
                  <a16:creationId xmlns:a16="http://schemas.microsoft.com/office/drawing/2014/main" id="{A8E30184-7E7F-4885-A0A4-816223431BEB}"/>
                </a:ext>
              </a:extLst>
            </p:cNvPr>
            <p:cNvSpPr/>
            <p:nvPr/>
          </p:nvSpPr>
          <p:spPr>
            <a:xfrm rot="15974081">
              <a:off x="8978012" y="344120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3" name="Овал 4262">
              <a:extLst>
                <a:ext uri="{FF2B5EF4-FFF2-40B4-BE49-F238E27FC236}">
                  <a16:creationId xmlns:a16="http://schemas.microsoft.com/office/drawing/2014/main" id="{3964F152-A6DD-48E1-80E8-ED5B5FF2219B}"/>
                </a:ext>
              </a:extLst>
            </p:cNvPr>
            <p:cNvSpPr/>
            <p:nvPr/>
          </p:nvSpPr>
          <p:spPr>
            <a:xfrm rot="15974081">
              <a:off x="9000425" y="3389696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4" name="Овал 4263">
              <a:extLst>
                <a:ext uri="{FF2B5EF4-FFF2-40B4-BE49-F238E27FC236}">
                  <a16:creationId xmlns:a16="http://schemas.microsoft.com/office/drawing/2014/main" id="{37D826B8-0061-44B5-8398-D431B81981A9}"/>
                </a:ext>
              </a:extLst>
            </p:cNvPr>
            <p:cNvSpPr/>
            <p:nvPr/>
          </p:nvSpPr>
          <p:spPr>
            <a:xfrm rot="11963851">
              <a:off x="9193359" y="351954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5" name="Овал 4264">
              <a:extLst>
                <a:ext uri="{FF2B5EF4-FFF2-40B4-BE49-F238E27FC236}">
                  <a16:creationId xmlns:a16="http://schemas.microsoft.com/office/drawing/2014/main" id="{B1ED137B-FEFC-4B74-A951-8349344ACC08}"/>
                </a:ext>
              </a:extLst>
            </p:cNvPr>
            <p:cNvSpPr/>
            <p:nvPr/>
          </p:nvSpPr>
          <p:spPr>
            <a:xfrm rot="11963851">
              <a:off x="9012463" y="3471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6" name="Овал 4265">
              <a:extLst>
                <a:ext uri="{FF2B5EF4-FFF2-40B4-BE49-F238E27FC236}">
                  <a16:creationId xmlns:a16="http://schemas.microsoft.com/office/drawing/2014/main" id="{3AC93E5B-2D66-431F-82E5-73595F8F9207}"/>
                </a:ext>
              </a:extLst>
            </p:cNvPr>
            <p:cNvSpPr/>
            <p:nvPr/>
          </p:nvSpPr>
          <p:spPr>
            <a:xfrm rot="11963851">
              <a:off x="9039439" y="35689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7" name="Овал 4266">
              <a:extLst>
                <a:ext uri="{FF2B5EF4-FFF2-40B4-BE49-F238E27FC236}">
                  <a16:creationId xmlns:a16="http://schemas.microsoft.com/office/drawing/2014/main" id="{3BE62D5A-102D-4837-A677-7B35E62D714B}"/>
                </a:ext>
              </a:extLst>
            </p:cNvPr>
            <p:cNvSpPr/>
            <p:nvPr/>
          </p:nvSpPr>
          <p:spPr>
            <a:xfrm rot="11963851">
              <a:off x="8988102" y="353172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8" name="Овал 4267">
              <a:extLst>
                <a:ext uri="{FF2B5EF4-FFF2-40B4-BE49-F238E27FC236}">
                  <a16:creationId xmlns:a16="http://schemas.microsoft.com/office/drawing/2014/main" id="{FAD17269-B6D6-4EFC-A528-BB3C3712477E}"/>
                </a:ext>
              </a:extLst>
            </p:cNvPr>
            <p:cNvSpPr/>
            <p:nvPr/>
          </p:nvSpPr>
          <p:spPr>
            <a:xfrm rot="11963851">
              <a:off x="9092089" y="348184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9" name="Овал 4268">
              <a:extLst>
                <a:ext uri="{FF2B5EF4-FFF2-40B4-BE49-F238E27FC236}">
                  <a16:creationId xmlns:a16="http://schemas.microsoft.com/office/drawing/2014/main" id="{A70B5102-0841-4CDE-859F-C10B1A0D0F05}"/>
                </a:ext>
              </a:extLst>
            </p:cNvPr>
            <p:cNvSpPr/>
            <p:nvPr/>
          </p:nvSpPr>
          <p:spPr>
            <a:xfrm rot="11963851">
              <a:off x="9088390" y="34128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0" name="Овал 4269">
              <a:extLst>
                <a:ext uri="{FF2B5EF4-FFF2-40B4-BE49-F238E27FC236}">
                  <a16:creationId xmlns:a16="http://schemas.microsoft.com/office/drawing/2014/main" id="{29F0363F-79AF-4BB2-B3AE-3052B45B600D}"/>
                </a:ext>
              </a:extLst>
            </p:cNvPr>
            <p:cNvSpPr/>
            <p:nvPr/>
          </p:nvSpPr>
          <p:spPr>
            <a:xfrm rot="11963851">
              <a:off x="9127169" y="343519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1" name="Овал 4270">
              <a:extLst>
                <a:ext uri="{FF2B5EF4-FFF2-40B4-BE49-F238E27FC236}">
                  <a16:creationId xmlns:a16="http://schemas.microsoft.com/office/drawing/2014/main" id="{7536F05D-0EE8-4DAA-BB55-11D6DCC623BC}"/>
                </a:ext>
              </a:extLst>
            </p:cNvPr>
            <p:cNvSpPr/>
            <p:nvPr/>
          </p:nvSpPr>
          <p:spPr>
            <a:xfrm rot="11963851">
              <a:off x="9123061" y="353404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2" name="Овал 4271">
              <a:extLst>
                <a:ext uri="{FF2B5EF4-FFF2-40B4-BE49-F238E27FC236}">
                  <a16:creationId xmlns:a16="http://schemas.microsoft.com/office/drawing/2014/main" id="{FE39C503-8400-4695-AEBE-CFE41E473971}"/>
                </a:ext>
              </a:extLst>
            </p:cNvPr>
            <p:cNvSpPr/>
            <p:nvPr/>
          </p:nvSpPr>
          <p:spPr>
            <a:xfrm rot="11963851">
              <a:off x="9170446" y="353414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3" name="Овал 4272">
              <a:extLst>
                <a:ext uri="{FF2B5EF4-FFF2-40B4-BE49-F238E27FC236}">
                  <a16:creationId xmlns:a16="http://schemas.microsoft.com/office/drawing/2014/main" id="{2415D6FE-898B-4888-BFEA-0380FCAD153D}"/>
                </a:ext>
              </a:extLst>
            </p:cNvPr>
            <p:cNvSpPr/>
            <p:nvPr/>
          </p:nvSpPr>
          <p:spPr>
            <a:xfrm rot="11963851">
              <a:off x="9195557" y="348439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4" name="Овал 4273">
              <a:extLst>
                <a:ext uri="{FF2B5EF4-FFF2-40B4-BE49-F238E27FC236}">
                  <a16:creationId xmlns:a16="http://schemas.microsoft.com/office/drawing/2014/main" id="{57006AD7-79F2-49D8-9529-0105678001AF}"/>
                </a:ext>
              </a:extLst>
            </p:cNvPr>
            <p:cNvSpPr/>
            <p:nvPr/>
          </p:nvSpPr>
          <p:spPr>
            <a:xfrm rot="15974081">
              <a:off x="8936343" y="3488292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5" name="Овал 4274">
              <a:extLst>
                <a:ext uri="{FF2B5EF4-FFF2-40B4-BE49-F238E27FC236}">
                  <a16:creationId xmlns:a16="http://schemas.microsoft.com/office/drawing/2014/main" id="{8519824A-95AF-44FF-A74B-9B7FD6D9BAC5}"/>
                </a:ext>
              </a:extLst>
            </p:cNvPr>
            <p:cNvSpPr/>
            <p:nvPr/>
          </p:nvSpPr>
          <p:spPr>
            <a:xfrm rot="15974081">
              <a:off x="8932639" y="33836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6" name="Овал 4275">
              <a:extLst>
                <a:ext uri="{FF2B5EF4-FFF2-40B4-BE49-F238E27FC236}">
                  <a16:creationId xmlns:a16="http://schemas.microsoft.com/office/drawing/2014/main" id="{6EAC3BF6-F2AF-4A7D-918A-82D121E5C52F}"/>
                </a:ext>
              </a:extLst>
            </p:cNvPr>
            <p:cNvSpPr/>
            <p:nvPr/>
          </p:nvSpPr>
          <p:spPr>
            <a:xfrm rot="15974081">
              <a:off x="8963011" y="3397343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7" name="Овал 4276">
              <a:extLst>
                <a:ext uri="{FF2B5EF4-FFF2-40B4-BE49-F238E27FC236}">
                  <a16:creationId xmlns:a16="http://schemas.microsoft.com/office/drawing/2014/main" id="{2C16DEE8-BAC7-413E-B2C7-330C0D41CA2B}"/>
                </a:ext>
              </a:extLst>
            </p:cNvPr>
            <p:cNvSpPr/>
            <p:nvPr/>
          </p:nvSpPr>
          <p:spPr>
            <a:xfrm rot="11963851">
              <a:off x="9031671" y="343016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8" name="Овал 4277">
              <a:extLst>
                <a:ext uri="{FF2B5EF4-FFF2-40B4-BE49-F238E27FC236}">
                  <a16:creationId xmlns:a16="http://schemas.microsoft.com/office/drawing/2014/main" id="{1E1BC6DD-2BED-4306-ABA2-3335DD6AD647}"/>
                </a:ext>
              </a:extLst>
            </p:cNvPr>
            <p:cNvSpPr/>
            <p:nvPr/>
          </p:nvSpPr>
          <p:spPr>
            <a:xfrm rot="11963851">
              <a:off x="9223486" y="355367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9" name="Овал 4278">
              <a:extLst>
                <a:ext uri="{FF2B5EF4-FFF2-40B4-BE49-F238E27FC236}">
                  <a16:creationId xmlns:a16="http://schemas.microsoft.com/office/drawing/2014/main" id="{A998980F-D840-4A73-9BB2-9991AECBCDA9}"/>
                </a:ext>
              </a:extLst>
            </p:cNvPr>
            <p:cNvSpPr/>
            <p:nvPr/>
          </p:nvSpPr>
          <p:spPr>
            <a:xfrm rot="11963851">
              <a:off x="9232203" y="34267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0" name="Овал 4279">
              <a:extLst>
                <a:ext uri="{FF2B5EF4-FFF2-40B4-BE49-F238E27FC236}">
                  <a16:creationId xmlns:a16="http://schemas.microsoft.com/office/drawing/2014/main" id="{28806010-B111-44C3-A1BE-2B6CDA221A6E}"/>
                </a:ext>
              </a:extLst>
            </p:cNvPr>
            <p:cNvSpPr/>
            <p:nvPr/>
          </p:nvSpPr>
          <p:spPr>
            <a:xfrm rot="11963851">
              <a:off x="9169214" y="33704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1" name="Овал 4280">
              <a:extLst>
                <a:ext uri="{FF2B5EF4-FFF2-40B4-BE49-F238E27FC236}">
                  <a16:creationId xmlns:a16="http://schemas.microsoft.com/office/drawing/2014/main" id="{E8DCA487-306C-4E5F-8F3F-C56C0FBFE833}"/>
                </a:ext>
              </a:extLst>
            </p:cNvPr>
            <p:cNvSpPr/>
            <p:nvPr/>
          </p:nvSpPr>
          <p:spPr>
            <a:xfrm rot="11963851">
              <a:off x="9078917" y="35374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2" name="Овал 4281">
              <a:extLst>
                <a:ext uri="{FF2B5EF4-FFF2-40B4-BE49-F238E27FC236}">
                  <a16:creationId xmlns:a16="http://schemas.microsoft.com/office/drawing/2014/main" id="{370BA4DD-9CF4-4B1A-B258-78666D83BAD8}"/>
                </a:ext>
              </a:extLst>
            </p:cNvPr>
            <p:cNvSpPr/>
            <p:nvPr/>
          </p:nvSpPr>
          <p:spPr>
            <a:xfrm rot="11963851">
              <a:off x="9035281" y="349753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3" name="Овал 4282">
              <a:extLst>
                <a:ext uri="{FF2B5EF4-FFF2-40B4-BE49-F238E27FC236}">
                  <a16:creationId xmlns:a16="http://schemas.microsoft.com/office/drawing/2014/main" id="{4B23F907-45A2-4A84-A76E-E4ECE80F3C99}"/>
                </a:ext>
              </a:extLst>
            </p:cNvPr>
            <p:cNvSpPr/>
            <p:nvPr/>
          </p:nvSpPr>
          <p:spPr>
            <a:xfrm rot="11963851">
              <a:off x="9074552" y="345591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4" name="Овал 4283">
              <a:extLst>
                <a:ext uri="{FF2B5EF4-FFF2-40B4-BE49-F238E27FC236}">
                  <a16:creationId xmlns:a16="http://schemas.microsoft.com/office/drawing/2014/main" id="{53027206-25F9-4722-BDE6-669BDC2AA291}"/>
                </a:ext>
              </a:extLst>
            </p:cNvPr>
            <p:cNvSpPr/>
            <p:nvPr/>
          </p:nvSpPr>
          <p:spPr>
            <a:xfrm rot="11963851">
              <a:off x="9147371" y="348847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5" name="Овал 4284">
              <a:extLst>
                <a:ext uri="{FF2B5EF4-FFF2-40B4-BE49-F238E27FC236}">
                  <a16:creationId xmlns:a16="http://schemas.microsoft.com/office/drawing/2014/main" id="{FE1D9605-E261-46D0-8601-0DE07454C7A5}"/>
                </a:ext>
              </a:extLst>
            </p:cNvPr>
            <p:cNvSpPr/>
            <p:nvPr/>
          </p:nvSpPr>
          <p:spPr>
            <a:xfrm rot="11963851">
              <a:off x="9088376" y="358720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6" name="Овал 4285">
              <a:extLst>
                <a:ext uri="{FF2B5EF4-FFF2-40B4-BE49-F238E27FC236}">
                  <a16:creationId xmlns:a16="http://schemas.microsoft.com/office/drawing/2014/main" id="{89EC2713-4113-46FA-B923-D93D6C2AB548}"/>
                </a:ext>
              </a:extLst>
            </p:cNvPr>
            <p:cNvSpPr/>
            <p:nvPr/>
          </p:nvSpPr>
          <p:spPr>
            <a:xfrm rot="11963851">
              <a:off x="9132864" y="358240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7" name="Овал 4286">
              <a:extLst>
                <a:ext uri="{FF2B5EF4-FFF2-40B4-BE49-F238E27FC236}">
                  <a16:creationId xmlns:a16="http://schemas.microsoft.com/office/drawing/2014/main" id="{09311B45-146A-402C-A0A0-A9D4C1411123}"/>
                </a:ext>
              </a:extLst>
            </p:cNvPr>
            <p:cNvSpPr/>
            <p:nvPr/>
          </p:nvSpPr>
          <p:spPr>
            <a:xfrm rot="11963851">
              <a:off x="9182011" y="343776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8" name="Овал 4287">
              <a:extLst>
                <a:ext uri="{FF2B5EF4-FFF2-40B4-BE49-F238E27FC236}">
                  <a16:creationId xmlns:a16="http://schemas.microsoft.com/office/drawing/2014/main" id="{F6822CF8-64ED-4257-8DBF-B59A76B0E623}"/>
                </a:ext>
              </a:extLst>
            </p:cNvPr>
            <p:cNvSpPr/>
            <p:nvPr/>
          </p:nvSpPr>
          <p:spPr>
            <a:xfrm rot="11963851">
              <a:off x="9182000" y="359460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9" name="Овал 4288">
              <a:extLst>
                <a:ext uri="{FF2B5EF4-FFF2-40B4-BE49-F238E27FC236}">
                  <a16:creationId xmlns:a16="http://schemas.microsoft.com/office/drawing/2014/main" id="{A950F26A-D85C-4AC9-9E36-96AD6157169A}"/>
                </a:ext>
              </a:extLst>
            </p:cNvPr>
            <p:cNvSpPr/>
            <p:nvPr/>
          </p:nvSpPr>
          <p:spPr>
            <a:xfrm rot="15974081">
              <a:off x="8883374" y="3344104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0" name="Овал 4289">
              <a:extLst>
                <a:ext uri="{FF2B5EF4-FFF2-40B4-BE49-F238E27FC236}">
                  <a16:creationId xmlns:a16="http://schemas.microsoft.com/office/drawing/2014/main" id="{D9D1F365-9D19-40C0-86BE-458EDF184BEF}"/>
                </a:ext>
              </a:extLst>
            </p:cNvPr>
            <p:cNvSpPr/>
            <p:nvPr/>
          </p:nvSpPr>
          <p:spPr>
            <a:xfrm rot="15974081">
              <a:off x="8929537" y="333962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1" name="Овал 4290">
              <a:extLst>
                <a:ext uri="{FF2B5EF4-FFF2-40B4-BE49-F238E27FC236}">
                  <a16:creationId xmlns:a16="http://schemas.microsoft.com/office/drawing/2014/main" id="{535A2261-B977-4173-87B3-9BFEEEAFBA3E}"/>
                </a:ext>
              </a:extLst>
            </p:cNvPr>
            <p:cNvSpPr/>
            <p:nvPr/>
          </p:nvSpPr>
          <p:spPr>
            <a:xfrm rot="15974081">
              <a:off x="8951951" y="3288120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2" name="Овал 4291">
              <a:extLst>
                <a:ext uri="{FF2B5EF4-FFF2-40B4-BE49-F238E27FC236}">
                  <a16:creationId xmlns:a16="http://schemas.microsoft.com/office/drawing/2014/main" id="{E8315C70-7BC5-4C30-BD78-0DA19582E196}"/>
                </a:ext>
              </a:extLst>
            </p:cNvPr>
            <p:cNvSpPr/>
            <p:nvPr/>
          </p:nvSpPr>
          <p:spPr>
            <a:xfrm rot="11963851">
              <a:off x="9144884" y="34179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3" name="Овал 4292">
              <a:extLst>
                <a:ext uri="{FF2B5EF4-FFF2-40B4-BE49-F238E27FC236}">
                  <a16:creationId xmlns:a16="http://schemas.microsoft.com/office/drawing/2014/main" id="{F0E723EF-8338-4685-83EF-1F054911ACA4}"/>
                </a:ext>
              </a:extLst>
            </p:cNvPr>
            <p:cNvSpPr/>
            <p:nvPr/>
          </p:nvSpPr>
          <p:spPr>
            <a:xfrm rot="11963851">
              <a:off x="8963988" y="337001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4" name="Овал 4293">
              <a:extLst>
                <a:ext uri="{FF2B5EF4-FFF2-40B4-BE49-F238E27FC236}">
                  <a16:creationId xmlns:a16="http://schemas.microsoft.com/office/drawing/2014/main" id="{A256F9F4-D735-4D01-A197-094541508B9A}"/>
                </a:ext>
              </a:extLst>
            </p:cNvPr>
            <p:cNvSpPr/>
            <p:nvPr/>
          </p:nvSpPr>
          <p:spPr>
            <a:xfrm rot="11963851">
              <a:off x="8989105" y="3469708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5" name="Овал 4294">
              <a:extLst>
                <a:ext uri="{FF2B5EF4-FFF2-40B4-BE49-F238E27FC236}">
                  <a16:creationId xmlns:a16="http://schemas.microsoft.com/office/drawing/2014/main" id="{22C55BC4-5420-42EC-9C72-4A24CBF5C078}"/>
                </a:ext>
              </a:extLst>
            </p:cNvPr>
            <p:cNvSpPr/>
            <p:nvPr/>
          </p:nvSpPr>
          <p:spPr>
            <a:xfrm rot="11963851">
              <a:off x="8954492" y="342102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6" name="Овал 4295">
              <a:extLst>
                <a:ext uri="{FF2B5EF4-FFF2-40B4-BE49-F238E27FC236}">
                  <a16:creationId xmlns:a16="http://schemas.microsoft.com/office/drawing/2014/main" id="{B39F8EA1-DAB4-4B98-9624-16DD5E122AFC}"/>
                </a:ext>
              </a:extLst>
            </p:cNvPr>
            <p:cNvSpPr/>
            <p:nvPr/>
          </p:nvSpPr>
          <p:spPr>
            <a:xfrm rot="11963851">
              <a:off x="9043614" y="3380266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7" name="Овал 4296">
              <a:extLst>
                <a:ext uri="{FF2B5EF4-FFF2-40B4-BE49-F238E27FC236}">
                  <a16:creationId xmlns:a16="http://schemas.microsoft.com/office/drawing/2014/main" id="{4A11529F-3679-41BD-BA97-823B735EC511}"/>
                </a:ext>
              </a:extLst>
            </p:cNvPr>
            <p:cNvSpPr/>
            <p:nvPr/>
          </p:nvSpPr>
          <p:spPr>
            <a:xfrm rot="11963851">
              <a:off x="9039915" y="3311257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8" name="Овал 4297">
              <a:extLst>
                <a:ext uri="{FF2B5EF4-FFF2-40B4-BE49-F238E27FC236}">
                  <a16:creationId xmlns:a16="http://schemas.microsoft.com/office/drawing/2014/main" id="{E42B66CF-52CE-43FE-8739-849B3FDFAC34}"/>
                </a:ext>
              </a:extLst>
            </p:cNvPr>
            <p:cNvSpPr/>
            <p:nvPr/>
          </p:nvSpPr>
          <p:spPr>
            <a:xfrm rot="11963851">
              <a:off x="9078695" y="333362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9" name="Овал 4298">
              <a:extLst>
                <a:ext uri="{FF2B5EF4-FFF2-40B4-BE49-F238E27FC236}">
                  <a16:creationId xmlns:a16="http://schemas.microsoft.com/office/drawing/2014/main" id="{014025E9-F8E5-45FD-BD53-561D234F78FA}"/>
                </a:ext>
              </a:extLst>
            </p:cNvPr>
            <p:cNvSpPr/>
            <p:nvPr/>
          </p:nvSpPr>
          <p:spPr>
            <a:xfrm rot="11963851">
              <a:off x="9074586" y="343246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0" name="Овал 4299">
              <a:extLst>
                <a:ext uri="{FF2B5EF4-FFF2-40B4-BE49-F238E27FC236}">
                  <a16:creationId xmlns:a16="http://schemas.microsoft.com/office/drawing/2014/main" id="{3A529BE2-1FD2-426A-AF57-7F48169EA594}"/>
                </a:ext>
              </a:extLst>
            </p:cNvPr>
            <p:cNvSpPr/>
            <p:nvPr/>
          </p:nvSpPr>
          <p:spPr>
            <a:xfrm rot="11963851">
              <a:off x="9121973" y="3432574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1" name="Овал 4300">
              <a:extLst>
                <a:ext uri="{FF2B5EF4-FFF2-40B4-BE49-F238E27FC236}">
                  <a16:creationId xmlns:a16="http://schemas.microsoft.com/office/drawing/2014/main" id="{7A3D34C9-B6D5-42B4-9467-C1BFE2A0182F}"/>
                </a:ext>
              </a:extLst>
            </p:cNvPr>
            <p:cNvSpPr/>
            <p:nvPr/>
          </p:nvSpPr>
          <p:spPr>
            <a:xfrm rot="11963851">
              <a:off x="9147082" y="3382820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2" name="Овал 4301">
              <a:extLst>
                <a:ext uri="{FF2B5EF4-FFF2-40B4-BE49-F238E27FC236}">
                  <a16:creationId xmlns:a16="http://schemas.microsoft.com/office/drawing/2014/main" id="{7E5B374E-C941-4842-9A98-F642E561FD65}"/>
                </a:ext>
              </a:extLst>
            </p:cNvPr>
            <p:cNvSpPr/>
            <p:nvPr/>
          </p:nvSpPr>
          <p:spPr>
            <a:xfrm rot="15974081">
              <a:off x="8904591" y="3386717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3" name="Овал 4302">
              <a:extLst>
                <a:ext uri="{FF2B5EF4-FFF2-40B4-BE49-F238E27FC236}">
                  <a16:creationId xmlns:a16="http://schemas.microsoft.com/office/drawing/2014/main" id="{747276F9-5D7C-46C4-A88C-5A0C17DDE31A}"/>
                </a:ext>
              </a:extLst>
            </p:cNvPr>
            <p:cNvSpPr/>
            <p:nvPr/>
          </p:nvSpPr>
          <p:spPr>
            <a:xfrm rot="15974081">
              <a:off x="8902738" y="3259199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4" name="Овал 4303">
              <a:extLst>
                <a:ext uri="{FF2B5EF4-FFF2-40B4-BE49-F238E27FC236}">
                  <a16:creationId xmlns:a16="http://schemas.microsoft.com/office/drawing/2014/main" id="{F1A671AB-6567-49AB-8704-605F0F4967CF}"/>
                </a:ext>
              </a:extLst>
            </p:cNvPr>
            <p:cNvSpPr/>
            <p:nvPr/>
          </p:nvSpPr>
          <p:spPr>
            <a:xfrm rot="15974081">
              <a:off x="8914536" y="3295768"/>
              <a:ext cx="79573" cy="59145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5" name="Овал 4304">
              <a:extLst>
                <a:ext uri="{FF2B5EF4-FFF2-40B4-BE49-F238E27FC236}">
                  <a16:creationId xmlns:a16="http://schemas.microsoft.com/office/drawing/2014/main" id="{A7ADFDA9-AA85-4E2F-A0C9-123DF8BB410A}"/>
                </a:ext>
              </a:extLst>
            </p:cNvPr>
            <p:cNvSpPr/>
            <p:nvPr/>
          </p:nvSpPr>
          <p:spPr>
            <a:xfrm rot="11963851">
              <a:off x="8983197" y="332859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6" name="Овал 4305">
              <a:extLst>
                <a:ext uri="{FF2B5EF4-FFF2-40B4-BE49-F238E27FC236}">
                  <a16:creationId xmlns:a16="http://schemas.microsoft.com/office/drawing/2014/main" id="{E9CEF7EA-FE4D-4C7F-AE97-4F8A0520B0E9}"/>
                </a:ext>
              </a:extLst>
            </p:cNvPr>
            <p:cNvSpPr/>
            <p:nvPr/>
          </p:nvSpPr>
          <p:spPr>
            <a:xfrm rot="11963851">
              <a:off x="9175011" y="345210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7" name="Овал 4306">
              <a:extLst>
                <a:ext uri="{FF2B5EF4-FFF2-40B4-BE49-F238E27FC236}">
                  <a16:creationId xmlns:a16="http://schemas.microsoft.com/office/drawing/2014/main" id="{7DD63490-347E-4EFB-90FA-BF4692158423}"/>
                </a:ext>
              </a:extLst>
            </p:cNvPr>
            <p:cNvSpPr/>
            <p:nvPr/>
          </p:nvSpPr>
          <p:spPr>
            <a:xfrm rot="11963851">
              <a:off x="9183729" y="332513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8" name="Овал 4307">
              <a:extLst>
                <a:ext uri="{FF2B5EF4-FFF2-40B4-BE49-F238E27FC236}">
                  <a16:creationId xmlns:a16="http://schemas.microsoft.com/office/drawing/2014/main" id="{4D680AEC-A5BC-40FB-881E-7A309FCD9028}"/>
                </a:ext>
              </a:extLst>
            </p:cNvPr>
            <p:cNvSpPr/>
            <p:nvPr/>
          </p:nvSpPr>
          <p:spPr>
            <a:xfrm rot="11963851">
              <a:off x="9120740" y="326885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9" name="Овал 4308">
              <a:extLst>
                <a:ext uri="{FF2B5EF4-FFF2-40B4-BE49-F238E27FC236}">
                  <a16:creationId xmlns:a16="http://schemas.microsoft.com/office/drawing/2014/main" id="{0648C108-1565-4CC9-AA03-B7DFD4C85D31}"/>
                </a:ext>
              </a:extLst>
            </p:cNvPr>
            <p:cNvSpPr/>
            <p:nvPr/>
          </p:nvSpPr>
          <p:spPr>
            <a:xfrm rot="11963851">
              <a:off x="9030442" y="3435833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0" name="Овал 4309">
              <a:extLst>
                <a:ext uri="{FF2B5EF4-FFF2-40B4-BE49-F238E27FC236}">
                  <a16:creationId xmlns:a16="http://schemas.microsoft.com/office/drawing/2014/main" id="{1F58938B-E77D-4F44-A59C-0CE88F22274A}"/>
                </a:ext>
              </a:extLst>
            </p:cNvPr>
            <p:cNvSpPr/>
            <p:nvPr/>
          </p:nvSpPr>
          <p:spPr>
            <a:xfrm rot="11963851">
              <a:off x="8986806" y="339596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1" name="Овал 4310">
              <a:extLst>
                <a:ext uri="{FF2B5EF4-FFF2-40B4-BE49-F238E27FC236}">
                  <a16:creationId xmlns:a16="http://schemas.microsoft.com/office/drawing/2014/main" id="{99A1CCFF-4124-4BDD-A963-4043A572991C}"/>
                </a:ext>
              </a:extLst>
            </p:cNvPr>
            <p:cNvSpPr/>
            <p:nvPr/>
          </p:nvSpPr>
          <p:spPr>
            <a:xfrm rot="11963851">
              <a:off x="9026077" y="335434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2" name="Овал 4311">
              <a:extLst>
                <a:ext uri="{FF2B5EF4-FFF2-40B4-BE49-F238E27FC236}">
                  <a16:creationId xmlns:a16="http://schemas.microsoft.com/office/drawing/2014/main" id="{B1EBD47A-5E64-411A-A4C3-0D4A7F5ECFE7}"/>
                </a:ext>
              </a:extLst>
            </p:cNvPr>
            <p:cNvSpPr/>
            <p:nvPr/>
          </p:nvSpPr>
          <p:spPr>
            <a:xfrm rot="11963851">
              <a:off x="9098896" y="338689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3" name="Овал 4312">
              <a:extLst>
                <a:ext uri="{FF2B5EF4-FFF2-40B4-BE49-F238E27FC236}">
                  <a16:creationId xmlns:a16="http://schemas.microsoft.com/office/drawing/2014/main" id="{96252EE0-770A-4DD8-A953-142930E5B534}"/>
                </a:ext>
              </a:extLst>
            </p:cNvPr>
            <p:cNvSpPr/>
            <p:nvPr/>
          </p:nvSpPr>
          <p:spPr>
            <a:xfrm rot="11963851">
              <a:off x="9040262" y="3501271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4" name="Овал 4313">
              <a:extLst>
                <a:ext uri="{FF2B5EF4-FFF2-40B4-BE49-F238E27FC236}">
                  <a16:creationId xmlns:a16="http://schemas.microsoft.com/office/drawing/2014/main" id="{245A8221-1BB2-44B9-99B6-2BAD0EDF84DA}"/>
                </a:ext>
              </a:extLst>
            </p:cNvPr>
            <p:cNvSpPr/>
            <p:nvPr/>
          </p:nvSpPr>
          <p:spPr>
            <a:xfrm rot="11963851">
              <a:off x="9084389" y="3480832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5" name="Овал 4314">
              <a:extLst>
                <a:ext uri="{FF2B5EF4-FFF2-40B4-BE49-F238E27FC236}">
                  <a16:creationId xmlns:a16="http://schemas.microsoft.com/office/drawing/2014/main" id="{DD8462DB-63EF-4FCD-8D5E-EDB249CEE923}"/>
                </a:ext>
              </a:extLst>
            </p:cNvPr>
            <p:cNvSpPr/>
            <p:nvPr/>
          </p:nvSpPr>
          <p:spPr>
            <a:xfrm rot="11963851">
              <a:off x="9133536" y="3336189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6" name="Овал 4315">
              <a:extLst>
                <a:ext uri="{FF2B5EF4-FFF2-40B4-BE49-F238E27FC236}">
                  <a16:creationId xmlns:a16="http://schemas.microsoft.com/office/drawing/2014/main" id="{FA6A1741-D09F-4B8B-AA1B-16BB5D8C2885}"/>
                </a:ext>
              </a:extLst>
            </p:cNvPr>
            <p:cNvSpPr/>
            <p:nvPr/>
          </p:nvSpPr>
          <p:spPr>
            <a:xfrm rot="11963851">
              <a:off x="9098603" y="3524725"/>
              <a:ext cx="64777" cy="726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17" name="Группа 4316">
              <a:extLst>
                <a:ext uri="{FF2B5EF4-FFF2-40B4-BE49-F238E27FC236}">
                  <a16:creationId xmlns:a16="http://schemas.microsoft.com/office/drawing/2014/main" id="{224705B5-1D95-48F2-A742-2ACD53F9B886}"/>
                </a:ext>
              </a:extLst>
            </p:cNvPr>
            <p:cNvGrpSpPr/>
            <p:nvPr/>
          </p:nvGrpSpPr>
          <p:grpSpPr>
            <a:xfrm rot="17843488">
              <a:off x="9101732" y="3450731"/>
              <a:ext cx="445362" cy="195666"/>
              <a:chOff x="10481290" y="3402042"/>
              <a:chExt cx="445362" cy="195666"/>
            </a:xfrm>
          </p:grpSpPr>
          <p:sp>
            <p:nvSpPr>
              <p:cNvPr id="4349" name="Овал 4348">
                <a:extLst>
                  <a:ext uri="{FF2B5EF4-FFF2-40B4-BE49-F238E27FC236}">
                    <a16:creationId xmlns:a16="http://schemas.microsoft.com/office/drawing/2014/main" id="{B6C984BF-B1A2-4274-B63B-A228B14135CD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0" name="Овал 4349">
                <a:extLst>
                  <a:ext uri="{FF2B5EF4-FFF2-40B4-BE49-F238E27FC236}">
                    <a16:creationId xmlns:a16="http://schemas.microsoft.com/office/drawing/2014/main" id="{C0560305-FB80-4142-BD6D-6AA6623FC6D1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1" name="Овал 4350">
                <a:extLst>
                  <a:ext uri="{FF2B5EF4-FFF2-40B4-BE49-F238E27FC236}">
                    <a16:creationId xmlns:a16="http://schemas.microsoft.com/office/drawing/2014/main" id="{025FD0FF-D195-4153-9A9E-EB6AA1EAA742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2" name="Овал 4351">
                <a:extLst>
                  <a:ext uri="{FF2B5EF4-FFF2-40B4-BE49-F238E27FC236}">
                    <a16:creationId xmlns:a16="http://schemas.microsoft.com/office/drawing/2014/main" id="{E63A480B-E52C-474E-B702-7EFF2847BC2A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3" name="Овал 4352">
                <a:extLst>
                  <a:ext uri="{FF2B5EF4-FFF2-40B4-BE49-F238E27FC236}">
                    <a16:creationId xmlns:a16="http://schemas.microsoft.com/office/drawing/2014/main" id="{C0009127-2BE2-4939-A569-711BDFA93172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4" name="Овал 4353">
                <a:extLst>
                  <a:ext uri="{FF2B5EF4-FFF2-40B4-BE49-F238E27FC236}">
                    <a16:creationId xmlns:a16="http://schemas.microsoft.com/office/drawing/2014/main" id="{BA98B40E-7A4B-41CD-8C75-7AB8A3C4384A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5" name="Овал 4354">
                <a:extLst>
                  <a:ext uri="{FF2B5EF4-FFF2-40B4-BE49-F238E27FC236}">
                    <a16:creationId xmlns:a16="http://schemas.microsoft.com/office/drawing/2014/main" id="{ACD65D15-7E03-4579-8943-25B0B6BEA4E6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6" name="Овал 4355">
                <a:extLst>
                  <a:ext uri="{FF2B5EF4-FFF2-40B4-BE49-F238E27FC236}">
                    <a16:creationId xmlns:a16="http://schemas.microsoft.com/office/drawing/2014/main" id="{5C726F6F-FEFC-4550-A682-3F41CA87D141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7" name="Овал 4356">
                <a:extLst>
                  <a:ext uri="{FF2B5EF4-FFF2-40B4-BE49-F238E27FC236}">
                    <a16:creationId xmlns:a16="http://schemas.microsoft.com/office/drawing/2014/main" id="{001AFD6B-1472-492E-94AC-316B8BB730CC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8" name="Овал 4357">
                <a:extLst>
                  <a:ext uri="{FF2B5EF4-FFF2-40B4-BE49-F238E27FC236}">
                    <a16:creationId xmlns:a16="http://schemas.microsoft.com/office/drawing/2014/main" id="{F3816CF9-9460-4860-B37A-359269ABAB4C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9" name="Овал 4358">
                <a:extLst>
                  <a:ext uri="{FF2B5EF4-FFF2-40B4-BE49-F238E27FC236}">
                    <a16:creationId xmlns:a16="http://schemas.microsoft.com/office/drawing/2014/main" id="{F1FC0D15-3690-4DE5-864E-405F24751711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0" name="Овал 4359">
                <a:extLst>
                  <a:ext uri="{FF2B5EF4-FFF2-40B4-BE49-F238E27FC236}">
                    <a16:creationId xmlns:a16="http://schemas.microsoft.com/office/drawing/2014/main" id="{A0BA10E8-34D8-4DD2-8FCF-4F99C14A66D5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1" name="Овал 4360">
                <a:extLst>
                  <a:ext uri="{FF2B5EF4-FFF2-40B4-BE49-F238E27FC236}">
                    <a16:creationId xmlns:a16="http://schemas.microsoft.com/office/drawing/2014/main" id="{D478CC8A-D6CE-42AB-A627-F5457B93886C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2" name="Овал 4361">
                <a:extLst>
                  <a:ext uri="{FF2B5EF4-FFF2-40B4-BE49-F238E27FC236}">
                    <a16:creationId xmlns:a16="http://schemas.microsoft.com/office/drawing/2014/main" id="{AABA90C4-1EBE-4A7B-AE69-E4FA22436F5D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3" name="Овал 4362">
                <a:extLst>
                  <a:ext uri="{FF2B5EF4-FFF2-40B4-BE49-F238E27FC236}">
                    <a16:creationId xmlns:a16="http://schemas.microsoft.com/office/drawing/2014/main" id="{D08CA6B0-E42A-485B-AD0F-F546ECB62322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4" name="Овал 4363">
                <a:extLst>
                  <a:ext uri="{FF2B5EF4-FFF2-40B4-BE49-F238E27FC236}">
                    <a16:creationId xmlns:a16="http://schemas.microsoft.com/office/drawing/2014/main" id="{0819C4BE-4FCB-4F20-AAFA-D786DACD28B6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5" name="Овал 4364">
                <a:extLst>
                  <a:ext uri="{FF2B5EF4-FFF2-40B4-BE49-F238E27FC236}">
                    <a16:creationId xmlns:a16="http://schemas.microsoft.com/office/drawing/2014/main" id="{0DBB2D4E-8204-4EEA-AA30-9C85D0E1C684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6" name="Овал 4365">
                <a:extLst>
                  <a:ext uri="{FF2B5EF4-FFF2-40B4-BE49-F238E27FC236}">
                    <a16:creationId xmlns:a16="http://schemas.microsoft.com/office/drawing/2014/main" id="{A1FC6FD5-E5F3-4DE6-96B0-3E399F445D57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7" name="Овал 4366">
                <a:extLst>
                  <a:ext uri="{FF2B5EF4-FFF2-40B4-BE49-F238E27FC236}">
                    <a16:creationId xmlns:a16="http://schemas.microsoft.com/office/drawing/2014/main" id="{0F939D84-6233-4E88-9234-7E1463917E4D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8" name="Овал 4367">
                <a:extLst>
                  <a:ext uri="{FF2B5EF4-FFF2-40B4-BE49-F238E27FC236}">
                    <a16:creationId xmlns:a16="http://schemas.microsoft.com/office/drawing/2014/main" id="{5AAB865B-9AA6-4F08-B56C-55866B4226DF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9" name="Овал 4368">
                <a:extLst>
                  <a:ext uri="{FF2B5EF4-FFF2-40B4-BE49-F238E27FC236}">
                    <a16:creationId xmlns:a16="http://schemas.microsoft.com/office/drawing/2014/main" id="{3DF9081B-5093-4E60-B16B-BEE081538948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0" name="Овал 4369">
                <a:extLst>
                  <a:ext uri="{FF2B5EF4-FFF2-40B4-BE49-F238E27FC236}">
                    <a16:creationId xmlns:a16="http://schemas.microsoft.com/office/drawing/2014/main" id="{D6690060-9D59-452B-A661-96EB7D995496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1" name="Овал 4370">
                <a:extLst>
                  <a:ext uri="{FF2B5EF4-FFF2-40B4-BE49-F238E27FC236}">
                    <a16:creationId xmlns:a16="http://schemas.microsoft.com/office/drawing/2014/main" id="{155CC54E-10B2-441E-AF2D-7835BAE2D4B6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2" name="Овал 4371">
                <a:extLst>
                  <a:ext uri="{FF2B5EF4-FFF2-40B4-BE49-F238E27FC236}">
                    <a16:creationId xmlns:a16="http://schemas.microsoft.com/office/drawing/2014/main" id="{2167B3E4-0F7F-4A89-92EA-B7EDBA40C490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3" name="Овал 4372">
                <a:extLst>
                  <a:ext uri="{FF2B5EF4-FFF2-40B4-BE49-F238E27FC236}">
                    <a16:creationId xmlns:a16="http://schemas.microsoft.com/office/drawing/2014/main" id="{E605DE8A-3010-474D-8804-1DE77848F85B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4" name="Овал 4373">
                <a:extLst>
                  <a:ext uri="{FF2B5EF4-FFF2-40B4-BE49-F238E27FC236}">
                    <a16:creationId xmlns:a16="http://schemas.microsoft.com/office/drawing/2014/main" id="{FB221FEF-E996-4590-B1A4-87786ABB56FF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5" name="Овал 4374">
                <a:extLst>
                  <a:ext uri="{FF2B5EF4-FFF2-40B4-BE49-F238E27FC236}">
                    <a16:creationId xmlns:a16="http://schemas.microsoft.com/office/drawing/2014/main" id="{18AD26A8-D5C5-4C89-81A8-F28645D4E2CC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6" name="Овал 4375">
                <a:extLst>
                  <a:ext uri="{FF2B5EF4-FFF2-40B4-BE49-F238E27FC236}">
                    <a16:creationId xmlns:a16="http://schemas.microsoft.com/office/drawing/2014/main" id="{89C8E132-2E48-408A-B5A3-DA186E6BFD24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7" name="Овал 4376">
                <a:extLst>
                  <a:ext uri="{FF2B5EF4-FFF2-40B4-BE49-F238E27FC236}">
                    <a16:creationId xmlns:a16="http://schemas.microsoft.com/office/drawing/2014/main" id="{52F6930F-0288-4C97-AD30-338C8ED594FB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8" name="Овал 4377">
                <a:extLst>
                  <a:ext uri="{FF2B5EF4-FFF2-40B4-BE49-F238E27FC236}">
                    <a16:creationId xmlns:a16="http://schemas.microsoft.com/office/drawing/2014/main" id="{3CA570FC-4C63-46CA-9C8B-75391A6E3969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18" name="Группа 4317">
              <a:extLst>
                <a:ext uri="{FF2B5EF4-FFF2-40B4-BE49-F238E27FC236}">
                  <a16:creationId xmlns:a16="http://schemas.microsoft.com/office/drawing/2014/main" id="{CCE43AB5-D533-4F44-A8BD-00797A7B5B4C}"/>
                </a:ext>
              </a:extLst>
            </p:cNvPr>
            <p:cNvGrpSpPr/>
            <p:nvPr/>
          </p:nvGrpSpPr>
          <p:grpSpPr>
            <a:xfrm rot="2794343">
              <a:off x="8772857" y="3446930"/>
              <a:ext cx="445362" cy="195666"/>
              <a:chOff x="10481290" y="3402042"/>
              <a:chExt cx="445362" cy="195666"/>
            </a:xfrm>
          </p:grpSpPr>
          <p:sp>
            <p:nvSpPr>
              <p:cNvPr id="4319" name="Овал 4318">
                <a:extLst>
                  <a:ext uri="{FF2B5EF4-FFF2-40B4-BE49-F238E27FC236}">
                    <a16:creationId xmlns:a16="http://schemas.microsoft.com/office/drawing/2014/main" id="{5A33C2B2-5C4B-4991-8F3C-3CA5B5FDF692}"/>
                  </a:ext>
                </a:extLst>
              </p:cNvPr>
              <p:cNvSpPr/>
              <p:nvPr/>
            </p:nvSpPr>
            <p:spPr>
              <a:xfrm rot="8235995">
                <a:off x="10848203" y="344214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0" name="Овал 4319">
                <a:extLst>
                  <a:ext uri="{FF2B5EF4-FFF2-40B4-BE49-F238E27FC236}">
                    <a16:creationId xmlns:a16="http://schemas.microsoft.com/office/drawing/2014/main" id="{295E5C85-0675-47BB-B7C5-98D54EA996A4}"/>
                  </a:ext>
                </a:extLst>
              </p:cNvPr>
              <p:cNvSpPr/>
              <p:nvPr/>
            </p:nvSpPr>
            <p:spPr>
              <a:xfrm rot="8235995">
                <a:off x="10801508" y="345313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1" name="Овал 4320">
                <a:extLst>
                  <a:ext uri="{FF2B5EF4-FFF2-40B4-BE49-F238E27FC236}">
                    <a16:creationId xmlns:a16="http://schemas.microsoft.com/office/drawing/2014/main" id="{49F2AE86-3E68-4F8F-B335-53CD2BC092A6}"/>
                  </a:ext>
                </a:extLst>
              </p:cNvPr>
              <p:cNvSpPr/>
              <p:nvPr/>
            </p:nvSpPr>
            <p:spPr>
              <a:xfrm rot="8235995">
                <a:off x="10829878" y="34840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2" name="Овал 4321">
                <a:extLst>
                  <a:ext uri="{FF2B5EF4-FFF2-40B4-BE49-F238E27FC236}">
                    <a16:creationId xmlns:a16="http://schemas.microsoft.com/office/drawing/2014/main" id="{7C2AC423-B82D-495E-8318-FB3913E8FCF5}"/>
                  </a:ext>
                </a:extLst>
              </p:cNvPr>
              <p:cNvSpPr/>
              <p:nvPr/>
            </p:nvSpPr>
            <p:spPr>
              <a:xfrm rot="4225765">
                <a:off x="10857293" y="341787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3" name="Овал 4322">
                <a:extLst>
                  <a:ext uri="{FF2B5EF4-FFF2-40B4-BE49-F238E27FC236}">
                    <a16:creationId xmlns:a16="http://schemas.microsoft.com/office/drawing/2014/main" id="{56F18C94-74CC-44D0-ACF9-93766935B637}"/>
                  </a:ext>
                </a:extLst>
              </p:cNvPr>
              <p:cNvSpPr/>
              <p:nvPr/>
            </p:nvSpPr>
            <p:spPr>
              <a:xfrm rot="4225765">
                <a:off x="10769909" y="342738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4" name="Овал 4323">
                <a:extLst>
                  <a:ext uri="{FF2B5EF4-FFF2-40B4-BE49-F238E27FC236}">
                    <a16:creationId xmlns:a16="http://schemas.microsoft.com/office/drawing/2014/main" id="{FBAA057B-0240-42C5-9F94-F546404A5243}"/>
                  </a:ext>
                </a:extLst>
              </p:cNvPr>
              <p:cNvSpPr/>
              <p:nvPr/>
            </p:nvSpPr>
            <p:spPr>
              <a:xfrm rot="4225765">
                <a:off x="10728557" y="347431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5" name="Овал 4324">
                <a:extLst>
                  <a:ext uri="{FF2B5EF4-FFF2-40B4-BE49-F238E27FC236}">
                    <a16:creationId xmlns:a16="http://schemas.microsoft.com/office/drawing/2014/main" id="{94F9E01A-0CF3-4DF3-AC0F-6A24D9F77BEA}"/>
                  </a:ext>
                </a:extLst>
              </p:cNvPr>
              <p:cNvSpPr/>
              <p:nvPr/>
            </p:nvSpPr>
            <p:spPr>
              <a:xfrm rot="4225765">
                <a:off x="10718325" y="3423213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6" name="Овал 4325">
                <a:extLst>
                  <a:ext uri="{FF2B5EF4-FFF2-40B4-BE49-F238E27FC236}">
                    <a16:creationId xmlns:a16="http://schemas.microsoft.com/office/drawing/2014/main" id="{F2B2CEE4-B98C-4484-AC1C-C4CBF2F2F5C5}"/>
                  </a:ext>
                </a:extLst>
              </p:cNvPr>
              <p:cNvSpPr/>
              <p:nvPr/>
            </p:nvSpPr>
            <p:spPr>
              <a:xfrm rot="4225765">
                <a:off x="10775200" y="35175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7" name="Овал 4326">
                <a:extLst>
                  <a:ext uri="{FF2B5EF4-FFF2-40B4-BE49-F238E27FC236}">
                    <a16:creationId xmlns:a16="http://schemas.microsoft.com/office/drawing/2014/main" id="{25891B20-C359-4C10-82D5-5E9EAC460C61}"/>
                  </a:ext>
                </a:extLst>
              </p:cNvPr>
              <p:cNvSpPr/>
              <p:nvPr/>
            </p:nvSpPr>
            <p:spPr>
              <a:xfrm rot="4225765">
                <a:off x="10650893" y="3423785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8" name="Овал 4327">
                <a:extLst>
                  <a:ext uri="{FF2B5EF4-FFF2-40B4-BE49-F238E27FC236}">
                    <a16:creationId xmlns:a16="http://schemas.microsoft.com/office/drawing/2014/main" id="{DC9AEF52-F9E8-485E-9C37-E2485BD1ECC2}"/>
                  </a:ext>
                </a:extLst>
              </p:cNvPr>
              <p:cNvSpPr/>
              <p:nvPr/>
            </p:nvSpPr>
            <p:spPr>
              <a:xfrm rot="4225765">
                <a:off x="10815568" y="347177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9" name="Овал 4328">
                <a:extLst>
                  <a:ext uri="{FF2B5EF4-FFF2-40B4-BE49-F238E27FC236}">
                    <a16:creationId xmlns:a16="http://schemas.microsoft.com/office/drawing/2014/main" id="{5DAB4028-7C20-4479-B27A-DEDA01F59C2A}"/>
                  </a:ext>
                </a:extLst>
              </p:cNvPr>
              <p:cNvSpPr/>
              <p:nvPr/>
            </p:nvSpPr>
            <p:spPr>
              <a:xfrm rot="4225765">
                <a:off x="10764531" y="3460434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0" name="Овал 4329">
                <a:extLst>
                  <a:ext uri="{FF2B5EF4-FFF2-40B4-BE49-F238E27FC236}">
                    <a16:creationId xmlns:a16="http://schemas.microsoft.com/office/drawing/2014/main" id="{A2BE2DA8-A5AB-4C34-8878-C6435C2A6CFF}"/>
                  </a:ext>
                </a:extLst>
              </p:cNvPr>
              <p:cNvSpPr/>
              <p:nvPr/>
            </p:nvSpPr>
            <p:spPr>
              <a:xfrm rot="11963851">
                <a:off x="10728092" y="344999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1" name="Овал 4330">
                <a:extLst>
                  <a:ext uri="{FF2B5EF4-FFF2-40B4-BE49-F238E27FC236}">
                    <a16:creationId xmlns:a16="http://schemas.microsoft.com/office/drawing/2014/main" id="{8E48EA0C-2B4A-4889-96E2-C37835C82419}"/>
                  </a:ext>
                </a:extLst>
              </p:cNvPr>
              <p:cNvSpPr/>
              <p:nvPr/>
            </p:nvSpPr>
            <p:spPr>
              <a:xfrm rot="11963851">
                <a:off x="10547196" y="340204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2" name="Овал 4331">
                <a:extLst>
                  <a:ext uri="{FF2B5EF4-FFF2-40B4-BE49-F238E27FC236}">
                    <a16:creationId xmlns:a16="http://schemas.microsoft.com/office/drawing/2014/main" id="{D805867F-3E8B-4BF7-A71F-C1859096928B}"/>
                  </a:ext>
                </a:extLst>
              </p:cNvPr>
              <p:cNvSpPr/>
              <p:nvPr/>
            </p:nvSpPr>
            <p:spPr>
              <a:xfrm rot="11963851">
                <a:off x="10574172" y="3499448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3" name="Овал 4332">
                <a:extLst>
                  <a:ext uri="{FF2B5EF4-FFF2-40B4-BE49-F238E27FC236}">
                    <a16:creationId xmlns:a16="http://schemas.microsoft.com/office/drawing/2014/main" id="{A68005D3-10D5-4E4E-95BF-F45A444C24F9}"/>
                  </a:ext>
                </a:extLst>
              </p:cNvPr>
              <p:cNvSpPr/>
              <p:nvPr/>
            </p:nvSpPr>
            <p:spPr>
              <a:xfrm rot="11963851">
                <a:off x="10522835" y="3462176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4" name="Овал 4333">
                <a:extLst>
                  <a:ext uri="{FF2B5EF4-FFF2-40B4-BE49-F238E27FC236}">
                    <a16:creationId xmlns:a16="http://schemas.microsoft.com/office/drawing/2014/main" id="{0402959B-5DF8-43FD-9124-76C24695A5E2}"/>
                  </a:ext>
                </a:extLst>
              </p:cNvPr>
              <p:cNvSpPr/>
              <p:nvPr/>
            </p:nvSpPr>
            <p:spPr>
              <a:xfrm rot="11963851">
                <a:off x="10626822" y="341229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5" name="Овал 4334">
                <a:extLst>
                  <a:ext uri="{FF2B5EF4-FFF2-40B4-BE49-F238E27FC236}">
                    <a16:creationId xmlns:a16="http://schemas.microsoft.com/office/drawing/2014/main" id="{D4BEF98C-8D60-4924-A4B7-D355E8B9796A}"/>
                  </a:ext>
                </a:extLst>
              </p:cNvPr>
              <p:cNvSpPr/>
              <p:nvPr/>
            </p:nvSpPr>
            <p:spPr>
              <a:xfrm rot="11963851">
                <a:off x="10657794" y="3464492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6" name="Овал 4335">
                <a:extLst>
                  <a:ext uri="{FF2B5EF4-FFF2-40B4-BE49-F238E27FC236}">
                    <a16:creationId xmlns:a16="http://schemas.microsoft.com/office/drawing/2014/main" id="{9532A193-271E-4AB2-9715-5A03221A313D}"/>
                  </a:ext>
                </a:extLst>
              </p:cNvPr>
              <p:cNvSpPr/>
              <p:nvPr/>
            </p:nvSpPr>
            <p:spPr>
              <a:xfrm rot="11963851">
                <a:off x="10705179" y="346459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7" name="Овал 4336">
                <a:extLst>
                  <a:ext uri="{FF2B5EF4-FFF2-40B4-BE49-F238E27FC236}">
                    <a16:creationId xmlns:a16="http://schemas.microsoft.com/office/drawing/2014/main" id="{4013746C-71B8-4C42-A15D-09670EA109F4}"/>
                  </a:ext>
                </a:extLst>
              </p:cNvPr>
              <p:cNvSpPr/>
              <p:nvPr/>
            </p:nvSpPr>
            <p:spPr>
              <a:xfrm rot="11963851">
                <a:off x="10730290" y="341484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8" name="Овал 4337">
                <a:extLst>
                  <a:ext uri="{FF2B5EF4-FFF2-40B4-BE49-F238E27FC236}">
                    <a16:creationId xmlns:a16="http://schemas.microsoft.com/office/drawing/2014/main" id="{281C5E89-A550-4AE0-85BE-B069856EFA52}"/>
                  </a:ext>
                </a:extLst>
              </p:cNvPr>
              <p:cNvSpPr/>
              <p:nvPr/>
            </p:nvSpPr>
            <p:spPr>
              <a:xfrm rot="15974081">
                <a:off x="10471076" y="3418741"/>
                <a:ext cx="79573" cy="591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9" name="Овал 4338">
                <a:extLst>
                  <a:ext uri="{FF2B5EF4-FFF2-40B4-BE49-F238E27FC236}">
                    <a16:creationId xmlns:a16="http://schemas.microsoft.com/office/drawing/2014/main" id="{5A726E16-2009-4840-9C89-2917A2F3181F}"/>
                  </a:ext>
                </a:extLst>
              </p:cNvPr>
              <p:cNvSpPr/>
              <p:nvPr/>
            </p:nvSpPr>
            <p:spPr>
              <a:xfrm rot="11963851">
                <a:off x="10758219" y="348412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0" name="Овал 4339">
                <a:extLst>
                  <a:ext uri="{FF2B5EF4-FFF2-40B4-BE49-F238E27FC236}">
                    <a16:creationId xmlns:a16="http://schemas.microsoft.com/office/drawing/2014/main" id="{B0638979-9781-4716-9487-8A67C316B3C4}"/>
                  </a:ext>
                </a:extLst>
              </p:cNvPr>
              <p:cNvSpPr/>
              <p:nvPr/>
            </p:nvSpPr>
            <p:spPr>
              <a:xfrm rot="11963851">
                <a:off x="10613650" y="3467857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1" name="Овал 4340">
                <a:extLst>
                  <a:ext uri="{FF2B5EF4-FFF2-40B4-BE49-F238E27FC236}">
                    <a16:creationId xmlns:a16="http://schemas.microsoft.com/office/drawing/2014/main" id="{3AF7A5E5-A48F-434D-B8E6-DC7933F93CE9}"/>
                  </a:ext>
                </a:extLst>
              </p:cNvPr>
              <p:cNvSpPr/>
              <p:nvPr/>
            </p:nvSpPr>
            <p:spPr>
              <a:xfrm rot="11963851">
                <a:off x="10570014" y="342798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2" name="Овал 4341">
                <a:extLst>
                  <a:ext uri="{FF2B5EF4-FFF2-40B4-BE49-F238E27FC236}">
                    <a16:creationId xmlns:a16="http://schemas.microsoft.com/office/drawing/2014/main" id="{1E1A8444-D225-4F00-AB54-B9F06CAC28C7}"/>
                  </a:ext>
                </a:extLst>
              </p:cNvPr>
              <p:cNvSpPr/>
              <p:nvPr/>
            </p:nvSpPr>
            <p:spPr>
              <a:xfrm rot="11963851">
                <a:off x="10682104" y="341892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3" name="Овал 4342">
                <a:extLst>
                  <a:ext uri="{FF2B5EF4-FFF2-40B4-BE49-F238E27FC236}">
                    <a16:creationId xmlns:a16="http://schemas.microsoft.com/office/drawing/2014/main" id="{704DABA0-E02D-4C34-87BD-30AA5F775718}"/>
                  </a:ext>
                </a:extLst>
              </p:cNvPr>
              <p:cNvSpPr/>
              <p:nvPr/>
            </p:nvSpPr>
            <p:spPr>
              <a:xfrm rot="11963851">
                <a:off x="10623109" y="3517653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4" name="Овал 4343">
                <a:extLst>
                  <a:ext uri="{FF2B5EF4-FFF2-40B4-BE49-F238E27FC236}">
                    <a16:creationId xmlns:a16="http://schemas.microsoft.com/office/drawing/2014/main" id="{6554CE00-A8C0-4C97-ABBD-30922FCE7053}"/>
                  </a:ext>
                </a:extLst>
              </p:cNvPr>
              <p:cNvSpPr/>
              <p:nvPr/>
            </p:nvSpPr>
            <p:spPr>
              <a:xfrm rot="11963851">
                <a:off x="10667597" y="3512855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5" name="Овал 4344">
                <a:extLst>
                  <a:ext uri="{FF2B5EF4-FFF2-40B4-BE49-F238E27FC236}">
                    <a16:creationId xmlns:a16="http://schemas.microsoft.com/office/drawing/2014/main" id="{6BB331CC-EDEB-4CDC-9944-6F21176F0D6F}"/>
                  </a:ext>
                </a:extLst>
              </p:cNvPr>
              <p:cNvSpPr/>
              <p:nvPr/>
            </p:nvSpPr>
            <p:spPr>
              <a:xfrm rot="11963851">
                <a:off x="10716733" y="352505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6" name="Овал 4345">
                <a:extLst>
                  <a:ext uri="{FF2B5EF4-FFF2-40B4-BE49-F238E27FC236}">
                    <a16:creationId xmlns:a16="http://schemas.microsoft.com/office/drawing/2014/main" id="{88B573F9-3C40-4B92-A63E-055349A614B6}"/>
                  </a:ext>
                </a:extLst>
              </p:cNvPr>
              <p:cNvSpPr/>
              <p:nvPr/>
            </p:nvSpPr>
            <p:spPr>
              <a:xfrm rot="11963851">
                <a:off x="10574995" y="3431720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7" name="Овал 4346">
                <a:extLst>
                  <a:ext uri="{FF2B5EF4-FFF2-40B4-BE49-F238E27FC236}">
                    <a16:creationId xmlns:a16="http://schemas.microsoft.com/office/drawing/2014/main" id="{E62D4E0D-C9E4-43A8-97BC-9F4759D145B3}"/>
                  </a:ext>
                </a:extLst>
              </p:cNvPr>
              <p:cNvSpPr/>
              <p:nvPr/>
            </p:nvSpPr>
            <p:spPr>
              <a:xfrm rot="11963851">
                <a:off x="10619122" y="3411281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8" name="Овал 4347">
                <a:extLst>
                  <a:ext uri="{FF2B5EF4-FFF2-40B4-BE49-F238E27FC236}">
                    <a16:creationId xmlns:a16="http://schemas.microsoft.com/office/drawing/2014/main" id="{85E30C56-8124-42CF-924B-36C01E9D09D7}"/>
                  </a:ext>
                </a:extLst>
              </p:cNvPr>
              <p:cNvSpPr/>
              <p:nvPr/>
            </p:nvSpPr>
            <p:spPr>
              <a:xfrm rot="11963851">
                <a:off x="10633336" y="3455174"/>
                <a:ext cx="64777" cy="7265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79" name="Овал 4378">
            <a:extLst>
              <a:ext uri="{FF2B5EF4-FFF2-40B4-BE49-F238E27FC236}">
                <a16:creationId xmlns:a16="http://schemas.microsoft.com/office/drawing/2014/main" id="{62C733BE-2B29-40AF-A0F4-0D46574EB16F}"/>
              </a:ext>
            </a:extLst>
          </p:cNvPr>
          <p:cNvSpPr/>
          <p:nvPr/>
        </p:nvSpPr>
        <p:spPr>
          <a:xfrm rot="921148">
            <a:off x="10508686" y="4430009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0" name="Овал 4379">
            <a:extLst>
              <a:ext uri="{FF2B5EF4-FFF2-40B4-BE49-F238E27FC236}">
                <a16:creationId xmlns:a16="http://schemas.microsoft.com/office/drawing/2014/main" id="{AD081F9C-FF12-4732-AB0D-8F728C587206}"/>
              </a:ext>
            </a:extLst>
          </p:cNvPr>
          <p:cNvSpPr/>
          <p:nvPr/>
        </p:nvSpPr>
        <p:spPr>
          <a:xfrm rot="921148">
            <a:off x="11318567" y="3802148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1" name="Стрелка: изогнутая вверх 4380">
            <a:extLst>
              <a:ext uri="{FF2B5EF4-FFF2-40B4-BE49-F238E27FC236}">
                <a16:creationId xmlns:a16="http://schemas.microsoft.com/office/drawing/2014/main" id="{C5BCAA20-D256-4EE4-944C-BEAB34CE767B}"/>
              </a:ext>
            </a:extLst>
          </p:cNvPr>
          <p:cNvSpPr/>
          <p:nvPr/>
        </p:nvSpPr>
        <p:spPr>
          <a:xfrm rot="9504189">
            <a:off x="5688206" y="1248130"/>
            <a:ext cx="807180" cy="405942"/>
          </a:xfrm>
          <a:prstGeom prst="curvedUpArrow">
            <a:avLst>
              <a:gd name="adj1" fmla="val 7937"/>
              <a:gd name="adj2" fmla="val 25136"/>
              <a:gd name="adj3" fmla="val 25000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82" name="Стрелка: вправо 4381">
            <a:extLst>
              <a:ext uri="{FF2B5EF4-FFF2-40B4-BE49-F238E27FC236}">
                <a16:creationId xmlns:a16="http://schemas.microsoft.com/office/drawing/2014/main" id="{54EAC5ED-4F0B-45D1-87CA-9CC563FC6809}"/>
              </a:ext>
            </a:extLst>
          </p:cNvPr>
          <p:cNvSpPr/>
          <p:nvPr/>
        </p:nvSpPr>
        <p:spPr>
          <a:xfrm rot="19676649" flipV="1">
            <a:off x="7635937" y="3664922"/>
            <a:ext cx="1010163" cy="163305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3" name="Стрелка: вправо 4382">
            <a:extLst>
              <a:ext uri="{FF2B5EF4-FFF2-40B4-BE49-F238E27FC236}">
                <a16:creationId xmlns:a16="http://schemas.microsoft.com/office/drawing/2014/main" id="{F151A498-EE89-4D2A-904F-EB2A5A6653B9}"/>
              </a:ext>
            </a:extLst>
          </p:cNvPr>
          <p:cNvSpPr/>
          <p:nvPr/>
        </p:nvSpPr>
        <p:spPr>
          <a:xfrm rot="1034105" flipV="1">
            <a:off x="7765864" y="4722454"/>
            <a:ext cx="1097642" cy="172976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4" name="Стрелка: вправо 4383">
            <a:extLst>
              <a:ext uri="{FF2B5EF4-FFF2-40B4-BE49-F238E27FC236}">
                <a16:creationId xmlns:a16="http://schemas.microsoft.com/office/drawing/2014/main" id="{36EB29A7-CA2C-49C8-BF82-88FA16A41CE1}"/>
              </a:ext>
            </a:extLst>
          </p:cNvPr>
          <p:cNvSpPr/>
          <p:nvPr/>
        </p:nvSpPr>
        <p:spPr>
          <a:xfrm rot="19676649" flipV="1">
            <a:off x="9611820" y="4378634"/>
            <a:ext cx="1203323" cy="16104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5" name="Стрелка: вправо 4384">
            <a:extLst>
              <a:ext uri="{FF2B5EF4-FFF2-40B4-BE49-F238E27FC236}">
                <a16:creationId xmlns:a16="http://schemas.microsoft.com/office/drawing/2014/main" id="{7ADA138D-3090-4B7F-90ED-18E3227E682C}"/>
              </a:ext>
            </a:extLst>
          </p:cNvPr>
          <p:cNvSpPr/>
          <p:nvPr/>
        </p:nvSpPr>
        <p:spPr>
          <a:xfrm rot="1842946" flipV="1">
            <a:off x="9646416" y="5529387"/>
            <a:ext cx="1253689" cy="141367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6" name="TextBox 4385">
            <a:extLst>
              <a:ext uri="{FF2B5EF4-FFF2-40B4-BE49-F238E27FC236}">
                <a16:creationId xmlns:a16="http://schemas.microsoft.com/office/drawing/2014/main" id="{561163F5-A1AC-4486-A8DA-3AB0FC35ED44}"/>
              </a:ext>
            </a:extLst>
          </p:cNvPr>
          <p:cNvSpPr txBox="1"/>
          <p:nvPr/>
        </p:nvSpPr>
        <p:spPr>
          <a:xfrm>
            <a:off x="10385451" y="3204094"/>
            <a:ext cx="177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&gt;10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ru-RU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87" name="TextBox 4386">
            <a:extLst>
              <a:ext uri="{FF2B5EF4-FFF2-40B4-BE49-F238E27FC236}">
                <a16:creationId xmlns:a16="http://schemas.microsoft.com/office/drawing/2014/main" id="{EEACE354-F116-4A92-9E44-F04A1D826075}"/>
              </a:ext>
            </a:extLst>
          </p:cNvPr>
          <p:cNvSpPr txBox="1"/>
          <p:nvPr/>
        </p:nvSpPr>
        <p:spPr>
          <a:xfrm>
            <a:off x="10782885" y="5191400"/>
            <a:ext cx="118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испарения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88" name="TextBox 4387">
            <a:extLst>
              <a:ext uri="{FF2B5EF4-FFF2-40B4-BE49-F238E27FC236}">
                <a16:creationId xmlns:a16="http://schemas.microsoft.com/office/drawing/2014/main" id="{64608C13-7F2C-48C9-A843-FC81C8148E96}"/>
              </a:ext>
            </a:extLst>
          </p:cNvPr>
          <p:cNvSpPr txBox="1"/>
          <p:nvPr/>
        </p:nvSpPr>
        <p:spPr>
          <a:xfrm>
            <a:off x="8743957" y="4373949"/>
            <a:ext cx="962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9" name="Овал 4388">
            <a:extLst>
              <a:ext uri="{FF2B5EF4-FFF2-40B4-BE49-F238E27FC236}">
                <a16:creationId xmlns:a16="http://schemas.microsoft.com/office/drawing/2014/main" id="{2CEA9008-3E23-434E-AA61-2E3782545657}"/>
              </a:ext>
            </a:extLst>
          </p:cNvPr>
          <p:cNvSpPr/>
          <p:nvPr/>
        </p:nvSpPr>
        <p:spPr>
          <a:xfrm rot="921148">
            <a:off x="10479484" y="3622843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90" name="Овал 4389">
            <a:extLst>
              <a:ext uri="{FF2B5EF4-FFF2-40B4-BE49-F238E27FC236}">
                <a16:creationId xmlns:a16="http://schemas.microsoft.com/office/drawing/2014/main" id="{4EADFB76-14FC-451C-8DD5-5C0055EB36B4}"/>
              </a:ext>
            </a:extLst>
          </p:cNvPr>
          <p:cNvSpPr/>
          <p:nvPr/>
        </p:nvSpPr>
        <p:spPr>
          <a:xfrm rot="921148">
            <a:off x="11318567" y="4477372"/>
            <a:ext cx="64948" cy="5829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9A17B1-0EC1-40D0-8625-1F8B4A768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58" y="1448647"/>
            <a:ext cx="1985652" cy="144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C403100-9A7D-4CF8-875A-6590EC4F4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66" y="3916304"/>
            <a:ext cx="1985652" cy="144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7F31A23-DF1C-4F74-8EC1-4ABDE9D8A13A}"/>
              </a:ext>
            </a:extLst>
          </p:cNvPr>
          <p:cNvSpPr txBox="1"/>
          <p:nvPr/>
        </p:nvSpPr>
        <p:spPr>
          <a:xfrm>
            <a:off x="171545" y="4636304"/>
            <a:ext cx="2792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захвата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становится возможным только при наличии «кармана» в потенциальной энергии взаимодействующей системы.</a:t>
            </a:r>
          </a:p>
        </p:txBody>
      </p:sp>
      <p:sp>
        <p:nvSpPr>
          <p:cNvPr id="39" name="Стрелка: изогнутая вниз 38">
            <a:extLst>
              <a:ext uri="{FF2B5EF4-FFF2-40B4-BE49-F238E27FC236}">
                <a16:creationId xmlns:a16="http://schemas.microsoft.com/office/drawing/2014/main" id="{6A70C687-2D93-4901-8889-7B42B4222546}"/>
              </a:ext>
            </a:extLst>
          </p:cNvPr>
          <p:cNvSpPr/>
          <p:nvPr/>
        </p:nvSpPr>
        <p:spPr>
          <a:xfrm rot="21182456">
            <a:off x="2703734" y="4213982"/>
            <a:ext cx="1097458" cy="348085"/>
          </a:xfrm>
          <a:prstGeom prst="curvedDownArrow">
            <a:avLst>
              <a:gd name="adj1" fmla="val 25000"/>
              <a:gd name="adj2" fmla="val 12031"/>
              <a:gd name="adj3" fmla="val 21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98DD1E5-6326-4003-8A12-B3AB2780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54" y="58874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id="{228D7B30-9FB6-41BE-B85E-BD8553D81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647"/>
              </p:ext>
            </p:extLst>
          </p:nvPr>
        </p:nvGraphicFramePr>
        <p:xfrm>
          <a:off x="302137" y="3827230"/>
          <a:ext cx="2337224" cy="4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5" imgW="1155600" imgH="241200" progId="Equation.DSMT4">
                  <p:embed/>
                </p:oleObj>
              </mc:Choice>
              <mc:Fallback>
                <p:oleObj name="Equation" r:id="rId5" imgW="11556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37" y="3827230"/>
                        <a:ext cx="2337224" cy="49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26930591-FFE0-4D76-A39E-7D2D1B966154}"/>
              </a:ext>
            </a:extLst>
          </p:cNvPr>
          <p:cNvSpPr/>
          <p:nvPr/>
        </p:nvSpPr>
        <p:spPr>
          <a:xfrm>
            <a:off x="2651696" y="1200255"/>
            <a:ext cx="633168" cy="4188875"/>
          </a:xfrm>
          <a:prstGeom prst="leftBrace">
            <a:avLst>
              <a:gd name="adj1" fmla="val 50730"/>
              <a:gd name="adj2" fmla="val 453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2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2E6153-96C3-4652-AA9D-FC90A53D8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7"/>
            <a:ext cx="12192000" cy="6438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25E6A-25FC-4991-B1E6-CCA11664A96C}"/>
              </a:ext>
            </a:extLst>
          </p:cNvPr>
          <p:cNvSpPr txBox="1"/>
          <p:nvPr/>
        </p:nvSpPr>
        <p:spPr>
          <a:xfrm>
            <a:off x="7169345" y="6494403"/>
            <a:ext cx="502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J. Hinde et al., Prog. Part. </a:t>
            </a:r>
            <a:r>
              <a:rPr lang="en-US" sz="14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118 (2021) 103856</a:t>
            </a:r>
          </a:p>
        </p:txBody>
      </p:sp>
    </p:spTree>
    <p:extLst>
      <p:ext uri="{BB962C8B-B14F-4D97-AF65-F5344CB8AC3E}">
        <p14:creationId xmlns:p14="http://schemas.microsoft.com/office/powerpoint/2010/main" val="425083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438518-2008-43E6-88F0-2EE8DB1A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993"/>
            <a:ext cx="12192000" cy="59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4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95" y="1181667"/>
            <a:ext cx="7071976" cy="5489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7471" y="1404102"/>
            <a:ext cx="2144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=114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*=45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MeV):</a:t>
            </a:r>
          </a:p>
          <a:p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(MTKE)</a:t>
            </a:r>
          </a:p>
          <a:p>
            <a:r>
              <a:rPr lang="ru-RU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6%</a:t>
            </a:r>
          </a:p>
          <a:p>
            <a:r>
              <a:rPr lang="en-US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48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Ti 0.7%</a:t>
            </a:r>
          </a:p>
          <a:p>
            <a:r>
              <a:rPr lang="en-US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54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Cr 0.1%</a:t>
            </a: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(M-angular)</a:t>
            </a:r>
          </a:p>
          <a:p>
            <a:r>
              <a:rPr lang="ru-RU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2%</a:t>
            </a:r>
          </a:p>
          <a:p>
            <a:r>
              <a:rPr lang="en-US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48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Ti 0.2%</a:t>
            </a:r>
          </a:p>
          <a:p>
            <a:r>
              <a:rPr lang="en-US" sz="2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54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Cr &lt;0.01%</a:t>
            </a:r>
          </a:p>
          <a:p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3980586-7F33-4A31-8E57-3A07DA1FFCA7}"/>
              </a:ext>
            </a:extLst>
          </p:cNvPr>
          <p:cNvSpPr txBox="1">
            <a:spLocks/>
          </p:cNvSpPr>
          <p:nvPr/>
        </p:nvSpPr>
        <p:spPr>
          <a:xfrm>
            <a:off x="-60672" y="13001"/>
            <a:ext cx="12192000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Вероятность слияния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реакциях с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Ti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и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Сr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ведущих к образованию ядер с Z=114</a:t>
            </a:r>
          </a:p>
        </p:txBody>
      </p:sp>
    </p:spTree>
    <p:extLst>
      <p:ext uri="{BB962C8B-B14F-4D97-AF65-F5344CB8AC3E}">
        <p14:creationId xmlns:p14="http://schemas.microsoft.com/office/powerpoint/2010/main" val="388771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7D939-8688-4DF9-9A53-64684C66B0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5" y="889831"/>
            <a:ext cx="5947794" cy="586331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D14E25B-65A5-4DAA-810D-7A026B9DFA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61912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Экспериментальное исследование бинарных каналов реакций с тяжелыми ионами – установка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CORSET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4198EC-4B48-45A7-949A-A770A951D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89608"/>
              </p:ext>
            </p:extLst>
          </p:nvPr>
        </p:nvGraphicFramePr>
        <p:xfrm>
          <a:off x="7510414" y="2320350"/>
          <a:ext cx="3582938" cy="18664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0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409">
                <a:tc>
                  <a:txBody>
                    <a:bodyPr/>
                    <a:lstStyle/>
                    <a:p>
                      <a:r>
                        <a:rPr lang="en-US" sz="1400" dirty="0"/>
                        <a:t>Time resolution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150-180 </a:t>
                      </a:r>
                      <a:r>
                        <a:rPr lang="en-US" sz="1400" dirty="0" err="1"/>
                        <a:t>ps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en-US" sz="1400" dirty="0" err="1"/>
                        <a:t>ToF</a:t>
                      </a:r>
                      <a:r>
                        <a:rPr lang="en-US" sz="1400" dirty="0"/>
                        <a:t> base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10-30 cm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en-US" sz="1400" dirty="0" err="1"/>
                        <a:t>ToF</a:t>
                      </a:r>
                      <a:r>
                        <a:rPr lang="en-US" sz="1400" dirty="0"/>
                        <a:t> arm rotation range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15°-165°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da-DK" sz="1400" dirty="0"/>
                        <a:t>Solid angle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/>
                        <a:t>100 -200 msr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en-US" sz="1400" dirty="0"/>
                        <a:t>Angular resolution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0.3°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r>
                        <a:rPr lang="en-US" sz="1400" b="1" dirty="0"/>
                        <a:t>Mass resolution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2-4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98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149F3A6-AB56-42CF-9BB2-E6830E3B3857}"/>
              </a:ext>
            </a:extLst>
          </p:cNvPr>
          <p:cNvSpPr/>
          <p:nvPr/>
        </p:nvSpPr>
        <p:spPr>
          <a:xfrm>
            <a:off x="27963" y="911737"/>
            <a:ext cx="3989330" cy="5788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06" y="895731"/>
            <a:ext cx="6951535" cy="5036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3664" y="5845616"/>
            <a:ext cx="712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сечения захвата для реакций ионов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S, Ca,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Cr, Ni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актинидными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ядрами при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=1.00-1.02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D3459C8-66CD-4F89-8314-DD63E37DDF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Сечение захвата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зависимости от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</a:t>
            </a:r>
            <a:r>
              <a:rPr lang="en-US" sz="4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</a:t>
            </a:r>
            <a:r>
              <a:rPr lang="en-US" sz="4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реакции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E42498-75E9-4383-AB3C-0B651A5EC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1" y="3887037"/>
            <a:ext cx="3492768" cy="2604910"/>
          </a:xfrm>
          <a:prstGeom prst="rect">
            <a:avLst/>
          </a:prstGeom>
        </p:spPr>
      </p:pic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98EA29E-7CEA-45FE-B785-4C741A1CB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067128"/>
              </p:ext>
            </p:extLst>
          </p:nvPr>
        </p:nvGraphicFramePr>
        <p:xfrm>
          <a:off x="330086" y="2005391"/>
          <a:ext cx="30559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5" imgW="2222280" imgH="241200" progId="Equation.DSMT4">
                  <p:embed/>
                </p:oleObj>
              </mc:Choice>
              <mc:Fallback>
                <p:oleObj name="Equation" r:id="rId5" imgW="2222280" imgH="241200" progId="Equation.DSMT4">
                  <p:embed/>
                  <p:pic>
                    <p:nvPicPr>
                      <p:cNvPr id="41" name="Объект 40">
                        <a:extLst>
                          <a:ext uri="{FF2B5EF4-FFF2-40B4-BE49-F238E27FC236}">
                            <a16:creationId xmlns:a16="http://schemas.microsoft.com/office/drawing/2014/main" id="{228D7B30-9FB6-41BE-B85E-BD8553D81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86" y="2005391"/>
                        <a:ext cx="3055938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78AB24B-A92D-45D3-ABCC-A13DD1F9E4C5}"/>
              </a:ext>
            </a:extLst>
          </p:cNvPr>
          <p:cNvSpPr txBox="1"/>
          <p:nvPr/>
        </p:nvSpPr>
        <p:spPr>
          <a:xfrm>
            <a:off x="107436" y="911737"/>
            <a:ext cx="3794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образования остатков испарения для сверхтяжелых систем на несколько порядков меньше сечения деления составного ядра.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 сечение захвата рассчитывается для событий внутри красного контура на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M-TKE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распределении бинарных фрагментов реакции.</a:t>
            </a:r>
          </a:p>
        </p:txBody>
      </p:sp>
    </p:spTree>
    <p:extLst>
      <p:ext uri="{BB962C8B-B14F-4D97-AF65-F5344CB8AC3E}">
        <p14:creationId xmlns:p14="http://schemas.microsoft.com/office/powerpoint/2010/main" val="291577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48A7F6-7D5B-4F25-A77B-DD3AFD03D64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Свойства фрагментов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квазиделения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33A9A5-B634-437C-82F1-6FB6ED155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b="9839"/>
          <a:stretch/>
        </p:blipFill>
        <p:spPr>
          <a:xfrm>
            <a:off x="391475" y="1123095"/>
            <a:ext cx="4591659" cy="42391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43B1D-3E00-41DB-8475-9C8F7F282D18}"/>
              </a:ext>
            </a:extLst>
          </p:cNvPr>
          <p:cNvSpPr txBox="1"/>
          <p:nvPr/>
        </p:nvSpPr>
        <p:spPr>
          <a:xfrm>
            <a:off x="5113707" y="837895"/>
            <a:ext cx="68514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Асимметричное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квазиделение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I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типа)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взаимодействия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зептосекунд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угловое распределение – выраженная асимметрия «вперед-назад»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выход фрагментов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QF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вблизи дважды магического ядра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Симметричное </a:t>
            </a:r>
            <a:r>
              <a:rPr lang="ru-RU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квазиделение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II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типа)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взаимодействия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зептосекунд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угловое распределение – симметрично относительно 90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в системе центра масс, но анизотропия больше, чем для фрагментов слияния деления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выход фрагментов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вблизи дважды магического ядра 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D65A0-9C58-4F47-9F1F-81D1F5AAECE0}"/>
              </a:ext>
            </a:extLst>
          </p:cNvPr>
          <p:cNvSpPr txBox="1"/>
          <p:nvPr/>
        </p:nvSpPr>
        <p:spPr>
          <a:xfrm>
            <a:off x="359693" y="5547071"/>
            <a:ext cx="11605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Фрагменты симметричного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квазиделения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своими свойствам близки к фрагментам деления составного ядра. Экспериментальное разделение этих процессов довольно затруднительно. Главным критерием формирования составного ядра является образование испарительного остатка. </a:t>
            </a:r>
          </a:p>
        </p:txBody>
      </p:sp>
    </p:spTree>
    <p:extLst>
      <p:ext uri="{BB962C8B-B14F-4D97-AF65-F5344CB8AC3E}">
        <p14:creationId xmlns:p14="http://schemas.microsoft.com/office/powerpoint/2010/main" val="378602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01C44C0-8875-4E19-8CC6-808571AC03FA}"/>
              </a:ext>
            </a:extLst>
          </p:cNvPr>
          <p:cNvSpPr txBox="1"/>
          <p:nvPr/>
        </p:nvSpPr>
        <p:spPr>
          <a:xfrm>
            <a:off x="3842451" y="1059287"/>
            <a:ext cx="3735605" cy="5027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69" y="1888392"/>
            <a:ext cx="4483162" cy="3607597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9904"/>
              </p:ext>
            </p:extLst>
          </p:nvPr>
        </p:nvGraphicFramePr>
        <p:xfrm>
          <a:off x="4113154" y="1828777"/>
          <a:ext cx="3285918" cy="631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Equation" r:id="rId4" imgW="2628900" imgH="495300" progId="Equation.DSMT4">
                  <p:embed/>
                </p:oleObj>
              </mc:Choice>
              <mc:Fallback>
                <p:oleObj name="Equation" r:id="rId4" imgW="2628900" imgH="4953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154" y="1828777"/>
                        <a:ext cx="3285918" cy="631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62264" y="1314673"/>
            <a:ext cx="358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J.Toke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NPA 440, 327  (1985)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553"/>
            <a:ext cx="3659467" cy="4574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155" y="6011902"/>
            <a:ext cx="338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M. Albers et al., PLB </a:t>
            </a:r>
            <a:r>
              <a:rPr lang="en-US" sz="1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135626 (2020)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D068276-D92F-4585-B3AD-10E4D2378F9A}"/>
              </a:ext>
            </a:extLst>
          </p:cNvPr>
          <p:cNvSpPr txBox="1">
            <a:spLocks/>
          </p:cNvSpPr>
          <p:nvPr/>
        </p:nvSpPr>
        <p:spPr>
          <a:xfrm>
            <a:off x="0" y="-16906"/>
            <a:ext cx="12192000" cy="61817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Асимметричное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квазиделение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C600BA6-A513-4CF9-9B97-97E614C767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64" y="2876542"/>
            <a:ext cx="3449294" cy="28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6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11CFF264-7A68-430B-816F-95732AA61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02" y="1482107"/>
            <a:ext cx="4017762" cy="532941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D068276-D92F-4585-B3AD-10E4D2378F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489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Симметричное </a:t>
            </a:r>
            <a:r>
              <a:rPr lang="ru-RU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квазиделение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8EC5C6E-9916-4F62-B1F2-7FAAA1C688A6}"/>
              </a:ext>
            </a:extLst>
          </p:cNvPr>
          <p:cNvGrpSpPr/>
          <p:nvPr/>
        </p:nvGrpSpPr>
        <p:grpSpPr>
          <a:xfrm>
            <a:off x="8743382" y="840726"/>
            <a:ext cx="3100688" cy="2311659"/>
            <a:chOff x="467544" y="692696"/>
            <a:chExt cx="4213909" cy="3341499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C3E9ACAD-3DAA-4646-89AA-881015ABFC05}"/>
                </a:ext>
              </a:extLst>
            </p:cNvPr>
            <p:cNvGrpSpPr/>
            <p:nvPr/>
          </p:nvGrpSpPr>
          <p:grpSpPr>
            <a:xfrm>
              <a:off x="467544" y="692696"/>
              <a:ext cx="4213909" cy="3341499"/>
              <a:chOff x="4427983" y="1061731"/>
              <a:chExt cx="4613538" cy="3827495"/>
            </a:xfrm>
          </p:grpSpPr>
          <p:pic>
            <p:nvPicPr>
              <p:cNvPr id="57" name="Picture 8" descr="fig1.png">
                <a:extLst>
                  <a:ext uri="{FF2B5EF4-FFF2-40B4-BE49-F238E27FC236}">
                    <a16:creationId xmlns:a16="http://schemas.microsoft.com/office/drawing/2014/main" id="{A9E1F0DB-1257-4B37-AACC-68BC729801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427983" y="1061731"/>
                <a:ext cx="4613538" cy="3827495"/>
              </a:xfrm>
              <a:prstGeom prst="rect">
                <a:avLst/>
              </a:prstGeom>
            </p:spPr>
          </p:pic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F1868DC6-41CF-41C6-B1D0-15987641EE8D}"/>
                  </a:ext>
                </a:extLst>
              </p:cNvPr>
              <p:cNvSpPr/>
              <p:nvPr/>
            </p:nvSpPr>
            <p:spPr>
              <a:xfrm>
                <a:off x="6516216" y="1988840"/>
                <a:ext cx="8354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11D6C9B-50F8-42F8-92DA-63F723B2473D}"/>
                </a:ext>
              </a:extLst>
            </p:cNvPr>
            <p:cNvGrpSpPr/>
            <p:nvPr/>
          </p:nvGrpSpPr>
          <p:grpSpPr>
            <a:xfrm>
              <a:off x="2401430" y="1562216"/>
              <a:ext cx="1171163" cy="1343111"/>
              <a:chOff x="6538467" y="2034559"/>
              <a:chExt cx="1282231" cy="1538457"/>
            </a:xfrm>
          </p:grpSpPr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E70C5A3C-AD80-4A57-8949-288888B1C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8467" y="2034559"/>
                <a:ext cx="0" cy="132350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6">
                <a:extLst>
                  <a:ext uri="{FF2B5EF4-FFF2-40B4-BE49-F238E27FC236}">
                    <a16:creationId xmlns:a16="http://schemas.microsoft.com/office/drawing/2014/main" id="{355ADD92-0D9D-4F69-B863-356BB3310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39386" y="2157280"/>
                <a:ext cx="104969" cy="108025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979A136A-537A-40AD-97FC-31EB0B9C2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8609" y="2271656"/>
                <a:ext cx="52483" cy="220820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id="{4BC4AA08-E336-409C-80E8-F8A4E8353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74850" y="2492693"/>
                <a:ext cx="26242" cy="141363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6">
                <a:extLst>
                  <a:ext uri="{FF2B5EF4-FFF2-40B4-BE49-F238E27FC236}">
                    <a16:creationId xmlns:a16="http://schemas.microsoft.com/office/drawing/2014/main" id="{0FFD1692-4D64-4358-A4A9-2B1983663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8608" y="2634056"/>
                <a:ext cx="26241" cy="100356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">
                <a:extLst>
                  <a:ext uri="{FF2B5EF4-FFF2-40B4-BE49-F238E27FC236}">
                    <a16:creationId xmlns:a16="http://schemas.microsoft.com/office/drawing/2014/main" id="{85E9F156-E127-460B-B189-F6F267508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4248" y="2806238"/>
                <a:ext cx="287986" cy="127917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6">
                <a:extLst>
                  <a:ext uri="{FF2B5EF4-FFF2-40B4-BE49-F238E27FC236}">
                    <a16:creationId xmlns:a16="http://schemas.microsoft.com/office/drawing/2014/main" id="{37F64798-0C45-4EE9-AE76-59EF5AB9D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2280" y="2924944"/>
                <a:ext cx="216024" cy="144016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6">
                <a:extLst>
                  <a:ext uri="{FF2B5EF4-FFF2-40B4-BE49-F238E27FC236}">
                    <a16:creationId xmlns:a16="http://schemas.microsoft.com/office/drawing/2014/main" id="{52D7217A-7E47-477D-82E7-C520543B6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08304" y="3068960"/>
                <a:ext cx="183504" cy="145917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Line 6">
                <a:extLst>
                  <a:ext uri="{FF2B5EF4-FFF2-40B4-BE49-F238E27FC236}">
                    <a16:creationId xmlns:a16="http://schemas.microsoft.com/office/drawing/2014/main" id="{AB806F44-4952-4559-AAAD-51F1D71CE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1808" y="3214877"/>
                <a:ext cx="176535" cy="171732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6">
                <a:extLst>
                  <a:ext uri="{FF2B5EF4-FFF2-40B4-BE49-F238E27FC236}">
                    <a16:creationId xmlns:a16="http://schemas.microsoft.com/office/drawing/2014/main" id="{DC665626-17DB-46EA-A065-8EAB78D89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8344" y="3386609"/>
                <a:ext cx="152354" cy="18640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6">
                <a:extLst>
                  <a:ext uri="{FF2B5EF4-FFF2-40B4-BE49-F238E27FC236}">
                    <a16:creationId xmlns:a16="http://schemas.microsoft.com/office/drawing/2014/main" id="{CBFE290C-BCB0-4CB5-A03A-863DCEA93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1523" y="2723525"/>
                <a:ext cx="157534" cy="93412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9CCAA4CE-197B-459D-9349-78DB514F3427}"/>
                </a:ext>
              </a:extLst>
            </p:cNvPr>
            <p:cNvGrpSpPr/>
            <p:nvPr/>
          </p:nvGrpSpPr>
          <p:grpSpPr>
            <a:xfrm>
              <a:off x="1930414" y="1541999"/>
              <a:ext cx="1298516" cy="1838556"/>
              <a:chOff x="6023701" y="2034559"/>
              <a:chExt cx="1421662" cy="2105960"/>
            </a:xfrm>
          </p:grpSpPr>
          <p:sp>
            <p:nvSpPr>
              <p:cNvPr id="29" name="Line 6">
                <a:extLst>
                  <a:ext uri="{FF2B5EF4-FFF2-40B4-BE49-F238E27FC236}">
                    <a16:creationId xmlns:a16="http://schemas.microsoft.com/office/drawing/2014/main" id="{02B3FC98-BD36-413D-9F8F-8140AE85C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03913" y="2551944"/>
                <a:ext cx="60137" cy="131870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6">
                <a:extLst>
                  <a:ext uri="{FF2B5EF4-FFF2-40B4-BE49-F238E27FC236}">
                    <a16:creationId xmlns:a16="http://schemas.microsoft.com/office/drawing/2014/main" id="{060F58D6-63B4-4E78-9D95-A80C65F2A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487" y="2684234"/>
                <a:ext cx="33782" cy="122004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6">
                <a:extLst>
                  <a:ext uri="{FF2B5EF4-FFF2-40B4-BE49-F238E27FC236}">
                    <a16:creationId xmlns:a16="http://schemas.microsoft.com/office/drawing/2014/main" id="{3282C0C7-B898-4E22-B948-C8EA52BC2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1451" y="2806238"/>
                <a:ext cx="12490" cy="196080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6">
                <a:extLst>
                  <a:ext uri="{FF2B5EF4-FFF2-40B4-BE49-F238E27FC236}">
                    <a16:creationId xmlns:a16="http://schemas.microsoft.com/office/drawing/2014/main" id="{FBD56E1E-49F9-440E-A01A-D263C7469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3701" y="2996953"/>
                <a:ext cx="107750" cy="234478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6">
                <a:extLst>
                  <a:ext uri="{FF2B5EF4-FFF2-40B4-BE49-F238E27FC236}">
                    <a16:creationId xmlns:a16="http://schemas.microsoft.com/office/drawing/2014/main" id="{91767A75-C3DE-46B2-8161-C6D6CC40C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23701" y="3231430"/>
                <a:ext cx="72786" cy="212377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6">
                <a:extLst>
                  <a:ext uri="{FF2B5EF4-FFF2-40B4-BE49-F238E27FC236}">
                    <a16:creationId xmlns:a16="http://schemas.microsoft.com/office/drawing/2014/main" id="{AADE260C-47CF-477F-9CB9-D1017CD11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487" y="3479812"/>
                <a:ext cx="67564" cy="21196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6">
                <a:extLst>
                  <a:ext uri="{FF2B5EF4-FFF2-40B4-BE49-F238E27FC236}">
                    <a16:creationId xmlns:a16="http://schemas.microsoft.com/office/drawing/2014/main" id="{7B2A6799-335F-4E29-AB40-C5DC283E7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5759" y="3386609"/>
                <a:ext cx="175162" cy="12445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6">
                <a:extLst>
                  <a:ext uri="{FF2B5EF4-FFF2-40B4-BE49-F238E27FC236}">
                    <a16:creationId xmlns:a16="http://schemas.microsoft.com/office/drawing/2014/main" id="{125724B2-C2BE-4BA6-A454-D15396266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0921" y="3399054"/>
                <a:ext cx="215978" cy="102604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6">
                <a:extLst>
                  <a:ext uri="{FF2B5EF4-FFF2-40B4-BE49-F238E27FC236}">
                    <a16:creationId xmlns:a16="http://schemas.microsoft.com/office/drawing/2014/main" id="{90DEA39F-3814-41AD-B98F-7FE121FCF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6945" y="3492447"/>
                <a:ext cx="216024" cy="144016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Line 6">
                <a:extLst>
                  <a:ext uri="{FF2B5EF4-FFF2-40B4-BE49-F238E27FC236}">
                    <a16:creationId xmlns:a16="http://schemas.microsoft.com/office/drawing/2014/main" id="{37AD6200-6C5C-44AF-8B2D-034C177EF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2969" y="3636463"/>
                <a:ext cx="183504" cy="145917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6">
                <a:extLst>
                  <a:ext uri="{FF2B5EF4-FFF2-40B4-BE49-F238E27FC236}">
                    <a16:creationId xmlns:a16="http://schemas.microsoft.com/office/drawing/2014/main" id="{131A1EC4-FF34-4A26-9CB7-7DDCA0DFF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6473" y="3782380"/>
                <a:ext cx="176535" cy="171732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6">
                <a:extLst>
                  <a:ext uri="{FF2B5EF4-FFF2-40B4-BE49-F238E27FC236}">
                    <a16:creationId xmlns:a16="http://schemas.microsoft.com/office/drawing/2014/main" id="{ED67708E-316F-4069-8BAB-8C7E83B5F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3009" y="3954112"/>
                <a:ext cx="152354" cy="18640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6">
                <a:extLst>
                  <a:ext uri="{FF2B5EF4-FFF2-40B4-BE49-F238E27FC236}">
                    <a16:creationId xmlns:a16="http://schemas.microsoft.com/office/drawing/2014/main" id="{362B9CFD-53C4-43AA-B407-F6384C940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4051" y="3386608"/>
                <a:ext cx="152293" cy="114399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6">
                <a:extLst>
                  <a:ext uri="{FF2B5EF4-FFF2-40B4-BE49-F238E27FC236}">
                    <a16:creationId xmlns:a16="http://schemas.microsoft.com/office/drawing/2014/main" id="{AD2E7103-0C3A-47B6-9F54-7A584F91C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4051" y="2382066"/>
                <a:ext cx="41578" cy="169877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6">
                <a:extLst>
                  <a:ext uri="{FF2B5EF4-FFF2-40B4-BE49-F238E27FC236}">
                    <a16:creationId xmlns:a16="http://schemas.microsoft.com/office/drawing/2014/main" id="{B56AD328-4D71-4F66-9B27-E527BF7D4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02895" y="2265305"/>
                <a:ext cx="37302" cy="116761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6">
                <a:extLst>
                  <a:ext uri="{FF2B5EF4-FFF2-40B4-BE49-F238E27FC236}">
                    <a16:creationId xmlns:a16="http://schemas.microsoft.com/office/drawing/2014/main" id="{AF8DF6ED-D66B-4E6B-8BDB-810823754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3900" y="2204864"/>
                <a:ext cx="169440" cy="57645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6">
                <a:extLst>
                  <a:ext uri="{FF2B5EF4-FFF2-40B4-BE49-F238E27FC236}">
                    <a16:creationId xmlns:a16="http://schemas.microsoft.com/office/drawing/2014/main" id="{938415E0-CD31-428A-A507-5937D7005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13340" y="2034559"/>
                <a:ext cx="126046" cy="167954"/>
              </a:xfrm>
              <a:prstGeom prst="line">
                <a:avLst/>
              </a:prstGeom>
              <a:ln>
                <a:headEnd/>
                <a:tailEnd type="stealth" w="sm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37CE7E35-E824-4BF3-9198-ED99E40DD068}"/>
                </a:ext>
              </a:extLst>
            </p:cNvPr>
            <p:cNvGrpSpPr/>
            <p:nvPr/>
          </p:nvGrpSpPr>
          <p:grpSpPr>
            <a:xfrm>
              <a:off x="1663350" y="1723602"/>
              <a:ext cx="467221" cy="307611"/>
              <a:chOff x="5738836" y="2242206"/>
              <a:chExt cx="511530" cy="352351"/>
            </a:xfrm>
          </p:grpSpPr>
          <p:sp>
            <p:nvSpPr>
              <p:cNvPr id="21" name="Line 6">
                <a:extLst>
                  <a:ext uri="{FF2B5EF4-FFF2-40B4-BE49-F238E27FC236}">
                    <a16:creationId xmlns:a16="http://schemas.microsoft.com/office/drawing/2014/main" id="{EB80AE37-A532-4AC7-AEE0-1891EA16D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6487" y="2242206"/>
                <a:ext cx="153879" cy="20303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5F26C116-0B03-4196-9E9B-5F329342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31661" y="2276872"/>
                <a:ext cx="133038" cy="5892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8836BD6C-ED75-4913-A17A-D18C03452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29979" y="2510236"/>
                <a:ext cx="100290" cy="84321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18">
                <a:extLst>
                  <a:ext uri="{FF2B5EF4-FFF2-40B4-BE49-F238E27FC236}">
                    <a16:creationId xmlns:a16="http://schemas.microsoft.com/office/drawing/2014/main" id="{97333985-EE23-4395-9ED7-34E6AF03D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98170" y="2467004"/>
                <a:ext cx="133058" cy="4323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76E0565C-A08A-4020-AF82-5E86625A5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91948" y="2428254"/>
                <a:ext cx="106221" cy="2309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11A0E454-0C0B-4264-8A3E-26336EFCB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38836" y="2348880"/>
                <a:ext cx="53111" cy="79374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18">
                <a:extLst>
                  <a:ext uri="{FF2B5EF4-FFF2-40B4-BE49-F238E27FC236}">
                    <a16:creationId xmlns:a16="http://schemas.microsoft.com/office/drawing/2014/main" id="{69087A7C-C141-4BA4-8585-73B7E8472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5390" y="2276872"/>
                <a:ext cx="30320" cy="72008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4B917C74-3EFA-4C7D-AF9F-A1CBB2FD8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63471" y="2242206"/>
                <a:ext cx="133016" cy="29449"/>
              </a:xfrm>
              <a:prstGeom prst="line">
                <a:avLst/>
              </a:prstGeom>
              <a:noFill/>
              <a:ln w="31750">
                <a:solidFill>
                  <a:srgbClr val="FFFF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8E5DBCF-5078-490D-9C1D-BB7FD9C52A16}"/>
              </a:ext>
            </a:extLst>
          </p:cNvPr>
          <p:cNvSpPr txBox="1"/>
          <p:nvPr/>
        </p:nvSpPr>
        <p:spPr>
          <a:xfrm>
            <a:off x="5582098" y="1748010"/>
            <a:ext cx="64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I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2DF141E-9036-4847-8EB2-93F57594DF41}"/>
              </a:ext>
            </a:extLst>
          </p:cNvPr>
          <p:cNvCxnSpPr>
            <a:cxnSpLocks/>
          </p:cNvCxnSpPr>
          <p:nvPr/>
        </p:nvCxnSpPr>
        <p:spPr>
          <a:xfrm flipH="1">
            <a:off x="5012547" y="2229513"/>
            <a:ext cx="619712" cy="585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A3B99B88-3A00-4B2B-848A-13A14AE0CB53}"/>
              </a:ext>
            </a:extLst>
          </p:cNvPr>
          <p:cNvCxnSpPr>
            <a:cxnSpLocks/>
          </p:cNvCxnSpPr>
          <p:nvPr/>
        </p:nvCxnSpPr>
        <p:spPr>
          <a:xfrm>
            <a:off x="5982409" y="2244862"/>
            <a:ext cx="628876" cy="5373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0A42A90-DA5E-4570-A012-2822CE8E4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8" y="897847"/>
            <a:ext cx="3544403" cy="5869757"/>
          </a:xfrm>
          <a:prstGeom prst="rect">
            <a:avLst/>
          </a:prstGeom>
        </p:spPr>
      </p:pic>
      <p:sp>
        <p:nvSpPr>
          <p:cNvPr id="75" name="Стрелка: вправо 74">
            <a:extLst>
              <a:ext uri="{FF2B5EF4-FFF2-40B4-BE49-F238E27FC236}">
                <a16:creationId xmlns:a16="http://schemas.microsoft.com/office/drawing/2014/main" id="{851C761B-67AD-40B4-B9B4-42E1CBCC7DFE}"/>
              </a:ext>
            </a:extLst>
          </p:cNvPr>
          <p:cNvSpPr/>
          <p:nvPr/>
        </p:nvSpPr>
        <p:spPr>
          <a:xfrm rot="19458618">
            <a:off x="3144802" y="3477080"/>
            <a:ext cx="1874606" cy="47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FDF3DAE-7F79-4DD5-8234-B58B5B06FE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79" y="4059829"/>
            <a:ext cx="3789038" cy="2772207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B454BC97-67CF-4EC9-8073-BE1FABF020C7}"/>
              </a:ext>
            </a:extLst>
          </p:cNvPr>
          <p:cNvSpPr/>
          <p:nvPr/>
        </p:nvSpPr>
        <p:spPr>
          <a:xfrm>
            <a:off x="5521069" y="5616410"/>
            <a:ext cx="612459" cy="6977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: вправо 78">
            <a:extLst>
              <a:ext uri="{FF2B5EF4-FFF2-40B4-BE49-F238E27FC236}">
                <a16:creationId xmlns:a16="http://schemas.microsoft.com/office/drawing/2014/main" id="{725F94C3-531F-49AD-B4FC-83AD455C22F9}"/>
              </a:ext>
            </a:extLst>
          </p:cNvPr>
          <p:cNvSpPr/>
          <p:nvPr/>
        </p:nvSpPr>
        <p:spPr>
          <a:xfrm>
            <a:off x="6215197" y="5447730"/>
            <a:ext cx="1932064" cy="4798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103660F-DCD8-4065-8010-AE47609AFDA1}"/>
              </a:ext>
            </a:extLst>
          </p:cNvPr>
          <p:cNvSpPr txBox="1"/>
          <p:nvPr/>
        </p:nvSpPr>
        <p:spPr>
          <a:xfrm>
            <a:off x="8374108" y="3375096"/>
            <a:ext cx="346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TKE distribution for fragments with masses 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/2±20 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E843D1F-DE4C-4A4C-B8E8-1FB5E396DBB7}"/>
              </a:ext>
            </a:extLst>
          </p:cNvPr>
          <p:cNvSpPr txBox="1"/>
          <p:nvPr/>
        </p:nvSpPr>
        <p:spPr>
          <a:xfrm>
            <a:off x="4957486" y="4146816"/>
            <a:ext cx="2049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I subtraction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107956A-5F7C-458D-AFB7-B56C39707430}"/>
              </a:ext>
            </a:extLst>
          </p:cNvPr>
          <p:cNvSpPr txBox="1"/>
          <p:nvPr/>
        </p:nvSpPr>
        <p:spPr>
          <a:xfrm>
            <a:off x="8671788" y="4813600"/>
            <a:ext cx="66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I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EFD9564-32EE-4FCD-8939-4FFCD3EF78E8}"/>
              </a:ext>
            </a:extLst>
          </p:cNvPr>
          <p:cNvSpPr txBox="1"/>
          <p:nvPr/>
        </p:nvSpPr>
        <p:spPr>
          <a:xfrm>
            <a:off x="10060184" y="5105731"/>
            <a:ext cx="66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5EFB323-17D4-4160-A5CB-E733DE201E63}"/>
              </a:ext>
            </a:extLst>
          </p:cNvPr>
          <p:cNvSpPr txBox="1"/>
          <p:nvPr/>
        </p:nvSpPr>
        <p:spPr>
          <a:xfrm>
            <a:off x="11111985" y="4813600"/>
            <a:ext cx="74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II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B36D5B1E-0D3B-456C-8C55-AD61004B8FE5}"/>
              </a:ext>
            </a:extLst>
          </p:cNvPr>
          <p:cNvCxnSpPr/>
          <p:nvPr/>
        </p:nvCxnSpPr>
        <p:spPr>
          <a:xfrm>
            <a:off x="8929275" y="5290397"/>
            <a:ext cx="437827" cy="3384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7B46FEBD-B887-4485-8535-1B8CF09E8841}"/>
              </a:ext>
            </a:extLst>
          </p:cNvPr>
          <p:cNvCxnSpPr>
            <a:cxnSpLocks/>
          </p:cNvCxnSpPr>
          <p:nvPr/>
        </p:nvCxnSpPr>
        <p:spPr>
          <a:xfrm flipH="1">
            <a:off x="11176277" y="5205150"/>
            <a:ext cx="236170" cy="5089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5" grpId="0" animBg="1"/>
      <p:bldP spid="78" grpId="0" animBg="1"/>
      <p:bldP spid="79" grpId="0" animBg="1"/>
      <p:bldP spid="81" grpId="0"/>
      <p:bldP spid="82" grpId="0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1714626"/>
            <a:ext cx="7004229" cy="488239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B04C830-6C3C-49A7-81AE-A157EB4DF1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Вероятность слияния, полученная из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M-TKE </a:t>
            </a:r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анализа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9FE7D-15B8-466F-BF89-BB6600ED4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2" y="1275070"/>
            <a:ext cx="3571602" cy="5445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7698A-C361-4BEC-98AB-3B7379D18372}"/>
              </a:ext>
            </a:extLst>
          </p:cNvPr>
          <p:cNvSpPr txBox="1"/>
          <p:nvPr/>
        </p:nvSpPr>
        <p:spPr>
          <a:xfrm>
            <a:off x="2062459" y="1405135"/>
            <a:ext cx="51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endParaRPr lang="ru-RU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FAEDD97-0D37-4A3E-B5BA-B90B662F6282}"/>
              </a:ext>
            </a:extLst>
          </p:cNvPr>
          <p:cNvCxnSpPr>
            <a:cxnSpLocks/>
          </p:cNvCxnSpPr>
          <p:nvPr/>
        </p:nvCxnSpPr>
        <p:spPr>
          <a:xfrm>
            <a:off x="2320311" y="1714626"/>
            <a:ext cx="383528" cy="30238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60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13BFD02-E3AA-4BDB-9C8F-125B972647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Исследование влияния структуры </a:t>
            </a:r>
            <a:r>
              <a:rPr lang="ru-RU" sz="40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48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 вероятность слияния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91978-6EB9-4ACE-BF8A-1DB528D74C49}"/>
              </a:ext>
            </a:extLst>
          </p:cNvPr>
          <p:cNvSpPr txBox="1"/>
          <p:nvPr/>
        </p:nvSpPr>
        <p:spPr>
          <a:xfrm>
            <a:off x="228415" y="1124744"/>
            <a:ext cx="11518840" cy="511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образования сверхтяжелых ядер с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=112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-118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реакциях с ионами 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пикобарн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к более тяжелым ионам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падение сечения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несколько порядков величины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baseline="30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2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магическое ядро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Z=20, N=28) c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отношением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N/Z=1.4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обладает экзотической структурой </a:t>
            </a:r>
            <a:r>
              <a:rPr lang="ru-RU" sz="22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«шуба» из 8 нейтронов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.17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реакции:</a:t>
            </a:r>
          </a:p>
          <a:p>
            <a:pPr lvl="3"/>
            <a:endParaRPr lang="ru-RU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14000"/>
              </a:lnSpc>
            </a:pP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Fm (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Ar: Z=18, N=22, M= -35.04 MeV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не магическое ядро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lvl="3">
              <a:lnSpc>
                <a:spcPct val="114000"/>
              </a:lnSpc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 +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208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Pb 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248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 (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Ca: Z=20, N=20, M= -34.85 MeV 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дважды магическое ядро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np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lvl="3">
              <a:lnSpc>
                <a:spcPct val="114000"/>
              </a:lnSpc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 +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208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Pb 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256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 (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Ca: Z=20, N=28, M= -44.21 MeV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дважды магическое ядро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np</a:t>
            </a:r>
            <a:r>
              <a:rPr 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.17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ru-RU" dirty="0"/>
          </a:p>
        </p:txBody>
      </p:sp>
      <p:pic>
        <p:nvPicPr>
          <p:cNvPr id="19460" name="Picture 4" descr="Апельсин Испания 1кг в Москве, цены: купить Апельсины с доставкой">
            <a:extLst>
              <a:ext uri="{FF2B5EF4-FFF2-40B4-BE49-F238E27FC236}">
                <a16:creationId xmlns:a16="http://schemas.microsoft.com/office/drawing/2014/main" id="{D4341788-8537-4A86-9F72-D3C22724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9" y="3511986"/>
            <a:ext cx="2362955" cy="1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A5626F-005A-4DC3-B358-3DDFA2A67154}"/>
              </a:ext>
            </a:extLst>
          </p:cNvPr>
          <p:cNvSpPr txBox="1"/>
          <p:nvPr/>
        </p:nvSpPr>
        <p:spPr>
          <a:xfrm>
            <a:off x="5080536" y="4111448"/>
            <a:ext cx="645835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4C489-D1BA-47A3-9501-7F6817E653C7}"/>
              </a:ext>
            </a:extLst>
          </p:cNvPr>
          <p:cNvSpPr txBox="1"/>
          <p:nvPr/>
        </p:nvSpPr>
        <p:spPr>
          <a:xfrm>
            <a:off x="6132293" y="4120110"/>
            <a:ext cx="64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0A67F-E76B-4CE5-9596-79C81BA5D831}"/>
              </a:ext>
            </a:extLst>
          </p:cNvPr>
          <p:cNvSpPr txBox="1"/>
          <p:nvPr/>
        </p:nvSpPr>
        <p:spPr>
          <a:xfrm>
            <a:off x="4318328" y="3838670"/>
            <a:ext cx="434566" cy="37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8n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727335B-B6A5-4BEB-B016-6750183F3DB2}"/>
              </a:ext>
            </a:extLst>
          </p:cNvPr>
          <p:cNvCxnSpPr/>
          <p:nvPr/>
        </p:nvCxnSpPr>
        <p:spPr>
          <a:xfrm>
            <a:off x="4738169" y="4046899"/>
            <a:ext cx="186916" cy="73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0421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10514</TotalTime>
  <Words>1096</Words>
  <Application>Microsoft Office PowerPoint</Application>
  <PresentationFormat>Широкоэкранный</PresentationFormat>
  <Paragraphs>136</Paragraphs>
  <Slides>22</Slides>
  <Notes>0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1_Тема Office</vt:lpstr>
      <vt:lpstr>Тема Office</vt:lpstr>
      <vt:lpstr>Equation</vt:lpstr>
      <vt:lpstr>Деление и квазиделение  в процессе слияния сложных ядер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fusion to multinucleon transfer reactions</dc:title>
  <dc:creator>Galina Knyazheva</dc:creator>
  <cp:lastModifiedBy>Galya</cp:lastModifiedBy>
  <cp:revision>224</cp:revision>
  <cp:lastPrinted>2024-05-08T09:30:05Z</cp:lastPrinted>
  <dcterms:created xsi:type="dcterms:W3CDTF">2023-04-17T07:08:25Z</dcterms:created>
  <dcterms:modified xsi:type="dcterms:W3CDTF">2024-05-15T09:14:05Z</dcterms:modified>
</cp:coreProperties>
</file>