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73" r:id="rId1"/>
    <p:sldMasterId id="2147483722" r:id="rId2"/>
    <p:sldMasterId id="2147483735" r:id="rId3"/>
    <p:sldMasterId id="2147483766" r:id="rId4"/>
  </p:sldMasterIdLst>
  <p:notesMasterIdLst>
    <p:notesMasterId r:id="rId18"/>
  </p:notesMasterIdLst>
  <p:handoutMasterIdLst>
    <p:handoutMasterId r:id="rId19"/>
  </p:handoutMasterIdLst>
  <p:sldIdLst>
    <p:sldId id="522" r:id="rId5"/>
    <p:sldId id="1039" r:id="rId6"/>
    <p:sldId id="1049" r:id="rId7"/>
    <p:sldId id="1040" r:id="rId8"/>
    <p:sldId id="1048" r:id="rId9"/>
    <p:sldId id="1041" r:id="rId10"/>
    <p:sldId id="1042" r:id="rId11"/>
    <p:sldId id="1050" r:id="rId12"/>
    <p:sldId id="1051" r:id="rId13"/>
    <p:sldId id="1045" r:id="rId14"/>
    <p:sldId id="1044" r:id="rId15"/>
    <p:sldId id="1047" r:id="rId16"/>
    <p:sldId id="529" r:id="rId17"/>
  </p:sldIdLst>
  <p:sldSz cx="10693400" cy="7561263"/>
  <p:notesSz cx="6858000" cy="9947275"/>
  <p:defaultTextStyle>
    <a:defPPr>
      <a:defRPr lang="ru-RU"/>
    </a:defPPr>
    <a:lvl1pPr marL="0" algn="l" defTabSz="116728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3641" algn="l" defTabSz="116728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7288" algn="l" defTabSz="116728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0933" algn="l" defTabSz="116728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4575" algn="l" defTabSz="116728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18219" algn="l" defTabSz="116728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1861" algn="l" defTabSz="116728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5510" algn="l" defTabSz="116728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69152" algn="l" defTabSz="116728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едоренков Семен Владимирович" initials="ФСВ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53E8"/>
    <a:srgbClr val="404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49" autoAdjust="0"/>
    <p:restoredTop sz="96581" autoAdjust="0"/>
  </p:normalViewPr>
  <p:slideViewPr>
    <p:cSldViewPr>
      <p:cViewPr>
        <p:scale>
          <a:sx n="60" d="100"/>
          <a:sy n="60" d="100"/>
        </p:scale>
        <p:origin x="-1059" y="6"/>
      </p:cViewPr>
      <p:guideLst>
        <p:guide orient="horz" pos="1622"/>
        <p:guide orient="horz" pos="2382"/>
        <p:guide pos="2880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2" y="-78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8;&#1086;&#1090;&#1086;&#1082;&#1086;&#1083;&#1099;\&#1076;&#1072;&#1074;&#1083;&#1077;&#1085;&#1080;&#1103;%20&#1087;&#1072;&#1088;&#1086;&#1074;%20&#1083;&#1072;&#1085;&#1090;&#1072;&#1085;&#1086;&#1080;&#1076;&#1086;&#1074;%20&#1080;%20&#1072;&#1082;&#1090;&#1080;&#1085;&#1086;&#1080;&#1076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425435589899001"/>
          <c:y val="2.7399633674672338E-2"/>
          <c:w val="0.78921416988326432"/>
          <c:h val="0.75397942736541457"/>
        </c:manualLayout>
      </c:layout>
      <c:scatterChart>
        <c:scatterStyle val="lineMarker"/>
        <c:ser>
          <c:idx val="6"/>
          <c:order val="0"/>
          <c:tx>
            <c:v>Cf </c:v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'акт и лан'!$S$115:$S$139</c:f>
              <c:numCache>
                <c:formatCode>General</c:formatCode>
                <c:ptCount val="25"/>
                <c:pt idx="0">
                  <c:v>-173</c:v>
                </c:pt>
                <c:pt idx="1">
                  <c:v>-73</c:v>
                </c:pt>
                <c:pt idx="2">
                  <c:v>27</c:v>
                </c:pt>
                <c:pt idx="3">
                  <c:v>127</c:v>
                </c:pt>
                <c:pt idx="4">
                  <c:v>227</c:v>
                </c:pt>
                <c:pt idx="5">
                  <c:v>327</c:v>
                </c:pt>
                <c:pt idx="6">
                  <c:v>427</c:v>
                </c:pt>
                <c:pt idx="7">
                  <c:v>527</c:v>
                </c:pt>
                <c:pt idx="8">
                  <c:v>627</c:v>
                </c:pt>
                <c:pt idx="9">
                  <c:v>727</c:v>
                </c:pt>
                <c:pt idx="10">
                  <c:v>827</c:v>
                </c:pt>
                <c:pt idx="11">
                  <c:v>927</c:v>
                </c:pt>
                <c:pt idx="12">
                  <c:v>1027</c:v>
                </c:pt>
                <c:pt idx="13">
                  <c:v>1127</c:v>
                </c:pt>
                <c:pt idx="14">
                  <c:v>1227</c:v>
                </c:pt>
                <c:pt idx="15">
                  <c:v>1327</c:v>
                </c:pt>
                <c:pt idx="16">
                  <c:v>1427</c:v>
                </c:pt>
                <c:pt idx="17">
                  <c:v>1527</c:v>
                </c:pt>
                <c:pt idx="18">
                  <c:v>1627</c:v>
                </c:pt>
                <c:pt idx="19">
                  <c:v>1727</c:v>
                </c:pt>
                <c:pt idx="20">
                  <c:v>1927</c:v>
                </c:pt>
                <c:pt idx="21">
                  <c:v>2127</c:v>
                </c:pt>
                <c:pt idx="22">
                  <c:v>2327</c:v>
                </c:pt>
                <c:pt idx="23">
                  <c:v>2527</c:v>
                </c:pt>
                <c:pt idx="24">
                  <c:v>2727</c:v>
                </c:pt>
              </c:numCache>
            </c:numRef>
          </c:xVal>
          <c:yVal>
            <c:numRef>
              <c:f>'акт и лан'!$F$115:$F$139</c:f>
              <c:numCache>
                <c:formatCode>General</c:formatCode>
                <c:ptCount val="25"/>
                <c:pt idx="0">
                  <c:v>5.3791866311703688E-89</c:v>
                </c:pt>
                <c:pt idx="1">
                  <c:v>1.6058930272611943E-39</c:v>
                </c:pt>
                <c:pt idx="2">
                  <c:v>4.9817654812270171E-23</c:v>
                </c:pt>
                <c:pt idx="3">
                  <c:v>8.7743835064458532E-15</c:v>
                </c:pt>
                <c:pt idx="4">
                  <c:v>7.7752902909586421E-10</c:v>
                </c:pt>
                <c:pt idx="5">
                  <c:v>1.5454321607131607E-6</c:v>
                </c:pt>
                <c:pt idx="6">
                  <c:v>3.5075375308391856E-4</c:v>
                </c:pt>
                <c:pt idx="7">
                  <c:v>2.0510044961362869E-2</c:v>
                </c:pt>
                <c:pt idx="8">
                  <c:v>0.4855927208841343</c:v>
                </c:pt>
                <c:pt idx="9">
                  <c:v>6.1054350058984266</c:v>
                </c:pt>
                <c:pt idx="10">
                  <c:v>48.446462059780423</c:v>
                </c:pt>
                <c:pt idx="11">
                  <c:v>272.19696536081426</c:v>
                </c:pt>
                <c:pt idx="12">
                  <c:v>1172.6763075730798</c:v>
                </c:pt>
                <c:pt idx="13">
                  <c:v>4100.7138926073212</c:v>
                </c:pt>
                <c:pt idx="14">
                  <c:v>12135.284034644123</c:v>
                </c:pt>
                <c:pt idx="15">
                  <c:v>31357.51310285442</c:v>
                </c:pt>
                <c:pt idx="16">
                  <c:v>72465.013444892698</c:v>
                </c:pt>
                <c:pt idx="17">
                  <c:v>152578.86859740483</c:v>
                </c:pt>
                <c:pt idx="18">
                  <c:v>297044.74627729418</c:v>
                </c:pt>
                <c:pt idx="19">
                  <c:v>541024.10144903429</c:v>
                </c:pt>
                <c:pt idx="20">
                  <c:v>1524015.3444322431</c:v>
                </c:pt>
                <c:pt idx="21">
                  <c:v>3612434.2043720731</c:v>
                </c:pt>
                <c:pt idx="22">
                  <c:v>7498033.5897286925</c:v>
                </c:pt>
                <c:pt idx="23">
                  <c:v>14021292.232334657</c:v>
                </c:pt>
                <c:pt idx="24">
                  <c:v>24120331.877944279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AD89-4530-87A5-17C151C84D43}"/>
            </c:ext>
          </c:extLst>
        </c:ser>
        <c:ser>
          <c:idx val="7"/>
          <c:order val="1"/>
          <c:tx>
            <c:v>Sm </c:v>
          </c:tx>
          <c:spPr>
            <a:ln w="38100">
              <a:solidFill>
                <a:schemeClr val="tx1"/>
              </a:solidFill>
            </a:ln>
          </c:spPr>
          <c:marker>
            <c:symbol val="diamond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'акт и лан'!$S$120:$S$132</c:f>
              <c:numCache>
                <c:formatCode>General</c:formatCode>
                <c:ptCount val="13"/>
                <c:pt idx="0">
                  <c:v>327</c:v>
                </c:pt>
                <c:pt idx="1">
                  <c:v>427</c:v>
                </c:pt>
                <c:pt idx="2">
                  <c:v>527</c:v>
                </c:pt>
                <c:pt idx="3">
                  <c:v>627</c:v>
                </c:pt>
                <c:pt idx="4">
                  <c:v>727</c:v>
                </c:pt>
                <c:pt idx="5">
                  <c:v>827</c:v>
                </c:pt>
                <c:pt idx="6">
                  <c:v>927</c:v>
                </c:pt>
                <c:pt idx="7">
                  <c:v>1027</c:v>
                </c:pt>
                <c:pt idx="8">
                  <c:v>1127</c:v>
                </c:pt>
                <c:pt idx="9">
                  <c:v>1227</c:v>
                </c:pt>
                <c:pt idx="10">
                  <c:v>1327</c:v>
                </c:pt>
                <c:pt idx="11">
                  <c:v>1427</c:v>
                </c:pt>
                <c:pt idx="12">
                  <c:v>1527</c:v>
                </c:pt>
              </c:numCache>
            </c:numRef>
          </c:xVal>
          <c:yVal>
            <c:numRef>
              <c:f>'акт и лан'!$Q$120:$Q$132</c:f>
              <c:numCache>
                <c:formatCode>General</c:formatCode>
                <c:ptCount val="13"/>
                <c:pt idx="0">
                  <c:v>6.532778000000009E-8</c:v>
                </c:pt>
                <c:pt idx="1">
                  <c:v>2.6664400000000019E-5</c:v>
                </c:pt>
                <c:pt idx="2">
                  <c:v>2.3731316000000016E-3</c:v>
                </c:pt>
                <c:pt idx="3">
                  <c:v>7.8393336000000036E-2</c:v>
                </c:pt>
                <c:pt idx="4">
                  <c:v>1.2932233999999996</c:v>
                </c:pt>
                <c:pt idx="5">
                  <c:v>12.558932400000002</c:v>
                </c:pt>
                <c:pt idx="6">
                  <c:v>83.726216000000022</c:v>
                </c:pt>
                <c:pt idx="7">
                  <c:v>409.29853999999983</c:v>
                </c:pt>
                <c:pt idx="8">
                  <c:v>1506.5386000000001</c:v>
                </c:pt>
                <c:pt idx="9">
                  <c:v>4612.9412000000002</c:v>
                </c:pt>
                <c:pt idx="10">
                  <c:v>12118.969800000001</c:v>
                </c:pt>
                <c:pt idx="11">
                  <c:v>29064.196</c:v>
                </c:pt>
                <c:pt idx="12">
                  <c:v>88792.45199999999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AD89-4530-87A5-17C151C84D43}"/>
            </c:ext>
          </c:extLst>
        </c:ser>
        <c:ser>
          <c:idx val="4"/>
          <c:order val="2"/>
          <c:tx>
            <c:strRef>
              <c:f>'акт и лан'!$J$113</c:f>
              <c:strCache>
                <c:ptCount val="1"/>
                <c:pt idx="0">
                  <c:v>Eu</c:v>
                </c:pt>
              </c:strCache>
            </c:strRef>
          </c:tx>
          <c:xVal>
            <c:numRef>
              <c:f>'акт и лан'!$A$115:$A$139</c:f>
              <c:numCache>
                <c:formatCode>General</c:formatCode>
                <c:ptCount val="2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2200</c:v>
                </c:pt>
                <c:pt idx="21">
                  <c:v>2400</c:v>
                </c:pt>
                <c:pt idx="22">
                  <c:v>2600</c:v>
                </c:pt>
                <c:pt idx="23">
                  <c:v>2800</c:v>
                </c:pt>
                <c:pt idx="24">
                  <c:v>3000</c:v>
                </c:pt>
              </c:numCache>
            </c:numRef>
          </c:xVal>
          <c:yVal>
            <c:numRef>
              <c:f>'акт и лан'!$J$115:$J$139</c:f>
              <c:numCache>
                <c:formatCode>General</c:formatCode>
                <c:ptCount val="25"/>
                <c:pt idx="0">
                  <c:v>2.9167675522820035E-80</c:v>
                </c:pt>
                <c:pt idx="1">
                  <c:v>2.3708376750520919E-35</c:v>
                </c:pt>
                <c:pt idx="2">
                  <c:v>2.212594456733898E-20</c:v>
                </c:pt>
                <c:pt idx="3">
                  <c:v>6.7593015208600351E-13</c:v>
                </c:pt>
                <c:pt idx="4">
                  <c:v>2.0936390979935856E-8</c:v>
                </c:pt>
                <c:pt idx="5">
                  <c:v>2.064913292666497E-5</c:v>
                </c:pt>
                <c:pt idx="6">
                  <c:v>2.8410131805073247E-3</c:v>
                </c:pt>
                <c:pt idx="7">
                  <c:v>0.11413052630994666</c:v>
                </c:pt>
                <c:pt idx="8">
                  <c:v>2.017910127640119</c:v>
                </c:pt>
                <c:pt idx="9">
                  <c:v>20.086386727814915</c:v>
                </c:pt>
                <c:pt idx="10">
                  <c:v>131.65800638445006</c:v>
                </c:pt>
                <c:pt idx="11">
                  <c:v>630.81472147262491</c:v>
                </c:pt>
                <c:pt idx="12">
                  <c:v>2375.0406696185187</c:v>
                </c:pt>
                <c:pt idx="13">
                  <c:v>7399.2471569083691</c:v>
                </c:pt>
                <c:pt idx="14">
                  <c:v>19810.791170098841</c:v>
                </c:pt>
                <c:pt idx="15">
                  <c:v>46897.729786761825</c:v>
                </c:pt>
                <c:pt idx="16">
                  <c:v>100316.50851011924</c:v>
                </c:pt>
                <c:pt idx="17">
                  <c:v>197197.68852736193</c:v>
                </c:pt>
                <c:pt idx="18">
                  <c:v>361021.77651503147</c:v>
                </c:pt>
                <c:pt idx="19">
                  <c:v>622159.619022617</c:v>
                </c:pt>
                <c:pt idx="20">
                  <c:v>1592848.7802221007</c:v>
                </c:pt>
                <c:pt idx="21">
                  <c:v>3486597.5448665493</c:v>
                </c:pt>
                <c:pt idx="22">
                  <c:v>6765290.2749797562</c:v>
                </c:pt>
                <c:pt idx="23">
                  <c:v>11941109.398518719</c:v>
                </c:pt>
                <c:pt idx="24">
                  <c:v>19538976.925192419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AD89-4530-87A5-17C151C84D43}"/>
            </c:ext>
          </c:extLst>
        </c:ser>
        <c:axId val="119646080"/>
        <c:axId val="120270848"/>
      </c:scatterChart>
      <c:valAx>
        <c:axId val="119646080"/>
        <c:scaling>
          <c:orientation val="minMax"/>
          <c:max val="2000"/>
          <c:min val="0"/>
        </c:scaling>
        <c:axPos val="b"/>
        <c:title>
          <c:tx>
            <c:rich>
              <a:bodyPr/>
              <a:lstStyle/>
              <a:p>
                <a:pPr>
                  <a:defRPr sz="1700" b="0"/>
                </a:pPr>
                <a:r>
                  <a:rPr lang="ru-RU" sz="17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Температура,</a:t>
                </a:r>
                <a:r>
                  <a:rPr lang="ru-RU" sz="17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°С</a:t>
                </a:r>
                <a:endParaRPr lang="ru-RU" sz="17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76061273924646666"/>
              <c:y val="0.88596903367417634"/>
            </c:manualLayout>
          </c:layout>
        </c:title>
        <c:numFmt formatCode="General" sourceLinked="1"/>
        <c:minorTickMark val="in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20270848"/>
        <c:crossesAt val="1.0000000000000007E-3"/>
        <c:crossBetween val="midCat"/>
        <c:majorUnit val="300"/>
        <c:minorUnit val="50"/>
      </c:valAx>
      <c:valAx>
        <c:axId val="120270848"/>
        <c:scaling>
          <c:logBase val="10"/>
          <c:orientation val="minMax"/>
          <c:min val="9.999999999999998E-4"/>
        </c:scaling>
        <c:axPos val="l"/>
        <c:title>
          <c:tx>
            <c:rich>
              <a:bodyPr rot="-5400000" vert="horz"/>
              <a:lstStyle/>
              <a:p>
                <a:pPr>
                  <a:defRPr sz="1700" b="0"/>
                </a:pPr>
                <a:r>
                  <a:rPr lang="ru-RU" sz="17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Давление</a:t>
                </a:r>
                <a:r>
                  <a:rPr lang="ru-RU" sz="17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пара, Па</a:t>
                </a:r>
                <a:endParaRPr lang="ru-RU" sz="17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2864925121204323E-3"/>
              <c:y val="4.3948148594142623E-2"/>
            </c:manualLayout>
          </c:layout>
        </c:title>
        <c:numFmt formatCode="0E+0" sourceLinked="0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119646080"/>
        <c:crossesAt val="1.0000000000000007E-3"/>
        <c:crossBetween val="midCat"/>
      </c:valAx>
    </c:plotArea>
    <c:legend>
      <c:legendPos val="r"/>
      <c:layout>
        <c:manualLayout>
          <c:xMode val="edge"/>
          <c:yMode val="edge"/>
          <c:x val="0.19313959205478351"/>
          <c:y val="2.1712183282951415E-2"/>
          <c:w val="0.15383219831366254"/>
          <c:h val="0.70531916625260338"/>
        </c:manualLayout>
      </c:layout>
      <c:overlay val="1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46125"/>
            <a:ext cx="52768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16728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3641" algn="l" defTabSz="116728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7288" algn="l" defTabSz="116728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0933" algn="l" defTabSz="116728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34575" algn="l" defTabSz="116728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18219" algn="l" defTabSz="116728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01861" algn="l" defTabSz="116728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85510" algn="l" defTabSz="116728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69152" algn="l" defTabSz="116728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298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898"/>
            <a:ext cx="9089391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6" y="4284718"/>
            <a:ext cx="7485380" cy="193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0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8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6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C161-C43D-4241-94B3-C5881D22D7A8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84B-586B-47B3-B921-ADCB9FAB4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67400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C161-C43D-4241-94B3-C5881D22D7A8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84B-586B-47B3-B921-ADCB9FAB4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71469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21" y="302801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5" y="302801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C161-C43D-4241-94B3-C5881D22D7A8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84B-586B-47B3-B921-ADCB9FAB4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15546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62416" y="2613413"/>
            <a:ext cx="5373751" cy="21162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125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547666" y="5554206"/>
            <a:ext cx="6904267" cy="529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547698" y="6166762"/>
            <a:ext cx="6904267" cy="1103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88581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38500581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B63533-B559-41C3-8E7F-3E3E6E0898B9}"/>
              </a:ext>
            </a:extLst>
          </p:cNvPr>
          <p:cNvSpPr txBox="1"/>
          <p:nvPr userDrawn="1"/>
        </p:nvSpPr>
        <p:spPr>
          <a:xfrm>
            <a:off x="-1139850" y="2916090"/>
            <a:ext cx="184758" cy="369410"/>
          </a:xfrm>
          <a:prstGeom prst="rect">
            <a:avLst/>
          </a:prstGeom>
          <a:noFill/>
        </p:spPr>
        <p:txBody>
          <a:bodyPr wrap="none" lIns="91404" tIns="45705" rIns="91404" bIns="45705" rtlCol="0">
            <a:spAutoFit/>
          </a:bodyPr>
          <a:lstStyle/>
          <a:p>
            <a:pPr defTabSz="457021"/>
            <a:endParaRPr lang="ru-RU" sz="1800" dirty="0">
              <a:solidFill>
                <a:srgbClr val="333333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8C1EBFC-8C05-82CC-920F-4917E064F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6" y="466823"/>
            <a:ext cx="7824799" cy="325506"/>
          </a:xfrm>
          <a:prstGeom prst="rect">
            <a:avLst/>
          </a:prstGeom>
        </p:spPr>
        <p:txBody>
          <a:bodyPr lIns="0" tIns="35989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36A0328B-5E57-CC5E-DEC2-C9A9E99EAD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7" y="6982818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035198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B63533-B559-41C3-8E7F-3E3E6E0898B9}"/>
              </a:ext>
            </a:extLst>
          </p:cNvPr>
          <p:cNvSpPr txBox="1"/>
          <p:nvPr userDrawn="1"/>
        </p:nvSpPr>
        <p:spPr>
          <a:xfrm>
            <a:off x="-1139850" y="2916090"/>
            <a:ext cx="184758" cy="369410"/>
          </a:xfrm>
          <a:prstGeom prst="rect">
            <a:avLst/>
          </a:prstGeom>
          <a:noFill/>
        </p:spPr>
        <p:txBody>
          <a:bodyPr wrap="none" lIns="91404" tIns="45705" rIns="91404" bIns="45705" rtlCol="0">
            <a:spAutoFit/>
          </a:bodyPr>
          <a:lstStyle/>
          <a:p>
            <a:pPr defTabSz="457021"/>
            <a:endParaRPr lang="ru-RU" sz="1800" dirty="0">
              <a:solidFill>
                <a:srgbClr val="333333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29AE97A-B7D6-9E3D-D0DF-FB7CDF1FE0CB}"/>
              </a:ext>
            </a:extLst>
          </p:cNvPr>
          <p:cNvSpPr/>
          <p:nvPr userDrawn="1"/>
        </p:nvSpPr>
        <p:spPr>
          <a:xfrm>
            <a:off x="8551544" y="212085"/>
            <a:ext cx="1676333" cy="7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5" rIns="91404" bIns="45705" rtlCol="0" anchor="ctr"/>
          <a:lstStyle/>
          <a:p>
            <a:pPr algn="ctr" defTabSz="45702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65F1DB1-79FF-868D-1B50-E0D6434F9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6" y="466823"/>
            <a:ext cx="7824799" cy="325506"/>
          </a:xfrm>
          <a:prstGeom prst="rect">
            <a:avLst/>
          </a:prstGeom>
        </p:spPr>
        <p:txBody>
          <a:bodyPr lIns="0" tIns="35989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3806AD76-A25E-B656-3FF1-ADB64A6FEE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7" y="6982818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75348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9996" y="2215520"/>
            <a:ext cx="2480734" cy="18023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770" y="2044430"/>
            <a:ext cx="862363" cy="806366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271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9996" y="4382179"/>
            <a:ext cx="2480734" cy="18023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81173493-4563-6441-9E40-8BA593038F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5770" y="4203608"/>
            <a:ext cx="862363" cy="902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271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0B1894BE-4647-504B-8D89-48C052085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847" y="2215520"/>
            <a:ext cx="2480734" cy="1817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="" xmlns:a16="http://schemas.microsoft.com/office/drawing/2014/main" id="{1316CE05-D817-4A4B-9242-CEA1FCA50F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3237" y="2036949"/>
            <a:ext cx="852915" cy="902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271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8A3F67C7-8396-0F44-8C78-C4EC8DF95C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0097" y="4374557"/>
            <a:ext cx="2480734" cy="1819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307D2188-E7A5-A640-BCFC-EDAE4D7FB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3243" y="4195986"/>
            <a:ext cx="862363" cy="902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271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4</a:t>
            </a:r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4507A63-73F9-FBEB-6FB3-4F81FCFCB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6" y="466823"/>
            <a:ext cx="7824799" cy="325506"/>
          </a:xfrm>
          <a:prstGeom prst="rect">
            <a:avLst/>
          </a:prstGeom>
        </p:spPr>
        <p:txBody>
          <a:bodyPr lIns="0" tIns="35989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00539737-78D7-5D11-814A-7CA47F0BE7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7" y="6982818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744417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7AB301F4-22F1-A044-AC74-2B5071D58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0374" y="1491961"/>
            <a:ext cx="4118518" cy="7399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8F56AF80-EE0C-CD48-8FD9-146921D0A1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00374" y="2572291"/>
            <a:ext cx="4118518" cy="739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FB879776-0C8D-A846-9CC6-2619AE0279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6470" y="1497864"/>
            <a:ext cx="4118518" cy="739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6B2109E2-B58C-BC4C-8E7B-715EC91A42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66944" y="2572291"/>
            <a:ext cx="4118518" cy="7524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5ED18624-5D81-CD47-A6BA-228C957792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573" y="1445551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="" xmlns:a16="http://schemas.microsoft.com/office/drawing/2014/main" id="{BD4749CD-BE2B-B340-A251-A129E59544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5361" y="1441916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975EE903-418E-CE40-B056-DF39B026C5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2573" y="2522469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="" xmlns:a16="http://schemas.microsoft.com/office/drawing/2014/main" id="{286C2BF3-D412-E847-AD80-FB5F4F93E1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5361" y="2522469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B51190C5-70F7-7CEB-3049-59FB8BAC95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0374" y="3656200"/>
            <a:ext cx="4118518" cy="7399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D92FF2BF-6622-859A-6AD1-2F0F6D9A00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0374" y="4736530"/>
            <a:ext cx="4118518" cy="739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="" xmlns:a16="http://schemas.microsoft.com/office/drawing/2014/main" id="{B57570E5-91D7-39E2-E904-D739944C4E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6470" y="3653036"/>
            <a:ext cx="4118518" cy="739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ABDE2064-ECD2-FDF7-69BC-50A637A135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66944" y="4736525"/>
            <a:ext cx="4118518" cy="7524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AE72E572-FB9B-B224-E43D-E3C019B0EF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2573" y="3605251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09E0D00A-B082-7684-A6B7-1EA55B6735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5361" y="3606155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BBDA3067-612C-4BCE-1DCC-7BF14AC3A6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2573" y="4691225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2339353A-8792-2DEF-D9F2-C6FCA45A04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5361" y="4686697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D803CE5D-003F-F89C-D3D8-F6BB9D95CC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0374" y="5818640"/>
            <a:ext cx="4118518" cy="739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11BF2120-1063-D1F4-9FAB-54075E98D0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66944" y="5818640"/>
            <a:ext cx="4118518" cy="7524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F199A3A6-B6B2-F337-79F7-4219BDB239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2573" y="5768818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4870C7F0-68AB-515A-F8DF-C72AD7EE514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25361" y="5768818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46172A1C-599F-EE55-CDC1-191BD0D01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6" y="466823"/>
            <a:ext cx="7824799" cy="325506"/>
          </a:xfrm>
          <a:prstGeom prst="rect">
            <a:avLst/>
          </a:prstGeom>
        </p:spPr>
        <p:txBody>
          <a:bodyPr lIns="0" tIns="35989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75C653CB-3C61-96F3-F781-9BED53C4A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7" y="6982818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67037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C6CA0FBF-F065-794B-8E85-81B741F106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840" y="2576365"/>
            <a:ext cx="3146974" cy="39626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="" xmlns:a16="http://schemas.microsoft.com/office/drawing/2014/main" id="{35A2E18F-35F5-D640-B5B6-89041E0F29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491" y="2758061"/>
            <a:ext cx="2305393" cy="1275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="" xmlns:a16="http://schemas.microsoft.com/office/drawing/2014/main" id="{A207D046-50D4-884C-BD1C-A79885235C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0644" y="1746961"/>
            <a:ext cx="1533236" cy="749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7945FC9B-1549-5145-97FC-53EF5510D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5491" y="5280565"/>
            <a:ext cx="2305393" cy="1275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="" xmlns:a16="http://schemas.microsoft.com/office/drawing/2014/main" id="{32D7DAF6-BFE7-FD43-89F6-E929DC7835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4370" y="2758061"/>
            <a:ext cx="2305393" cy="1275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7266A6AE-BD41-E04C-88A9-F6DA2747C2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4370" y="5280565"/>
            <a:ext cx="2305393" cy="1275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E9939E-CD73-424D-85E8-450937A12E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2" y="1850103"/>
            <a:ext cx="3146974" cy="400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21D53161-A2BF-07DD-104D-C59FAAFF7E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4552" y="1746961"/>
            <a:ext cx="1533236" cy="749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3CF6F030-7DB3-16F2-F2E1-47A0E28C9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0644" y="4269310"/>
            <a:ext cx="1533236" cy="749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="" xmlns:a16="http://schemas.microsoft.com/office/drawing/2014/main" id="{63D95FBA-9CC9-DFB9-455D-D07A8904E3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74552" y="4269310"/>
            <a:ext cx="1533236" cy="749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04E4D8A-F8DC-6714-5924-E0AE71849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6" y="466823"/>
            <a:ext cx="7824799" cy="325506"/>
          </a:xfrm>
          <a:prstGeom prst="rect">
            <a:avLst/>
          </a:prstGeom>
        </p:spPr>
        <p:txBody>
          <a:bodyPr lIns="0" tIns="35989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17D0D2B1-AA87-4E07-C40B-A5F2D4541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7" y="6982818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88129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="" xmlns:a16="http://schemas.microsoft.com/office/drawing/2014/main" id="{6F5707EF-DA51-4540-87E2-1D60EC05B958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8353DA47-7983-E64A-B1AE-CCE076D89E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18948" y="2757875"/>
            <a:ext cx="4876013" cy="3250752"/>
          </a:xfrm>
          <a:prstGeom prst="rect">
            <a:avLst/>
          </a:prstGeom>
        </p:spPr>
        <p:txBody>
          <a:bodyPr lIns="0" tIns="0" rIns="0" bIns="0"/>
          <a:lstStyle>
            <a:lvl1pPr marL="323867" indent="-323867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FE191506-1D0A-D44A-868B-C8DAD023C2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510" y="2757875"/>
            <a:ext cx="4876013" cy="3250752"/>
          </a:xfrm>
          <a:prstGeom prst="rect">
            <a:avLst/>
          </a:prstGeom>
        </p:spPr>
        <p:txBody>
          <a:bodyPr lIns="0" tIns="0" rIns="0" bIns="0"/>
          <a:lstStyle>
            <a:lvl1pPr marL="323867" indent="-323867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F475CA6-1E94-ACBF-0592-AE5820A02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6" y="466823"/>
            <a:ext cx="7824799" cy="325506"/>
          </a:xfrm>
          <a:prstGeom prst="rect">
            <a:avLst/>
          </a:prstGeom>
        </p:spPr>
        <p:txBody>
          <a:bodyPr lIns="0" tIns="35989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="" xmlns:a16="http://schemas.microsoft.com/office/drawing/2014/main" id="{2209049B-755C-9D20-F93F-9B73F69E5A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330" y="2037130"/>
            <a:ext cx="4788610" cy="3747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65DF25F1-A085-E604-C5A1-C600A946F5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7" y="6982818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04108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C161-C43D-4241-94B3-C5881D22D7A8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84B-586B-47B3-B921-ADCB9FAB4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789166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  <p:sp>
        <p:nvSpPr>
          <p:cNvPr id="38" name="Рисунок 37">
            <a:extLst>
              <a:ext uri="{FF2B5EF4-FFF2-40B4-BE49-F238E27FC236}">
                <a16:creationId xmlns="" xmlns:a16="http://schemas.microsoft.com/office/drawing/2014/main" id="{9ECA36FA-5FAF-244D-9745-1566C32B40D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1918" y="2232830"/>
            <a:ext cx="1080160" cy="10802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52106427-1AD8-A44F-AD29-6F15041806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9996" y="2215520"/>
            <a:ext cx="2480734" cy="18023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3C33808D-8C7E-5848-9F32-57E988ACCB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9996" y="4382179"/>
            <a:ext cx="2480734" cy="18023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A8307BFE-6175-D04E-8B8E-8936DA8D8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847" y="2215520"/>
            <a:ext cx="2480734" cy="1817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45B2E90B-F39D-884B-B33F-D63B865D24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0097" y="4374557"/>
            <a:ext cx="2480734" cy="1819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Рисунок 37">
            <a:extLst>
              <a:ext uri="{FF2B5EF4-FFF2-40B4-BE49-F238E27FC236}">
                <a16:creationId xmlns="" xmlns:a16="http://schemas.microsoft.com/office/drawing/2014/main" id="{2C854BD0-6EC3-2787-CBA1-54CE66189DA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51918" y="4389294"/>
            <a:ext cx="1080160" cy="10802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" name="Рисунок 37">
            <a:extLst>
              <a:ext uri="{FF2B5EF4-FFF2-40B4-BE49-F238E27FC236}">
                <a16:creationId xmlns="" xmlns:a16="http://schemas.microsoft.com/office/drawing/2014/main" id="{FBC8FF9A-9553-63EB-6E37-A9099F980C0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422425" y="2232830"/>
            <a:ext cx="1080160" cy="10802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Рисунок 37">
            <a:extLst>
              <a:ext uri="{FF2B5EF4-FFF2-40B4-BE49-F238E27FC236}">
                <a16:creationId xmlns="" xmlns:a16="http://schemas.microsoft.com/office/drawing/2014/main" id="{4845749D-3AC4-D23F-20F4-0F7D812A3853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422425" y="4389294"/>
            <a:ext cx="1080160" cy="10802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004238A-00B2-AC28-7496-0A87A21AC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6" y="466823"/>
            <a:ext cx="7824799" cy="325506"/>
          </a:xfrm>
          <a:prstGeom prst="rect">
            <a:avLst/>
          </a:prstGeom>
        </p:spPr>
        <p:txBody>
          <a:bodyPr lIns="0" tIns="35989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03C6B402-5E56-258F-04C0-8B68586B77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7" y="6982818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74671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  <p:sp>
        <p:nvSpPr>
          <p:cNvPr id="41" name="Рисунок 3">
            <a:extLst>
              <a:ext uri="{FF2B5EF4-FFF2-40B4-BE49-F238E27FC236}">
                <a16:creationId xmlns="" xmlns:a16="http://schemas.microsoft.com/office/drawing/2014/main" id="{F9DE9790-CBD8-EC47-A99D-9FD9B5BBED8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082573" y="4596755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6B00BA1A-DECC-9846-92DA-6BB8BDF99F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574" y="4556107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Рисунок 3">
            <a:extLst>
              <a:ext uri="{FF2B5EF4-FFF2-40B4-BE49-F238E27FC236}">
                <a16:creationId xmlns="" xmlns:a16="http://schemas.microsoft.com/office/drawing/2014/main" id="{864E711D-A447-3748-B2CC-96E1FA2DE20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082573" y="5503181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="" xmlns:a16="http://schemas.microsoft.com/office/drawing/2014/main" id="{5D8216A3-7566-5D4C-B070-C1297ECF5B3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735574" y="5456476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5" name="Рисунок 3">
            <a:extLst>
              <a:ext uri="{FF2B5EF4-FFF2-40B4-BE49-F238E27FC236}">
                <a16:creationId xmlns="" xmlns:a16="http://schemas.microsoft.com/office/drawing/2014/main" id="{5A5AB3D4-7479-B547-B8A9-5D6EE5C8FEC7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3767381" y="4596755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="" xmlns:a16="http://schemas.microsoft.com/office/drawing/2014/main" id="{2014EE8A-245C-0845-B92C-7D6E21ED7A6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420382" y="4556107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Рисунок 3">
            <a:extLst>
              <a:ext uri="{FF2B5EF4-FFF2-40B4-BE49-F238E27FC236}">
                <a16:creationId xmlns="" xmlns:a16="http://schemas.microsoft.com/office/drawing/2014/main" id="{6EB6FDB3-B2B1-9D43-9541-6B9C56E4D938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767381" y="5503181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="" xmlns:a16="http://schemas.microsoft.com/office/drawing/2014/main" id="{DE8C2DE9-38D5-C944-85CB-366A3CD16DC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20382" y="5456476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9" name="Рисунок 3">
            <a:extLst>
              <a:ext uri="{FF2B5EF4-FFF2-40B4-BE49-F238E27FC236}">
                <a16:creationId xmlns="" xmlns:a16="http://schemas.microsoft.com/office/drawing/2014/main" id="{BBD01DD6-7274-324E-A4E9-32674694BD4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53245" y="4591311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="" xmlns:a16="http://schemas.microsoft.com/office/drawing/2014/main" id="{A4DB2AEB-080A-624E-82F9-F0559D87485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92483" y="4556107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1" name="Рисунок 3">
            <a:extLst>
              <a:ext uri="{FF2B5EF4-FFF2-40B4-BE49-F238E27FC236}">
                <a16:creationId xmlns="" xmlns:a16="http://schemas.microsoft.com/office/drawing/2014/main" id="{F3501DC0-9B97-084C-9DA8-3A7FC6878B0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3245" y="5497737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="" xmlns:a16="http://schemas.microsoft.com/office/drawing/2014/main" id="{501BC02E-E0E6-2F4C-B6A5-5CC97C737F0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92483" y="5456476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="" xmlns:a16="http://schemas.microsoft.com/office/drawing/2014/main" id="{CF21E95C-5476-CB41-AF76-57920E8F5D0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7383" y="2399395"/>
            <a:ext cx="4800494" cy="16337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="" xmlns:a16="http://schemas.microsoft.com/office/drawing/2014/main" id="{AC8C0065-695C-C848-A1D3-2BB9C58DB8B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49897" y="2399395"/>
            <a:ext cx="4800494" cy="1619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Текст 13">
            <a:extLst>
              <a:ext uri="{FF2B5EF4-FFF2-40B4-BE49-F238E27FC236}">
                <a16:creationId xmlns="" xmlns:a16="http://schemas.microsoft.com/office/drawing/2014/main" id="{79C444D3-0B7B-9041-8F3C-3DA9B819E7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" y="1858865"/>
            <a:ext cx="4803243" cy="3789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086F80E-DEB4-E37F-8451-EB5446076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6" y="466823"/>
            <a:ext cx="7824799" cy="325506"/>
          </a:xfrm>
          <a:prstGeom prst="rect">
            <a:avLst/>
          </a:prstGeom>
        </p:spPr>
        <p:txBody>
          <a:bodyPr lIns="0" tIns="35989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6FB89E21-F4E2-58DA-6729-12EE1D3B9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7" y="6982818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44461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7AB301F4-22F1-A044-AC74-2B5071D58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0368" y="2401459"/>
            <a:ext cx="4137572" cy="7383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5ED18624-5D81-CD47-A6BA-228C957792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573" y="2353543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13A6010F-764A-1F42-A64C-BDA8D70FD8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0368" y="3119025"/>
            <a:ext cx="4137572" cy="7383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="" xmlns:a16="http://schemas.microsoft.com/office/drawing/2014/main" id="{EEBE43B8-6CE3-6F41-B817-CD5DAC25F3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2573" y="3072278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="" xmlns:a16="http://schemas.microsoft.com/office/drawing/2014/main" id="{5FE5A48D-06DF-4349-B585-695586EB55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0368" y="4558622"/>
            <a:ext cx="4137572" cy="7383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="" xmlns:a16="http://schemas.microsoft.com/office/drawing/2014/main" id="{3B17C7EF-1F36-E446-92D1-9B276FF5CE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2573" y="4505389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48467A34-A1B8-4642-916C-8513E5DED8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0368" y="5276188"/>
            <a:ext cx="4137572" cy="7383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="" xmlns:a16="http://schemas.microsoft.com/office/drawing/2014/main" id="{BC1D8060-D66A-954E-8FAC-B32A8F7391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573" y="5229441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="" xmlns:a16="http://schemas.microsoft.com/office/drawing/2014/main" id="{14F8D870-7353-0849-9869-E609D30634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5025" y="2394973"/>
            <a:ext cx="3952529" cy="14623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="" xmlns:a16="http://schemas.microsoft.com/office/drawing/2014/main" id="{886EA978-3E7C-5B43-B99F-B220A06A2D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5025" y="4559446"/>
            <a:ext cx="3952529" cy="14623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76DE6A0-F9E6-5CB1-3801-A5B73E3EA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6" y="466823"/>
            <a:ext cx="7824799" cy="325506"/>
          </a:xfrm>
          <a:prstGeom prst="rect">
            <a:avLst/>
          </a:prstGeom>
        </p:spPr>
        <p:txBody>
          <a:bodyPr lIns="0" tIns="35989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="" xmlns:a16="http://schemas.microsoft.com/office/drawing/2014/main" id="{2CF36CE5-AC2B-4475-13B9-697F6655D2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330" y="1677864"/>
            <a:ext cx="4788610" cy="3747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DDA9180B-5361-A5C8-DF15-AFC12A5C6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7" y="6982818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54645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  <p:sp>
        <p:nvSpPr>
          <p:cNvPr id="52" name="Text Placeholder 7">
            <a:extLst>
              <a:ext uri="{FF2B5EF4-FFF2-40B4-BE49-F238E27FC236}">
                <a16:creationId xmlns="" xmlns:a16="http://schemas.microsoft.com/office/drawing/2014/main" id="{501BC02E-E0E6-2F4C-B6A5-5CC97C737F0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2127" y="2754715"/>
            <a:ext cx="3129804" cy="3441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="" xmlns:a16="http://schemas.microsoft.com/office/drawing/2014/main" id="{2AC6C7AC-1D07-6848-A492-66E130DCC61D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767417" y="2054292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65DD2B9A-2859-474B-93CE-E86F9506225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412983" y="2036816"/>
            <a:ext cx="2471985" cy="18248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Рисунок 3">
            <a:extLst>
              <a:ext uri="{FF2B5EF4-FFF2-40B4-BE49-F238E27FC236}">
                <a16:creationId xmlns="" xmlns:a16="http://schemas.microsoft.com/office/drawing/2014/main" id="{1358DE1C-0F1D-2F45-8E29-AD76EAFD0CE9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083439" y="2054292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="" xmlns:a16="http://schemas.microsoft.com/office/drawing/2014/main" id="{548BE9A9-7CE7-1C46-8674-35D75543F49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729005" y="2036816"/>
            <a:ext cx="2471985" cy="18248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6" name="Рисунок 3">
            <a:extLst>
              <a:ext uri="{FF2B5EF4-FFF2-40B4-BE49-F238E27FC236}">
                <a16:creationId xmlns="" xmlns:a16="http://schemas.microsoft.com/office/drawing/2014/main" id="{B6676661-FAF1-8A44-83E6-2A813491B127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3767417" y="4398409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="" xmlns:a16="http://schemas.microsoft.com/office/drawing/2014/main" id="{609271AC-77AE-9E4D-B1FB-D2F08C1EAA5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412983" y="4380128"/>
            <a:ext cx="2471985" cy="18248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8" name="Рисунок 3">
            <a:extLst>
              <a:ext uri="{FF2B5EF4-FFF2-40B4-BE49-F238E27FC236}">
                <a16:creationId xmlns="" xmlns:a16="http://schemas.microsoft.com/office/drawing/2014/main" id="{5C150B39-2C7B-6A43-9DEE-05F192042EE1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7083439" y="4392584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04" tIns="45705" rIns="91404" bIns="45705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="" xmlns:a16="http://schemas.microsoft.com/office/drawing/2014/main" id="{D018EF00-8F72-DA4E-A783-14B63CF2240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729005" y="4380928"/>
            <a:ext cx="2471985" cy="18248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1" name="Текст 13">
            <a:extLst>
              <a:ext uri="{FF2B5EF4-FFF2-40B4-BE49-F238E27FC236}">
                <a16:creationId xmlns="" xmlns:a16="http://schemas.microsoft.com/office/drawing/2014/main" id="{003A8437-6DFF-6948-A149-1E37DADE98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058" y="2036398"/>
            <a:ext cx="3126060" cy="5546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4B04A14-9232-0664-23B6-32984B2F8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6" y="466823"/>
            <a:ext cx="7824799" cy="325506"/>
          </a:xfrm>
          <a:prstGeom prst="rect">
            <a:avLst/>
          </a:prstGeom>
        </p:spPr>
        <p:txBody>
          <a:bodyPr lIns="0" tIns="35989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51DDD59C-5A8A-7AE4-284F-0E2B59C4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7" y="6982818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04097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5" y="6910257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979">
              <a:defRPr/>
            </a:pPr>
            <a:fld id="{64D9737D-88D3-4F40-A281-A12720D62BDC}" type="slidenum">
              <a:rPr lang="ru-RU" sz="1200" smtClean="0"/>
              <a:pPr algn="r" defTabSz="913979">
                <a:defRPr/>
              </a:pPr>
              <a:t>‹#›</a:t>
            </a:fld>
            <a:endParaRPr lang="ru-RU" sz="11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449335" y="2049796"/>
            <a:ext cx="4788611" cy="37839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5" rIns="91404" bIns="45705" rtlCol="0" anchor="ctr"/>
          <a:lstStyle/>
          <a:p>
            <a:pPr algn="ctr" defTabSz="457021"/>
            <a:endParaRPr lang="ru-RU" sz="2100" dirty="0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6156" y="3297349"/>
            <a:ext cx="3961401" cy="2536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181" y="2033281"/>
            <a:ext cx="2528194" cy="749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271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10342" y="2397112"/>
            <a:ext cx="2295976" cy="27112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0342" y="5304372"/>
            <a:ext cx="2295976" cy="335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F1A7E3C-03E9-EF4E-89A4-C536CB663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632" y="2411926"/>
            <a:ext cx="640725" cy="53397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4A33298-AB30-A10D-9A42-7CC70A8E7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6" y="466823"/>
            <a:ext cx="7824799" cy="325506"/>
          </a:xfrm>
          <a:prstGeom prst="rect">
            <a:avLst/>
          </a:prstGeom>
        </p:spPr>
        <p:txBody>
          <a:bodyPr lIns="0" tIns="35989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39364198-8BF4-1AE2-4145-43EDDF042C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7" y="6982818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03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29731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177613613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B63533-B559-41C3-8E7F-3E3E6E0898B9}"/>
              </a:ext>
            </a:extLst>
          </p:cNvPr>
          <p:cNvSpPr txBox="1"/>
          <p:nvPr userDrawn="1"/>
        </p:nvSpPr>
        <p:spPr>
          <a:xfrm>
            <a:off x="-1139851" y="2916090"/>
            <a:ext cx="184758" cy="369410"/>
          </a:xfrm>
          <a:prstGeom prst="rect">
            <a:avLst/>
          </a:prstGeom>
          <a:noFill/>
        </p:spPr>
        <p:txBody>
          <a:bodyPr wrap="none" lIns="91413" tIns="45709" rIns="91413" bIns="45709" rtlCol="0">
            <a:spAutoFit/>
          </a:bodyPr>
          <a:lstStyle/>
          <a:p>
            <a:pPr defTabSz="457066"/>
            <a:endParaRPr lang="ru-RU" sz="1800" dirty="0">
              <a:solidFill>
                <a:srgbClr val="333333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8C1EBFC-8C05-82CC-920F-4917E064F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5" y="466823"/>
            <a:ext cx="7824799" cy="325506"/>
          </a:xfrm>
          <a:prstGeom prst="rect">
            <a:avLst/>
          </a:prstGeom>
        </p:spPr>
        <p:txBody>
          <a:bodyPr lIns="0" tIns="35992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36A0328B-5E57-CC5E-DEC2-C9A9E99EAD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6" y="6982817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04666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B63533-B559-41C3-8E7F-3E3E6E0898B9}"/>
              </a:ext>
            </a:extLst>
          </p:cNvPr>
          <p:cNvSpPr txBox="1"/>
          <p:nvPr userDrawn="1"/>
        </p:nvSpPr>
        <p:spPr>
          <a:xfrm>
            <a:off x="-1139851" y="2916090"/>
            <a:ext cx="184758" cy="369410"/>
          </a:xfrm>
          <a:prstGeom prst="rect">
            <a:avLst/>
          </a:prstGeom>
          <a:noFill/>
        </p:spPr>
        <p:txBody>
          <a:bodyPr wrap="none" lIns="91413" tIns="45709" rIns="91413" bIns="45709" rtlCol="0">
            <a:spAutoFit/>
          </a:bodyPr>
          <a:lstStyle/>
          <a:p>
            <a:pPr defTabSz="457066"/>
            <a:endParaRPr lang="ru-RU" sz="1800" dirty="0">
              <a:solidFill>
                <a:srgbClr val="333333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29AE97A-B7D6-9E3D-D0DF-FB7CDF1FE0CB}"/>
              </a:ext>
            </a:extLst>
          </p:cNvPr>
          <p:cNvSpPr/>
          <p:nvPr userDrawn="1"/>
        </p:nvSpPr>
        <p:spPr>
          <a:xfrm>
            <a:off x="8551544" y="212084"/>
            <a:ext cx="1676333" cy="7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9" rIns="91413" bIns="45709" rtlCol="0" anchor="ctr"/>
          <a:lstStyle/>
          <a:p>
            <a:pPr algn="ctr" defTabSz="457066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65F1DB1-79FF-868D-1B50-E0D6434F9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5" y="466823"/>
            <a:ext cx="7824799" cy="325506"/>
          </a:xfrm>
          <a:prstGeom prst="rect">
            <a:avLst/>
          </a:prstGeom>
        </p:spPr>
        <p:txBody>
          <a:bodyPr lIns="0" tIns="35992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3806AD76-A25E-B656-3FF1-ADB64A6FEE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6" y="6982817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17362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9996" y="2215519"/>
            <a:ext cx="2480734" cy="18023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769" y="2044430"/>
            <a:ext cx="862363" cy="806366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375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9996" y="4382178"/>
            <a:ext cx="2480734" cy="18023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81173493-4563-6441-9E40-8BA593038F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5769" y="4203607"/>
            <a:ext cx="862363" cy="902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375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0B1894BE-4647-504B-8D89-48C052085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847" y="2215519"/>
            <a:ext cx="2480734" cy="1817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="" xmlns:a16="http://schemas.microsoft.com/office/drawing/2014/main" id="{1316CE05-D817-4A4B-9242-CEA1FCA50F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3237" y="2036948"/>
            <a:ext cx="852915" cy="902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375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8A3F67C7-8396-0F44-8C78-C4EC8DF95C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0097" y="4374556"/>
            <a:ext cx="2480734" cy="1819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307D2188-E7A5-A640-BCFC-EDAE4D7FB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3242" y="4195985"/>
            <a:ext cx="862363" cy="902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375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4</a:t>
            </a:r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4507A63-73F9-FBEB-6FB3-4F81FCFCB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5" y="466823"/>
            <a:ext cx="7824799" cy="325506"/>
          </a:xfrm>
          <a:prstGeom prst="rect">
            <a:avLst/>
          </a:prstGeom>
        </p:spPr>
        <p:txBody>
          <a:bodyPr lIns="0" tIns="35992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00539737-78D7-5D11-814A-7CA47F0BE7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6" y="6982817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4922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7AB301F4-22F1-A044-AC74-2B5071D58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0373" y="1491961"/>
            <a:ext cx="4118518" cy="7399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8F56AF80-EE0C-CD48-8FD9-146921D0A1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00373" y="2572291"/>
            <a:ext cx="4118518" cy="739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FB879776-0C8D-A846-9CC6-2619AE0279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6470" y="1497863"/>
            <a:ext cx="4118518" cy="739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6B2109E2-B58C-BC4C-8E7B-715EC91A42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66944" y="2572291"/>
            <a:ext cx="4118518" cy="7524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5ED18624-5D81-CD47-A6BA-228C957792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573" y="1445550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="" xmlns:a16="http://schemas.microsoft.com/office/drawing/2014/main" id="{BD4749CD-BE2B-B340-A251-A129E59544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5361" y="1441916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975EE903-418E-CE40-B056-DF39B026C5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2573" y="2522468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="" xmlns:a16="http://schemas.microsoft.com/office/drawing/2014/main" id="{286C2BF3-D412-E847-AD80-FB5F4F93E1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5361" y="2522468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B51190C5-70F7-7CEB-3049-59FB8BAC95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0373" y="3656199"/>
            <a:ext cx="4118518" cy="7399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D92FF2BF-6622-859A-6AD1-2F0F6D9A00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0373" y="4736529"/>
            <a:ext cx="4118518" cy="739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="" xmlns:a16="http://schemas.microsoft.com/office/drawing/2014/main" id="{B57570E5-91D7-39E2-E904-D739944C4E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6470" y="3653036"/>
            <a:ext cx="4118518" cy="739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ABDE2064-ECD2-FDF7-69BC-50A637A135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66944" y="4736525"/>
            <a:ext cx="4118518" cy="7524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AE72E572-FB9B-B224-E43D-E3C019B0EF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2573" y="3605251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09E0D00A-B082-7684-A6B7-1EA55B6735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5361" y="3606154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BBDA3067-612C-4BCE-1DCC-7BF14AC3A6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2573" y="4691225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2339353A-8792-2DEF-D9F2-C6FCA45A04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5361" y="4686697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D803CE5D-003F-F89C-D3D8-F6BB9D95CC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0373" y="5818640"/>
            <a:ext cx="4118518" cy="739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11BF2120-1063-D1F4-9FAB-54075E98D0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66944" y="5818640"/>
            <a:ext cx="4118518" cy="7524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F199A3A6-B6B2-F337-79F7-4219BDB239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2573" y="5768817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4870C7F0-68AB-515A-F8DF-C72AD7EE514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25361" y="5768817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46172A1C-599F-EE55-CDC1-191BD0D01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5" y="466823"/>
            <a:ext cx="7824799" cy="325506"/>
          </a:xfrm>
          <a:prstGeom prst="rect">
            <a:avLst/>
          </a:prstGeom>
        </p:spPr>
        <p:txBody>
          <a:bodyPr lIns="0" tIns="35992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75C653CB-3C61-96F3-F781-9BED53C4A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6" y="6982817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18067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4" y="4858817"/>
            <a:ext cx="9089391" cy="1501751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4" y="3204791"/>
            <a:ext cx="9089391" cy="165402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364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72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09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45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82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18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55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69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C161-C43D-4241-94B3-C5881D22D7A8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84B-586B-47B3-B921-ADCB9FAB4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462104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C6CA0FBF-F065-794B-8E85-81B741F106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839" y="2576365"/>
            <a:ext cx="3146974" cy="39626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="" xmlns:a16="http://schemas.microsoft.com/office/drawing/2014/main" id="{35A2E18F-35F5-D640-B5B6-89041E0F29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490" y="2758061"/>
            <a:ext cx="2305393" cy="1275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="" xmlns:a16="http://schemas.microsoft.com/office/drawing/2014/main" id="{A207D046-50D4-884C-BD1C-A79885235C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0644" y="1746960"/>
            <a:ext cx="1533236" cy="749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7945FC9B-1549-5145-97FC-53EF5510D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5490" y="5280565"/>
            <a:ext cx="2305393" cy="1275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="" xmlns:a16="http://schemas.microsoft.com/office/drawing/2014/main" id="{32D7DAF6-BFE7-FD43-89F6-E929DC7835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4369" y="2758061"/>
            <a:ext cx="2305393" cy="1275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7266A6AE-BD41-E04C-88A9-F6DA2747C2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4369" y="5280565"/>
            <a:ext cx="2305393" cy="1275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E9939E-CD73-424D-85E8-450937A12E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2" y="1850103"/>
            <a:ext cx="3146974" cy="400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21D53161-A2BF-07DD-104D-C59FAAFF7E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4552" y="1746960"/>
            <a:ext cx="1533236" cy="749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3CF6F030-7DB3-16F2-F2E1-47A0E28C9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0644" y="4269309"/>
            <a:ext cx="1533236" cy="749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="" xmlns:a16="http://schemas.microsoft.com/office/drawing/2014/main" id="{63D95FBA-9CC9-DFB9-455D-D07A8904E3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74552" y="4269309"/>
            <a:ext cx="1533236" cy="749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04E4D8A-F8DC-6714-5924-E0AE71849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5" y="466823"/>
            <a:ext cx="7824799" cy="325506"/>
          </a:xfrm>
          <a:prstGeom prst="rect">
            <a:avLst/>
          </a:prstGeom>
        </p:spPr>
        <p:txBody>
          <a:bodyPr lIns="0" tIns="35992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17D0D2B1-AA87-4E07-C40B-A5F2D4541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6" y="6982817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3639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="" xmlns:a16="http://schemas.microsoft.com/office/drawing/2014/main" id="{6F5707EF-DA51-4540-87E2-1D60EC05B958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8353DA47-7983-E64A-B1AE-CCE076D89E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18947" y="2757874"/>
            <a:ext cx="4876013" cy="3250752"/>
          </a:xfrm>
          <a:prstGeom prst="rect">
            <a:avLst/>
          </a:prstGeom>
        </p:spPr>
        <p:txBody>
          <a:bodyPr lIns="0" tIns="0" rIns="0" bIns="0"/>
          <a:lstStyle>
            <a:lvl1pPr marL="323900" indent="-323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FE191506-1D0A-D44A-868B-C8DAD023C2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509" y="2757874"/>
            <a:ext cx="4876013" cy="3250752"/>
          </a:xfrm>
          <a:prstGeom prst="rect">
            <a:avLst/>
          </a:prstGeom>
        </p:spPr>
        <p:txBody>
          <a:bodyPr lIns="0" tIns="0" rIns="0" bIns="0"/>
          <a:lstStyle>
            <a:lvl1pPr marL="323900" indent="-323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F475CA6-1E94-ACBF-0592-AE5820A02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5" y="466823"/>
            <a:ext cx="7824799" cy="325506"/>
          </a:xfrm>
          <a:prstGeom prst="rect">
            <a:avLst/>
          </a:prstGeom>
        </p:spPr>
        <p:txBody>
          <a:bodyPr lIns="0" tIns="35992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="" xmlns:a16="http://schemas.microsoft.com/office/drawing/2014/main" id="{2209049B-755C-9D20-F93F-9B73F69E5A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330" y="2037130"/>
            <a:ext cx="4788610" cy="3747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65DF25F1-A085-E604-C5A1-C600A946F5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6" y="6982817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70182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  <p:sp>
        <p:nvSpPr>
          <p:cNvPr id="38" name="Рисунок 37">
            <a:extLst>
              <a:ext uri="{FF2B5EF4-FFF2-40B4-BE49-F238E27FC236}">
                <a16:creationId xmlns="" xmlns:a16="http://schemas.microsoft.com/office/drawing/2014/main" id="{9ECA36FA-5FAF-244D-9745-1566C32B40D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1918" y="2232829"/>
            <a:ext cx="1080160" cy="10802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52106427-1AD8-A44F-AD29-6F15041806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9996" y="2215519"/>
            <a:ext cx="2480734" cy="18023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3C33808D-8C7E-5848-9F32-57E988ACCB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9996" y="4382178"/>
            <a:ext cx="2480734" cy="18023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A8307BFE-6175-D04E-8B8E-8936DA8D8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847" y="2215519"/>
            <a:ext cx="2480734" cy="1817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45B2E90B-F39D-884B-B33F-D63B865D24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0097" y="4374556"/>
            <a:ext cx="2480734" cy="1819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Рисунок 37">
            <a:extLst>
              <a:ext uri="{FF2B5EF4-FFF2-40B4-BE49-F238E27FC236}">
                <a16:creationId xmlns="" xmlns:a16="http://schemas.microsoft.com/office/drawing/2014/main" id="{2C854BD0-6EC3-2787-CBA1-54CE66189DA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51918" y="4389293"/>
            <a:ext cx="1080160" cy="10802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" name="Рисунок 37">
            <a:extLst>
              <a:ext uri="{FF2B5EF4-FFF2-40B4-BE49-F238E27FC236}">
                <a16:creationId xmlns="" xmlns:a16="http://schemas.microsoft.com/office/drawing/2014/main" id="{FBC8FF9A-9553-63EB-6E37-A9099F980C0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422425" y="2232829"/>
            <a:ext cx="1080160" cy="10802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Рисунок 37">
            <a:extLst>
              <a:ext uri="{FF2B5EF4-FFF2-40B4-BE49-F238E27FC236}">
                <a16:creationId xmlns="" xmlns:a16="http://schemas.microsoft.com/office/drawing/2014/main" id="{4845749D-3AC4-D23F-20F4-0F7D812A3853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422425" y="4389293"/>
            <a:ext cx="1080160" cy="10802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004238A-00B2-AC28-7496-0A87A21AC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5" y="466823"/>
            <a:ext cx="7824799" cy="325506"/>
          </a:xfrm>
          <a:prstGeom prst="rect">
            <a:avLst/>
          </a:prstGeom>
        </p:spPr>
        <p:txBody>
          <a:bodyPr lIns="0" tIns="35992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03C6B402-5E56-258F-04C0-8B68586B77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6" y="6982817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011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  <p:sp>
        <p:nvSpPr>
          <p:cNvPr id="41" name="Рисунок 3">
            <a:extLst>
              <a:ext uri="{FF2B5EF4-FFF2-40B4-BE49-F238E27FC236}">
                <a16:creationId xmlns="" xmlns:a16="http://schemas.microsoft.com/office/drawing/2014/main" id="{F9DE9790-CBD8-EC47-A99D-9FD9B5BBED8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082573" y="4596754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6B00BA1A-DECC-9846-92DA-6BB8BDF99F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573" y="4556107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Рисунок 3">
            <a:extLst>
              <a:ext uri="{FF2B5EF4-FFF2-40B4-BE49-F238E27FC236}">
                <a16:creationId xmlns="" xmlns:a16="http://schemas.microsoft.com/office/drawing/2014/main" id="{864E711D-A447-3748-B2CC-96E1FA2DE20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082573" y="5503180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="" xmlns:a16="http://schemas.microsoft.com/office/drawing/2014/main" id="{5D8216A3-7566-5D4C-B070-C1297ECF5B3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735573" y="5456476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5" name="Рисунок 3">
            <a:extLst>
              <a:ext uri="{FF2B5EF4-FFF2-40B4-BE49-F238E27FC236}">
                <a16:creationId xmlns="" xmlns:a16="http://schemas.microsoft.com/office/drawing/2014/main" id="{5A5AB3D4-7479-B547-B8A9-5D6EE5C8FEC7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3767381" y="4596754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="" xmlns:a16="http://schemas.microsoft.com/office/drawing/2014/main" id="{2014EE8A-245C-0845-B92C-7D6E21ED7A6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420381" y="4556107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Рисунок 3">
            <a:extLst>
              <a:ext uri="{FF2B5EF4-FFF2-40B4-BE49-F238E27FC236}">
                <a16:creationId xmlns="" xmlns:a16="http://schemas.microsoft.com/office/drawing/2014/main" id="{6EB6FDB3-B2B1-9D43-9541-6B9C56E4D938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767381" y="5503180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="" xmlns:a16="http://schemas.microsoft.com/office/drawing/2014/main" id="{DE8C2DE9-38D5-C944-85CB-366A3CD16DC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20381" y="5456476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9" name="Рисунок 3">
            <a:extLst>
              <a:ext uri="{FF2B5EF4-FFF2-40B4-BE49-F238E27FC236}">
                <a16:creationId xmlns="" xmlns:a16="http://schemas.microsoft.com/office/drawing/2014/main" id="{BBD01DD6-7274-324E-A4E9-32674694BD4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53245" y="4591310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="" xmlns:a16="http://schemas.microsoft.com/office/drawing/2014/main" id="{A4DB2AEB-080A-624E-82F9-F0559D87485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92483" y="4556107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1" name="Рисунок 3">
            <a:extLst>
              <a:ext uri="{FF2B5EF4-FFF2-40B4-BE49-F238E27FC236}">
                <a16:creationId xmlns="" xmlns:a16="http://schemas.microsoft.com/office/drawing/2014/main" id="{F3501DC0-9B97-084C-9DA8-3A7FC6878B0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3245" y="5497736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="" xmlns:a16="http://schemas.microsoft.com/office/drawing/2014/main" id="{501BC02E-E0E6-2F4C-B6A5-5CC97C737F0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92483" y="5456476"/>
            <a:ext cx="2471985" cy="735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="" xmlns:a16="http://schemas.microsoft.com/office/drawing/2014/main" id="{CF21E95C-5476-CB41-AF76-57920E8F5D0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7383" y="2399395"/>
            <a:ext cx="4800494" cy="16337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="" xmlns:a16="http://schemas.microsoft.com/office/drawing/2014/main" id="{AC8C0065-695C-C848-A1D3-2BB9C58DB8B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49897" y="2399395"/>
            <a:ext cx="4800494" cy="1619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Текст 13">
            <a:extLst>
              <a:ext uri="{FF2B5EF4-FFF2-40B4-BE49-F238E27FC236}">
                <a16:creationId xmlns="" xmlns:a16="http://schemas.microsoft.com/office/drawing/2014/main" id="{79C444D3-0B7B-9041-8F3C-3DA9B819E7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6" y="1858865"/>
            <a:ext cx="4803243" cy="3789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086F80E-DEB4-E37F-8451-EB5446076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5" y="466823"/>
            <a:ext cx="7824799" cy="325506"/>
          </a:xfrm>
          <a:prstGeom prst="rect">
            <a:avLst/>
          </a:prstGeom>
        </p:spPr>
        <p:txBody>
          <a:bodyPr lIns="0" tIns="35992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6FB89E21-F4E2-58DA-6729-12EE1D3B9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6" y="6982817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51625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7AB301F4-22F1-A044-AC74-2B5071D58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0368" y="2401459"/>
            <a:ext cx="4137572" cy="7383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5ED18624-5D81-CD47-A6BA-228C957792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573" y="2353543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13A6010F-764A-1F42-A64C-BDA8D70FD8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0368" y="3119025"/>
            <a:ext cx="4137572" cy="7383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="" xmlns:a16="http://schemas.microsoft.com/office/drawing/2014/main" id="{EEBE43B8-6CE3-6F41-B817-CD5DAC25F3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2573" y="3072278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="" xmlns:a16="http://schemas.microsoft.com/office/drawing/2014/main" id="{5FE5A48D-06DF-4349-B585-695586EB55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0368" y="4558622"/>
            <a:ext cx="4137572" cy="7383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="" xmlns:a16="http://schemas.microsoft.com/office/drawing/2014/main" id="{3B17C7EF-1F36-E446-92D1-9B276FF5CE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2573" y="4505389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48467A34-A1B8-4642-916C-8513E5DED8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0368" y="5276188"/>
            <a:ext cx="4137572" cy="7383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="" xmlns:a16="http://schemas.microsoft.com/office/drawing/2014/main" id="{BC1D8060-D66A-954E-8FAC-B32A8F7391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573" y="5229441"/>
            <a:ext cx="644554" cy="558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="" xmlns:a16="http://schemas.microsoft.com/office/drawing/2014/main" id="{14F8D870-7353-0849-9869-E609D30634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5025" y="2394973"/>
            <a:ext cx="3952529" cy="14623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="" xmlns:a16="http://schemas.microsoft.com/office/drawing/2014/main" id="{886EA978-3E7C-5B43-B99F-B220A06A2D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5025" y="4559445"/>
            <a:ext cx="3952529" cy="14623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76DE6A0-F9E6-5CB1-3801-A5B73E3EA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5" y="466823"/>
            <a:ext cx="7824799" cy="325506"/>
          </a:xfrm>
          <a:prstGeom prst="rect">
            <a:avLst/>
          </a:prstGeom>
        </p:spPr>
        <p:txBody>
          <a:bodyPr lIns="0" tIns="35992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="" xmlns:a16="http://schemas.microsoft.com/office/drawing/2014/main" id="{2CF36CE5-AC2B-4475-13B9-697F6655D2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330" y="1677863"/>
            <a:ext cx="4788610" cy="3747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DDA9180B-5361-A5C8-DF15-AFC12A5C6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6" y="6982817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01607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  <p:sp>
        <p:nvSpPr>
          <p:cNvPr id="52" name="Text Placeholder 7">
            <a:extLst>
              <a:ext uri="{FF2B5EF4-FFF2-40B4-BE49-F238E27FC236}">
                <a16:creationId xmlns="" xmlns:a16="http://schemas.microsoft.com/office/drawing/2014/main" id="{501BC02E-E0E6-2F4C-B6A5-5CC97C737F0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2127" y="2754715"/>
            <a:ext cx="3129804" cy="3441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="" xmlns:a16="http://schemas.microsoft.com/office/drawing/2014/main" id="{2AC6C7AC-1D07-6848-A492-66E130DCC61D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767417" y="2054291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65DD2B9A-2859-474B-93CE-E86F9506225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412982" y="2036815"/>
            <a:ext cx="2471985" cy="18248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Рисунок 3">
            <a:extLst>
              <a:ext uri="{FF2B5EF4-FFF2-40B4-BE49-F238E27FC236}">
                <a16:creationId xmlns="" xmlns:a16="http://schemas.microsoft.com/office/drawing/2014/main" id="{1358DE1C-0F1D-2F45-8E29-AD76EAFD0CE9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083439" y="2054291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="" xmlns:a16="http://schemas.microsoft.com/office/drawing/2014/main" id="{548BE9A9-7CE7-1C46-8674-35D75543F49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729004" y="2036815"/>
            <a:ext cx="2471985" cy="18248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6" name="Рисунок 3">
            <a:extLst>
              <a:ext uri="{FF2B5EF4-FFF2-40B4-BE49-F238E27FC236}">
                <a16:creationId xmlns="" xmlns:a16="http://schemas.microsoft.com/office/drawing/2014/main" id="{B6676661-FAF1-8A44-83E6-2A813491B127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3767417" y="4398408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="" xmlns:a16="http://schemas.microsoft.com/office/drawing/2014/main" id="{609271AC-77AE-9E4D-B1FB-D2F08C1EAA5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412982" y="4380128"/>
            <a:ext cx="2471985" cy="18248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8" name="Рисунок 3">
            <a:extLst>
              <a:ext uri="{FF2B5EF4-FFF2-40B4-BE49-F238E27FC236}">
                <a16:creationId xmlns="" xmlns:a16="http://schemas.microsoft.com/office/drawing/2014/main" id="{5C150B39-2C7B-6A43-9DEE-05F192042EE1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7083439" y="4392583"/>
            <a:ext cx="360053" cy="3604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13" tIns="45709" rIns="91413" bIns="45709"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="" xmlns:a16="http://schemas.microsoft.com/office/drawing/2014/main" id="{D018EF00-8F72-DA4E-A783-14B63CF2240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729004" y="4380928"/>
            <a:ext cx="2471985" cy="18248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1" name="Текст 13">
            <a:extLst>
              <a:ext uri="{FF2B5EF4-FFF2-40B4-BE49-F238E27FC236}">
                <a16:creationId xmlns="" xmlns:a16="http://schemas.microsoft.com/office/drawing/2014/main" id="{003A8437-6DFF-6948-A149-1E37DADE98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058" y="2036398"/>
            <a:ext cx="3126060" cy="5546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4B04A14-9232-0664-23B6-32984B2F8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5" y="466823"/>
            <a:ext cx="7824799" cy="325506"/>
          </a:xfrm>
          <a:prstGeom prst="rect">
            <a:avLst/>
          </a:prstGeom>
        </p:spPr>
        <p:txBody>
          <a:bodyPr lIns="0" tIns="35992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51DDD59C-5A8A-7AE4-284F-0E2B59C4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6" y="6982817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44259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7754" y="6910256"/>
            <a:ext cx="460127" cy="21499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71">
              <a:defRPr/>
            </a:pPr>
            <a:fld id="{64D9737D-88D3-4F40-A281-A12720D62BDC}" type="slidenum">
              <a:rPr lang="ru-RU" sz="1200" smtClean="0"/>
              <a:pPr algn="r" defTabSz="914071">
                <a:defRPr/>
              </a:pPr>
              <a:t>‹#›</a:t>
            </a:fld>
            <a:endParaRPr lang="ru-RU" sz="11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449334" y="2049795"/>
            <a:ext cx="4788611" cy="37839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9" rIns="91413" bIns="45709" rtlCol="0" anchor="ctr"/>
          <a:lstStyle/>
          <a:p>
            <a:pPr algn="ctr" defTabSz="457066"/>
            <a:endParaRPr lang="ru-RU" sz="2100" dirty="0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6155" y="3297349"/>
            <a:ext cx="3961401" cy="2536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180" y="2033280"/>
            <a:ext cx="2528194" cy="749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375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10341" y="2397112"/>
            <a:ext cx="2295976" cy="27112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0341" y="5304371"/>
            <a:ext cx="2295976" cy="335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F1A7E3C-03E9-EF4E-89A4-C536CB663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631" y="2411925"/>
            <a:ext cx="640725" cy="53397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4A33298-AB30-A10D-9A42-7CC70A8E7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35" y="466823"/>
            <a:ext cx="7824799" cy="325506"/>
          </a:xfrm>
          <a:prstGeom prst="rect">
            <a:avLst/>
          </a:prstGeom>
        </p:spPr>
        <p:txBody>
          <a:bodyPr lIns="0" tIns="35992" rIns="0" bIns="0" anchor="ctr"/>
          <a:lstStyle>
            <a:lvl1pPr>
              <a:lnSpc>
                <a:spcPct val="8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39364198-8BF4-1AE2-4145-43EDDF042C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6" y="6982817"/>
            <a:ext cx="8921439" cy="14649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84198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9" y="323809"/>
            <a:ext cx="1958744" cy="1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6614" y="2404922"/>
            <a:ext cx="9683468" cy="1137690"/>
          </a:xfrm>
        </p:spPr>
        <p:txBody>
          <a:bodyPr/>
          <a:lstStyle>
            <a:lvl1pPr>
              <a:lnSpc>
                <a:spcPct val="130000"/>
              </a:lnSpc>
              <a:defRPr sz="1995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6616" y="3621364"/>
            <a:ext cx="4377611" cy="715869"/>
          </a:xfrm>
        </p:spPr>
        <p:txBody>
          <a:bodyPr anchor="ctr"/>
          <a:lstStyle>
            <a:lvl1pPr marL="0" indent="0">
              <a:buFontTx/>
              <a:buNone/>
              <a:defRPr sz="147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64662781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755652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31"/>
            <a:ext cx="9089390" cy="1501751"/>
          </a:xfrm>
        </p:spPr>
        <p:txBody>
          <a:bodyPr anchor="t"/>
          <a:lstStyle>
            <a:lvl1pPr algn="l">
              <a:defRPr sz="430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5"/>
          </a:xfrm>
        </p:spPr>
        <p:txBody>
          <a:bodyPr anchor="b"/>
          <a:lstStyle>
            <a:lvl1pPr marL="0" indent="0">
              <a:buNone/>
              <a:defRPr sz="2205"/>
            </a:lvl1pPr>
            <a:lvl2pPr marL="494481" indent="0">
              <a:buNone/>
              <a:defRPr sz="1995"/>
            </a:lvl2pPr>
            <a:lvl3pPr marL="988962" indent="0">
              <a:buNone/>
              <a:defRPr sz="1680"/>
            </a:lvl3pPr>
            <a:lvl4pPr marL="1483445" indent="0">
              <a:buNone/>
              <a:defRPr sz="1470"/>
            </a:lvl4pPr>
            <a:lvl5pPr marL="1977925" indent="0">
              <a:buNone/>
              <a:defRPr sz="1470"/>
            </a:lvl5pPr>
            <a:lvl6pPr marL="2472406" indent="0">
              <a:buNone/>
              <a:defRPr sz="1470"/>
            </a:lvl6pPr>
            <a:lvl7pPr marL="2966886" indent="0">
              <a:buNone/>
              <a:defRPr sz="1470"/>
            </a:lvl7pPr>
            <a:lvl8pPr marL="3461369" indent="0">
              <a:buNone/>
              <a:defRPr sz="1470"/>
            </a:lvl8pPr>
            <a:lvl9pPr marL="3955848" indent="0">
              <a:buNone/>
              <a:defRPr sz="14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0886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5" y="1764300"/>
            <a:ext cx="4722918" cy="499008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300"/>
            <a:ext cx="4722918" cy="499008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C161-C43D-4241-94B3-C5881D22D7A8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84B-586B-47B3-B921-ADCB9FAB4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918427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7675" y="1240960"/>
            <a:ext cx="4836164" cy="5676197"/>
          </a:xfrm>
        </p:spPr>
        <p:txBody>
          <a:bodyPr/>
          <a:lstStyle>
            <a:lvl1pPr>
              <a:defRPr sz="3045"/>
            </a:lvl1pPr>
            <a:lvl2pPr>
              <a:defRPr sz="2625"/>
            </a:lvl2pPr>
            <a:lvl3pPr>
              <a:defRPr sz="2205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2069" y="1240960"/>
            <a:ext cx="4838021" cy="5676197"/>
          </a:xfrm>
        </p:spPr>
        <p:txBody>
          <a:bodyPr/>
          <a:lstStyle>
            <a:lvl1pPr>
              <a:defRPr sz="3045"/>
            </a:lvl1pPr>
            <a:lvl2pPr>
              <a:defRPr sz="2625"/>
            </a:lvl2pPr>
            <a:lvl3pPr>
              <a:defRPr sz="2205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15780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1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692534"/>
            <a:ext cx="4724775" cy="705367"/>
          </a:xfrm>
        </p:spPr>
        <p:txBody>
          <a:bodyPr anchor="b"/>
          <a:lstStyle>
            <a:lvl1pPr marL="0" indent="0">
              <a:buNone/>
              <a:defRPr sz="2625" b="1"/>
            </a:lvl1pPr>
            <a:lvl2pPr marL="494481" indent="0">
              <a:buNone/>
              <a:defRPr sz="2205" b="1"/>
            </a:lvl2pPr>
            <a:lvl3pPr marL="988962" indent="0">
              <a:buNone/>
              <a:defRPr sz="1995" b="1"/>
            </a:lvl3pPr>
            <a:lvl4pPr marL="1483445" indent="0">
              <a:buNone/>
              <a:defRPr sz="1680" b="1"/>
            </a:lvl4pPr>
            <a:lvl5pPr marL="1977925" indent="0">
              <a:buNone/>
              <a:defRPr sz="1680" b="1"/>
            </a:lvl5pPr>
            <a:lvl6pPr marL="2472406" indent="0">
              <a:buNone/>
              <a:defRPr sz="1680" b="1"/>
            </a:lvl6pPr>
            <a:lvl7pPr marL="2966886" indent="0">
              <a:buNone/>
              <a:defRPr sz="1680" b="1"/>
            </a:lvl7pPr>
            <a:lvl8pPr marL="3461369" indent="0">
              <a:buNone/>
              <a:defRPr sz="1680" b="1"/>
            </a:lvl8pPr>
            <a:lvl9pPr marL="39558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2" y="2397901"/>
            <a:ext cx="4724775" cy="4356478"/>
          </a:xfrm>
        </p:spPr>
        <p:txBody>
          <a:bodyPr/>
          <a:lstStyle>
            <a:lvl1pPr>
              <a:defRPr sz="2625"/>
            </a:lvl1pPr>
            <a:lvl2pPr>
              <a:defRPr sz="2205"/>
            </a:lvl2pPr>
            <a:lvl3pPr>
              <a:defRPr sz="1995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534"/>
            <a:ext cx="4726632" cy="705367"/>
          </a:xfrm>
        </p:spPr>
        <p:txBody>
          <a:bodyPr anchor="b"/>
          <a:lstStyle>
            <a:lvl1pPr marL="0" indent="0">
              <a:buNone/>
              <a:defRPr sz="2625" b="1"/>
            </a:lvl1pPr>
            <a:lvl2pPr marL="494481" indent="0">
              <a:buNone/>
              <a:defRPr sz="2205" b="1"/>
            </a:lvl2pPr>
            <a:lvl3pPr marL="988962" indent="0">
              <a:buNone/>
              <a:defRPr sz="1995" b="1"/>
            </a:lvl3pPr>
            <a:lvl4pPr marL="1483445" indent="0">
              <a:buNone/>
              <a:defRPr sz="1680" b="1"/>
            </a:lvl4pPr>
            <a:lvl5pPr marL="1977925" indent="0">
              <a:buNone/>
              <a:defRPr sz="1680" b="1"/>
            </a:lvl5pPr>
            <a:lvl6pPr marL="2472406" indent="0">
              <a:buNone/>
              <a:defRPr sz="1680" b="1"/>
            </a:lvl6pPr>
            <a:lvl7pPr marL="2966886" indent="0">
              <a:buNone/>
              <a:defRPr sz="1680" b="1"/>
            </a:lvl7pPr>
            <a:lvl8pPr marL="3461369" indent="0">
              <a:buNone/>
              <a:defRPr sz="1680" b="1"/>
            </a:lvl8pPr>
            <a:lvl9pPr marL="39558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4" y="2397901"/>
            <a:ext cx="4726632" cy="4356478"/>
          </a:xfrm>
        </p:spPr>
        <p:txBody>
          <a:bodyPr/>
          <a:lstStyle>
            <a:lvl1pPr>
              <a:defRPr sz="2625"/>
            </a:lvl1pPr>
            <a:lvl2pPr>
              <a:defRPr sz="2205"/>
            </a:lvl2pPr>
            <a:lvl3pPr>
              <a:defRPr sz="1995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62772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89074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03228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9" y="301070"/>
            <a:ext cx="5977907" cy="6453329"/>
          </a:xfrm>
        </p:spPr>
        <p:txBody>
          <a:bodyPr/>
          <a:lstStyle>
            <a:lvl1pPr>
              <a:defRPr sz="3465"/>
            </a:lvl1pPr>
            <a:lvl2pPr>
              <a:defRPr sz="3045"/>
            </a:lvl2pPr>
            <a:lvl3pPr>
              <a:defRPr sz="262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75"/>
            <a:ext cx="3518055" cy="5172114"/>
          </a:xfrm>
        </p:spPr>
        <p:txBody>
          <a:bodyPr/>
          <a:lstStyle>
            <a:lvl1pPr marL="0" indent="0">
              <a:buNone/>
              <a:defRPr sz="1470"/>
            </a:lvl1pPr>
            <a:lvl2pPr marL="494481" indent="0">
              <a:buNone/>
              <a:defRPr sz="1260"/>
            </a:lvl2pPr>
            <a:lvl3pPr marL="988962" indent="0">
              <a:buNone/>
              <a:defRPr sz="1050"/>
            </a:lvl3pPr>
            <a:lvl4pPr marL="1483445" indent="0">
              <a:buNone/>
              <a:defRPr sz="945"/>
            </a:lvl4pPr>
            <a:lvl5pPr marL="1977925" indent="0">
              <a:buNone/>
              <a:defRPr sz="945"/>
            </a:lvl5pPr>
            <a:lvl6pPr marL="2472406" indent="0">
              <a:buNone/>
              <a:defRPr sz="945"/>
            </a:lvl6pPr>
            <a:lvl7pPr marL="2966886" indent="0">
              <a:buNone/>
              <a:defRPr sz="945"/>
            </a:lvl7pPr>
            <a:lvl8pPr marL="3461369" indent="0">
              <a:buNone/>
              <a:defRPr sz="945"/>
            </a:lvl8pPr>
            <a:lvl9pPr marL="3955848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855941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6" y="5292886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6" y="675613"/>
            <a:ext cx="6416040" cy="4536758"/>
          </a:xfrm>
        </p:spPr>
        <p:txBody>
          <a:bodyPr/>
          <a:lstStyle>
            <a:lvl1pPr marL="0" indent="0">
              <a:buNone/>
              <a:defRPr sz="3465"/>
            </a:lvl1pPr>
            <a:lvl2pPr marL="494481" indent="0">
              <a:buNone/>
              <a:defRPr sz="3045"/>
            </a:lvl2pPr>
            <a:lvl3pPr marL="988962" indent="0">
              <a:buNone/>
              <a:defRPr sz="2625"/>
            </a:lvl3pPr>
            <a:lvl4pPr marL="1483445" indent="0">
              <a:buNone/>
              <a:defRPr sz="2205"/>
            </a:lvl4pPr>
            <a:lvl5pPr marL="1977925" indent="0">
              <a:buNone/>
              <a:defRPr sz="2205"/>
            </a:lvl5pPr>
            <a:lvl6pPr marL="2472406" indent="0">
              <a:buNone/>
              <a:defRPr sz="2205"/>
            </a:lvl6pPr>
            <a:lvl7pPr marL="2966886" indent="0">
              <a:buNone/>
              <a:defRPr sz="2205"/>
            </a:lvl7pPr>
            <a:lvl8pPr marL="3461369" indent="0">
              <a:buNone/>
              <a:defRPr sz="2205"/>
            </a:lvl8pPr>
            <a:lvl9pPr marL="3955848" indent="0">
              <a:buNone/>
              <a:defRPr sz="220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6" y="5917740"/>
            <a:ext cx="6416040" cy="887398"/>
          </a:xfrm>
        </p:spPr>
        <p:txBody>
          <a:bodyPr/>
          <a:lstStyle>
            <a:lvl1pPr marL="0" indent="0">
              <a:buNone/>
              <a:defRPr sz="1470"/>
            </a:lvl1pPr>
            <a:lvl2pPr marL="494481" indent="0">
              <a:buNone/>
              <a:defRPr sz="1260"/>
            </a:lvl2pPr>
            <a:lvl3pPr marL="988962" indent="0">
              <a:buNone/>
              <a:defRPr sz="1050"/>
            </a:lvl3pPr>
            <a:lvl4pPr marL="1483445" indent="0">
              <a:buNone/>
              <a:defRPr sz="945"/>
            </a:lvl4pPr>
            <a:lvl5pPr marL="1977925" indent="0">
              <a:buNone/>
              <a:defRPr sz="945"/>
            </a:lvl5pPr>
            <a:lvl6pPr marL="2472406" indent="0">
              <a:buNone/>
              <a:defRPr sz="945"/>
            </a:lvl6pPr>
            <a:lvl7pPr marL="2966886" indent="0">
              <a:buNone/>
              <a:defRPr sz="945"/>
            </a:lvl7pPr>
            <a:lvl8pPr marL="3461369" indent="0">
              <a:buNone/>
              <a:defRPr sz="945"/>
            </a:lvl8pPr>
            <a:lvl9pPr marL="3955848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449284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984270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38372" y="0"/>
            <a:ext cx="2461710" cy="69171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7680" y="0"/>
            <a:ext cx="7212475" cy="69171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304469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690901" y="7137697"/>
            <a:ext cx="950523" cy="368354"/>
          </a:xfrm>
          <a:prstGeom prst="rect">
            <a:avLst/>
          </a:prstGeom>
          <a:noFill/>
          <a:ln>
            <a:noFill/>
          </a:ln>
        </p:spPr>
        <p:txBody>
          <a:bodyPr lIns="95945" tIns="47973" rIns="95945" bIns="479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3222D93-19A7-467C-9956-D4A08D5A79BD}" type="slidenum">
              <a:rPr lang="ru-RU" altLang="ru-RU" sz="1680" b="1" smtClean="0">
                <a:solidFill>
                  <a:schemeClr val="tx2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680" b="1" dirty="0">
              <a:solidFill>
                <a:schemeClr val="tx2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67050" y="244674"/>
            <a:ext cx="8604906" cy="339338"/>
          </a:xfrm>
        </p:spPr>
        <p:txBody>
          <a:bodyPr>
            <a:spAutoFit/>
          </a:bodyPr>
          <a:lstStyle>
            <a:lvl1pPr algn="l">
              <a:defRPr sz="2205" b="1" baseline="0">
                <a:solidFill>
                  <a:srgbClr val="00327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31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62416" y="2613413"/>
            <a:ext cx="5373751" cy="21162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125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547666" y="5554206"/>
            <a:ext cx="6904267" cy="529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547698" y="6166762"/>
            <a:ext cx="6904267" cy="1103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0506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641" indent="0">
              <a:buNone/>
              <a:defRPr sz="2600" b="1"/>
            </a:lvl2pPr>
            <a:lvl3pPr marL="1167288" indent="0">
              <a:buNone/>
              <a:defRPr sz="2300" b="1"/>
            </a:lvl3pPr>
            <a:lvl4pPr marL="1750933" indent="0">
              <a:buNone/>
              <a:defRPr sz="2000" b="1"/>
            </a:lvl4pPr>
            <a:lvl5pPr marL="2334575" indent="0">
              <a:buNone/>
              <a:defRPr sz="2000" b="1"/>
            </a:lvl5pPr>
            <a:lvl6pPr marL="2918219" indent="0">
              <a:buNone/>
              <a:defRPr sz="2000" b="1"/>
            </a:lvl6pPr>
            <a:lvl7pPr marL="3501861" indent="0">
              <a:buNone/>
              <a:defRPr sz="2000" b="1"/>
            </a:lvl7pPr>
            <a:lvl8pPr marL="4085510" indent="0">
              <a:buNone/>
              <a:defRPr sz="2000" b="1"/>
            </a:lvl8pPr>
            <a:lvl9pPr marL="4669152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2" y="1692533"/>
            <a:ext cx="4726631" cy="70536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641" indent="0">
              <a:buNone/>
              <a:defRPr sz="2600" b="1"/>
            </a:lvl2pPr>
            <a:lvl3pPr marL="1167288" indent="0">
              <a:buNone/>
              <a:defRPr sz="2300" b="1"/>
            </a:lvl3pPr>
            <a:lvl4pPr marL="1750933" indent="0">
              <a:buNone/>
              <a:defRPr sz="2000" b="1"/>
            </a:lvl4pPr>
            <a:lvl5pPr marL="2334575" indent="0">
              <a:buNone/>
              <a:defRPr sz="2000" b="1"/>
            </a:lvl5pPr>
            <a:lvl6pPr marL="2918219" indent="0">
              <a:buNone/>
              <a:defRPr sz="2000" b="1"/>
            </a:lvl6pPr>
            <a:lvl7pPr marL="3501861" indent="0">
              <a:buNone/>
              <a:defRPr sz="2000" b="1"/>
            </a:lvl7pPr>
            <a:lvl8pPr marL="4085510" indent="0">
              <a:buNone/>
              <a:defRPr sz="2000" b="1"/>
            </a:lvl8pPr>
            <a:lvl9pPr marL="4669152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2" y="2397901"/>
            <a:ext cx="4726631" cy="43564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C161-C43D-4241-94B3-C5881D22D7A8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84B-586B-47B3-B921-ADCB9FAB4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39345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1" cy="1260211"/>
          </a:xfrm>
          <a:prstGeom prst="rect">
            <a:avLst/>
          </a:prstGeom>
        </p:spPr>
        <p:txBody>
          <a:bodyPr anchor="ctr"/>
          <a:lstStyle>
            <a:lvl1pPr algn="l">
              <a:defRPr sz="294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2088499"/>
            <a:ext cx="4896239" cy="380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/>
            </a:lvl1pPr>
            <a:lvl2pPr marL="449439" indent="-393008">
              <a:defRPr sz="1575"/>
            </a:lvl2pPr>
            <a:lvl3pPr marL="798106" indent="-314406">
              <a:defRPr sz="1575"/>
            </a:lvl3pPr>
            <a:lvl4pPr marL="1138712" indent="-314406">
              <a:defRPr sz="1575"/>
            </a:lvl4pPr>
            <a:lvl5pPr marL="1481334" indent="-314406">
              <a:defRPr sz="1575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533019" y="6793125"/>
            <a:ext cx="6230593" cy="3170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744084" y="6866457"/>
            <a:ext cx="1696834" cy="40102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4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89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C161-C43D-4241-94B3-C5881D22D7A8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84B-586B-47B3-B921-ADCB9FAB4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65040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E4506-C7FD-47C1-A9B6-EFF900F3E8D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23534070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0" y="301054"/>
            <a:ext cx="3518055" cy="12812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9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0" y="1582266"/>
            <a:ext cx="3518055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83641" indent="0">
              <a:buNone/>
              <a:defRPr sz="1500"/>
            </a:lvl2pPr>
            <a:lvl3pPr marL="1167288" indent="0">
              <a:buNone/>
              <a:defRPr sz="1300"/>
            </a:lvl3pPr>
            <a:lvl4pPr marL="1750933" indent="0">
              <a:buNone/>
              <a:defRPr sz="1100"/>
            </a:lvl4pPr>
            <a:lvl5pPr marL="2334575" indent="0">
              <a:buNone/>
              <a:defRPr sz="1100"/>
            </a:lvl5pPr>
            <a:lvl6pPr marL="2918219" indent="0">
              <a:buNone/>
              <a:defRPr sz="1100"/>
            </a:lvl6pPr>
            <a:lvl7pPr marL="3501861" indent="0">
              <a:buNone/>
              <a:defRPr sz="1100"/>
            </a:lvl7pPr>
            <a:lvl8pPr marL="4085510" indent="0">
              <a:buNone/>
              <a:defRPr sz="1100"/>
            </a:lvl8pPr>
            <a:lvl9pPr marL="466915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C161-C43D-4241-94B3-C5881D22D7A8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84B-586B-47B3-B921-ADCB9FAB4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01341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0" y="5292893"/>
            <a:ext cx="6416040" cy="62485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0" y="675613"/>
            <a:ext cx="6416040" cy="4536758"/>
          </a:xfrm>
        </p:spPr>
        <p:txBody>
          <a:bodyPr/>
          <a:lstStyle>
            <a:lvl1pPr marL="0" indent="0">
              <a:buNone/>
              <a:defRPr sz="4100"/>
            </a:lvl1pPr>
            <a:lvl2pPr marL="583641" indent="0">
              <a:buNone/>
              <a:defRPr sz="3600"/>
            </a:lvl2pPr>
            <a:lvl3pPr marL="1167288" indent="0">
              <a:buNone/>
              <a:defRPr sz="3100"/>
            </a:lvl3pPr>
            <a:lvl4pPr marL="1750933" indent="0">
              <a:buNone/>
              <a:defRPr sz="2600"/>
            </a:lvl4pPr>
            <a:lvl5pPr marL="2334575" indent="0">
              <a:buNone/>
              <a:defRPr sz="2600"/>
            </a:lvl5pPr>
            <a:lvl6pPr marL="2918219" indent="0">
              <a:buNone/>
              <a:defRPr sz="2600"/>
            </a:lvl6pPr>
            <a:lvl7pPr marL="3501861" indent="0">
              <a:buNone/>
              <a:defRPr sz="2600"/>
            </a:lvl7pPr>
            <a:lvl8pPr marL="4085510" indent="0">
              <a:buNone/>
              <a:defRPr sz="2600"/>
            </a:lvl8pPr>
            <a:lvl9pPr marL="4669152" indent="0">
              <a:buNone/>
              <a:defRPr sz="2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0" y="5917744"/>
            <a:ext cx="6416040" cy="887397"/>
          </a:xfrm>
        </p:spPr>
        <p:txBody>
          <a:bodyPr/>
          <a:lstStyle>
            <a:lvl1pPr marL="0" indent="0">
              <a:buNone/>
              <a:defRPr sz="1800"/>
            </a:lvl1pPr>
            <a:lvl2pPr marL="583641" indent="0">
              <a:buNone/>
              <a:defRPr sz="1500"/>
            </a:lvl2pPr>
            <a:lvl3pPr marL="1167288" indent="0">
              <a:buNone/>
              <a:defRPr sz="1300"/>
            </a:lvl3pPr>
            <a:lvl4pPr marL="1750933" indent="0">
              <a:buNone/>
              <a:defRPr sz="1100"/>
            </a:lvl4pPr>
            <a:lvl5pPr marL="2334575" indent="0">
              <a:buNone/>
              <a:defRPr sz="1100"/>
            </a:lvl5pPr>
            <a:lvl6pPr marL="2918219" indent="0">
              <a:buNone/>
              <a:defRPr sz="1100"/>
            </a:lvl6pPr>
            <a:lvl7pPr marL="3501861" indent="0">
              <a:buNone/>
              <a:defRPr sz="1100"/>
            </a:lvl7pPr>
            <a:lvl8pPr marL="4085510" indent="0">
              <a:buNone/>
              <a:defRPr sz="1100"/>
            </a:lvl8pPr>
            <a:lvl9pPr marL="466915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C161-C43D-4241-94B3-C5881D22D7A8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384B-586B-47B3-B921-ADCB9FAB4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12985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8" y="302801"/>
            <a:ext cx="9624061" cy="1260211"/>
          </a:xfrm>
          <a:prstGeom prst="rect">
            <a:avLst/>
          </a:prstGeom>
        </p:spPr>
        <p:txBody>
          <a:bodyPr vert="horz" lIns="116732" tIns="58364" rIns="116732" bIns="5836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8" y="1764300"/>
            <a:ext cx="9624061" cy="4990085"/>
          </a:xfrm>
          <a:prstGeom prst="rect">
            <a:avLst/>
          </a:prstGeom>
        </p:spPr>
        <p:txBody>
          <a:bodyPr vert="horz" lIns="116732" tIns="58364" rIns="116732" bIns="5836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9" y="7008180"/>
            <a:ext cx="2495125" cy="402567"/>
          </a:xfrm>
          <a:prstGeom prst="rect">
            <a:avLst/>
          </a:prstGeom>
        </p:spPr>
        <p:txBody>
          <a:bodyPr vert="horz" lIns="116732" tIns="58364" rIns="116732" bIns="5836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C161-C43D-4241-94B3-C5881D22D7A8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8" y="7008180"/>
            <a:ext cx="3386242" cy="402567"/>
          </a:xfrm>
          <a:prstGeom prst="rect">
            <a:avLst/>
          </a:prstGeom>
        </p:spPr>
        <p:txBody>
          <a:bodyPr vert="horz" lIns="116732" tIns="58364" rIns="116732" bIns="5836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14" y="7008180"/>
            <a:ext cx="2495125" cy="402567"/>
          </a:xfrm>
          <a:prstGeom prst="rect">
            <a:avLst/>
          </a:prstGeom>
        </p:spPr>
        <p:txBody>
          <a:bodyPr vert="horz" lIns="116732" tIns="58364" rIns="116732" bIns="5836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384B-586B-47B3-B921-ADCB9FAB4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34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50" r:id="rId12"/>
  </p:sldLayoutIdLst>
  <p:hf hdr="0" ftr="0" dt="0"/>
  <p:txStyles>
    <p:titleStyle>
      <a:lvl1pPr algn="ctr" defTabSz="1167288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732" indent="-437732" algn="l" defTabSz="1167288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8421" indent="-364775" algn="l" defTabSz="11672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9110" indent="-291823" algn="l" defTabSz="11672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2750" indent="-291823" algn="l" defTabSz="11672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6400" indent="-291823" algn="l" defTabSz="11672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0042" indent="-291823" algn="l" defTabSz="11672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3683" indent="-291823" algn="l" defTabSz="11672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7329" indent="-291823" algn="l" defTabSz="11672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0973" indent="-291823" algn="l" defTabSz="11672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672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1" algn="l" defTabSz="11672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88" algn="l" defTabSz="11672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33" algn="l" defTabSz="11672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75" algn="l" defTabSz="11672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19" algn="l" defTabSz="11672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61" algn="l" defTabSz="11672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10" algn="l" defTabSz="11672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52" algn="l" defTabSz="11672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34A38AA-8F1F-F17C-EB3B-FCD609C83EF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/>
        </p:blipFill>
        <p:spPr>
          <a:xfrm>
            <a:off x="8596467" y="469999"/>
            <a:ext cx="1611086" cy="324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629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91403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8" indent="-228508" algn="l" defTabSz="9140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9" indent="-228508" algn="l" defTabSz="9140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9" indent="-228508" algn="l" defTabSz="9140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0" indent="-228508" algn="l" defTabSz="9140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80" indent="-228508" algn="l" defTabSz="9140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1" indent="-228508" algn="l" defTabSz="9140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8" algn="l" defTabSz="9140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8" algn="l" defTabSz="9140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7" indent="-228508" algn="l" defTabSz="9140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1" algn="l" defTabSz="914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8" algn="l" defTabSz="914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0" algn="l" defTabSz="914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9" algn="l" defTabSz="914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6" orient="horz" pos="499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34A38AA-8F1F-F17C-EB3B-FCD609C83EF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/>
        </p:blipFill>
        <p:spPr>
          <a:xfrm>
            <a:off x="8596467" y="469999"/>
            <a:ext cx="1611086" cy="324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89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1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97" indent="-228531" algn="l" defTabSz="914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4" indent="-228531" algn="l" defTabSz="914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5" indent="-228531" algn="l" defTabSz="914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3" indent="-228531" algn="l" defTabSz="914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31" algn="l" defTabSz="914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6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3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7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4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6" orient="horz" pos="499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60050" y="7109699"/>
            <a:ext cx="733457" cy="416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15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FBE4004-5477-4347-A99A-6EE775E90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385" y="1240960"/>
            <a:ext cx="9851980" cy="56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8383" y="7"/>
            <a:ext cx="8924876" cy="10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872" y="117271"/>
            <a:ext cx="1038494" cy="86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7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94481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88962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483445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977925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95733" indent="-19573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80">
          <a:solidFill>
            <a:schemeClr val="tx1"/>
          </a:solidFill>
          <a:latin typeface="+mn-lt"/>
          <a:ea typeface="+mn-ea"/>
          <a:cs typeface="+mn-cs"/>
        </a:defRPr>
      </a:lvl1pPr>
      <a:lvl2pPr marL="389747" indent="-19229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70">
          <a:solidFill>
            <a:schemeClr val="tx1"/>
          </a:solidFill>
          <a:latin typeface="+mn-lt"/>
          <a:cs typeface="+mn-cs"/>
        </a:defRPr>
      </a:lvl2pPr>
      <a:lvl3pPr marL="1256808" indent="-290164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415">
          <a:solidFill>
            <a:schemeClr val="tx1"/>
          </a:solidFill>
          <a:latin typeface="+mn-lt"/>
          <a:cs typeface="+mn-cs"/>
        </a:defRPr>
      </a:lvl3pPr>
      <a:lvl4pPr marL="1801080" indent="-247241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42335" indent="-247241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36817" indent="-247241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31297" indent="-247241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25778" indent="-247241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220259" indent="-247241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88962" rtl="0" eaLnBrk="1" latinLnBrk="0" hangingPunct="1">
        <a:defRPr sz="1995" kern="1200">
          <a:solidFill>
            <a:schemeClr val="tx1"/>
          </a:solidFill>
          <a:latin typeface="+mn-lt"/>
          <a:ea typeface="+mn-ea"/>
          <a:cs typeface="+mn-cs"/>
        </a:defRPr>
      </a:lvl1pPr>
      <a:lvl2pPr marL="494481" algn="l" defTabSz="988962" rtl="0" eaLnBrk="1" latinLnBrk="0" hangingPunct="1">
        <a:defRPr sz="1995" kern="1200">
          <a:solidFill>
            <a:schemeClr val="tx1"/>
          </a:solidFill>
          <a:latin typeface="+mn-lt"/>
          <a:ea typeface="+mn-ea"/>
          <a:cs typeface="+mn-cs"/>
        </a:defRPr>
      </a:lvl2pPr>
      <a:lvl3pPr marL="988962" algn="l" defTabSz="988962" rtl="0" eaLnBrk="1" latinLnBrk="0" hangingPunct="1"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483445" algn="l" defTabSz="988962" rtl="0" eaLnBrk="1" latinLnBrk="0" hangingPunct="1"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1977925" algn="l" defTabSz="988962" rtl="0" eaLnBrk="1" latinLnBrk="0" hangingPunct="1"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472406" algn="l" defTabSz="988962" rtl="0" eaLnBrk="1" latinLnBrk="0" hangingPunct="1"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6886" algn="l" defTabSz="988962" rtl="0" eaLnBrk="1" latinLnBrk="0" hangingPunct="1"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61369" algn="l" defTabSz="988962" rtl="0" eaLnBrk="1" latinLnBrk="0" hangingPunct="1"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955848" algn="l" defTabSz="988962" rtl="0" eaLnBrk="1" latinLnBrk="0" hangingPunct="1"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6180" y="2844527"/>
            <a:ext cx="792088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300" kern="100" dirty="0">
                <a:latin typeface="+mn-lt"/>
              </a:rPr>
              <a:t>Разработка способа хлорирования </a:t>
            </a:r>
            <a:r>
              <a:rPr lang="ru-RU" sz="3300" kern="100" dirty="0" smtClean="0">
                <a:latin typeface="+mn-lt"/>
              </a:rPr>
              <a:t>ТПЭ </a:t>
            </a:r>
            <a:br>
              <a:rPr lang="ru-RU" sz="3300" kern="100" dirty="0" smtClean="0">
                <a:latin typeface="+mn-lt"/>
              </a:rPr>
            </a:br>
            <a:r>
              <a:rPr lang="ru-RU" sz="3300" kern="100" dirty="0" smtClean="0">
                <a:latin typeface="+mn-lt"/>
              </a:rPr>
              <a:t>с </a:t>
            </a:r>
            <a:r>
              <a:rPr lang="ru-RU" sz="3300" kern="100" dirty="0">
                <a:latin typeface="+mn-lt"/>
              </a:rPr>
              <a:t>целью их последующего изотопного обогащения на </a:t>
            </a:r>
            <a:r>
              <a:rPr lang="ru-RU" sz="3300" kern="100" dirty="0" smtClean="0">
                <a:latin typeface="+mn-lt"/>
              </a:rPr>
              <a:t>новом электромагнитном </a:t>
            </a:r>
            <a:br>
              <a:rPr lang="ru-RU" sz="3300" kern="100" dirty="0" smtClean="0">
                <a:latin typeface="+mn-lt"/>
              </a:rPr>
            </a:br>
            <a:r>
              <a:rPr lang="ru-RU" sz="3300" kern="100" dirty="0" smtClean="0">
                <a:latin typeface="+mn-lt"/>
              </a:rPr>
              <a:t>масс-сепараторе </a:t>
            </a:r>
            <a:r>
              <a:rPr lang="ru-RU" sz="3300" kern="100" dirty="0">
                <a:latin typeface="+mn-lt"/>
              </a:rPr>
              <a:t>С-3</a:t>
            </a:r>
            <a:endParaRPr lang="ru-RU" altLang="ru-RU" sz="33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6180" y="5259762"/>
            <a:ext cx="5616624" cy="1080120"/>
          </a:xfrm>
          <a:prstGeom prst="rect">
            <a:avLst/>
          </a:prstGeom>
        </p:spPr>
        <p:txBody>
          <a:bodyPr lIns="0" tIns="49736" rIns="99471" bIns="49736"/>
          <a:lstStyle>
            <a:lvl1pPr marL="166688" indent="-166688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35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2555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8275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100263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81060" indent="-2331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47403" indent="-2331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513741" indent="-2331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80083" indent="-2331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700" b="1" i="1" u="sng" dirty="0"/>
              <a:t>Кузнецов Д.Д.</a:t>
            </a:r>
            <a:r>
              <a:rPr lang="ru-RU" sz="2700" i="1" u="sng" dirty="0"/>
              <a:t>, </a:t>
            </a:r>
            <a:r>
              <a:rPr lang="ru-RU" sz="2700" i="1" dirty="0"/>
              <a:t>Михайлов Е.Н., </a:t>
            </a:r>
            <a:br>
              <a:rPr lang="ru-RU" sz="2700" i="1" dirty="0"/>
            </a:br>
            <a:r>
              <a:rPr lang="ru-RU" sz="2700" i="1" dirty="0"/>
              <a:t>Короткий А.И., </a:t>
            </a:r>
            <a:r>
              <a:rPr lang="ru-RU" sz="2700" i="1" dirty="0" err="1"/>
              <a:t>Хисамутдинов</a:t>
            </a:r>
            <a:r>
              <a:rPr lang="ru-RU" sz="2700" i="1" dirty="0"/>
              <a:t> </a:t>
            </a:r>
            <a:r>
              <a:rPr lang="ru-RU" sz="2700" i="1" dirty="0" smtClean="0"/>
              <a:t>И.С</a:t>
            </a:r>
            <a:r>
              <a:rPr lang="ru-RU" sz="2700" i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164" y="6804967"/>
            <a:ext cx="39725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i="1" dirty="0"/>
              <a:t>Нижний Новгород, 2024 г</a:t>
            </a:r>
            <a:endParaRPr lang="ru-RU" sz="2700" dirty="0"/>
          </a:p>
        </p:txBody>
      </p:sp>
    </p:spTree>
    <p:extLst>
      <p:ext uri="{BB962C8B-B14F-4D97-AF65-F5344CB8AC3E}">
        <p14:creationId xmlns="" xmlns:p14="http://schemas.microsoft.com/office/powerpoint/2010/main" val="24080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012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fld id="{FECE2EFA-98EE-4EFA-9B14-D0C38D65B8D9}" type="slidenum">
              <a:rPr kumimoji="0" lang="ru-RU" sz="2415" b="1" i="0" u="none" strike="noStrike" kern="1200" cap="none" spc="0" normalizeH="0" baseline="0" noProof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6012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415" b="1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D:\Документы по работе\по калифорнию\Хлорирование\Исходные данные по системе приготовления стартового вещества\СПСВ_на конференцию.jpg">
            <a:extLst>
              <a:ext uri="{FF2B5EF4-FFF2-40B4-BE49-F238E27FC236}">
                <a16:creationId xmlns="" xmlns:a16="http://schemas.microsoft.com/office/drawing/2014/main" id="{68A02DFB-1702-87D8-7F69-CA31386B8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1225111"/>
            <a:ext cx="9312366" cy="4283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41BDDB-8AA7-F664-4CA4-AA7E8BD8FBC5}"/>
              </a:ext>
            </a:extLst>
          </p:cNvPr>
          <p:cNvSpPr txBox="1"/>
          <p:nvPr/>
        </p:nvSpPr>
        <p:spPr>
          <a:xfrm>
            <a:off x="388870" y="5669060"/>
            <a:ext cx="990712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Преимущество: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позволяет проводить дистанционное приготовление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«стартового»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вещества ТПЭ непосредственно в тигле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источника ионов нового масс-сепаратора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С-3, имеется возможность автоматизации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8871" y="0"/>
            <a:ext cx="8878024" cy="1060684"/>
          </a:xfrm>
        </p:spPr>
        <p:txBody>
          <a:bodyPr/>
          <a:lstStyle/>
          <a:p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Синтез хлорида самария с использованием инертных газов-носителей – аргона и азота</a:t>
            </a:r>
            <a:endParaRPr lang="ru-RU" sz="3000" dirty="0">
              <a:solidFill>
                <a:srgbClr val="004D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243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120" fontAlgn="base">
              <a:defRPr/>
            </a:pPr>
            <a:fld id="{FECE2EFA-98EE-4EFA-9B14-D0C38D65B8D9}" type="slidenum">
              <a:rPr lang="ru-RU">
                <a:cs typeface="Arial"/>
              </a:rPr>
              <a:pPr defTabSz="960120" fontAlgn="base">
                <a:defRPr/>
              </a:pPr>
              <a:t>11</a:t>
            </a:fld>
            <a:endParaRPr lang="ru-RU" dirty="0">
              <a:cs typeface="Arial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88871" y="0"/>
            <a:ext cx="8878024" cy="1060684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Характеризация</a:t>
            </a:r>
            <a:r>
              <a:rPr lang="ru-RU" sz="28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«стартового» вещества</a:t>
            </a:r>
            <a:endParaRPr lang="ru-RU" sz="2800" dirty="0">
              <a:solidFill>
                <a:srgbClr val="004D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8471607-CBD6-D0A2-581E-70AFB652DC55}"/>
              </a:ext>
            </a:extLst>
          </p:cNvPr>
          <p:cNvSpPr txBox="1"/>
          <p:nvPr/>
        </p:nvSpPr>
        <p:spPr>
          <a:xfrm>
            <a:off x="388871" y="1133340"/>
            <a:ext cx="101042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Методом </a:t>
            </a:r>
            <a:r>
              <a:rPr lang="ru-RU" sz="25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рентгенодифракционного</a:t>
            </a:r>
            <a:r>
              <a:rPr lang="ru-RU" sz="25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анализа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подтверждена кристаллическая структура целевого продукта - хлорида самария </a:t>
            </a:r>
            <a:b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 №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308" y="2613371"/>
            <a:ext cx="6840759" cy="305588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62380" y="5669256"/>
            <a:ext cx="995133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Методом</a:t>
            </a:r>
            <a:r>
              <a:rPr lang="ru-RU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5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спектрофотометрического анализа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по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разработанной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методике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измерений,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подтвержден высокий химический выход «стартового» вещества, составляющий более 90 %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0276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71" y="0"/>
            <a:ext cx="8878024" cy="1060684"/>
          </a:xfrm>
        </p:spPr>
        <p:txBody>
          <a:bodyPr/>
          <a:lstStyle/>
          <a:p>
            <a:r>
              <a:rPr lang="ru-RU" sz="3000" dirty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Заключение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012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fld id="{FECE2EFA-98EE-4EFA-9B14-D0C38D65B8D9}" type="slidenum">
              <a:rPr kumimoji="0" lang="ru-RU" sz="2415" b="1" i="0" u="none" strike="noStrike" kern="1200" cap="none" spc="0" normalizeH="0" baseline="0" noProof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6012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415" b="1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4677B2-FB3E-8EB6-89D1-D016C2C7C1BC}"/>
              </a:ext>
            </a:extLst>
          </p:cNvPr>
          <p:cNvSpPr txBox="1"/>
          <p:nvPr/>
        </p:nvSpPr>
        <p:spPr>
          <a:xfrm>
            <a:off x="248705" y="1326544"/>
            <a:ext cx="1014480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Разработана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новая технология приготовления «стартового» вещества для обогащения изотопов ТПЭ на электромагнитном масс-сепараторе </a:t>
            </a:r>
            <a:b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С-3, основанная на получении оксида целевого элемента методом СВС </a:t>
            </a:r>
            <a:b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его последующим хлорированием в потоке инертного газа-носителя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0"/>
              </a:spcBef>
            </a:pP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Предложенные технические решения позволили обеспечить возможность дистанционной работы и автоматизации процесса, существенно уменьшили количество технологических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стадий и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их суммарную продолжительность, повысили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радиационную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безопасность персонала и отказоустойчивость оборудования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0"/>
              </a:spcBef>
            </a:pP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Отработка новой технологии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стабильном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имитаторе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показала, что предъявляемые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ней требования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выполняются, поскольку химический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выход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целевого продукта составил более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2768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252239"/>
            <a:ext cx="10496256" cy="691276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98228" y="1083249"/>
            <a:ext cx="8784976" cy="1041198"/>
          </a:xfrm>
          <a:prstGeom prst="rect">
            <a:avLst/>
          </a:prstGeom>
        </p:spPr>
        <p:txBody>
          <a:bodyPr/>
          <a:lstStyle>
            <a:lvl1pPr algn="ctr" defTabSz="116728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i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403287787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71" y="0"/>
            <a:ext cx="8878024" cy="1060684"/>
          </a:xfrm>
        </p:spPr>
        <p:txBody>
          <a:bodyPr/>
          <a:lstStyle/>
          <a:p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Актуальность. Цель работы</a:t>
            </a:r>
            <a:endParaRPr lang="ru-RU" sz="3000" dirty="0">
              <a:solidFill>
                <a:srgbClr val="004D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120" fontAlgn="base">
              <a:defRPr/>
            </a:pPr>
            <a:fld id="{FECE2EFA-98EE-4EFA-9B14-D0C38D65B8D9}" type="slidenum">
              <a:rPr lang="ru-RU">
                <a:cs typeface="Arial"/>
              </a:rPr>
              <a:pPr defTabSz="960120" fontAlgn="base">
                <a:defRPr/>
              </a:pPr>
              <a:t>2</a:t>
            </a:fld>
            <a:endParaRPr lang="ru-RU" dirty="0"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132" y="1170487"/>
            <a:ext cx="10313349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>
              <a:lnSpc>
                <a:spcPct val="120000"/>
              </a:lnSpc>
              <a:buNone/>
            </a:pP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Одной из задач при получении мишенных материалов для синтеза новых сверхтяжелых элементов является разработка радиохимических  технологий, сопровождающих разделение изотопов ТПЭ на электромагнитном масс-сепараторе и обеспечивающих максимальную эффективность процесса. </a:t>
            </a:r>
          </a:p>
          <a:p>
            <a:pPr indent="538163" algn="just">
              <a:lnSpc>
                <a:spcPct val="120000"/>
              </a:lnSpc>
              <a:spcBef>
                <a:spcPts val="1800"/>
              </a:spcBef>
            </a:pPr>
            <a:r>
              <a:rPr lang="ru-RU" sz="27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sz="27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работы</a:t>
            </a: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разработка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нового способа </a:t>
            </a:r>
            <a:r>
              <a:rPr lang="ru-RU" sz="2700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хлорирования </a:t>
            </a:r>
            <a:r>
              <a:rPr lang="ru-RU" sz="27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ТПЭ </a:t>
            </a:r>
            <a:br>
              <a:rPr lang="ru-RU" sz="27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их </a:t>
            </a:r>
            <a:r>
              <a:rPr lang="ru-RU" sz="27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последующего изотопного обогащения на </a:t>
            </a:r>
            <a:r>
              <a:rPr lang="ru-RU" sz="2700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электромагнитном </a:t>
            </a:r>
            <a:r>
              <a:rPr lang="ru-RU" sz="27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масс-сепараторе </a:t>
            </a:r>
            <a:r>
              <a:rPr lang="ru-RU" sz="2700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С-3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2244" y="5684524"/>
            <a:ext cx="79951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300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радиохимической технологии</a:t>
            </a:r>
            <a:br>
              <a:rPr lang="ru-RU" sz="3300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300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приготовления </a:t>
            </a:r>
            <a:r>
              <a:rPr lang="ru-RU" sz="33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«стартового» </a:t>
            </a:r>
            <a:r>
              <a:rPr lang="ru-RU" sz="3300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вещества</a:t>
            </a:r>
            <a:endParaRPr lang="ru-RU" sz="33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3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71" y="0"/>
            <a:ext cx="8878024" cy="1060684"/>
          </a:xfrm>
        </p:spPr>
        <p:txBody>
          <a:bodyPr/>
          <a:lstStyle/>
          <a:p>
            <a:r>
              <a:rPr lang="ru-RU" sz="3000" dirty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Анализ существующей </a:t>
            </a:r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технологии </a:t>
            </a:r>
            <a:r>
              <a:rPr lang="ru-RU" sz="3000" dirty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приготовления «стартового» </a:t>
            </a:r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вещества на масс-сепараторе С-2</a:t>
            </a:r>
            <a:endParaRPr lang="ru-RU" sz="3000" dirty="0">
              <a:solidFill>
                <a:srgbClr val="004D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120" fontAlgn="base">
              <a:defRPr/>
            </a:pPr>
            <a:fld id="{FECE2EFA-98EE-4EFA-9B14-D0C38D65B8D9}" type="slidenum">
              <a:rPr lang="ru-RU">
                <a:cs typeface="Arial"/>
              </a:rPr>
              <a:pPr defTabSz="960120" fontAlgn="base">
                <a:defRPr/>
              </a:pPr>
              <a:t>3</a:t>
            </a:fld>
            <a:endParaRPr lang="ru-RU" dirty="0">
              <a:cs typeface="Arial"/>
            </a:endParaRPr>
          </a:p>
        </p:txBody>
      </p:sp>
      <p:grpSp>
        <p:nvGrpSpPr>
          <p:cNvPr id="45" name="Полотно 153"/>
          <p:cNvGrpSpPr/>
          <p:nvPr/>
        </p:nvGrpSpPr>
        <p:grpSpPr>
          <a:xfrm>
            <a:off x="-330426" y="1093036"/>
            <a:ext cx="5850756" cy="6337805"/>
            <a:chOff x="0" y="0"/>
            <a:chExt cx="5739765" cy="600392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0" y="0"/>
              <a:ext cx="5739765" cy="6003925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 sz="1550"/>
            </a:p>
          </p:txBody>
        </p:sp>
        <p:sp>
          <p:nvSpPr>
            <p:cNvPr id="48" name="Прямоугольник 47"/>
            <p:cNvSpPr>
              <a:spLocks noChangeArrowheads="1"/>
            </p:cNvSpPr>
            <p:nvPr/>
          </p:nvSpPr>
          <p:spPr bwMode="auto">
            <a:xfrm>
              <a:off x="2120121" y="600408"/>
              <a:ext cx="1291307" cy="37540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Растворение</a:t>
              </a:r>
            </a:p>
          </p:txBody>
        </p:sp>
        <p:sp>
          <p:nvSpPr>
            <p:cNvPr id="53" name="Поле 122"/>
            <p:cNvSpPr txBox="1">
              <a:spLocks noChangeArrowheads="1"/>
            </p:cNvSpPr>
            <p:nvPr/>
          </p:nvSpPr>
          <p:spPr bwMode="auto">
            <a:xfrm>
              <a:off x="1984412" y="129358"/>
              <a:ext cx="1548765" cy="313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Сухой препарат</a:t>
              </a:r>
            </a:p>
          </p:txBody>
        </p:sp>
        <p:sp>
          <p:nvSpPr>
            <p:cNvPr id="54" name="Поле 123"/>
            <p:cNvSpPr txBox="1">
              <a:spLocks noChangeArrowheads="1"/>
            </p:cNvSpPr>
            <p:nvPr/>
          </p:nvSpPr>
          <p:spPr bwMode="auto">
            <a:xfrm>
              <a:off x="3411428" y="129660"/>
              <a:ext cx="2032941" cy="313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Препарат в </a:t>
              </a:r>
              <a:r>
                <a:rPr lang="ru-RU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растворе</a:t>
              </a:r>
              <a:endParaRPr lang="ru-RU" sz="1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Поле 125"/>
            <p:cNvSpPr txBox="1">
              <a:spLocks noChangeArrowheads="1"/>
            </p:cNvSpPr>
            <p:nvPr/>
          </p:nvSpPr>
          <p:spPr bwMode="auto">
            <a:xfrm>
              <a:off x="312995" y="501762"/>
              <a:ext cx="1414408" cy="53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HNO</a:t>
              </a:r>
              <a:r>
                <a:rPr lang="en-US" sz="1550" baseline="-25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 </a:t>
              </a:r>
              <a:r>
                <a:rPr lang="ru-RU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r>
                <a:rPr lang="en-US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550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HCl</a:t>
              </a:r>
              <a:r>
                <a:rPr lang="en-US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br>
                <a:rPr lang="en-US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ru-RU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r>
                <a:rPr lang="en-US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HF</a:t>
              </a:r>
              <a:endParaRPr lang="ru-RU" sz="1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7" name="Прямая со стрелкой 56"/>
            <p:cNvCxnSpPr>
              <a:cxnSpLocks noChangeShapeType="1"/>
            </p:cNvCxnSpPr>
            <p:nvPr/>
          </p:nvCxnSpPr>
          <p:spPr bwMode="auto">
            <a:xfrm>
              <a:off x="1758518" y="791818"/>
              <a:ext cx="36160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Прямоугольник 58"/>
            <p:cNvSpPr>
              <a:spLocks noChangeArrowheads="1"/>
            </p:cNvSpPr>
            <p:nvPr/>
          </p:nvSpPr>
          <p:spPr bwMode="auto">
            <a:xfrm>
              <a:off x="2055140" y="1102669"/>
              <a:ext cx="1427016" cy="46350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Выпаривание</a:t>
              </a:r>
              <a:endParaRPr lang="ru-RU" sz="1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0" name="Прямая со стрелкой 59"/>
            <p:cNvCxnSpPr>
              <a:cxnSpLocks noChangeShapeType="1"/>
            </p:cNvCxnSpPr>
            <p:nvPr/>
          </p:nvCxnSpPr>
          <p:spPr bwMode="auto">
            <a:xfrm>
              <a:off x="2730077" y="975813"/>
              <a:ext cx="0" cy="1364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Соединительная линия уступом 60"/>
            <p:cNvCxnSpPr>
              <a:cxnSpLocks noChangeShapeType="1"/>
              <a:endCxn id="59" idx="3"/>
            </p:cNvCxnSpPr>
            <p:nvPr/>
          </p:nvCxnSpPr>
          <p:spPr bwMode="auto">
            <a:xfrm rot="10800000" flipV="1">
              <a:off x="3482157" y="462459"/>
              <a:ext cx="910863" cy="871964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Правая фигурная скобка 63"/>
            <p:cNvSpPr>
              <a:spLocks/>
            </p:cNvSpPr>
            <p:nvPr/>
          </p:nvSpPr>
          <p:spPr bwMode="auto">
            <a:xfrm>
              <a:off x="1727402" y="454979"/>
              <a:ext cx="58315" cy="670936"/>
            </a:xfrm>
            <a:prstGeom prst="rightBrace">
              <a:avLst>
                <a:gd name="adj1" fmla="val 8347"/>
                <a:gd name="adj2" fmla="val 50000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 sz="1550"/>
            </a:p>
          </p:txBody>
        </p:sp>
        <p:sp>
          <p:nvSpPr>
            <p:cNvPr id="65" name="Прямоугольник 64"/>
            <p:cNvSpPr>
              <a:spLocks noChangeArrowheads="1"/>
            </p:cNvSpPr>
            <p:nvPr/>
          </p:nvSpPr>
          <p:spPr bwMode="auto">
            <a:xfrm>
              <a:off x="2120122" y="1744024"/>
              <a:ext cx="1291306" cy="37530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Растворение</a:t>
              </a:r>
            </a:p>
          </p:txBody>
        </p:sp>
        <p:sp>
          <p:nvSpPr>
            <p:cNvPr id="66" name="Поле 170"/>
            <p:cNvSpPr txBox="1">
              <a:spLocks noChangeArrowheads="1"/>
            </p:cNvSpPr>
            <p:nvPr/>
          </p:nvSpPr>
          <p:spPr bwMode="auto">
            <a:xfrm>
              <a:off x="956676" y="1767062"/>
              <a:ext cx="791210" cy="31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HNO</a:t>
              </a:r>
              <a:r>
                <a:rPr lang="en-US" sz="155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ru-RU" sz="1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7" name="Прямая со стрелкой 66"/>
            <p:cNvCxnSpPr>
              <a:cxnSpLocks noChangeShapeType="1"/>
            </p:cNvCxnSpPr>
            <p:nvPr/>
          </p:nvCxnSpPr>
          <p:spPr bwMode="auto">
            <a:xfrm>
              <a:off x="1697017" y="1929826"/>
              <a:ext cx="423104" cy="18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Прямая со стрелкой 67"/>
            <p:cNvCxnSpPr>
              <a:cxnSpLocks noChangeShapeType="1"/>
            </p:cNvCxnSpPr>
            <p:nvPr/>
          </p:nvCxnSpPr>
          <p:spPr bwMode="auto">
            <a:xfrm>
              <a:off x="2739042" y="1576322"/>
              <a:ext cx="0" cy="1677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Прямоугольник 68"/>
            <p:cNvSpPr>
              <a:spLocks noChangeArrowheads="1"/>
            </p:cNvSpPr>
            <p:nvPr/>
          </p:nvSpPr>
          <p:spPr bwMode="auto">
            <a:xfrm>
              <a:off x="2120222" y="2363587"/>
              <a:ext cx="1291206" cy="37530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Осаждение</a:t>
              </a:r>
            </a:p>
          </p:txBody>
        </p:sp>
        <p:sp>
          <p:nvSpPr>
            <p:cNvPr id="70" name="Прямоугольник 69"/>
            <p:cNvSpPr>
              <a:spLocks noChangeArrowheads="1"/>
            </p:cNvSpPr>
            <p:nvPr/>
          </p:nvSpPr>
          <p:spPr bwMode="auto">
            <a:xfrm>
              <a:off x="1857081" y="2977373"/>
              <a:ext cx="1817387" cy="47430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Отделение </a:t>
              </a:r>
              <a:r>
                <a:rPr lang="ru-RU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/>
              </a:r>
              <a:br>
                <a:rPr lang="ru-RU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ru-RU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маточного </a:t>
              </a:r>
              <a:r>
                <a:rPr lang="ru-RU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раствора</a:t>
              </a:r>
            </a:p>
          </p:txBody>
        </p:sp>
        <p:sp>
          <p:nvSpPr>
            <p:cNvPr id="71" name="Прямоугольник 70"/>
            <p:cNvSpPr>
              <a:spLocks noChangeArrowheads="1"/>
            </p:cNvSpPr>
            <p:nvPr/>
          </p:nvSpPr>
          <p:spPr bwMode="auto">
            <a:xfrm>
              <a:off x="1849674" y="3997370"/>
              <a:ext cx="1753429" cy="48080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Высушивание и прокаливание</a:t>
              </a:r>
            </a:p>
          </p:txBody>
        </p:sp>
        <p:sp>
          <p:nvSpPr>
            <p:cNvPr id="72" name="Поле 182"/>
            <p:cNvSpPr txBox="1">
              <a:spLocks noChangeArrowheads="1"/>
            </p:cNvSpPr>
            <p:nvPr/>
          </p:nvSpPr>
          <p:spPr bwMode="auto">
            <a:xfrm>
              <a:off x="2277490" y="3546150"/>
              <a:ext cx="962610" cy="313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Осадок</a:t>
              </a:r>
            </a:p>
          </p:txBody>
        </p:sp>
        <p:sp>
          <p:nvSpPr>
            <p:cNvPr id="73" name="Поле 183"/>
            <p:cNvSpPr txBox="1">
              <a:spLocks noChangeArrowheads="1"/>
            </p:cNvSpPr>
            <p:nvPr/>
          </p:nvSpPr>
          <p:spPr bwMode="auto">
            <a:xfrm>
              <a:off x="4026778" y="3163473"/>
              <a:ext cx="1334461" cy="539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Маточный </a:t>
              </a:r>
              <a:endParaRPr lang="ru-RU" sz="15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55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раствор</a:t>
              </a:r>
              <a:endParaRPr lang="ru-RU" sz="1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Прямоугольник 73"/>
            <p:cNvSpPr>
              <a:spLocks noChangeArrowheads="1"/>
            </p:cNvSpPr>
            <p:nvPr/>
          </p:nvSpPr>
          <p:spPr bwMode="auto">
            <a:xfrm>
              <a:off x="3864028" y="3858520"/>
              <a:ext cx="1722964" cy="6941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Утилизация или выделение целевого элемента</a:t>
              </a:r>
            </a:p>
          </p:txBody>
        </p:sp>
        <p:sp>
          <p:nvSpPr>
            <p:cNvPr id="75" name="Прямоугольник 74"/>
            <p:cNvSpPr>
              <a:spLocks noChangeArrowheads="1"/>
            </p:cNvSpPr>
            <p:nvPr/>
          </p:nvSpPr>
          <p:spPr bwMode="auto">
            <a:xfrm>
              <a:off x="1834690" y="4733170"/>
              <a:ext cx="1768414" cy="37530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Хлорирование</a:t>
              </a:r>
            </a:p>
          </p:txBody>
        </p:sp>
        <p:sp>
          <p:nvSpPr>
            <p:cNvPr id="76" name="Поле 187"/>
            <p:cNvSpPr txBox="1">
              <a:spLocks noChangeArrowheads="1"/>
            </p:cNvSpPr>
            <p:nvPr/>
          </p:nvSpPr>
          <p:spPr bwMode="auto">
            <a:xfrm>
              <a:off x="1797375" y="5279854"/>
              <a:ext cx="1898305" cy="313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Безводный хлорид</a:t>
              </a:r>
            </a:p>
          </p:txBody>
        </p:sp>
        <p:sp>
          <p:nvSpPr>
            <p:cNvPr id="77" name="Поле 189"/>
            <p:cNvSpPr txBox="1">
              <a:spLocks noChangeArrowheads="1"/>
            </p:cNvSpPr>
            <p:nvPr/>
          </p:nvSpPr>
          <p:spPr bwMode="auto">
            <a:xfrm>
              <a:off x="800558" y="2358194"/>
              <a:ext cx="1037611" cy="31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36000" tIns="45720" rIns="36000" bIns="45720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r>
                <a:rPr lang="en-US" sz="155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n-US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55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n-US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55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endParaRPr lang="ru-RU" sz="1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8" name="Прямая со стрелкой 77"/>
            <p:cNvCxnSpPr>
              <a:cxnSpLocks noChangeShapeType="1"/>
            </p:cNvCxnSpPr>
            <p:nvPr/>
          </p:nvCxnSpPr>
          <p:spPr bwMode="auto">
            <a:xfrm>
              <a:off x="1704167" y="2544178"/>
              <a:ext cx="408804" cy="37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Прямая со стрелкой 78"/>
            <p:cNvCxnSpPr>
              <a:cxnSpLocks noChangeShapeType="1"/>
            </p:cNvCxnSpPr>
            <p:nvPr/>
          </p:nvCxnSpPr>
          <p:spPr bwMode="auto">
            <a:xfrm>
              <a:off x="2730077" y="2151884"/>
              <a:ext cx="0" cy="2117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Прямая со стрелкой 79"/>
            <p:cNvCxnSpPr>
              <a:cxnSpLocks noChangeShapeType="1"/>
            </p:cNvCxnSpPr>
            <p:nvPr/>
          </p:nvCxnSpPr>
          <p:spPr bwMode="auto">
            <a:xfrm flipH="1">
              <a:off x="2758795" y="2745159"/>
              <a:ext cx="200" cy="2316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Прямая со стрелкой 81"/>
            <p:cNvCxnSpPr>
              <a:cxnSpLocks noChangeShapeType="1"/>
            </p:cNvCxnSpPr>
            <p:nvPr/>
          </p:nvCxnSpPr>
          <p:spPr bwMode="auto">
            <a:xfrm>
              <a:off x="2768628" y="3471973"/>
              <a:ext cx="300" cy="1503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Прямая со стрелкой 82"/>
            <p:cNvCxnSpPr>
              <a:cxnSpLocks noChangeShapeType="1"/>
            </p:cNvCxnSpPr>
            <p:nvPr/>
          </p:nvCxnSpPr>
          <p:spPr bwMode="auto">
            <a:xfrm flipH="1">
              <a:off x="2765775" y="3798573"/>
              <a:ext cx="300" cy="1885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Прямая со стрелкой 83"/>
            <p:cNvCxnSpPr>
              <a:cxnSpLocks noChangeShapeType="1"/>
              <a:endCxn id="74" idx="0"/>
            </p:cNvCxnSpPr>
            <p:nvPr/>
          </p:nvCxnSpPr>
          <p:spPr bwMode="auto">
            <a:xfrm>
              <a:off x="4724087" y="3694861"/>
              <a:ext cx="1422" cy="163659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Прямая со стрелкой 84"/>
            <p:cNvCxnSpPr>
              <a:cxnSpLocks noChangeShapeType="1"/>
            </p:cNvCxnSpPr>
            <p:nvPr/>
          </p:nvCxnSpPr>
          <p:spPr bwMode="auto">
            <a:xfrm>
              <a:off x="2758795" y="4478176"/>
              <a:ext cx="0" cy="2430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Прямая со стрелкой 85"/>
            <p:cNvCxnSpPr>
              <a:cxnSpLocks noChangeShapeType="1"/>
            </p:cNvCxnSpPr>
            <p:nvPr/>
          </p:nvCxnSpPr>
          <p:spPr bwMode="auto">
            <a:xfrm>
              <a:off x="2664028" y="5107907"/>
              <a:ext cx="0" cy="1970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" name="Поле 190"/>
            <p:cNvSpPr txBox="1">
              <a:spLocks noChangeArrowheads="1"/>
            </p:cNvSpPr>
            <p:nvPr/>
          </p:nvSpPr>
          <p:spPr bwMode="auto">
            <a:xfrm>
              <a:off x="606507" y="4796787"/>
              <a:ext cx="811608" cy="31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36000" tIns="45720" rIns="36000" bIns="45720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CCl</a:t>
              </a:r>
              <a:r>
                <a:rPr lang="en-US" sz="155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endParaRPr lang="ru-RU" sz="1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8" name="Прямая со стрелкой 87"/>
            <p:cNvCxnSpPr>
              <a:cxnSpLocks noChangeShapeType="1"/>
            </p:cNvCxnSpPr>
            <p:nvPr/>
          </p:nvCxnSpPr>
          <p:spPr bwMode="auto">
            <a:xfrm>
              <a:off x="1352281" y="4920823"/>
              <a:ext cx="491305" cy="10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Поле 191"/>
            <p:cNvSpPr txBox="1">
              <a:spLocks noChangeArrowheads="1"/>
            </p:cNvSpPr>
            <p:nvPr/>
          </p:nvSpPr>
          <p:spPr bwMode="auto">
            <a:xfrm>
              <a:off x="3748872" y="5056504"/>
              <a:ext cx="1764253" cy="539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5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Газообразные продукты реакции</a:t>
              </a:r>
            </a:p>
          </p:txBody>
        </p:sp>
      </p:grpSp>
      <p:cxnSp>
        <p:nvCxnSpPr>
          <p:cNvPr id="95" name="Прямая со стрелкой 94"/>
          <p:cNvCxnSpPr>
            <a:cxnSpLocks noChangeShapeType="1"/>
          </p:cNvCxnSpPr>
          <p:nvPr/>
        </p:nvCxnSpPr>
        <p:spPr bwMode="auto">
          <a:xfrm flipH="1">
            <a:off x="2476267" y="1556957"/>
            <a:ext cx="6096" cy="162407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7" name="Соединительная линия уступом 116"/>
          <p:cNvCxnSpPr>
            <a:endCxn id="90" idx="0"/>
          </p:cNvCxnSpPr>
          <p:nvPr/>
        </p:nvCxnSpPr>
        <p:spPr>
          <a:xfrm>
            <a:off x="3334349" y="6312993"/>
            <a:ext cx="1055775" cy="11774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Левая фигурная скобка 126"/>
          <p:cNvSpPr/>
          <p:nvPr/>
        </p:nvSpPr>
        <p:spPr>
          <a:xfrm rot="10800000">
            <a:off x="5418138" y="1366600"/>
            <a:ext cx="367104" cy="4378222"/>
          </a:xfrm>
          <a:prstGeom prst="leftBrace">
            <a:avLst>
              <a:gd name="adj1" fmla="val 7705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Левая фигурная скобка 127"/>
          <p:cNvSpPr/>
          <p:nvPr/>
        </p:nvSpPr>
        <p:spPr>
          <a:xfrm rot="10800000">
            <a:off x="5418138" y="5910846"/>
            <a:ext cx="387256" cy="1039404"/>
          </a:xfrm>
          <a:prstGeom prst="leftBrace">
            <a:avLst>
              <a:gd name="adj1" fmla="val 7705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6061080" y="3280565"/>
            <a:ext cx="4236680" cy="1199586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spcCol="72000" rtlCol="0" anchor="ctr"/>
          <a:lstStyle/>
          <a:p>
            <a:pPr algn="just"/>
            <a:r>
              <a:rPr lang="ru-RU" altLang="ru-RU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Изготовление оксида </a:t>
            </a:r>
            <a:r>
              <a:rPr lang="ru-RU" altLang="ru-RU" sz="2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методом осаждения с щавелевой кислотой</a:t>
            </a:r>
            <a:endParaRPr lang="ru-RU" sz="25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6045969" y="5831844"/>
            <a:ext cx="4302267" cy="1143427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spcCol="72000" rtlCol="0" anchor="ctr"/>
          <a:lstStyle/>
          <a:p>
            <a:pPr algn="just"/>
            <a:r>
              <a:rPr lang="ru-RU" altLang="ru-RU" sz="2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Хлорирование оксида в потоке хлористого водорода</a:t>
            </a:r>
            <a:endParaRPr lang="ru-RU" sz="25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7" name="Соединительная линия уступом 146"/>
          <p:cNvCxnSpPr/>
          <p:nvPr/>
        </p:nvCxnSpPr>
        <p:spPr>
          <a:xfrm>
            <a:off x="3436718" y="4377570"/>
            <a:ext cx="1010545" cy="13572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173968" y="1256609"/>
            <a:ext cx="42448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«Стартовое» вещество:</a:t>
            </a:r>
          </a:p>
          <a:p>
            <a:pPr algn="ctr"/>
            <a:r>
              <a:rPr lang="ru-RU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Хлориды </a:t>
            </a:r>
            <a:r>
              <a:rPr lang="en-US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ru-RU" sz="2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</a:t>
            </a:r>
            <a:r>
              <a:rPr lang="ru-RU" sz="2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ru-RU" sz="2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</a:t>
            </a:r>
            <a:r>
              <a:rPr lang="en-US" sz="2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ru-RU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технология</a:t>
            </a:r>
            <a:r>
              <a:rPr lang="ru-RU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адаптирована для работы в горячих камерах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65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71" y="0"/>
            <a:ext cx="8878024" cy="1060684"/>
          </a:xfrm>
        </p:spPr>
        <p:txBody>
          <a:bodyPr/>
          <a:lstStyle/>
          <a:p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Необходимость модернизации существующей технологии приготовления «стартового» вещества</a:t>
            </a:r>
            <a:endParaRPr lang="ru-RU" sz="3000" dirty="0">
              <a:solidFill>
                <a:srgbClr val="004D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120" fontAlgn="base">
              <a:defRPr/>
            </a:pPr>
            <a:fld id="{FECE2EFA-98EE-4EFA-9B14-D0C38D65B8D9}" type="slidenum">
              <a:rPr lang="ru-RU">
                <a:cs typeface="Arial"/>
              </a:rPr>
              <a:pPr defTabSz="960120" fontAlgn="base">
                <a:defRPr/>
              </a:pPr>
              <a:t>4</a:t>
            </a:fld>
            <a:endParaRPr lang="ru-RU" dirty="0"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F8F1D6F-FAEF-5FBE-58D4-C466F6C35C2F}"/>
              </a:ext>
            </a:extLst>
          </p:cNvPr>
          <p:cNvSpPr txBox="1"/>
          <p:nvPr/>
        </p:nvSpPr>
        <p:spPr>
          <a:xfrm>
            <a:off x="306140" y="1260351"/>
            <a:ext cx="100873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2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использования данной технологии в горячих камерах </a:t>
            </a:r>
            <a: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высокоактивными изотопами кюрия и калифорния  </a:t>
            </a:r>
            <a:r>
              <a:rPr lang="ru-RU" sz="27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</a:t>
            </a:r>
            <a: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indent="450215" algn="just">
              <a:spcBef>
                <a:spcPts val="1200"/>
              </a:spcBef>
            </a:pP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сократить количество химических операций и/или их длительность, что позволит </a:t>
            </a: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уменьшить дозовую нагрузку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персонал и </a:t>
            </a: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снизить потери целевого продукта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spcBef>
                <a:spcPts val="1200"/>
              </a:spcBef>
            </a:pP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снизить количество хлористого водорода в процессе хлорирования оксида или заменить его инертным газом-носителем, что </a:t>
            </a: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позволит снизить коррозионное воздействие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 конструкционные материалы;</a:t>
            </a:r>
          </a:p>
          <a:p>
            <a:pPr indent="450215" algn="just">
              <a:spcBef>
                <a:spcPts val="1200"/>
              </a:spcBef>
            </a:pP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обеспечить дистанционное и автоматизированное протекание химических процессов, что позволит </a:t>
            </a: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повысить радиационную </a:t>
            </a:r>
            <a:r>
              <a:rPr lang="ru-RU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езопасность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процессе обогащения изотопов 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79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71" y="0"/>
            <a:ext cx="8878024" cy="1060684"/>
          </a:xfrm>
        </p:spPr>
        <p:txBody>
          <a:bodyPr/>
          <a:lstStyle/>
          <a:p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Предложения по модернизации технологии приготовления «стартового» вещества с ТПЭ</a:t>
            </a:r>
            <a:endParaRPr lang="ru-RU" sz="3000" dirty="0">
              <a:solidFill>
                <a:srgbClr val="004D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120" fontAlgn="base">
              <a:defRPr/>
            </a:pPr>
            <a:fld id="{FECE2EFA-98EE-4EFA-9B14-D0C38D65B8D9}" type="slidenum">
              <a:rPr lang="ru-RU">
                <a:cs typeface="Arial"/>
              </a:rPr>
              <a:pPr defTabSz="960120" fontAlgn="base">
                <a:defRPr/>
              </a:pPr>
              <a:t>5</a:t>
            </a:fld>
            <a:endParaRPr lang="ru-RU" dirty="0">
              <a:cs typeface="Arial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3" y="1278104"/>
            <a:ext cx="5525640" cy="5046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346832" y="3637755"/>
            <a:ext cx="3960440" cy="1199586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spcCol="72000" rtlCol="0" anchor="ctr"/>
          <a:lstStyle/>
          <a:p>
            <a:r>
              <a:rPr lang="ru-RU" altLang="ru-RU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Изготовление оксида </a:t>
            </a:r>
            <a:r>
              <a:rPr lang="ru-RU" altLang="ru-RU" sz="2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методом СВС*</a:t>
            </a:r>
            <a:endParaRPr lang="ru-RU" sz="25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6415" y="5193494"/>
            <a:ext cx="3956169" cy="1143427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spcCol="72000" rtlCol="0" anchor="ctr"/>
          <a:lstStyle/>
          <a:p>
            <a:pPr algn="just"/>
            <a:r>
              <a:rPr lang="ru-RU" altLang="ru-RU" sz="2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Хлорирование оксида в потоке инертного газа-носителя</a:t>
            </a:r>
            <a:endParaRPr lang="ru-RU" sz="25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10800000">
            <a:off x="5703890" y="1325171"/>
            <a:ext cx="448637" cy="3751604"/>
          </a:xfrm>
          <a:prstGeom prst="leftBrace">
            <a:avLst>
              <a:gd name="adj1" fmla="val 7705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5703890" y="5182709"/>
            <a:ext cx="459586" cy="1209099"/>
          </a:xfrm>
          <a:prstGeom prst="leftBrace">
            <a:avLst>
              <a:gd name="adj1" fmla="val 7705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6527616"/>
            <a:ext cx="93503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Метод </a:t>
            </a:r>
            <a:r>
              <a:rPr lang="ru-RU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самораспространяющегося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высокотемпературного 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синтеза </a:t>
            </a:r>
          </a:p>
        </p:txBody>
      </p:sp>
      <p:sp>
        <p:nvSpPr>
          <p:cNvPr id="12" name="Поле 123"/>
          <p:cNvSpPr txBox="1">
            <a:spLocks noChangeArrowheads="1"/>
          </p:cNvSpPr>
          <p:nvPr/>
        </p:nvSpPr>
        <p:spPr bwMode="auto">
          <a:xfrm>
            <a:off x="3474492" y="1325171"/>
            <a:ext cx="1656184" cy="569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55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 в </a:t>
            </a:r>
            <a:r>
              <a:rPr lang="ru-RU" sz="155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растворе</a:t>
            </a:r>
            <a:endParaRPr lang="ru-RU" sz="155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5575" y="1260351"/>
            <a:ext cx="39775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«Стартовое» вещество:</a:t>
            </a:r>
          </a:p>
          <a:p>
            <a:pPr algn="ctr"/>
            <a:r>
              <a:rPr lang="ru-RU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Хлориды</a:t>
            </a:r>
            <a:r>
              <a:rPr lang="ru-RU" sz="2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ru-RU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</a:t>
            </a:r>
            <a:r>
              <a:rPr lang="ru-RU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ru-RU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Am, </a:t>
            </a:r>
            <a:r>
              <a:rPr lang="en-US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ru-RU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Технология </a:t>
            </a:r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адаптирована для работы в горячих камерах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32051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71" y="0"/>
            <a:ext cx="8878024" cy="1060684"/>
          </a:xfrm>
        </p:spPr>
        <p:txBody>
          <a:bodyPr/>
          <a:lstStyle/>
          <a:p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Преимущества новой технологии приготовления «стартового» вещества с ТПЭ</a:t>
            </a:r>
            <a:endParaRPr lang="ru-RU" sz="3000" dirty="0">
              <a:solidFill>
                <a:srgbClr val="004D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120" fontAlgn="base">
              <a:defRPr/>
            </a:pPr>
            <a:fld id="{FECE2EFA-98EE-4EFA-9B14-D0C38D65B8D9}" type="slidenum">
              <a:rPr lang="ru-RU">
                <a:cs typeface="Arial"/>
              </a:rPr>
              <a:pPr defTabSz="960120" fontAlgn="base">
                <a:defRPr/>
              </a:pPr>
              <a:t>6</a:t>
            </a:fld>
            <a:endParaRPr lang="ru-RU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B83057-92A7-0C47-A9A4-A8D7D63AAB4A}"/>
              </a:ext>
            </a:extLst>
          </p:cNvPr>
          <p:cNvSpPr txBox="1"/>
          <p:nvPr/>
        </p:nvSpPr>
        <p:spPr>
          <a:xfrm>
            <a:off x="388871" y="1260351"/>
            <a:ext cx="9955616" cy="576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7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2,5 </a:t>
            </a:r>
            <a:r>
              <a:rPr lang="ru-RU" sz="27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раза меньшее количество </a:t>
            </a:r>
            <a:r>
              <a:rPr lang="ru-RU" sz="27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технологических стадий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снижение их суммарной продолжительности позволяет повысить выход целевого продукта и снизить дозовые нагрузки на персонал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7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применение инертных газов носителей при хлорировании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позволяет снизить коррозионное воздействие на конструкционные материалы масс-сепаратора и повысить отказоустойчивость оборудования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7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возможность дистанционного и автоматизированного приготовления</a:t>
            </a: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«стартового» </a:t>
            </a:r>
            <a:r>
              <a:rPr lang="ru-RU" sz="27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вещества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позволяет повысить радиационную безопасность обогащения изотопов ТПЭ</a:t>
            </a:r>
          </a:p>
        </p:txBody>
      </p:sp>
    </p:spTree>
    <p:extLst>
      <p:ext uri="{BB962C8B-B14F-4D97-AF65-F5344CB8AC3E}">
        <p14:creationId xmlns="" xmlns:p14="http://schemas.microsoft.com/office/powerpoint/2010/main" val="20907246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71" y="0"/>
            <a:ext cx="8878024" cy="1060684"/>
          </a:xfrm>
        </p:spPr>
        <p:txBody>
          <a:bodyPr/>
          <a:lstStyle/>
          <a:p>
            <a:r>
              <a:rPr lang="ru-RU" sz="3000" dirty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Апробация новой </a:t>
            </a:r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технологии приготовления </a:t>
            </a:r>
            <a:r>
              <a:rPr lang="ru-RU" sz="3000" dirty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«стартового» </a:t>
            </a:r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вещества. Критерии выбора имитатора</a:t>
            </a:r>
            <a:endParaRPr lang="ru-RU" sz="3000" dirty="0">
              <a:solidFill>
                <a:srgbClr val="004D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120" fontAlgn="base">
              <a:defRPr/>
            </a:pPr>
            <a:fld id="{FECE2EFA-98EE-4EFA-9B14-D0C38D65B8D9}" type="slidenum">
              <a:rPr lang="ru-RU">
                <a:cs typeface="Arial"/>
              </a:rPr>
              <a:pPr defTabSz="960120" fontAlgn="base">
                <a:defRPr/>
              </a:pPr>
              <a:t>7</a:t>
            </a:fld>
            <a:endParaRPr lang="ru-RU" dirty="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119F53-C2AA-03C4-C0A5-27A3C0E7DA8B}"/>
              </a:ext>
            </a:extLst>
          </p:cNvPr>
          <p:cNvSpPr txBox="1"/>
          <p:nvPr/>
        </p:nvSpPr>
        <p:spPr>
          <a:xfrm>
            <a:off x="228644" y="1188343"/>
            <a:ext cx="102306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Калифорний - высокоактивный 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крайне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дорогостоящий препарат, поэтому 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апробацию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новой технологии 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проводили на стабильном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имитаторе 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4119F53-C2AA-03C4-C0A5-27A3C0E7DA8B}"/>
              </a:ext>
            </a:extLst>
          </p:cNvPr>
          <p:cNvSpPr txBox="1"/>
          <p:nvPr/>
        </p:nvSpPr>
        <p:spPr>
          <a:xfrm>
            <a:off x="279254" y="2700511"/>
            <a:ext cx="101294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Имитатор калифорния выбирали по двум основным близким критериям:</a:t>
            </a:r>
          </a:p>
          <a:p>
            <a:pPr indent="714375" algn="just">
              <a:spcBef>
                <a:spcPts val="1800"/>
              </a:spcBef>
            </a:pP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Химические свойства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714375" algn="just">
              <a:spcBef>
                <a:spcPts val="1800"/>
              </a:spcBef>
            </a:pP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Парциальные давления хлоридов  </a:t>
            </a:r>
          </a:p>
          <a:p>
            <a:pPr indent="714375" algn="just">
              <a:spcBef>
                <a:spcPts val="1800"/>
              </a:spcBef>
            </a:pP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Отбор имитатора по данным критериям позволяет 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проводить отработку радиохимической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технологии 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заданным химическим выходом целевого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продукта, составляющего не 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менее 90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0033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120" fontAlgn="base">
              <a:defRPr/>
            </a:pPr>
            <a:fld id="{FECE2EFA-98EE-4EFA-9B14-D0C38D65B8D9}" type="slidenum">
              <a:rPr lang="ru-RU">
                <a:cs typeface="Arial"/>
              </a:rPr>
              <a:pPr defTabSz="960120" fontAlgn="base">
                <a:defRPr/>
              </a:pPr>
              <a:t>8</a:t>
            </a:fld>
            <a:endParaRPr lang="ru-RU" dirty="0">
              <a:cs typeface="Arial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554093D9-382C-228E-7846-BD6B9B0F6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90459247"/>
              </p:ext>
            </p:extLst>
          </p:nvPr>
        </p:nvGraphicFramePr>
        <p:xfrm>
          <a:off x="221724" y="3459814"/>
          <a:ext cx="6768752" cy="356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2E3187-0FB2-2AD4-996F-A3A2B7B839AB}"/>
              </a:ext>
            </a:extLst>
          </p:cNvPr>
          <p:cNvSpPr txBox="1"/>
          <p:nvPr/>
        </p:nvSpPr>
        <p:spPr>
          <a:xfrm>
            <a:off x="303299" y="2556495"/>
            <a:ext cx="102155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Анализ литературных данных показывает,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</a:t>
            </a:r>
            <a:r>
              <a:rPr lang="ru-RU" sz="25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хлориды </a:t>
            </a:r>
            <a:r>
              <a:rPr lang="ru-RU" sz="2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калифорния</a:t>
            </a:r>
            <a:r>
              <a:rPr lang="ru-RU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самария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рабочей температурной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области имеют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достаточно </a:t>
            </a:r>
            <a:r>
              <a:rPr lang="ru-RU" sz="25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близкие </a:t>
            </a:r>
            <a:endParaRPr lang="ru-RU" sz="25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6642100" algn="just"/>
            <a:r>
              <a:rPr lang="ru-RU" sz="25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парциальные давления</a:t>
            </a:r>
            <a:endParaRPr lang="ru-RU" sz="25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98B5134A-08C3-36FE-870B-E8811DBB8EEA}"/>
              </a:ext>
            </a:extLst>
          </p:cNvPr>
          <p:cNvSpPr/>
          <p:nvPr/>
        </p:nvSpPr>
        <p:spPr>
          <a:xfrm>
            <a:off x="1345751" y="3636615"/>
            <a:ext cx="1408661" cy="144016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374B56F1-19BB-8A0A-1FAF-FBDC04B3E9FE}"/>
              </a:ext>
            </a:extLst>
          </p:cNvPr>
          <p:cNvCxnSpPr>
            <a:cxnSpLocks/>
          </p:cNvCxnSpPr>
          <p:nvPr/>
        </p:nvCxnSpPr>
        <p:spPr>
          <a:xfrm>
            <a:off x="2682404" y="4716734"/>
            <a:ext cx="670266" cy="447851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15706" y="1188343"/>
            <a:ext cx="1007780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Лантаноиды</a:t>
            </a: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и актиноиды</a:t>
            </a: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(An)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имеют близкие химические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свойства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связи с заполнением </a:t>
            </a:r>
            <a:r>
              <a:rPr lang="ru-RU" sz="25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2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5f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электронных подуровней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следовательно, это </a:t>
            </a:r>
            <a:r>
              <a:rPr lang="ru-RU" sz="2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позволяет </a:t>
            </a:r>
            <a:r>
              <a:rPr lang="ru-RU" sz="25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выбрать имитатором  калифорния один </a:t>
            </a:r>
            <a:r>
              <a:rPr lang="ru-RU" sz="2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en-US" sz="25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Ln</a:t>
            </a:r>
            <a:endParaRPr lang="ru-RU" sz="25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09178" y="4333173"/>
            <a:ext cx="3528393" cy="166282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spcCol="72000" rtlCol="0" anchor="ctr"/>
          <a:lstStyle/>
          <a:p>
            <a:pPr algn="ctr"/>
            <a:r>
              <a:rPr lang="ru-RU" sz="27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Имитатором</a:t>
            </a:r>
            <a:endParaRPr lang="ru-RU" sz="27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7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хлорида калифорния</a:t>
            </a:r>
          </a:p>
          <a:p>
            <a:pPr algn="ctr"/>
            <a:r>
              <a:rPr lang="ru-RU" sz="27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выбран </a:t>
            </a:r>
            <a:r>
              <a:rPr lang="en-US" sz="27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SmCl</a:t>
            </a:r>
            <a:r>
              <a:rPr lang="en-US" sz="2700" b="1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2700" b="1" i="1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88871" y="0"/>
            <a:ext cx="8878024" cy="1060684"/>
          </a:xfrm>
        </p:spPr>
        <p:txBody>
          <a:bodyPr/>
          <a:lstStyle/>
          <a:p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Апробация новой технологии приготовления </a:t>
            </a:r>
            <a:r>
              <a:rPr lang="ru-RU" sz="3000" dirty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«стартового» </a:t>
            </a:r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вещества на имитаторе</a:t>
            </a:r>
            <a:endParaRPr lang="ru-RU" sz="3000" dirty="0">
              <a:solidFill>
                <a:srgbClr val="004D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0224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120" fontAlgn="base">
              <a:defRPr/>
            </a:pPr>
            <a:fld id="{FECE2EFA-98EE-4EFA-9B14-D0C38D65B8D9}" type="slidenum">
              <a:rPr lang="ru-RU">
                <a:cs typeface="Arial"/>
              </a:rPr>
              <a:pPr defTabSz="960120" fontAlgn="base">
                <a:defRPr/>
              </a:pPr>
              <a:t>9</a:t>
            </a:fld>
            <a:endParaRPr lang="ru-RU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471607-CBD6-D0A2-581E-70AFB652DC55}"/>
              </a:ext>
            </a:extLst>
          </p:cNvPr>
          <p:cNvSpPr txBox="1"/>
          <p:nvPr/>
        </p:nvSpPr>
        <p:spPr>
          <a:xfrm>
            <a:off x="420529" y="1214480"/>
            <a:ext cx="10077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Методом </a:t>
            </a:r>
            <a:r>
              <a:rPr lang="ru-RU" sz="27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рентгенодифракционного</a:t>
            </a:r>
            <a:r>
              <a:rPr lang="ru-RU" sz="27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анализа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подтверждена кристаллическая структура оксида самария (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 №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43-1029)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A9B438-EA85-264E-0B08-95E18B38A8FF}"/>
              </a:ext>
            </a:extLst>
          </p:cNvPr>
          <p:cNvSpPr txBox="1"/>
          <p:nvPr/>
        </p:nvSpPr>
        <p:spPr>
          <a:xfrm>
            <a:off x="504649" y="5555261"/>
            <a:ext cx="99095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Методом </a:t>
            </a:r>
            <a:r>
              <a:rPr lang="ru-RU" sz="27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газо-абсорбционного </a:t>
            </a:r>
            <a:r>
              <a:rPr lang="ru-RU" sz="27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анализа</a:t>
            </a:r>
            <a:r>
              <a:rPr lang="ru-RU" sz="27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подтверждена достаточная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удельная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площадь поверхности оксида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получения </a:t>
            </a: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хлорида самария, равная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4,9±0,3)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27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/г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88871" y="0"/>
            <a:ext cx="8878024" cy="1060684"/>
          </a:xfrm>
        </p:spPr>
        <p:txBody>
          <a:bodyPr/>
          <a:lstStyle/>
          <a:p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Синтез оксида самария методом СВС. </a:t>
            </a:r>
            <a:b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000" dirty="0" err="1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Характеризация</a:t>
            </a:r>
            <a:r>
              <a:rPr lang="ru-RU" sz="3000" dirty="0" smtClean="0">
                <a:solidFill>
                  <a:srgbClr val="004D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материала</a:t>
            </a:r>
            <a:endParaRPr lang="ru-RU" sz="3000" dirty="0">
              <a:solidFill>
                <a:srgbClr val="004D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0095" y="2353420"/>
            <a:ext cx="7018628" cy="3193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80418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-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32856</TotalTime>
  <Words>642</Words>
  <Application>Microsoft Office PowerPoint</Application>
  <PresentationFormat>Произвольный</PresentationFormat>
  <Paragraphs>88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Текстовые слайды</vt:lpstr>
      <vt:lpstr>1_Текстовые слайды</vt:lpstr>
      <vt:lpstr>b-default</vt:lpstr>
      <vt:lpstr>Слайд 1</vt:lpstr>
      <vt:lpstr>Актуальность. Цель работы</vt:lpstr>
      <vt:lpstr>Анализ существующей технологии приготовления «стартового» вещества на масс-сепараторе С-2</vt:lpstr>
      <vt:lpstr>Необходимость модернизации существующей технологии приготовления «стартового» вещества</vt:lpstr>
      <vt:lpstr>Предложения по модернизации технологии приготовления «стартового» вещества с ТПЭ</vt:lpstr>
      <vt:lpstr>Преимущества новой технологии приготовления «стартового» вещества с ТПЭ</vt:lpstr>
      <vt:lpstr>Апробация новой технологии приготовления «стартового» вещества. Критерии выбора имитатора</vt:lpstr>
      <vt:lpstr>Апробация новой технологии приготовления «стартового» вещества на имитаторе</vt:lpstr>
      <vt:lpstr>Синтез оксида самария методом СВС.  Характеризация материала</vt:lpstr>
      <vt:lpstr>Синтез хлорида самария с использованием инертных газов-носителей – аргона и азота</vt:lpstr>
      <vt:lpstr>Характеризация «стартового» вещества</vt:lpstr>
      <vt:lpstr>Заключение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Кузнецовы</cp:lastModifiedBy>
  <cp:revision>1863</cp:revision>
  <cp:lastPrinted>2024-04-25T08:55:02Z</cp:lastPrinted>
  <dcterms:created xsi:type="dcterms:W3CDTF">2019-09-24T12:37:05Z</dcterms:created>
  <dcterms:modified xsi:type="dcterms:W3CDTF">2024-05-14T21:33:51Z</dcterms:modified>
</cp:coreProperties>
</file>