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576" r:id="rId3"/>
    <p:sldId id="575" r:id="rId4"/>
    <p:sldId id="573" r:id="rId5"/>
    <p:sldId id="5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9914" autoAdjust="0"/>
    <p:restoredTop sz="89270" autoAdjust="0"/>
  </p:normalViewPr>
  <p:slideViewPr>
    <p:cSldViewPr>
      <p:cViewPr>
        <p:scale>
          <a:sx n="33" d="100"/>
          <a:sy n="33" d="100"/>
        </p:scale>
        <p:origin x="579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30FC-B2DE-4164-89C3-0C2B3D8DD4C4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DEBA-67C5-4169-87A8-1CE60CCE3D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4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DEBA-67C5-4169-87A8-1CE60CCE3D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EEB0-70B3-44ED-A47F-066BB63EDBCE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5097-2A24-4F4C-9549-1FE2FB035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ПРЕМИЯ ФЛЕРОВА  </a:t>
            </a:r>
            <a:r>
              <a:rPr lang="ru-RU" b="1" dirty="0">
                <a:solidFill>
                  <a:srgbClr val="C00000"/>
                </a:solidFill>
              </a:rPr>
              <a:t>202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26FA1C-FDA7-481F-A5AB-012E3DC5C83D}"/>
              </a:ext>
            </a:extLst>
          </p:cNvPr>
          <p:cNvSpPr/>
          <p:nvPr/>
        </p:nvSpPr>
        <p:spPr>
          <a:xfrm>
            <a:off x="107504" y="49870"/>
            <a:ext cx="8712968" cy="658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Академик Георгий Н. Флеров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(1913 – 1990 гг.)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физик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открытия спонтанного деления (1940)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пионеров физики тяжелых ионов,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директор (1957 – 1989)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Лаборатории ядерных реакций ОИЯИ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(ныне им. академика Г.Н. Флерова)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открытий новых физических явлений 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физики атомного ядра (1955 – 1990 гг.)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Иностранный член ряда Академий, Почетный доктор многих университетов, Лауреат научных и государственных </a:t>
            </a:r>
            <a:r>
              <a:rPr lang="ru-RU" sz="2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6314323-CCDF-462D-A508-C9FD98B4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495940" cy="433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9D985-93ED-42B0-832D-927024B7548C}"/>
              </a:ext>
            </a:extLst>
          </p:cNvPr>
          <p:cNvSpPr txBox="1"/>
          <p:nvPr/>
        </p:nvSpPr>
        <p:spPr>
          <a:xfrm>
            <a:off x="683568" y="548680"/>
            <a:ext cx="765626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Премия Флерова учреждена Объединенным 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Институтом ядерных исследований в 1993 году,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присуждается за выдающиеся работы 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в области ядерной физики и ядерной химии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имеет международный статус 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конкурс проводится  каждые 2-3 года 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Имя лауреатов Премии Флерова носят 35 ученых 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 США, Германии, Франции, Англии, Китая, </a:t>
            </a:r>
          </a:p>
          <a:p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Польши 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4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776AC-833C-4492-A1A9-C3E4EF3B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88640"/>
            <a:ext cx="3131838" cy="3960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AD837-2FFA-4C15-BE4C-2F5AC370930A}"/>
              </a:ext>
            </a:extLst>
          </p:cNvPr>
          <p:cNvSpPr txBox="1"/>
          <p:nvPr/>
        </p:nvSpPr>
        <p:spPr>
          <a:xfrm>
            <a:off x="1270433" y="1412776"/>
            <a:ext cx="3357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академику</a:t>
            </a:r>
          </a:p>
          <a:p>
            <a:pPr algn="ctr"/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Радию Ивановичу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Илькаеву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2DEE2-450B-4CDD-ABEA-5E1BFFD68E09}"/>
              </a:ext>
            </a:extLst>
          </p:cNvPr>
          <p:cNvSpPr txBox="1"/>
          <p:nvPr/>
        </p:nvSpPr>
        <p:spPr>
          <a:xfrm>
            <a:off x="179512" y="116632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Премия Флерова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67029-9CC7-40ED-AE2A-A0BB64F163C4}"/>
              </a:ext>
            </a:extLst>
          </p:cNvPr>
          <p:cNvSpPr txBox="1"/>
          <p:nvPr/>
        </p:nvSpPr>
        <p:spPr>
          <a:xfrm>
            <a:off x="35496" y="4581128"/>
            <a:ext cx="95750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соавтору открытия 114-го элемента (Флеровия) – 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за большой вклад в синтез и исследование 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свойств сверхтяжелых ядер.</a:t>
            </a:r>
          </a:p>
        </p:txBody>
      </p:sp>
    </p:spTree>
    <p:extLst>
      <p:ext uri="{BB962C8B-B14F-4D97-AF65-F5344CB8AC3E}">
        <p14:creationId xmlns:p14="http://schemas.microsoft.com/office/powerpoint/2010/main" val="296446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9F396C-DF56-4B8E-89D5-DE2B67A148F6}"/>
              </a:ext>
            </a:extLst>
          </p:cNvPr>
          <p:cNvSpPr txBox="1"/>
          <p:nvPr/>
        </p:nvSpPr>
        <p:spPr>
          <a:xfrm>
            <a:off x="107504" y="5212357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anose="030F0702030302020204" pitchFamily="66" charset="0"/>
              </a:rPr>
              <a:t>- за создание источников </a:t>
            </a:r>
            <a:r>
              <a:rPr lang="ru-RU" sz="2800" b="1" dirty="0" err="1">
                <a:latin typeface="Comic Sans MS" panose="030F0702030302020204" pitchFamily="66" charset="0"/>
              </a:rPr>
              <a:t>высокозарядных</a:t>
            </a:r>
            <a:r>
              <a:rPr lang="ru-RU" sz="2800" b="1" dirty="0">
                <a:latin typeface="Comic Sans MS" panose="030F0702030302020204" pitchFamily="66" charset="0"/>
              </a:rPr>
              <a:t> ионов 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для получения интенсивных пучков ускоренных</a:t>
            </a:r>
          </a:p>
          <a:p>
            <a:r>
              <a:rPr lang="ru-RU" sz="2800" b="1" dirty="0">
                <a:latin typeface="Comic Sans MS" panose="030F0702030302020204" pitchFamily="66" charset="0"/>
              </a:rPr>
              <a:t>ионов средних и высоких энергий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B6E8DB-5539-48A2-B9B9-5D4C984DFF5A}"/>
              </a:ext>
            </a:extLst>
          </p:cNvPr>
          <p:cNvSpPr/>
          <p:nvPr/>
        </p:nvSpPr>
        <p:spPr>
          <a:xfrm>
            <a:off x="107504" y="851002"/>
            <a:ext cx="2808312" cy="33843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D4597-3BC2-443A-B219-344C2504DD2A}"/>
              </a:ext>
            </a:extLst>
          </p:cNvPr>
          <p:cNvSpPr/>
          <p:nvPr/>
        </p:nvSpPr>
        <p:spPr>
          <a:xfrm>
            <a:off x="3131840" y="851002"/>
            <a:ext cx="2808312" cy="33843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D06304-2747-46DC-8C36-E4470A61FF0C}"/>
              </a:ext>
            </a:extLst>
          </p:cNvPr>
          <p:cNvSpPr/>
          <p:nvPr/>
        </p:nvSpPr>
        <p:spPr>
          <a:xfrm>
            <a:off x="6156176" y="851002"/>
            <a:ext cx="2808312" cy="33843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21400-3D00-4E8F-9007-F356FCA9D3F5}"/>
              </a:ext>
            </a:extLst>
          </p:cNvPr>
          <p:cNvSpPr txBox="1"/>
          <p:nvPr/>
        </p:nvSpPr>
        <p:spPr>
          <a:xfrm>
            <a:off x="48188" y="4235378"/>
            <a:ext cx="2869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Евгению Денисовичу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Донцу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A164C-EAA8-45B1-9717-1E6F2788354C}"/>
              </a:ext>
            </a:extLst>
          </p:cNvPr>
          <p:cNvSpPr txBox="1"/>
          <p:nvPr/>
        </p:nvSpPr>
        <p:spPr>
          <a:xfrm>
            <a:off x="3052082" y="4254187"/>
            <a:ext cx="296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Евгению Евгеньевичу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Донцу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78DE5-3CE9-4A5B-9606-9377C1863F00}"/>
              </a:ext>
            </a:extLst>
          </p:cNvPr>
          <p:cNvSpPr txBox="1"/>
          <p:nvPr/>
        </p:nvSpPr>
        <p:spPr>
          <a:xfrm>
            <a:off x="6611556" y="42353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Zhao Hongwei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EE667-BA4D-4A1C-815B-CD18B2656587}"/>
              </a:ext>
            </a:extLst>
          </p:cNvPr>
          <p:cNvSpPr txBox="1"/>
          <p:nvPr/>
        </p:nvSpPr>
        <p:spPr>
          <a:xfrm>
            <a:off x="2580777" y="44624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Премия Флерова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C68E2-04B7-4D01-9CE8-46C6F7EB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2448272" cy="34645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340314-A126-49A2-B42B-1A3E6C06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908720"/>
            <a:ext cx="2592288" cy="32452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32F428-6E27-48EF-B676-643BB7815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22" y="3424237"/>
            <a:ext cx="30956" cy="95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005066-5694-4762-959A-A1D185FD4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908720"/>
            <a:ext cx="2520280" cy="32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4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198</Words>
  <Application>Microsoft Office PowerPoint</Application>
  <PresentationFormat>Экран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Century Schoolbook</vt:lpstr>
      <vt:lpstr>Comic Sans MS</vt:lpstr>
      <vt:lpstr>Тема Office</vt:lpstr>
      <vt:lpstr>ПРЕМИЯ ФЛЕРОВА  2024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Flerov Prize</dc:title>
  <dc:creator>Yuri Oganessian</dc:creator>
  <cp:lastModifiedBy>user</cp:lastModifiedBy>
  <cp:revision>33</cp:revision>
  <dcterms:created xsi:type="dcterms:W3CDTF">2010-09-22T12:03:03Z</dcterms:created>
  <dcterms:modified xsi:type="dcterms:W3CDTF">2024-04-29T17:20:13Z</dcterms:modified>
</cp:coreProperties>
</file>