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Montserra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1F2F9A-6A71-4821-B900-2E5C4358BC41}">
  <a:tblStyle styleId="{3E1F2F9A-6A71-4821-B900-2E5C4358BC4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bold.fntdata"/><Relationship Id="rId6" Type="http://schemas.openxmlformats.org/officeDocument/2006/relationships/slide" Target="slides/slide1.xml"/><Relationship Id="rId18"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bc802b3a43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bc802b3a4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f4c9789ec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bf4c9789e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f4c9789ec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f4c9789e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bf4c9789ec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bf4c9789e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f4c9789ec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f4c9789e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3.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_Титульный слайд 1">
  <p:cSld name="eng_Титульный слайд 1">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0" l="0" r="0" t="0"/>
          <a:stretch/>
        </p:blipFill>
        <p:spPr>
          <a:xfrm>
            <a:off x="7439425" y="2898000"/>
            <a:ext cx="4752576" cy="3960001"/>
          </a:xfrm>
          <a:prstGeom prst="rect">
            <a:avLst/>
          </a:prstGeom>
          <a:noFill/>
          <a:ln>
            <a:noFill/>
          </a:ln>
        </p:spPr>
      </p:pic>
      <p:sp>
        <p:nvSpPr>
          <p:cNvPr id="8" name="Google Shape;8;p2"/>
          <p:cNvSpPr txBox="1"/>
          <p:nvPr>
            <p:ph idx="1" type="body"/>
          </p:nvPr>
        </p:nvSpPr>
        <p:spPr>
          <a:xfrm>
            <a:off x="560194" y="6083856"/>
            <a:ext cx="1649700" cy="3693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A5A5A5"/>
              </a:buClr>
              <a:buSzPts val="1800"/>
              <a:buFont typeface="Arial"/>
              <a:buNone/>
              <a:defRPr b="0" i="0" sz="1800" u="none" cap="none" strike="noStrike">
                <a:solidFill>
                  <a:srgbClr val="A5A5A5"/>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2" type="body"/>
          </p:nvPr>
        </p:nvSpPr>
        <p:spPr>
          <a:xfrm>
            <a:off x="560194" y="2567225"/>
            <a:ext cx="2694900" cy="461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A5A5A5"/>
              </a:buClr>
              <a:buSzPts val="2400"/>
              <a:buFont typeface="Arial"/>
              <a:buNone/>
              <a:defRPr b="0" i="0" sz="2400" u="none" cap="none" strike="noStrike">
                <a:solidFill>
                  <a:srgbClr val="A5A5A5"/>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3" type="body"/>
          </p:nvPr>
        </p:nvSpPr>
        <p:spPr>
          <a:xfrm>
            <a:off x="560194" y="3198167"/>
            <a:ext cx="2936100" cy="6462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55BB"/>
              </a:buClr>
              <a:buSzPts val="3600"/>
              <a:buFont typeface="Arial"/>
              <a:buNone/>
              <a:defRPr b="1" i="0" sz="3600" u="none" cap="none" strike="noStrike">
                <a:solidFill>
                  <a:srgbClr val="0055BB"/>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 name="Google Shape;11;p2"/>
          <p:cNvPicPr preferRelativeResize="0"/>
          <p:nvPr/>
        </p:nvPicPr>
        <p:blipFill rotWithShape="1">
          <a:blip r:embed="rId3">
            <a:alphaModFix/>
          </a:blip>
          <a:srcRect b="0" l="0" r="0" t="0"/>
          <a:stretch/>
        </p:blipFill>
        <p:spPr>
          <a:xfrm>
            <a:off x="559572" y="558606"/>
            <a:ext cx="2616703" cy="1656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логотипом коня (белая)">
  <p:cSld name="Шапка с логотипом коня (белая)">
    <p:spTree>
      <p:nvGrpSpPr>
        <p:cNvPr id="84" name="Shape 84"/>
        <p:cNvGrpSpPr/>
        <p:nvPr/>
      </p:nvGrpSpPr>
      <p:grpSpPr>
        <a:xfrm>
          <a:off x="0" y="0"/>
          <a:ext cx="0" cy="0"/>
          <a:chOff x="0" y="0"/>
          <a:chExt cx="0" cy="0"/>
        </a:xfrm>
      </p:grpSpPr>
      <p:pic>
        <p:nvPicPr>
          <p:cNvPr id="85" name="Google Shape;85;p11"/>
          <p:cNvPicPr preferRelativeResize="0"/>
          <p:nvPr/>
        </p:nvPicPr>
        <p:blipFill rotWithShape="1">
          <a:blip r:embed="rId2">
            <a:alphaModFix/>
          </a:blip>
          <a:srcRect b="40680" l="86780" r="-4360" t="32381"/>
          <a:stretch/>
        </p:blipFill>
        <p:spPr>
          <a:xfrm>
            <a:off x="0" y="1269807"/>
            <a:ext cx="982786" cy="1505488"/>
          </a:xfrm>
          <a:prstGeom prst="rect">
            <a:avLst/>
          </a:prstGeom>
          <a:noFill/>
          <a:ln>
            <a:noFill/>
          </a:ln>
        </p:spPr>
      </p:pic>
      <p:pic>
        <p:nvPicPr>
          <p:cNvPr id="86" name="Google Shape;86;p11"/>
          <p:cNvPicPr preferRelativeResize="0"/>
          <p:nvPr/>
        </p:nvPicPr>
        <p:blipFill rotWithShape="1">
          <a:blip r:embed="rId2">
            <a:alphaModFix/>
          </a:blip>
          <a:srcRect b="88431" l="61576" r="20842" t="1513"/>
          <a:stretch/>
        </p:blipFill>
        <p:spPr>
          <a:xfrm>
            <a:off x="0" y="6296025"/>
            <a:ext cx="982786" cy="561973"/>
          </a:xfrm>
          <a:prstGeom prst="rect">
            <a:avLst/>
          </a:prstGeom>
          <a:noFill/>
          <a:ln>
            <a:noFill/>
          </a:ln>
        </p:spPr>
      </p:pic>
      <p:pic>
        <p:nvPicPr>
          <p:cNvPr id="87" name="Google Shape;87;p11"/>
          <p:cNvPicPr preferRelativeResize="0"/>
          <p:nvPr/>
        </p:nvPicPr>
        <p:blipFill rotWithShape="1">
          <a:blip r:embed="rId3">
            <a:alphaModFix/>
          </a:blip>
          <a:srcRect b="31851" l="5148" r="86065" t="45097"/>
          <a:stretch/>
        </p:blipFill>
        <p:spPr>
          <a:xfrm>
            <a:off x="11703437" y="3382263"/>
            <a:ext cx="491219" cy="1288237"/>
          </a:xfrm>
          <a:prstGeom prst="rect">
            <a:avLst/>
          </a:prstGeom>
          <a:noFill/>
          <a:ln>
            <a:noFill/>
          </a:ln>
        </p:spPr>
      </p:pic>
      <p:sp>
        <p:nvSpPr>
          <p:cNvPr id="88" name="Google Shape;88;p11"/>
          <p:cNvSpPr txBox="1"/>
          <p:nvPr>
            <p:ph type="title"/>
          </p:nvPr>
        </p:nvSpPr>
        <p:spPr>
          <a:xfrm>
            <a:off x="559572" y="359101"/>
            <a:ext cx="8901000" cy="5232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chemeClr val="dk2"/>
              </a:buClr>
              <a:buSzPts val="2800"/>
              <a:buFont typeface="Montserrat"/>
              <a:buNone/>
              <a:defRPr b="1" i="0" sz="2800" u="none" cap="none" strike="noStrike">
                <a:solidFill>
                  <a:schemeClr val="dk2"/>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11"/>
          <p:cNvSpPr txBox="1"/>
          <p:nvPr>
            <p:ph idx="1" type="body"/>
          </p:nvPr>
        </p:nvSpPr>
        <p:spPr>
          <a:xfrm>
            <a:off x="559572" y="1729294"/>
            <a:ext cx="1348500" cy="338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BBEE"/>
              </a:buClr>
              <a:buSzPts val="1600"/>
              <a:buFont typeface="Arial"/>
              <a:buNone/>
              <a:defRPr b="1" i="0" sz="1600" u="none" cap="none" strike="noStrike">
                <a:solidFill>
                  <a:srgbClr val="00BBEE"/>
                </a:solidFill>
                <a:latin typeface="Montserrat"/>
                <a:ea typeface="Montserrat"/>
                <a:cs typeface="Montserrat"/>
                <a:sym typeface="Montserrat"/>
              </a:defRPr>
            </a:lvl1pPr>
            <a:lvl2pPr indent="-317500" lvl="1" marL="914400" marR="0" rtl="0" algn="l">
              <a:lnSpc>
                <a:spcPct val="100000"/>
              </a:lnSpc>
              <a:spcBef>
                <a:spcPts val="600"/>
              </a:spcBef>
              <a:spcAft>
                <a:spcPts val="0"/>
              </a:spcAft>
              <a:buClr>
                <a:srgbClr val="222A3F"/>
              </a:buClr>
              <a:buSzPts val="1400"/>
              <a:buFont typeface="Arial"/>
              <a:buChar char="•"/>
              <a:defRPr b="0" i="0" sz="1400" u="none" cap="none" strike="noStrike">
                <a:solidFill>
                  <a:srgbClr val="222A3F"/>
                </a:solidFill>
                <a:latin typeface="Montserrat"/>
                <a:ea typeface="Montserrat"/>
                <a:cs typeface="Montserrat"/>
                <a:sym typeface="Montserrat"/>
              </a:defRPr>
            </a:lvl2pPr>
            <a:lvl3pPr indent="-355600" lvl="2" marL="1371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1"/>
          <p:cNvSpPr txBox="1"/>
          <p:nvPr>
            <p:ph idx="2" type="body"/>
          </p:nvPr>
        </p:nvSpPr>
        <p:spPr>
          <a:xfrm>
            <a:off x="559572" y="2409034"/>
            <a:ext cx="1649700" cy="3078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222A3F"/>
              </a:buClr>
              <a:buSzPts val="1400"/>
              <a:buFont typeface="Arial"/>
              <a:buNone/>
              <a:defRPr b="0" i="0" sz="1400" u="none" cap="none" strike="noStrike">
                <a:solidFill>
                  <a:srgbClr val="222A3F"/>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1"/>
          <p:cNvSpPr/>
          <p:nvPr/>
        </p:nvSpPr>
        <p:spPr>
          <a:xfrm>
            <a:off x="11641138" y="6453188"/>
            <a:ext cx="415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ru-RU" sz="1400" u="none" cap="none" strike="noStrike">
                <a:solidFill>
                  <a:srgbClr val="8F9092"/>
                </a:solidFill>
                <a:latin typeface="Montserrat"/>
                <a:ea typeface="Montserrat"/>
                <a:cs typeface="Montserrat"/>
                <a:sym typeface="Montserrat"/>
              </a:rPr>
              <a:t>‹#›</a:t>
            </a:fld>
            <a:endParaRPr b="0" i="0" sz="1400" u="none" cap="none" strike="noStrike">
              <a:solidFill>
                <a:srgbClr val="8F9092"/>
              </a:solidFill>
              <a:latin typeface="Montserrat"/>
              <a:ea typeface="Montserrat"/>
              <a:cs typeface="Montserrat"/>
              <a:sym typeface="Montserrat"/>
            </a:endParaRPr>
          </a:p>
        </p:txBody>
      </p:sp>
      <p:pic>
        <p:nvPicPr>
          <p:cNvPr id="92" name="Google Shape;92;p11"/>
          <p:cNvPicPr preferRelativeResize="0"/>
          <p:nvPr/>
        </p:nvPicPr>
        <p:blipFill rotWithShape="1">
          <a:blip r:embed="rId4">
            <a:alphaModFix/>
          </a:blip>
          <a:srcRect b="0" l="0" r="0" t="0"/>
          <a:stretch/>
        </p:blipFill>
        <p:spPr>
          <a:xfrm>
            <a:off x="9819826" y="44713"/>
            <a:ext cx="1821312" cy="115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логотипом коня (серая)">
  <p:cSld name="Шапка с логотипом коня (серая)">
    <p:spTree>
      <p:nvGrpSpPr>
        <p:cNvPr id="93" name="Shape 93"/>
        <p:cNvGrpSpPr/>
        <p:nvPr/>
      </p:nvGrpSpPr>
      <p:grpSpPr>
        <a:xfrm>
          <a:off x="0" y="0"/>
          <a:ext cx="0" cy="0"/>
          <a:chOff x="0" y="0"/>
          <a:chExt cx="0" cy="0"/>
        </a:xfrm>
      </p:grpSpPr>
      <p:sp>
        <p:nvSpPr>
          <p:cNvPr id="94" name="Google Shape;94;p12"/>
          <p:cNvSpPr/>
          <p:nvPr/>
        </p:nvSpPr>
        <p:spPr>
          <a:xfrm>
            <a:off x="-1" y="-1"/>
            <a:ext cx="12192000" cy="1224000"/>
          </a:xfrm>
          <a:prstGeom prst="rect">
            <a:avLst/>
          </a:prstGeom>
          <a:solidFill>
            <a:srgbClr val="DDDE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5" name="Google Shape;95;p12"/>
          <p:cNvPicPr preferRelativeResize="0"/>
          <p:nvPr/>
        </p:nvPicPr>
        <p:blipFill rotWithShape="1">
          <a:blip r:embed="rId2">
            <a:alphaModFix/>
          </a:blip>
          <a:srcRect b="40680" l="86780" r="-4360" t="32381"/>
          <a:stretch/>
        </p:blipFill>
        <p:spPr>
          <a:xfrm>
            <a:off x="0" y="1269807"/>
            <a:ext cx="982786" cy="1505488"/>
          </a:xfrm>
          <a:prstGeom prst="rect">
            <a:avLst/>
          </a:prstGeom>
          <a:noFill/>
          <a:ln>
            <a:noFill/>
          </a:ln>
        </p:spPr>
      </p:pic>
      <p:pic>
        <p:nvPicPr>
          <p:cNvPr id="96" name="Google Shape;96;p12"/>
          <p:cNvPicPr preferRelativeResize="0"/>
          <p:nvPr/>
        </p:nvPicPr>
        <p:blipFill rotWithShape="1">
          <a:blip r:embed="rId2">
            <a:alphaModFix/>
          </a:blip>
          <a:srcRect b="88431" l="61576" r="20842" t="1513"/>
          <a:stretch/>
        </p:blipFill>
        <p:spPr>
          <a:xfrm>
            <a:off x="0" y="6296025"/>
            <a:ext cx="982786" cy="561973"/>
          </a:xfrm>
          <a:prstGeom prst="rect">
            <a:avLst/>
          </a:prstGeom>
          <a:noFill/>
          <a:ln>
            <a:noFill/>
          </a:ln>
        </p:spPr>
      </p:pic>
      <p:pic>
        <p:nvPicPr>
          <p:cNvPr id="97" name="Google Shape;97;p12"/>
          <p:cNvPicPr preferRelativeResize="0"/>
          <p:nvPr/>
        </p:nvPicPr>
        <p:blipFill rotWithShape="1">
          <a:blip r:embed="rId3">
            <a:alphaModFix/>
          </a:blip>
          <a:srcRect b="31851" l="5148" r="86065" t="45097"/>
          <a:stretch/>
        </p:blipFill>
        <p:spPr>
          <a:xfrm>
            <a:off x="11703437" y="3382263"/>
            <a:ext cx="491219" cy="1288237"/>
          </a:xfrm>
          <a:prstGeom prst="rect">
            <a:avLst/>
          </a:prstGeom>
          <a:noFill/>
          <a:ln>
            <a:noFill/>
          </a:ln>
        </p:spPr>
      </p:pic>
      <p:sp>
        <p:nvSpPr>
          <p:cNvPr id="98" name="Google Shape;98;p12"/>
          <p:cNvSpPr txBox="1"/>
          <p:nvPr>
            <p:ph type="title"/>
          </p:nvPr>
        </p:nvSpPr>
        <p:spPr>
          <a:xfrm>
            <a:off x="559572" y="359101"/>
            <a:ext cx="9032700" cy="5232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55BB"/>
              </a:buClr>
              <a:buSzPts val="2800"/>
              <a:buFont typeface="Montserrat"/>
              <a:buNone/>
              <a:defRPr b="1" i="0" sz="2800" u="none" cap="none" strike="noStrike">
                <a:solidFill>
                  <a:srgbClr val="0055B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9" name="Google Shape;99;p12"/>
          <p:cNvSpPr txBox="1"/>
          <p:nvPr>
            <p:ph idx="1" type="body"/>
          </p:nvPr>
        </p:nvSpPr>
        <p:spPr>
          <a:xfrm>
            <a:off x="559572" y="1729294"/>
            <a:ext cx="1348500" cy="338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BBEE"/>
              </a:buClr>
              <a:buSzPts val="1600"/>
              <a:buFont typeface="Arial"/>
              <a:buNone/>
              <a:defRPr b="1" i="0" sz="1600" u="none" cap="none" strike="noStrike">
                <a:solidFill>
                  <a:srgbClr val="00BBEE"/>
                </a:solidFill>
                <a:latin typeface="Montserrat"/>
                <a:ea typeface="Montserrat"/>
                <a:cs typeface="Montserrat"/>
                <a:sym typeface="Montserrat"/>
              </a:defRPr>
            </a:lvl1pPr>
            <a:lvl2pPr indent="-317500" lvl="1" marL="914400" marR="0" rtl="0" algn="l">
              <a:lnSpc>
                <a:spcPct val="100000"/>
              </a:lnSpc>
              <a:spcBef>
                <a:spcPts val="600"/>
              </a:spcBef>
              <a:spcAft>
                <a:spcPts val="0"/>
              </a:spcAft>
              <a:buClr>
                <a:srgbClr val="222A3F"/>
              </a:buClr>
              <a:buSzPts val="1400"/>
              <a:buFont typeface="Arial"/>
              <a:buChar char="•"/>
              <a:defRPr b="0" i="0" sz="1400" u="none" cap="none" strike="noStrike">
                <a:solidFill>
                  <a:srgbClr val="222A3F"/>
                </a:solidFill>
                <a:latin typeface="Montserrat"/>
                <a:ea typeface="Montserrat"/>
                <a:cs typeface="Montserrat"/>
                <a:sym typeface="Montserrat"/>
              </a:defRPr>
            </a:lvl2pPr>
            <a:lvl3pPr indent="-355600" lvl="2" marL="1371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559572" y="2409034"/>
            <a:ext cx="1649700" cy="3078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222A3F"/>
              </a:buClr>
              <a:buSzPts val="1400"/>
              <a:buFont typeface="Arial"/>
              <a:buNone/>
              <a:defRPr b="0" i="0" sz="1400" u="none" cap="none" strike="noStrike">
                <a:solidFill>
                  <a:srgbClr val="222A3F"/>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p:nvPr/>
        </p:nvSpPr>
        <p:spPr>
          <a:xfrm>
            <a:off x="11641138" y="6453188"/>
            <a:ext cx="415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ru-RU" sz="1400" u="none" cap="none" strike="noStrike">
                <a:solidFill>
                  <a:srgbClr val="8F9092"/>
                </a:solidFill>
                <a:latin typeface="Montserrat"/>
                <a:ea typeface="Montserrat"/>
                <a:cs typeface="Montserrat"/>
                <a:sym typeface="Montserrat"/>
              </a:rPr>
              <a:t>‹#›</a:t>
            </a:fld>
            <a:endParaRPr b="0" i="0" sz="1400" u="none" cap="none" strike="noStrike">
              <a:solidFill>
                <a:srgbClr val="8F9092"/>
              </a:solidFill>
              <a:latin typeface="Montserrat"/>
              <a:ea typeface="Montserrat"/>
              <a:cs typeface="Montserrat"/>
              <a:sym typeface="Montserrat"/>
            </a:endParaRPr>
          </a:p>
        </p:txBody>
      </p:sp>
      <p:pic>
        <p:nvPicPr>
          <p:cNvPr id="102" name="Google Shape;102;p12"/>
          <p:cNvPicPr preferRelativeResize="0"/>
          <p:nvPr/>
        </p:nvPicPr>
        <p:blipFill rotWithShape="1">
          <a:blip r:embed="rId4">
            <a:alphaModFix/>
          </a:blip>
          <a:srcRect b="0" l="0" r="0" t="0"/>
          <a:stretch/>
        </p:blipFill>
        <p:spPr>
          <a:xfrm>
            <a:off x="9819826" y="41586"/>
            <a:ext cx="1821312" cy="115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2">
  <p:cSld name="Титульный слайд 2">
    <p:spTree>
      <p:nvGrpSpPr>
        <p:cNvPr id="103" name="Shape 103"/>
        <p:cNvGrpSpPr/>
        <p:nvPr/>
      </p:nvGrpSpPr>
      <p:grpSpPr>
        <a:xfrm>
          <a:off x="0" y="0"/>
          <a:ext cx="0" cy="0"/>
          <a:chOff x="0" y="0"/>
          <a:chExt cx="0" cy="0"/>
        </a:xfrm>
      </p:grpSpPr>
      <p:sp>
        <p:nvSpPr>
          <p:cNvPr id="104" name="Google Shape;104;p13"/>
          <p:cNvSpPr txBox="1"/>
          <p:nvPr>
            <p:ph idx="1" type="body"/>
          </p:nvPr>
        </p:nvSpPr>
        <p:spPr>
          <a:xfrm>
            <a:off x="6418217" y="6083856"/>
            <a:ext cx="1649700" cy="3693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A5A5A5"/>
              </a:buClr>
              <a:buSzPts val="1800"/>
              <a:buFont typeface="Arial"/>
              <a:buNone/>
              <a:defRPr b="0" i="0" sz="1800" u="none" cap="none" strike="noStrike">
                <a:solidFill>
                  <a:srgbClr val="A5A5A5"/>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13"/>
          <p:cNvSpPr txBox="1"/>
          <p:nvPr>
            <p:ph idx="2" type="body"/>
          </p:nvPr>
        </p:nvSpPr>
        <p:spPr>
          <a:xfrm>
            <a:off x="6418217" y="2567225"/>
            <a:ext cx="2694900" cy="461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A5A5A5"/>
              </a:buClr>
              <a:buSzPts val="2400"/>
              <a:buFont typeface="Arial"/>
              <a:buNone/>
              <a:defRPr b="0" i="0" sz="2400" u="none" cap="none" strike="noStrike">
                <a:solidFill>
                  <a:srgbClr val="A5A5A5"/>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13"/>
          <p:cNvSpPr txBox="1"/>
          <p:nvPr>
            <p:ph idx="3" type="body"/>
          </p:nvPr>
        </p:nvSpPr>
        <p:spPr>
          <a:xfrm>
            <a:off x="6418217" y="3198167"/>
            <a:ext cx="2936100" cy="6462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55BB"/>
              </a:buClr>
              <a:buSzPts val="3600"/>
              <a:buFont typeface="Arial"/>
              <a:buNone/>
              <a:defRPr b="1" i="0" sz="3600" u="none" cap="none" strike="noStrike">
                <a:solidFill>
                  <a:srgbClr val="0055BB"/>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7" name="Google Shape;107;p13"/>
          <p:cNvPicPr preferRelativeResize="0"/>
          <p:nvPr/>
        </p:nvPicPr>
        <p:blipFill rotWithShape="1">
          <a:blip r:embed="rId2">
            <a:alphaModFix/>
          </a:blip>
          <a:srcRect b="0" l="0" r="0" t="0"/>
          <a:stretch/>
        </p:blipFill>
        <p:spPr>
          <a:xfrm>
            <a:off x="0" y="1169250"/>
            <a:ext cx="5888507" cy="40895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ключительный слайд">
  <p:cSld name="Заключительный слайд">
    <p:spTree>
      <p:nvGrpSpPr>
        <p:cNvPr id="108" name="Shape 108"/>
        <p:cNvGrpSpPr/>
        <p:nvPr/>
      </p:nvGrpSpPr>
      <p:grpSpPr>
        <a:xfrm>
          <a:off x="0" y="0"/>
          <a:ext cx="0" cy="0"/>
          <a:chOff x="0" y="0"/>
          <a:chExt cx="0" cy="0"/>
        </a:xfrm>
      </p:grpSpPr>
      <p:pic>
        <p:nvPicPr>
          <p:cNvPr id="109" name="Google Shape;109;p14"/>
          <p:cNvPicPr preferRelativeResize="0"/>
          <p:nvPr/>
        </p:nvPicPr>
        <p:blipFill rotWithShape="1">
          <a:blip r:embed="rId2">
            <a:alphaModFix/>
          </a:blip>
          <a:srcRect b="0" l="0" r="0" t="0"/>
          <a:stretch/>
        </p:blipFill>
        <p:spPr>
          <a:xfrm>
            <a:off x="7439425" y="2898000"/>
            <a:ext cx="4752576" cy="3960001"/>
          </a:xfrm>
          <a:prstGeom prst="rect">
            <a:avLst/>
          </a:prstGeom>
          <a:noFill/>
          <a:ln>
            <a:noFill/>
          </a:ln>
        </p:spPr>
      </p:pic>
      <p:sp>
        <p:nvSpPr>
          <p:cNvPr id="110" name="Google Shape;110;p14"/>
          <p:cNvSpPr txBox="1"/>
          <p:nvPr>
            <p:ph idx="1" type="body"/>
          </p:nvPr>
        </p:nvSpPr>
        <p:spPr>
          <a:xfrm>
            <a:off x="560194" y="3105834"/>
            <a:ext cx="2936100" cy="6462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55BB"/>
              </a:buClr>
              <a:buSzPts val="3600"/>
              <a:buFont typeface="Arial"/>
              <a:buNone/>
              <a:defRPr b="1" i="0" sz="3600" u="none" cap="none" strike="noStrike">
                <a:solidFill>
                  <a:srgbClr val="0055BB"/>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1">
  <p:cSld name="Титульный слайд 1">
    <p:spTree>
      <p:nvGrpSpPr>
        <p:cNvPr id="111" name="Shape 111"/>
        <p:cNvGrpSpPr/>
        <p:nvPr/>
      </p:nvGrpSpPr>
      <p:grpSpPr>
        <a:xfrm>
          <a:off x="0" y="0"/>
          <a:ext cx="0" cy="0"/>
          <a:chOff x="0" y="0"/>
          <a:chExt cx="0" cy="0"/>
        </a:xfrm>
      </p:grpSpPr>
      <p:pic>
        <p:nvPicPr>
          <p:cNvPr id="112" name="Google Shape;112;p15"/>
          <p:cNvPicPr preferRelativeResize="0"/>
          <p:nvPr/>
        </p:nvPicPr>
        <p:blipFill rotWithShape="1">
          <a:blip r:embed="rId2">
            <a:alphaModFix/>
          </a:blip>
          <a:srcRect b="0" l="0" r="0" t="0"/>
          <a:stretch/>
        </p:blipFill>
        <p:spPr>
          <a:xfrm>
            <a:off x="7439425" y="2898000"/>
            <a:ext cx="4752576" cy="3960001"/>
          </a:xfrm>
          <a:prstGeom prst="rect">
            <a:avLst/>
          </a:prstGeom>
          <a:noFill/>
          <a:ln>
            <a:noFill/>
          </a:ln>
        </p:spPr>
      </p:pic>
      <p:pic>
        <p:nvPicPr>
          <p:cNvPr id="113" name="Google Shape;113;p15"/>
          <p:cNvPicPr preferRelativeResize="0"/>
          <p:nvPr/>
        </p:nvPicPr>
        <p:blipFill rotWithShape="1">
          <a:blip r:embed="rId3">
            <a:alphaModFix/>
          </a:blip>
          <a:srcRect b="0" l="0" r="0" t="0"/>
          <a:stretch/>
        </p:blipFill>
        <p:spPr>
          <a:xfrm>
            <a:off x="560194" y="558606"/>
            <a:ext cx="2484001" cy="1656000"/>
          </a:xfrm>
          <a:prstGeom prst="rect">
            <a:avLst/>
          </a:prstGeom>
          <a:noFill/>
          <a:ln>
            <a:noFill/>
          </a:ln>
        </p:spPr>
      </p:pic>
      <p:sp>
        <p:nvSpPr>
          <p:cNvPr id="114" name="Google Shape;114;p15"/>
          <p:cNvSpPr txBox="1"/>
          <p:nvPr>
            <p:ph idx="1" type="body"/>
          </p:nvPr>
        </p:nvSpPr>
        <p:spPr>
          <a:xfrm>
            <a:off x="560194" y="6083856"/>
            <a:ext cx="1649700" cy="3693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A5A5A5"/>
              </a:buClr>
              <a:buSzPts val="1800"/>
              <a:buFont typeface="Arial"/>
              <a:buNone/>
              <a:defRPr b="0" i="0" sz="1800" u="none" cap="none" strike="noStrike">
                <a:solidFill>
                  <a:srgbClr val="A5A5A5"/>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15"/>
          <p:cNvSpPr txBox="1"/>
          <p:nvPr>
            <p:ph idx="2" type="body"/>
          </p:nvPr>
        </p:nvSpPr>
        <p:spPr>
          <a:xfrm>
            <a:off x="560194" y="2567225"/>
            <a:ext cx="2694900" cy="461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A5A5A5"/>
              </a:buClr>
              <a:buSzPts val="2400"/>
              <a:buFont typeface="Arial"/>
              <a:buNone/>
              <a:defRPr b="0" i="0" sz="2400" u="none" cap="none" strike="noStrike">
                <a:solidFill>
                  <a:srgbClr val="A5A5A5"/>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Google Shape;116;p15"/>
          <p:cNvSpPr txBox="1"/>
          <p:nvPr>
            <p:ph idx="3" type="body"/>
          </p:nvPr>
        </p:nvSpPr>
        <p:spPr>
          <a:xfrm>
            <a:off x="560194" y="3198167"/>
            <a:ext cx="2936100" cy="6462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55BB"/>
              </a:buClr>
              <a:buSzPts val="3600"/>
              <a:buFont typeface="Arial"/>
              <a:buNone/>
              <a:defRPr b="1" i="0" sz="3600" u="none" cap="none" strike="noStrike">
                <a:solidFill>
                  <a:srgbClr val="0055BB"/>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_Шапка с логотипом без коня (белая)">
  <p:cSld name="eng_Шапка с логотипом без коня (белая)">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40680" l="86780" r="-4360" t="32381"/>
          <a:stretch/>
        </p:blipFill>
        <p:spPr>
          <a:xfrm>
            <a:off x="0" y="1269807"/>
            <a:ext cx="982786" cy="1505488"/>
          </a:xfrm>
          <a:prstGeom prst="rect">
            <a:avLst/>
          </a:prstGeom>
          <a:noFill/>
          <a:ln>
            <a:noFill/>
          </a:ln>
        </p:spPr>
      </p:pic>
      <p:pic>
        <p:nvPicPr>
          <p:cNvPr id="14" name="Google Shape;14;p3"/>
          <p:cNvPicPr preferRelativeResize="0"/>
          <p:nvPr/>
        </p:nvPicPr>
        <p:blipFill rotWithShape="1">
          <a:blip r:embed="rId2">
            <a:alphaModFix/>
          </a:blip>
          <a:srcRect b="88431" l="61576" r="20842" t="1513"/>
          <a:stretch/>
        </p:blipFill>
        <p:spPr>
          <a:xfrm>
            <a:off x="0" y="6296025"/>
            <a:ext cx="982786" cy="561973"/>
          </a:xfrm>
          <a:prstGeom prst="rect">
            <a:avLst/>
          </a:prstGeom>
          <a:noFill/>
          <a:ln>
            <a:noFill/>
          </a:ln>
        </p:spPr>
      </p:pic>
      <p:pic>
        <p:nvPicPr>
          <p:cNvPr id="15" name="Google Shape;15;p3"/>
          <p:cNvPicPr preferRelativeResize="0"/>
          <p:nvPr/>
        </p:nvPicPr>
        <p:blipFill rotWithShape="1">
          <a:blip r:embed="rId3">
            <a:alphaModFix/>
          </a:blip>
          <a:srcRect b="31851" l="5148" r="86065" t="45097"/>
          <a:stretch/>
        </p:blipFill>
        <p:spPr>
          <a:xfrm>
            <a:off x="11703437" y="3382263"/>
            <a:ext cx="491219" cy="1288237"/>
          </a:xfrm>
          <a:prstGeom prst="rect">
            <a:avLst/>
          </a:prstGeom>
          <a:noFill/>
          <a:ln>
            <a:noFill/>
          </a:ln>
        </p:spPr>
      </p:pic>
      <p:sp>
        <p:nvSpPr>
          <p:cNvPr id="16" name="Google Shape;16;p3"/>
          <p:cNvSpPr txBox="1"/>
          <p:nvPr>
            <p:ph type="title"/>
          </p:nvPr>
        </p:nvSpPr>
        <p:spPr>
          <a:xfrm>
            <a:off x="559572" y="359101"/>
            <a:ext cx="9199800" cy="5232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55BB"/>
              </a:buClr>
              <a:buSzPts val="2800"/>
              <a:buFont typeface="Montserrat"/>
              <a:buNone/>
              <a:defRPr b="1" i="0" sz="2800" u="none" cap="none" strike="noStrike">
                <a:solidFill>
                  <a:srgbClr val="0055B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3"/>
          <p:cNvSpPr txBox="1"/>
          <p:nvPr>
            <p:ph idx="1" type="body"/>
          </p:nvPr>
        </p:nvSpPr>
        <p:spPr>
          <a:xfrm>
            <a:off x="559572" y="1729294"/>
            <a:ext cx="1348500" cy="338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BBEE"/>
              </a:buClr>
              <a:buSzPts val="1600"/>
              <a:buFont typeface="Arial"/>
              <a:buNone/>
              <a:defRPr b="1" i="0" sz="1600" u="none" cap="none" strike="noStrike">
                <a:solidFill>
                  <a:srgbClr val="00BBEE"/>
                </a:solidFill>
                <a:latin typeface="Montserrat"/>
                <a:ea typeface="Montserrat"/>
                <a:cs typeface="Montserrat"/>
                <a:sym typeface="Montserrat"/>
              </a:defRPr>
            </a:lvl1pPr>
            <a:lvl2pPr indent="-317500" lvl="1" marL="914400" marR="0" rtl="0" algn="l">
              <a:lnSpc>
                <a:spcPct val="100000"/>
              </a:lnSpc>
              <a:spcBef>
                <a:spcPts val="600"/>
              </a:spcBef>
              <a:spcAft>
                <a:spcPts val="0"/>
              </a:spcAft>
              <a:buClr>
                <a:srgbClr val="222A3F"/>
              </a:buClr>
              <a:buSzPts val="1400"/>
              <a:buFont typeface="Arial"/>
              <a:buChar char="•"/>
              <a:defRPr b="0" i="0" sz="1400" u="none" cap="none" strike="noStrike">
                <a:solidFill>
                  <a:srgbClr val="222A3F"/>
                </a:solidFill>
                <a:latin typeface="Montserrat"/>
                <a:ea typeface="Montserrat"/>
                <a:cs typeface="Montserrat"/>
                <a:sym typeface="Montserrat"/>
              </a:defRPr>
            </a:lvl2pPr>
            <a:lvl3pPr indent="-355600" lvl="2" marL="1371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559572" y="2409034"/>
            <a:ext cx="1649700" cy="3078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222A3F"/>
              </a:buClr>
              <a:buSzPts val="1400"/>
              <a:buFont typeface="Arial"/>
              <a:buNone/>
              <a:defRPr b="0" i="0" sz="1400" u="none" cap="none" strike="noStrike">
                <a:solidFill>
                  <a:srgbClr val="222A3F"/>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3"/>
          <p:cNvSpPr/>
          <p:nvPr/>
        </p:nvSpPr>
        <p:spPr>
          <a:xfrm>
            <a:off x="11641138" y="6453188"/>
            <a:ext cx="415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ru-RU" sz="1400" u="none" cap="none" strike="noStrike">
                <a:solidFill>
                  <a:srgbClr val="8F9092"/>
                </a:solidFill>
                <a:latin typeface="Montserrat"/>
                <a:ea typeface="Montserrat"/>
                <a:cs typeface="Montserrat"/>
                <a:sym typeface="Montserrat"/>
              </a:rPr>
              <a:t>‹#›</a:t>
            </a:fld>
            <a:endParaRPr b="0" i="0" sz="1400" u="none" cap="none" strike="noStrike">
              <a:solidFill>
                <a:srgbClr val="8F9092"/>
              </a:solidFill>
              <a:latin typeface="Montserrat"/>
              <a:ea typeface="Montserrat"/>
              <a:cs typeface="Montserrat"/>
              <a:sym typeface="Montserrat"/>
            </a:endParaRPr>
          </a:p>
        </p:txBody>
      </p:sp>
      <p:pic>
        <p:nvPicPr>
          <p:cNvPr id="20" name="Google Shape;20;p3"/>
          <p:cNvPicPr preferRelativeResize="0"/>
          <p:nvPr/>
        </p:nvPicPr>
        <p:blipFill rotWithShape="1">
          <a:blip r:embed="rId4">
            <a:alphaModFix/>
          </a:blip>
          <a:srcRect b="0" l="0" r="0" t="0"/>
          <a:stretch/>
        </p:blipFill>
        <p:spPr>
          <a:xfrm>
            <a:off x="9985138" y="170399"/>
            <a:ext cx="1653948" cy="882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_Шапка с логотипом без коня (синяя)">
  <p:cSld name="eng_Шапка с логотипом без коня (синяя)">
    <p:spTree>
      <p:nvGrpSpPr>
        <p:cNvPr id="21" name="Shape 21"/>
        <p:cNvGrpSpPr/>
        <p:nvPr/>
      </p:nvGrpSpPr>
      <p:grpSpPr>
        <a:xfrm>
          <a:off x="0" y="0"/>
          <a:ext cx="0" cy="0"/>
          <a:chOff x="0" y="0"/>
          <a:chExt cx="0" cy="0"/>
        </a:xfrm>
      </p:grpSpPr>
      <p:sp>
        <p:nvSpPr>
          <p:cNvPr id="22" name="Google Shape;22;p4"/>
          <p:cNvSpPr/>
          <p:nvPr/>
        </p:nvSpPr>
        <p:spPr>
          <a:xfrm>
            <a:off x="-1" y="-1"/>
            <a:ext cx="12192000" cy="1224000"/>
          </a:xfrm>
          <a:prstGeom prst="rect">
            <a:avLst/>
          </a:prstGeom>
          <a:solidFill>
            <a:srgbClr val="0055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3" name="Google Shape;23;p4"/>
          <p:cNvPicPr preferRelativeResize="0"/>
          <p:nvPr/>
        </p:nvPicPr>
        <p:blipFill rotWithShape="1">
          <a:blip r:embed="rId2">
            <a:alphaModFix/>
          </a:blip>
          <a:srcRect b="40680" l="86780" r="-4360" t="32381"/>
          <a:stretch/>
        </p:blipFill>
        <p:spPr>
          <a:xfrm>
            <a:off x="0" y="1269807"/>
            <a:ext cx="982786" cy="1505488"/>
          </a:xfrm>
          <a:prstGeom prst="rect">
            <a:avLst/>
          </a:prstGeom>
          <a:noFill/>
          <a:ln>
            <a:noFill/>
          </a:ln>
        </p:spPr>
      </p:pic>
      <p:pic>
        <p:nvPicPr>
          <p:cNvPr id="24" name="Google Shape;24;p4"/>
          <p:cNvPicPr preferRelativeResize="0"/>
          <p:nvPr/>
        </p:nvPicPr>
        <p:blipFill rotWithShape="1">
          <a:blip r:embed="rId2">
            <a:alphaModFix/>
          </a:blip>
          <a:srcRect b="88431" l="61576" r="20842" t="1513"/>
          <a:stretch/>
        </p:blipFill>
        <p:spPr>
          <a:xfrm>
            <a:off x="0" y="6296025"/>
            <a:ext cx="982786" cy="561973"/>
          </a:xfrm>
          <a:prstGeom prst="rect">
            <a:avLst/>
          </a:prstGeom>
          <a:noFill/>
          <a:ln>
            <a:noFill/>
          </a:ln>
        </p:spPr>
      </p:pic>
      <p:pic>
        <p:nvPicPr>
          <p:cNvPr id="25" name="Google Shape;25;p4"/>
          <p:cNvPicPr preferRelativeResize="0"/>
          <p:nvPr/>
        </p:nvPicPr>
        <p:blipFill rotWithShape="1">
          <a:blip r:embed="rId3">
            <a:alphaModFix/>
          </a:blip>
          <a:srcRect b="31851" l="5148" r="86065" t="45097"/>
          <a:stretch/>
        </p:blipFill>
        <p:spPr>
          <a:xfrm>
            <a:off x="11703437" y="3382263"/>
            <a:ext cx="491219" cy="1288237"/>
          </a:xfrm>
          <a:prstGeom prst="rect">
            <a:avLst/>
          </a:prstGeom>
          <a:noFill/>
          <a:ln>
            <a:noFill/>
          </a:ln>
        </p:spPr>
      </p:pic>
      <p:sp>
        <p:nvSpPr>
          <p:cNvPr id="26" name="Google Shape;26;p4"/>
          <p:cNvSpPr txBox="1"/>
          <p:nvPr>
            <p:ph type="title"/>
          </p:nvPr>
        </p:nvSpPr>
        <p:spPr>
          <a:xfrm>
            <a:off x="559572" y="359101"/>
            <a:ext cx="9173400" cy="5232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chemeClr val="lt1"/>
              </a:buClr>
              <a:buSzPts val="2800"/>
              <a:buFont typeface="Montserrat"/>
              <a:buNone/>
              <a:defRPr b="1" i="0" sz="28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body"/>
          </p:nvPr>
        </p:nvSpPr>
        <p:spPr>
          <a:xfrm>
            <a:off x="559572" y="1729294"/>
            <a:ext cx="1348500" cy="338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BBEE"/>
              </a:buClr>
              <a:buSzPts val="1600"/>
              <a:buFont typeface="Arial"/>
              <a:buNone/>
              <a:defRPr b="1" i="0" sz="1600" u="none" cap="none" strike="noStrike">
                <a:solidFill>
                  <a:srgbClr val="00BBEE"/>
                </a:solidFill>
                <a:latin typeface="Montserrat"/>
                <a:ea typeface="Montserrat"/>
                <a:cs typeface="Montserrat"/>
                <a:sym typeface="Montserrat"/>
              </a:defRPr>
            </a:lvl1pPr>
            <a:lvl2pPr indent="-317500" lvl="1" marL="914400" marR="0" rtl="0" algn="l">
              <a:lnSpc>
                <a:spcPct val="100000"/>
              </a:lnSpc>
              <a:spcBef>
                <a:spcPts val="600"/>
              </a:spcBef>
              <a:spcAft>
                <a:spcPts val="0"/>
              </a:spcAft>
              <a:buClr>
                <a:srgbClr val="222A3F"/>
              </a:buClr>
              <a:buSzPts val="1400"/>
              <a:buFont typeface="Arial"/>
              <a:buChar char="•"/>
              <a:defRPr b="0" i="0" sz="1400" u="none" cap="none" strike="noStrike">
                <a:solidFill>
                  <a:srgbClr val="222A3F"/>
                </a:solidFill>
                <a:latin typeface="Montserrat"/>
                <a:ea typeface="Montserrat"/>
                <a:cs typeface="Montserrat"/>
                <a:sym typeface="Montserrat"/>
              </a:defRPr>
            </a:lvl2pPr>
            <a:lvl3pPr indent="-355600" lvl="2" marL="1371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2" type="body"/>
          </p:nvPr>
        </p:nvSpPr>
        <p:spPr>
          <a:xfrm>
            <a:off x="559572" y="2409034"/>
            <a:ext cx="1649700" cy="3078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222A3F"/>
              </a:buClr>
              <a:buSzPts val="1400"/>
              <a:buFont typeface="Arial"/>
              <a:buNone/>
              <a:defRPr b="0" i="0" sz="1400" u="none" cap="none" strike="noStrike">
                <a:solidFill>
                  <a:srgbClr val="222A3F"/>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4"/>
          <p:cNvSpPr/>
          <p:nvPr/>
        </p:nvSpPr>
        <p:spPr>
          <a:xfrm>
            <a:off x="11641138" y="6453188"/>
            <a:ext cx="415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ru-RU" sz="1400" u="none" cap="none" strike="noStrike">
                <a:solidFill>
                  <a:srgbClr val="8F9092"/>
                </a:solidFill>
                <a:latin typeface="Montserrat"/>
                <a:ea typeface="Montserrat"/>
                <a:cs typeface="Montserrat"/>
                <a:sym typeface="Montserrat"/>
              </a:rPr>
              <a:t>‹#›</a:t>
            </a:fld>
            <a:endParaRPr b="0" i="0" sz="1400" u="none" cap="none" strike="noStrike">
              <a:solidFill>
                <a:srgbClr val="8F9092"/>
              </a:solidFill>
              <a:latin typeface="Montserrat"/>
              <a:ea typeface="Montserrat"/>
              <a:cs typeface="Montserrat"/>
              <a:sym typeface="Montserrat"/>
            </a:endParaRPr>
          </a:p>
        </p:txBody>
      </p:sp>
      <p:pic>
        <p:nvPicPr>
          <p:cNvPr id="30" name="Google Shape;30;p4"/>
          <p:cNvPicPr preferRelativeResize="0"/>
          <p:nvPr/>
        </p:nvPicPr>
        <p:blipFill rotWithShape="1">
          <a:blip r:embed="rId4">
            <a:alphaModFix/>
          </a:blip>
          <a:srcRect b="0" l="0" r="0" t="0"/>
          <a:stretch/>
        </p:blipFill>
        <p:spPr>
          <a:xfrm>
            <a:off x="9994814" y="171599"/>
            <a:ext cx="1653948" cy="88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_Шапка с логотипом коня (белая)">
  <p:cSld name="eng_Шапка с логотипом коня (белая)">
    <p:spTree>
      <p:nvGrpSpPr>
        <p:cNvPr id="3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b="40680" l="86780" r="-4360" t="32381"/>
          <a:stretch/>
        </p:blipFill>
        <p:spPr>
          <a:xfrm>
            <a:off x="0" y="1269807"/>
            <a:ext cx="982786" cy="1505488"/>
          </a:xfrm>
          <a:prstGeom prst="rect">
            <a:avLst/>
          </a:prstGeom>
          <a:noFill/>
          <a:ln>
            <a:noFill/>
          </a:ln>
        </p:spPr>
      </p:pic>
      <p:pic>
        <p:nvPicPr>
          <p:cNvPr id="33" name="Google Shape;33;p5"/>
          <p:cNvPicPr preferRelativeResize="0"/>
          <p:nvPr/>
        </p:nvPicPr>
        <p:blipFill rotWithShape="1">
          <a:blip r:embed="rId2">
            <a:alphaModFix/>
          </a:blip>
          <a:srcRect b="88431" l="61576" r="20842" t="1513"/>
          <a:stretch/>
        </p:blipFill>
        <p:spPr>
          <a:xfrm>
            <a:off x="0" y="6296025"/>
            <a:ext cx="982786" cy="561973"/>
          </a:xfrm>
          <a:prstGeom prst="rect">
            <a:avLst/>
          </a:prstGeom>
          <a:noFill/>
          <a:ln>
            <a:noFill/>
          </a:ln>
        </p:spPr>
      </p:pic>
      <p:pic>
        <p:nvPicPr>
          <p:cNvPr id="34" name="Google Shape;34;p5"/>
          <p:cNvPicPr preferRelativeResize="0"/>
          <p:nvPr/>
        </p:nvPicPr>
        <p:blipFill rotWithShape="1">
          <a:blip r:embed="rId3">
            <a:alphaModFix/>
          </a:blip>
          <a:srcRect b="31851" l="5148" r="86065" t="45097"/>
          <a:stretch/>
        </p:blipFill>
        <p:spPr>
          <a:xfrm>
            <a:off x="11703437" y="3382263"/>
            <a:ext cx="491219" cy="1288237"/>
          </a:xfrm>
          <a:prstGeom prst="rect">
            <a:avLst/>
          </a:prstGeom>
          <a:noFill/>
          <a:ln>
            <a:noFill/>
          </a:ln>
        </p:spPr>
      </p:pic>
      <p:sp>
        <p:nvSpPr>
          <p:cNvPr id="35" name="Google Shape;35;p5"/>
          <p:cNvSpPr txBox="1"/>
          <p:nvPr>
            <p:ph type="title"/>
          </p:nvPr>
        </p:nvSpPr>
        <p:spPr>
          <a:xfrm>
            <a:off x="559572" y="359101"/>
            <a:ext cx="8901000" cy="5232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chemeClr val="dk2"/>
              </a:buClr>
              <a:buSzPts val="2800"/>
              <a:buFont typeface="Montserrat"/>
              <a:buNone/>
              <a:defRPr b="1" i="0" sz="2800" u="none" cap="none" strike="noStrike">
                <a:solidFill>
                  <a:schemeClr val="dk2"/>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 type="body"/>
          </p:nvPr>
        </p:nvSpPr>
        <p:spPr>
          <a:xfrm>
            <a:off x="559572" y="1729294"/>
            <a:ext cx="1348500" cy="338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BBEE"/>
              </a:buClr>
              <a:buSzPts val="1600"/>
              <a:buFont typeface="Arial"/>
              <a:buNone/>
              <a:defRPr b="1" i="0" sz="1600" u="none" cap="none" strike="noStrike">
                <a:solidFill>
                  <a:srgbClr val="00BBEE"/>
                </a:solidFill>
                <a:latin typeface="Montserrat"/>
                <a:ea typeface="Montserrat"/>
                <a:cs typeface="Montserrat"/>
                <a:sym typeface="Montserrat"/>
              </a:defRPr>
            </a:lvl1pPr>
            <a:lvl2pPr indent="-317500" lvl="1" marL="914400" marR="0" rtl="0" algn="l">
              <a:lnSpc>
                <a:spcPct val="100000"/>
              </a:lnSpc>
              <a:spcBef>
                <a:spcPts val="600"/>
              </a:spcBef>
              <a:spcAft>
                <a:spcPts val="0"/>
              </a:spcAft>
              <a:buClr>
                <a:srgbClr val="222A3F"/>
              </a:buClr>
              <a:buSzPts val="1400"/>
              <a:buFont typeface="Arial"/>
              <a:buChar char="•"/>
              <a:defRPr b="0" i="0" sz="1400" u="none" cap="none" strike="noStrike">
                <a:solidFill>
                  <a:srgbClr val="222A3F"/>
                </a:solidFill>
                <a:latin typeface="Montserrat"/>
                <a:ea typeface="Montserrat"/>
                <a:cs typeface="Montserrat"/>
                <a:sym typeface="Montserrat"/>
              </a:defRPr>
            </a:lvl2pPr>
            <a:lvl3pPr indent="-355600" lvl="2" marL="1371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2" type="body"/>
          </p:nvPr>
        </p:nvSpPr>
        <p:spPr>
          <a:xfrm>
            <a:off x="559572" y="2409034"/>
            <a:ext cx="1649700" cy="3078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222A3F"/>
              </a:buClr>
              <a:buSzPts val="1400"/>
              <a:buFont typeface="Arial"/>
              <a:buNone/>
              <a:defRPr b="0" i="0" sz="1400" u="none" cap="none" strike="noStrike">
                <a:solidFill>
                  <a:srgbClr val="222A3F"/>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5"/>
          <p:cNvSpPr/>
          <p:nvPr/>
        </p:nvSpPr>
        <p:spPr>
          <a:xfrm>
            <a:off x="11641138" y="6453188"/>
            <a:ext cx="415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ru-RU" sz="1400" u="none" cap="none" strike="noStrike">
                <a:solidFill>
                  <a:srgbClr val="8F9092"/>
                </a:solidFill>
                <a:latin typeface="Montserrat"/>
                <a:ea typeface="Montserrat"/>
                <a:cs typeface="Montserrat"/>
                <a:sym typeface="Montserrat"/>
              </a:rPr>
              <a:t>‹#›</a:t>
            </a:fld>
            <a:endParaRPr b="0" i="0" sz="1400" u="none" cap="none" strike="noStrike">
              <a:solidFill>
                <a:srgbClr val="8F9092"/>
              </a:solidFill>
              <a:latin typeface="Montserrat"/>
              <a:ea typeface="Montserrat"/>
              <a:cs typeface="Montserrat"/>
              <a:sym typeface="Montserrat"/>
            </a:endParaRPr>
          </a:p>
        </p:txBody>
      </p:sp>
      <p:pic>
        <p:nvPicPr>
          <p:cNvPr id="39" name="Google Shape;39;p5"/>
          <p:cNvPicPr preferRelativeResize="0"/>
          <p:nvPr/>
        </p:nvPicPr>
        <p:blipFill rotWithShape="1">
          <a:blip r:embed="rId4">
            <a:alphaModFix/>
          </a:blip>
          <a:srcRect b="0" l="0" r="0" t="0"/>
          <a:stretch/>
        </p:blipFill>
        <p:spPr>
          <a:xfrm>
            <a:off x="9820823" y="44713"/>
            <a:ext cx="1820315" cy="1152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_Шапка с логотипом коня (серая)">
  <p:cSld name="eng_Шапка с логотипом коня (серая)">
    <p:spTree>
      <p:nvGrpSpPr>
        <p:cNvPr id="40" name="Shape 40"/>
        <p:cNvGrpSpPr/>
        <p:nvPr/>
      </p:nvGrpSpPr>
      <p:grpSpPr>
        <a:xfrm>
          <a:off x="0" y="0"/>
          <a:ext cx="0" cy="0"/>
          <a:chOff x="0" y="0"/>
          <a:chExt cx="0" cy="0"/>
        </a:xfrm>
      </p:grpSpPr>
      <p:sp>
        <p:nvSpPr>
          <p:cNvPr id="41" name="Google Shape;41;p6"/>
          <p:cNvSpPr/>
          <p:nvPr/>
        </p:nvSpPr>
        <p:spPr>
          <a:xfrm>
            <a:off x="-1" y="-1"/>
            <a:ext cx="12192000" cy="1224000"/>
          </a:xfrm>
          <a:prstGeom prst="rect">
            <a:avLst/>
          </a:prstGeom>
          <a:solidFill>
            <a:srgbClr val="DDDE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2" name="Google Shape;42;p6"/>
          <p:cNvPicPr preferRelativeResize="0"/>
          <p:nvPr/>
        </p:nvPicPr>
        <p:blipFill rotWithShape="1">
          <a:blip r:embed="rId2">
            <a:alphaModFix/>
          </a:blip>
          <a:srcRect b="40680" l="86780" r="-4360" t="32381"/>
          <a:stretch/>
        </p:blipFill>
        <p:spPr>
          <a:xfrm>
            <a:off x="0" y="1269807"/>
            <a:ext cx="982786" cy="1505488"/>
          </a:xfrm>
          <a:prstGeom prst="rect">
            <a:avLst/>
          </a:prstGeom>
          <a:noFill/>
          <a:ln>
            <a:noFill/>
          </a:ln>
        </p:spPr>
      </p:pic>
      <p:pic>
        <p:nvPicPr>
          <p:cNvPr id="43" name="Google Shape;43;p6"/>
          <p:cNvPicPr preferRelativeResize="0"/>
          <p:nvPr/>
        </p:nvPicPr>
        <p:blipFill rotWithShape="1">
          <a:blip r:embed="rId2">
            <a:alphaModFix/>
          </a:blip>
          <a:srcRect b="88431" l="61576" r="20842" t="1513"/>
          <a:stretch/>
        </p:blipFill>
        <p:spPr>
          <a:xfrm>
            <a:off x="0" y="6296025"/>
            <a:ext cx="982786" cy="561973"/>
          </a:xfrm>
          <a:prstGeom prst="rect">
            <a:avLst/>
          </a:prstGeom>
          <a:noFill/>
          <a:ln>
            <a:noFill/>
          </a:ln>
        </p:spPr>
      </p:pic>
      <p:pic>
        <p:nvPicPr>
          <p:cNvPr id="44" name="Google Shape;44;p6"/>
          <p:cNvPicPr preferRelativeResize="0"/>
          <p:nvPr/>
        </p:nvPicPr>
        <p:blipFill rotWithShape="1">
          <a:blip r:embed="rId3">
            <a:alphaModFix/>
          </a:blip>
          <a:srcRect b="31851" l="5148" r="86065" t="45097"/>
          <a:stretch/>
        </p:blipFill>
        <p:spPr>
          <a:xfrm>
            <a:off x="11703437" y="3382263"/>
            <a:ext cx="491219" cy="1288237"/>
          </a:xfrm>
          <a:prstGeom prst="rect">
            <a:avLst/>
          </a:prstGeom>
          <a:noFill/>
          <a:ln>
            <a:noFill/>
          </a:ln>
        </p:spPr>
      </p:pic>
      <p:sp>
        <p:nvSpPr>
          <p:cNvPr id="45" name="Google Shape;45;p6"/>
          <p:cNvSpPr txBox="1"/>
          <p:nvPr>
            <p:ph type="title"/>
          </p:nvPr>
        </p:nvSpPr>
        <p:spPr>
          <a:xfrm>
            <a:off x="559572" y="359101"/>
            <a:ext cx="9032700" cy="5232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55BB"/>
              </a:buClr>
              <a:buSzPts val="2800"/>
              <a:buFont typeface="Montserrat"/>
              <a:buNone/>
              <a:defRPr b="1" i="0" sz="2800" u="none" cap="none" strike="noStrike">
                <a:solidFill>
                  <a:srgbClr val="0055B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6"/>
          <p:cNvSpPr txBox="1"/>
          <p:nvPr>
            <p:ph idx="1" type="body"/>
          </p:nvPr>
        </p:nvSpPr>
        <p:spPr>
          <a:xfrm>
            <a:off x="559572" y="1729294"/>
            <a:ext cx="1348500" cy="338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BBEE"/>
              </a:buClr>
              <a:buSzPts val="1600"/>
              <a:buFont typeface="Arial"/>
              <a:buNone/>
              <a:defRPr b="1" i="0" sz="1600" u="none" cap="none" strike="noStrike">
                <a:solidFill>
                  <a:srgbClr val="00BBEE"/>
                </a:solidFill>
                <a:latin typeface="Montserrat"/>
                <a:ea typeface="Montserrat"/>
                <a:cs typeface="Montserrat"/>
                <a:sym typeface="Montserrat"/>
              </a:defRPr>
            </a:lvl1pPr>
            <a:lvl2pPr indent="-317500" lvl="1" marL="914400" marR="0" rtl="0" algn="l">
              <a:lnSpc>
                <a:spcPct val="100000"/>
              </a:lnSpc>
              <a:spcBef>
                <a:spcPts val="600"/>
              </a:spcBef>
              <a:spcAft>
                <a:spcPts val="0"/>
              </a:spcAft>
              <a:buClr>
                <a:srgbClr val="222A3F"/>
              </a:buClr>
              <a:buSzPts val="1400"/>
              <a:buFont typeface="Arial"/>
              <a:buChar char="•"/>
              <a:defRPr b="0" i="0" sz="1400" u="none" cap="none" strike="noStrike">
                <a:solidFill>
                  <a:srgbClr val="222A3F"/>
                </a:solidFill>
                <a:latin typeface="Montserrat"/>
                <a:ea typeface="Montserrat"/>
                <a:cs typeface="Montserrat"/>
                <a:sym typeface="Montserrat"/>
              </a:defRPr>
            </a:lvl2pPr>
            <a:lvl3pPr indent="-355600" lvl="2" marL="1371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2" type="body"/>
          </p:nvPr>
        </p:nvSpPr>
        <p:spPr>
          <a:xfrm>
            <a:off x="559572" y="2409034"/>
            <a:ext cx="1649700" cy="3078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222A3F"/>
              </a:buClr>
              <a:buSzPts val="1400"/>
              <a:buFont typeface="Arial"/>
              <a:buNone/>
              <a:defRPr b="0" i="0" sz="1400" u="none" cap="none" strike="noStrike">
                <a:solidFill>
                  <a:srgbClr val="222A3F"/>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6"/>
          <p:cNvSpPr/>
          <p:nvPr/>
        </p:nvSpPr>
        <p:spPr>
          <a:xfrm>
            <a:off x="11641138" y="6453188"/>
            <a:ext cx="415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ru-RU" sz="1400" u="none" cap="none" strike="noStrike">
                <a:solidFill>
                  <a:srgbClr val="8F9092"/>
                </a:solidFill>
                <a:latin typeface="Montserrat"/>
                <a:ea typeface="Montserrat"/>
                <a:cs typeface="Montserrat"/>
                <a:sym typeface="Montserrat"/>
              </a:rPr>
              <a:t>‹#›</a:t>
            </a:fld>
            <a:endParaRPr b="0" i="0" sz="1400" u="none" cap="none" strike="noStrike">
              <a:solidFill>
                <a:srgbClr val="8F9092"/>
              </a:solidFill>
              <a:latin typeface="Montserrat"/>
              <a:ea typeface="Montserrat"/>
              <a:cs typeface="Montserrat"/>
              <a:sym typeface="Montserrat"/>
            </a:endParaRPr>
          </a:p>
        </p:txBody>
      </p:sp>
      <p:pic>
        <p:nvPicPr>
          <p:cNvPr id="49" name="Google Shape;49;p6"/>
          <p:cNvPicPr preferRelativeResize="0"/>
          <p:nvPr/>
        </p:nvPicPr>
        <p:blipFill rotWithShape="1">
          <a:blip r:embed="rId4">
            <a:alphaModFix/>
          </a:blip>
          <a:srcRect b="0" l="0" r="0" t="0"/>
          <a:stretch/>
        </p:blipFill>
        <p:spPr>
          <a:xfrm>
            <a:off x="9820823" y="41586"/>
            <a:ext cx="1820315" cy="115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_Титульный слайд 2">
  <p:cSld name="eng_Титульный слайд 2">
    <p:spTree>
      <p:nvGrpSpPr>
        <p:cNvPr id="50" name="Shape 50"/>
        <p:cNvGrpSpPr/>
        <p:nvPr/>
      </p:nvGrpSpPr>
      <p:grpSpPr>
        <a:xfrm>
          <a:off x="0" y="0"/>
          <a:ext cx="0" cy="0"/>
          <a:chOff x="0" y="0"/>
          <a:chExt cx="0" cy="0"/>
        </a:xfrm>
      </p:grpSpPr>
      <p:sp>
        <p:nvSpPr>
          <p:cNvPr id="51" name="Google Shape;51;p7"/>
          <p:cNvSpPr txBox="1"/>
          <p:nvPr>
            <p:ph idx="1" type="body"/>
          </p:nvPr>
        </p:nvSpPr>
        <p:spPr>
          <a:xfrm>
            <a:off x="6418217" y="6083856"/>
            <a:ext cx="1649700" cy="3693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A5A5A5"/>
              </a:buClr>
              <a:buSzPts val="1800"/>
              <a:buFont typeface="Arial"/>
              <a:buNone/>
              <a:defRPr b="0" i="0" sz="1800" u="none" cap="none" strike="noStrike">
                <a:solidFill>
                  <a:srgbClr val="A5A5A5"/>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2" type="body"/>
          </p:nvPr>
        </p:nvSpPr>
        <p:spPr>
          <a:xfrm>
            <a:off x="6418217" y="2567225"/>
            <a:ext cx="2694900" cy="461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A5A5A5"/>
              </a:buClr>
              <a:buSzPts val="2400"/>
              <a:buFont typeface="Arial"/>
              <a:buNone/>
              <a:defRPr b="0" i="0" sz="2400" u="none" cap="none" strike="noStrike">
                <a:solidFill>
                  <a:srgbClr val="A5A5A5"/>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3" type="body"/>
          </p:nvPr>
        </p:nvSpPr>
        <p:spPr>
          <a:xfrm>
            <a:off x="6418217" y="3198167"/>
            <a:ext cx="2936100" cy="6462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55BB"/>
              </a:buClr>
              <a:buSzPts val="3600"/>
              <a:buFont typeface="Arial"/>
              <a:buNone/>
              <a:defRPr b="1" i="0" sz="3600" u="none" cap="none" strike="noStrike">
                <a:solidFill>
                  <a:srgbClr val="0055BB"/>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4" name="Google Shape;54;p7"/>
          <p:cNvPicPr preferRelativeResize="0"/>
          <p:nvPr/>
        </p:nvPicPr>
        <p:blipFill rotWithShape="1">
          <a:blip r:embed="rId2">
            <a:alphaModFix/>
          </a:blip>
          <a:srcRect b="0" l="0" r="0" t="0"/>
          <a:stretch/>
        </p:blipFill>
        <p:spPr>
          <a:xfrm>
            <a:off x="0" y="1169250"/>
            <a:ext cx="5888429" cy="4089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атомом">
  <p:cSld name="Шапка с атомом">
    <p:spTree>
      <p:nvGrpSpPr>
        <p:cNvPr id="55" name="Shape 55"/>
        <p:cNvGrpSpPr/>
        <p:nvPr/>
      </p:nvGrpSpPr>
      <p:grpSpPr>
        <a:xfrm>
          <a:off x="0" y="0"/>
          <a:ext cx="0" cy="0"/>
          <a:chOff x="0" y="0"/>
          <a:chExt cx="0" cy="0"/>
        </a:xfrm>
      </p:grpSpPr>
      <p:sp>
        <p:nvSpPr>
          <p:cNvPr id="56" name="Google Shape;56;p8"/>
          <p:cNvSpPr/>
          <p:nvPr/>
        </p:nvSpPr>
        <p:spPr>
          <a:xfrm>
            <a:off x="11641138" y="6453188"/>
            <a:ext cx="415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ru-RU" sz="1400" u="none" cap="none" strike="noStrike">
                <a:solidFill>
                  <a:srgbClr val="8F9092"/>
                </a:solidFill>
                <a:latin typeface="Montserrat"/>
                <a:ea typeface="Montserrat"/>
                <a:cs typeface="Montserrat"/>
                <a:sym typeface="Montserrat"/>
              </a:rPr>
              <a:t>‹#›</a:t>
            </a:fld>
            <a:endParaRPr b="0" i="0" sz="1400" u="none" cap="none" strike="noStrike">
              <a:solidFill>
                <a:srgbClr val="8F9092"/>
              </a:solidFill>
              <a:latin typeface="Montserrat"/>
              <a:ea typeface="Montserrat"/>
              <a:cs typeface="Montserrat"/>
              <a:sym typeface="Montserrat"/>
            </a:endParaRPr>
          </a:p>
        </p:txBody>
      </p:sp>
      <p:pic>
        <p:nvPicPr>
          <p:cNvPr id="57" name="Google Shape;57;p8"/>
          <p:cNvPicPr preferRelativeResize="0"/>
          <p:nvPr/>
        </p:nvPicPr>
        <p:blipFill rotWithShape="1">
          <a:blip r:embed="rId2">
            <a:alphaModFix/>
          </a:blip>
          <a:srcRect b="40680" l="86780" r="-4360" t="32381"/>
          <a:stretch/>
        </p:blipFill>
        <p:spPr>
          <a:xfrm>
            <a:off x="0" y="1269807"/>
            <a:ext cx="982786" cy="1505488"/>
          </a:xfrm>
          <a:prstGeom prst="rect">
            <a:avLst/>
          </a:prstGeom>
          <a:noFill/>
          <a:ln>
            <a:noFill/>
          </a:ln>
        </p:spPr>
      </p:pic>
      <p:sp>
        <p:nvSpPr>
          <p:cNvPr id="58" name="Google Shape;58;p8"/>
          <p:cNvSpPr/>
          <p:nvPr/>
        </p:nvSpPr>
        <p:spPr>
          <a:xfrm>
            <a:off x="-1" y="-1"/>
            <a:ext cx="12192000" cy="1224000"/>
          </a:xfrm>
          <a:prstGeom prst="rect">
            <a:avLst/>
          </a:prstGeom>
          <a:solidFill>
            <a:srgbClr val="0055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55BB"/>
              </a:solidFill>
              <a:latin typeface="Calibri"/>
              <a:ea typeface="Calibri"/>
              <a:cs typeface="Calibri"/>
              <a:sym typeface="Calibri"/>
            </a:endParaRPr>
          </a:p>
        </p:txBody>
      </p:sp>
      <p:pic>
        <p:nvPicPr>
          <p:cNvPr id="59" name="Google Shape;59;p8"/>
          <p:cNvPicPr preferRelativeResize="0"/>
          <p:nvPr/>
        </p:nvPicPr>
        <p:blipFill rotWithShape="1">
          <a:blip r:embed="rId3">
            <a:alphaModFix/>
          </a:blip>
          <a:srcRect b="46857" l="0" r="0" t="23654"/>
          <a:stretch/>
        </p:blipFill>
        <p:spPr>
          <a:xfrm>
            <a:off x="8040340" y="-1"/>
            <a:ext cx="4151659" cy="1224000"/>
          </a:xfrm>
          <a:prstGeom prst="rect">
            <a:avLst/>
          </a:prstGeom>
          <a:noFill/>
          <a:ln>
            <a:noFill/>
          </a:ln>
        </p:spPr>
      </p:pic>
      <p:pic>
        <p:nvPicPr>
          <p:cNvPr id="60" name="Google Shape;60;p8"/>
          <p:cNvPicPr preferRelativeResize="0"/>
          <p:nvPr/>
        </p:nvPicPr>
        <p:blipFill rotWithShape="1">
          <a:blip r:embed="rId2">
            <a:alphaModFix/>
          </a:blip>
          <a:srcRect b="88431" l="61576" r="20842" t="1513"/>
          <a:stretch/>
        </p:blipFill>
        <p:spPr>
          <a:xfrm>
            <a:off x="0" y="6296025"/>
            <a:ext cx="982786" cy="561973"/>
          </a:xfrm>
          <a:prstGeom prst="rect">
            <a:avLst/>
          </a:prstGeom>
          <a:noFill/>
          <a:ln>
            <a:noFill/>
          </a:ln>
        </p:spPr>
      </p:pic>
      <p:pic>
        <p:nvPicPr>
          <p:cNvPr id="61" name="Google Shape;61;p8"/>
          <p:cNvPicPr preferRelativeResize="0"/>
          <p:nvPr/>
        </p:nvPicPr>
        <p:blipFill rotWithShape="1">
          <a:blip r:embed="rId4">
            <a:alphaModFix/>
          </a:blip>
          <a:srcRect b="31851" l="5148" r="86065" t="45097"/>
          <a:stretch/>
        </p:blipFill>
        <p:spPr>
          <a:xfrm>
            <a:off x="11703437" y="3382263"/>
            <a:ext cx="491219" cy="1288237"/>
          </a:xfrm>
          <a:prstGeom prst="rect">
            <a:avLst/>
          </a:prstGeom>
          <a:noFill/>
          <a:ln>
            <a:noFill/>
          </a:ln>
        </p:spPr>
      </p:pic>
      <p:sp>
        <p:nvSpPr>
          <p:cNvPr id="62" name="Google Shape;62;p8"/>
          <p:cNvSpPr txBox="1"/>
          <p:nvPr>
            <p:ph type="title"/>
          </p:nvPr>
        </p:nvSpPr>
        <p:spPr>
          <a:xfrm>
            <a:off x="559572" y="359101"/>
            <a:ext cx="11081700" cy="5232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chemeClr val="lt1"/>
              </a:buClr>
              <a:buSzPts val="2800"/>
              <a:buFont typeface="Montserrat"/>
              <a:buNone/>
              <a:defRPr b="1" i="0" sz="28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8"/>
          <p:cNvSpPr txBox="1"/>
          <p:nvPr>
            <p:ph idx="1" type="body"/>
          </p:nvPr>
        </p:nvSpPr>
        <p:spPr>
          <a:xfrm>
            <a:off x="559572" y="1729294"/>
            <a:ext cx="1348500" cy="338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chemeClr val="accent2"/>
              </a:buClr>
              <a:buSzPts val="1600"/>
              <a:buFont typeface="Arial"/>
              <a:buNone/>
              <a:defRPr b="1" i="0" sz="1600" u="none" cap="none" strike="noStrike">
                <a:solidFill>
                  <a:schemeClr val="accent2"/>
                </a:solidFill>
                <a:latin typeface="Montserrat"/>
                <a:ea typeface="Montserrat"/>
                <a:cs typeface="Montserrat"/>
                <a:sym typeface="Montserrat"/>
              </a:defRPr>
            </a:lvl1pPr>
            <a:lvl2pPr indent="-317500" lvl="1" marL="914400" marR="0" rtl="0" algn="l">
              <a:lnSpc>
                <a:spcPct val="100000"/>
              </a:lnSpc>
              <a:spcBef>
                <a:spcPts val="600"/>
              </a:spcBef>
              <a:spcAft>
                <a:spcPts val="0"/>
              </a:spcAft>
              <a:buClr>
                <a:srgbClr val="222A3F"/>
              </a:buClr>
              <a:buSzPts val="1400"/>
              <a:buFont typeface="Arial"/>
              <a:buChar char="•"/>
              <a:defRPr b="0" i="0" sz="1400" u="none" cap="none" strike="noStrike">
                <a:solidFill>
                  <a:srgbClr val="222A3F"/>
                </a:solidFill>
                <a:latin typeface="Montserrat"/>
                <a:ea typeface="Montserrat"/>
                <a:cs typeface="Montserrat"/>
                <a:sym typeface="Montserrat"/>
              </a:defRPr>
            </a:lvl2pPr>
            <a:lvl3pPr indent="-355600" lvl="2" marL="1371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8"/>
          <p:cNvSpPr txBox="1"/>
          <p:nvPr>
            <p:ph idx="2" type="body"/>
          </p:nvPr>
        </p:nvSpPr>
        <p:spPr>
          <a:xfrm>
            <a:off x="559572" y="2409034"/>
            <a:ext cx="1649700" cy="3078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222A3F"/>
              </a:buClr>
              <a:buSzPts val="1400"/>
              <a:buFont typeface="Arial"/>
              <a:buNone/>
              <a:defRPr b="0" i="0" sz="1400" u="none" cap="none" strike="noStrike">
                <a:solidFill>
                  <a:srgbClr val="222A3F"/>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логотипом без коня (белая)">
  <p:cSld name="Шапка с логотипом без коня (белая)">
    <p:spTree>
      <p:nvGrpSpPr>
        <p:cNvPr id="65"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b="40680" l="86780" r="-4360" t="32381"/>
          <a:stretch/>
        </p:blipFill>
        <p:spPr>
          <a:xfrm>
            <a:off x="0" y="1269807"/>
            <a:ext cx="982786" cy="1505488"/>
          </a:xfrm>
          <a:prstGeom prst="rect">
            <a:avLst/>
          </a:prstGeom>
          <a:noFill/>
          <a:ln>
            <a:noFill/>
          </a:ln>
        </p:spPr>
      </p:pic>
      <p:pic>
        <p:nvPicPr>
          <p:cNvPr id="67" name="Google Shape;67;p9"/>
          <p:cNvPicPr preferRelativeResize="0"/>
          <p:nvPr/>
        </p:nvPicPr>
        <p:blipFill rotWithShape="1">
          <a:blip r:embed="rId2">
            <a:alphaModFix/>
          </a:blip>
          <a:srcRect b="88431" l="61576" r="20842" t="1513"/>
          <a:stretch/>
        </p:blipFill>
        <p:spPr>
          <a:xfrm>
            <a:off x="0" y="6296025"/>
            <a:ext cx="982786" cy="561973"/>
          </a:xfrm>
          <a:prstGeom prst="rect">
            <a:avLst/>
          </a:prstGeom>
          <a:noFill/>
          <a:ln>
            <a:noFill/>
          </a:ln>
        </p:spPr>
      </p:pic>
      <p:pic>
        <p:nvPicPr>
          <p:cNvPr id="68" name="Google Shape;68;p9"/>
          <p:cNvPicPr preferRelativeResize="0"/>
          <p:nvPr/>
        </p:nvPicPr>
        <p:blipFill rotWithShape="1">
          <a:blip r:embed="rId3">
            <a:alphaModFix/>
          </a:blip>
          <a:srcRect b="31851" l="5148" r="86065" t="45097"/>
          <a:stretch/>
        </p:blipFill>
        <p:spPr>
          <a:xfrm>
            <a:off x="11703437" y="3382263"/>
            <a:ext cx="491219" cy="1288237"/>
          </a:xfrm>
          <a:prstGeom prst="rect">
            <a:avLst/>
          </a:prstGeom>
          <a:noFill/>
          <a:ln>
            <a:noFill/>
          </a:ln>
        </p:spPr>
      </p:pic>
      <p:sp>
        <p:nvSpPr>
          <p:cNvPr id="69" name="Google Shape;69;p9"/>
          <p:cNvSpPr txBox="1"/>
          <p:nvPr>
            <p:ph type="title"/>
          </p:nvPr>
        </p:nvSpPr>
        <p:spPr>
          <a:xfrm>
            <a:off x="559572" y="359101"/>
            <a:ext cx="9199800" cy="5232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rgbClr val="0055BB"/>
              </a:buClr>
              <a:buSzPts val="2800"/>
              <a:buFont typeface="Montserrat"/>
              <a:buNone/>
              <a:defRPr b="1" i="0" sz="2800" u="none" cap="none" strike="noStrike">
                <a:solidFill>
                  <a:srgbClr val="0055B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9"/>
          <p:cNvSpPr txBox="1"/>
          <p:nvPr>
            <p:ph idx="1" type="body"/>
          </p:nvPr>
        </p:nvSpPr>
        <p:spPr>
          <a:xfrm>
            <a:off x="559572" y="1729294"/>
            <a:ext cx="1348500" cy="338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BBEE"/>
              </a:buClr>
              <a:buSzPts val="1600"/>
              <a:buFont typeface="Arial"/>
              <a:buNone/>
              <a:defRPr b="1" i="0" sz="1600" u="none" cap="none" strike="noStrike">
                <a:solidFill>
                  <a:srgbClr val="00BBEE"/>
                </a:solidFill>
                <a:latin typeface="Montserrat"/>
                <a:ea typeface="Montserrat"/>
                <a:cs typeface="Montserrat"/>
                <a:sym typeface="Montserrat"/>
              </a:defRPr>
            </a:lvl1pPr>
            <a:lvl2pPr indent="-317500" lvl="1" marL="914400" marR="0" rtl="0" algn="l">
              <a:lnSpc>
                <a:spcPct val="100000"/>
              </a:lnSpc>
              <a:spcBef>
                <a:spcPts val="600"/>
              </a:spcBef>
              <a:spcAft>
                <a:spcPts val="0"/>
              </a:spcAft>
              <a:buClr>
                <a:srgbClr val="222A3F"/>
              </a:buClr>
              <a:buSzPts val="1400"/>
              <a:buFont typeface="Arial"/>
              <a:buChar char="•"/>
              <a:defRPr b="0" i="0" sz="1400" u="none" cap="none" strike="noStrike">
                <a:solidFill>
                  <a:srgbClr val="222A3F"/>
                </a:solidFill>
                <a:latin typeface="Montserrat"/>
                <a:ea typeface="Montserrat"/>
                <a:cs typeface="Montserrat"/>
                <a:sym typeface="Montserrat"/>
              </a:defRPr>
            </a:lvl2pPr>
            <a:lvl3pPr indent="-355600" lvl="2" marL="1371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9"/>
          <p:cNvSpPr txBox="1"/>
          <p:nvPr>
            <p:ph idx="2" type="body"/>
          </p:nvPr>
        </p:nvSpPr>
        <p:spPr>
          <a:xfrm>
            <a:off x="559572" y="2409034"/>
            <a:ext cx="1649700" cy="3078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222A3F"/>
              </a:buClr>
              <a:buSzPts val="1400"/>
              <a:buFont typeface="Arial"/>
              <a:buNone/>
              <a:defRPr b="0" i="0" sz="1400" u="none" cap="none" strike="noStrike">
                <a:solidFill>
                  <a:srgbClr val="222A3F"/>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9"/>
          <p:cNvSpPr/>
          <p:nvPr/>
        </p:nvSpPr>
        <p:spPr>
          <a:xfrm>
            <a:off x="11641138" y="6453188"/>
            <a:ext cx="415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ru-RU" sz="1400" u="none" cap="none" strike="noStrike">
                <a:solidFill>
                  <a:srgbClr val="8F9092"/>
                </a:solidFill>
                <a:latin typeface="Montserrat"/>
                <a:ea typeface="Montserrat"/>
                <a:cs typeface="Montserrat"/>
                <a:sym typeface="Montserrat"/>
              </a:rPr>
              <a:t>‹#›</a:t>
            </a:fld>
            <a:endParaRPr b="0" i="0" sz="1400" u="none" cap="none" strike="noStrike">
              <a:solidFill>
                <a:srgbClr val="8F9092"/>
              </a:solidFill>
              <a:latin typeface="Montserrat"/>
              <a:ea typeface="Montserrat"/>
              <a:cs typeface="Montserrat"/>
              <a:sym typeface="Montserrat"/>
            </a:endParaRPr>
          </a:p>
        </p:txBody>
      </p:sp>
      <p:pic>
        <p:nvPicPr>
          <p:cNvPr id="73" name="Google Shape;73;p9"/>
          <p:cNvPicPr preferRelativeResize="0"/>
          <p:nvPr/>
        </p:nvPicPr>
        <p:blipFill rotWithShape="1">
          <a:blip r:embed="rId4">
            <a:alphaModFix/>
          </a:blip>
          <a:srcRect b="0" l="0" r="0" t="0"/>
          <a:stretch/>
        </p:blipFill>
        <p:spPr>
          <a:xfrm>
            <a:off x="9985138" y="170399"/>
            <a:ext cx="1656000" cy="883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логотипом без коня (синяя)">
  <p:cSld name="Шапка с логотипом без коня (синяя)">
    <p:spTree>
      <p:nvGrpSpPr>
        <p:cNvPr id="74" name="Shape 74"/>
        <p:cNvGrpSpPr/>
        <p:nvPr/>
      </p:nvGrpSpPr>
      <p:grpSpPr>
        <a:xfrm>
          <a:off x="0" y="0"/>
          <a:ext cx="0" cy="0"/>
          <a:chOff x="0" y="0"/>
          <a:chExt cx="0" cy="0"/>
        </a:xfrm>
      </p:grpSpPr>
      <p:sp>
        <p:nvSpPr>
          <p:cNvPr id="75" name="Google Shape;75;p10"/>
          <p:cNvSpPr/>
          <p:nvPr/>
        </p:nvSpPr>
        <p:spPr>
          <a:xfrm>
            <a:off x="-1" y="-1"/>
            <a:ext cx="12192000" cy="1224000"/>
          </a:xfrm>
          <a:prstGeom prst="rect">
            <a:avLst/>
          </a:prstGeom>
          <a:solidFill>
            <a:srgbClr val="0055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6" name="Google Shape;76;p10"/>
          <p:cNvPicPr preferRelativeResize="0"/>
          <p:nvPr/>
        </p:nvPicPr>
        <p:blipFill rotWithShape="1">
          <a:blip r:embed="rId2">
            <a:alphaModFix/>
          </a:blip>
          <a:srcRect b="0" l="0" r="0" t="0"/>
          <a:stretch/>
        </p:blipFill>
        <p:spPr>
          <a:xfrm>
            <a:off x="9992762" y="170399"/>
            <a:ext cx="1656000" cy="883200"/>
          </a:xfrm>
          <a:prstGeom prst="rect">
            <a:avLst/>
          </a:prstGeom>
          <a:noFill/>
          <a:ln>
            <a:noFill/>
          </a:ln>
        </p:spPr>
      </p:pic>
      <p:pic>
        <p:nvPicPr>
          <p:cNvPr id="77" name="Google Shape;77;p10"/>
          <p:cNvPicPr preferRelativeResize="0"/>
          <p:nvPr/>
        </p:nvPicPr>
        <p:blipFill rotWithShape="1">
          <a:blip r:embed="rId3">
            <a:alphaModFix/>
          </a:blip>
          <a:srcRect b="40680" l="86780" r="-4360" t="32381"/>
          <a:stretch/>
        </p:blipFill>
        <p:spPr>
          <a:xfrm>
            <a:off x="0" y="1269807"/>
            <a:ext cx="982786" cy="1505488"/>
          </a:xfrm>
          <a:prstGeom prst="rect">
            <a:avLst/>
          </a:prstGeom>
          <a:noFill/>
          <a:ln>
            <a:noFill/>
          </a:ln>
        </p:spPr>
      </p:pic>
      <p:pic>
        <p:nvPicPr>
          <p:cNvPr id="78" name="Google Shape;78;p10"/>
          <p:cNvPicPr preferRelativeResize="0"/>
          <p:nvPr/>
        </p:nvPicPr>
        <p:blipFill rotWithShape="1">
          <a:blip r:embed="rId3">
            <a:alphaModFix/>
          </a:blip>
          <a:srcRect b="88431" l="61576" r="20842" t="1513"/>
          <a:stretch/>
        </p:blipFill>
        <p:spPr>
          <a:xfrm>
            <a:off x="0" y="6296025"/>
            <a:ext cx="982786" cy="561973"/>
          </a:xfrm>
          <a:prstGeom prst="rect">
            <a:avLst/>
          </a:prstGeom>
          <a:noFill/>
          <a:ln>
            <a:noFill/>
          </a:ln>
        </p:spPr>
      </p:pic>
      <p:pic>
        <p:nvPicPr>
          <p:cNvPr id="79" name="Google Shape;79;p10"/>
          <p:cNvPicPr preferRelativeResize="0"/>
          <p:nvPr/>
        </p:nvPicPr>
        <p:blipFill rotWithShape="1">
          <a:blip r:embed="rId4">
            <a:alphaModFix/>
          </a:blip>
          <a:srcRect b="31851" l="5148" r="86065" t="45097"/>
          <a:stretch/>
        </p:blipFill>
        <p:spPr>
          <a:xfrm>
            <a:off x="11703437" y="3382263"/>
            <a:ext cx="491219" cy="1288237"/>
          </a:xfrm>
          <a:prstGeom prst="rect">
            <a:avLst/>
          </a:prstGeom>
          <a:noFill/>
          <a:ln>
            <a:noFill/>
          </a:ln>
        </p:spPr>
      </p:pic>
      <p:sp>
        <p:nvSpPr>
          <p:cNvPr id="80" name="Google Shape;80;p10"/>
          <p:cNvSpPr txBox="1"/>
          <p:nvPr>
            <p:ph type="title"/>
          </p:nvPr>
        </p:nvSpPr>
        <p:spPr>
          <a:xfrm>
            <a:off x="559572" y="359101"/>
            <a:ext cx="9173400" cy="523200"/>
          </a:xfrm>
          <a:prstGeom prst="rect">
            <a:avLst/>
          </a:prstGeom>
          <a:noFill/>
          <a:ln>
            <a:noFill/>
          </a:ln>
        </p:spPr>
        <p:txBody>
          <a:bodyPr anchorCtr="0" anchor="ctr" bIns="45700" lIns="91425" spcFirstLastPara="1" rIns="91425" wrap="square" tIns="45700">
            <a:spAutoFit/>
          </a:bodyPr>
          <a:lstStyle>
            <a:lvl1pPr lvl="0" marR="0" rtl="0" algn="l">
              <a:lnSpc>
                <a:spcPct val="100000"/>
              </a:lnSpc>
              <a:spcBef>
                <a:spcPts val="0"/>
              </a:spcBef>
              <a:spcAft>
                <a:spcPts val="0"/>
              </a:spcAft>
              <a:buClr>
                <a:schemeClr val="lt1"/>
              </a:buClr>
              <a:buSzPts val="2800"/>
              <a:buFont typeface="Montserrat"/>
              <a:buNone/>
              <a:defRPr b="1" i="0" sz="28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10"/>
          <p:cNvSpPr txBox="1"/>
          <p:nvPr>
            <p:ph idx="1" type="body"/>
          </p:nvPr>
        </p:nvSpPr>
        <p:spPr>
          <a:xfrm>
            <a:off x="559572" y="1729294"/>
            <a:ext cx="1348500" cy="3387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00BBEE"/>
              </a:buClr>
              <a:buSzPts val="1600"/>
              <a:buFont typeface="Arial"/>
              <a:buNone/>
              <a:defRPr b="1" i="0" sz="1600" u="none" cap="none" strike="noStrike">
                <a:solidFill>
                  <a:srgbClr val="00BBEE"/>
                </a:solidFill>
                <a:latin typeface="Montserrat"/>
                <a:ea typeface="Montserrat"/>
                <a:cs typeface="Montserrat"/>
                <a:sym typeface="Montserrat"/>
              </a:defRPr>
            </a:lvl1pPr>
            <a:lvl2pPr indent="-317500" lvl="1" marL="914400" marR="0" rtl="0" algn="l">
              <a:lnSpc>
                <a:spcPct val="100000"/>
              </a:lnSpc>
              <a:spcBef>
                <a:spcPts val="600"/>
              </a:spcBef>
              <a:spcAft>
                <a:spcPts val="0"/>
              </a:spcAft>
              <a:buClr>
                <a:srgbClr val="222A3F"/>
              </a:buClr>
              <a:buSzPts val="1400"/>
              <a:buFont typeface="Arial"/>
              <a:buChar char="•"/>
              <a:defRPr b="0" i="0" sz="1400" u="none" cap="none" strike="noStrike">
                <a:solidFill>
                  <a:srgbClr val="222A3F"/>
                </a:solidFill>
                <a:latin typeface="Montserrat"/>
                <a:ea typeface="Montserrat"/>
                <a:cs typeface="Montserrat"/>
                <a:sym typeface="Montserrat"/>
              </a:defRPr>
            </a:lvl2pPr>
            <a:lvl3pPr indent="-355600" lvl="2" marL="1371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0"/>
          <p:cNvSpPr txBox="1"/>
          <p:nvPr>
            <p:ph idx="2" type="body"/>
          </p:nvPr>
        </p:nvSpPr>
        <p:spPr>
          <a:xfrm>
            <a:off x="559572" y="2409034"/>
            <a:ext cx="1649700" cy="307800"/>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0"/>
              </a:spcBef>
              <a:spcAft>
                <a:spcPts val="0"/>
              </a:spcAft>
              <a:buClr>
                <a:srgbClr val="222A3F"/>
              </a:buClr>
              <a:buSzPts val="1400"/>
              <a:buFont typeface="Arial"/>
              <a:buNone/>
              <a:defRPr b="0" i="0" sz="1400" u="none" cap="none" strike="noStrike">
                <a:solidFill>
                  <a:srgbClr val="222A3F"/>
                </a:solidFill>
                <a:latin typeface="Montserrat"/>
                <a:ea typeface="Montserrat"/>
                <a:cs typeface="Montserrat"/>
                <a:sym typeface="Montserrat"/>
              </a:defRPr>
            </a:lvl1pPr>
            <a:lvl2pPr indent="-381000" lvl="1" marL="9144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0"/>
          <p:cNvSpPr/>
          <p:nvPr/>
        </p:nvSpPr>
        <p:spPr>
          <a:xfrm>
            <a:off x="11641138" y="6453188"/>
            <a:ext cx="4155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ru-RU" sz="1400" u="none" cap="none" strike="noStrike">
                <a:solidFill>
                  <a:srgbClr val="8F9092"/>
                </a:solidFill>
                <a:latin typeface="Montserrat"/>
                <a:ea typeface="Montserrat"/>
                <a:cs typeface="Montserrat"/>
                <a:sym typeface="Montserrat"/>
              </a:rPr>
              <a:t>‹#›</a:t>
            </a:fld>
            <a:endParaRPr b="0" i="0" sz="1400" u="none" cap="none" strike="noStrike">
              <a:solidFill>
                <a:srgbClr val="8F909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orient="horz" pos="391">
          <p15:clr>
            <a:srgbClr val="F26B43"/>
          </p15:clr>
        </p15:guide>
        <p15:guide id="4" orient="horz" pos="4065">
          <p15:clr>
            <a:srgbClr val="F26B43"/>
          </p15:clr>
        </p15:guide>
        <p15:guide id="5" pos="347">
          <p15:clr>
            <a:srgbClr val="F26B43"/>
          </p15:clr>
        </p15:guide>
        <p15:guide id="6" pos="73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36.pn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9.png"/><Relationship Id="rId5" Type="http://schemas.openxmlformats.org/officeDocument/2006/relationships/image" Target="../media/image20.png"/><Relationship Id="rId6" Type="http://schemas.openxmlformats.org/officeDocument/2006/relationships/image" Target="../media/image19.png"/><Relationship Id="rId7" Type="http://schemas.openxmlformats.org/officeDocument/2006/relationships/image" Target="../media/image27.png"/><Relationship Id="rId8"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nvSpPr>
        <p:spPr>
          <a:xfrm>
            <a:off x="4552826" y="298902"/>
            <a:ext cx="7491600" cy="1328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ru-RU" sz="2000">
                <a:solidFill>
                  <a:srgbClr val="8F8484"/>
                </a:solidFill>
                <a:highlight>
                  <a:srgbClr val="FFFFFF"/>
                </a:highlight>
                <a:latin typeface="Montserrat"/>
                <a:ea typeface="Montserrat"/>
                <a:cs typeface="Montserrat"/>
                <a:sym typeface="Montserrat"/>
              </a:rPr>
              <a:t>National Research Nuclear University MEPhI</a:t>
            </a:r>
            <a:endParaRPr sz="2000">
              <a:solidFill>
                <a:srgbClr val="8F8484"/>
              </a:solidFill>
              <a:latin typeface="Montserrat"/>
              <a:ea typeface="Montserrat"/>
              <a:cs typeface="Montserrat"/>
              <a:sym typeface="Montserrat"/>
            </a:endParaRPr>
          </a:p>
          <a:p>
            <a:pPr indent="0" lvl="0" marL="457200" rtl="0" algn="r">
              <a:lnSpc>
                <a:spcPct val="115000"/>
              </a:lnSpc>
              <a:spcBef>
                <a:spcPts val="300"/>
              </a:spcBef>
              <a:spcAft>
                <a:spcPts val="0"/>
              </a:spcAft>
              <a:buNone/>
            </a:pPr>
            <a:r>
              <a:rPr lang="ru-RU" sz="2000">
                <a:solidFill>
                  <a:srgbClr val="8F8484"/>
                </a:solidFill>
                <a:highlight>
                  <a:srgbClr val="FFFFFF"/>
                </a:highlight>
                <a:latin typeface="Montserrat"/>
                <a:ea typeface="Montserrat"/>
                <a:cs typeface="Montserrat"/>
                <a:sym typeface="Montserrat"/>
              </a:rPr>
              <a:t>Institute of Nuclear Physics and Engineering</a:t>
            </a:r>
            <a:endParaRPr sz="2000">
              <a:solidFill>
                <a:srgbClr val="8F8484"/>
              </a:solidFill>
              <a:highlight>
                <a:srgbClr val="FFFFFF"/>
              </a:highlight>
              <a:latin typeface="Montserrat"/>
              <a:ea typeface="Montserrat"/>
              <a:cs typeface="Montserrat"/>
              <a:sym typeface="Montserrat"/>
            </a:endParaRPr>
          </a:p>
          <a:p>
            <a:pPr indent="0" lvl="0" marL="0" marR="0" rtl="0" algn="r">
              <a:spcBef>
                <a:spcPts val="100"/>
              </a:spcBef>
              <a:spcAft>
                <a:spcPts val="0"/>
              </a:spcAft>
              <a:buNone/>
            </a:pPr>
            <a:r>
              <a:rPr lang="ru-RU" sz="2000">
                <a:solidFill>
                  <a:srgbClr val="8F8484"/>
                </a:solidFill>
                <a:latin typeface="Montserrat"/>
                <a:ea typeface="Montserrat"/>
                <a:cs typeface="Montserrat"/>
                <a:sym typeface="Montserrat"/>
              </a:rPr>
              <a:t>Department of "Elementary Particle Physics" №40</a:t>
            </a:r>
            <a:endParaRPr sz="2000">
              <a:solidFill>
                <a:srgbClr val="8F8484"/>
              </a:solidFill>
              <a:latin typeface="Montserrat"/>
              <a:ea typeface="Montserrat"/>
              <a:cs typeface="Montserrat"/>
              <a:sym typeface="Montserrat"/>
            </a:endParaRPr>
          </a:p>
          <a:p>
            <a:pPr indent="0" lvl="0" marL="0" marR="0" rtl="0" algn="r">
              <a:spcBef>
                <a:spcPts val="0"/>
              </a:spcBef>
              <a:spcAft>
                <a:spcPts val="0"/>
              </a:spcAft>
              <a:buNone/>
            </a:pPr>
            <a:r>
              <a:t/>
            </a:r>
            <a:endParaRPr/>
          </a:p>
        </p:txBody>
      </p:sp>
      <p:sp>
        <p:nvSpPr>
          <p:cNvPr id="122" name="Google Shape;122;p16"/>
          <p:cNvSpPr txBox="1"/>
          <p:nvPr/>
        </p:nvSpPr>
        <p:spPr>
          <a:xfrm>
            <a:off x="1128866" y="2848732"/>
            <a:ext cx="9934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5BB"/>
              </a:buClr>
              <a:buSzPts val="2800"/>
              <a:buFont typeface="Arial"/>
              <a:buNone/>
            </a:pPr>
            <a:r>
              <a:rPr lang="ru-RU" sz="2800">
                <a:solidFill>
                  <a:srgbClr val="0055BB"/>
                </a:solidFill>
              </a:rPr>
              <a:t>Application of artificial intelligence methods for particle identification in the FARICH SPD detector</a:t>
            </a:r>
            <a:endParaRPr/>
          </a:p>
        </p:txBody>
      </p:sp>
      <p:sp>
        <p:nvSpPr>
          <p:cNvPr id="123" name="Google Shape;123;p16"/>
          <p:cNvSpPr txBox="1"/>
          <p:nvPr/>
        </p:nvSpPr>
        <p:spPr>
          <a:xfrm>
            <a:off x="5368901" y="6251325"/>
            <a:ext cx="1452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a:solidFill>
                  <a:schemeClr val="dk1"/>
                </a:solidFill>
                <a:latin typeface="Calibri"/>
                <a:ea typeface="Calibri"/>
                <a:cs typeface="Calibri"/>
                <a:sym typeface="Calibri"/>
              </a:rPr>
              <a:t>Moscow </a:t>
            </a:r>
            <a:r>
              <a:rPr b="0" i="0" lang="ru-RU" sz="1400" u="none" cap="none" strike="noStrike">
                <a:solidFill>
                  <a:schemeClr val="dk1"/>
                </a:solidFill>
                <a:latin typeface="Calibri"/>
                <a:ea typeface="Calibri"/>
                <a:cs typeface="Calibri"/>
                <a:sym typeface="Calibri"/>
              </a:rPr>
              <a:t>202</a:t>
            </a:r>
            <a:r>
              <a:rPr lang="ru-RU">
                <a:solidFill>
                  <a:schemeClr val="dk1"/>
                </a:solidFill>
                <a:latin typeface="Calibri"/>
                <a:ea typeface="Calibri"/>
                <a:cs typeface="Calibri"/>
                <a:sym typeface="Calibri"/>
              </a:rPr>
              <a:t>4</a:t>
            </a:r>
            <a:endParaRPr sz="1400">
              <a:solidFill>
                <a:schemeClr val="dk1"/>
              </a:solidFill>
              <a:latin typeface="Calibri"/>
              <a:ea typeface="Calibri"/>
              <a:cs typeface="Calibri"/>
              <a:sym typeface="Calibri"/>
            </a:endParaRPr>
          </a:p>
        </p:txBody>
      </p:sp>
      <p:sp>
        <p:nvSpPr>
          <p:cNvPr id="124" name="Google Shape;124;p16"/>
          <p:cNvSpPr txBox="1"/>
          <p:nvPr/>
        </p:nvSpPr>
        <p:spPr>
          <a:xfrm>
            <a:off x="7451577" y="5337006"/>
            <a:ext cx="4279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600">
                <a:solidFill>
                  <a:srgbClr val="8F8484"/>
                </a:solidFill>
                <a:latin typeface="Montserrat"/>
                <a:ea typeface="Montserrat"/>
                <a:cs typeface="Montserrat"/>
                <a:sym typeface="Montserrat"/>
              </a:rPr>
              <a:t>Supervisor</a:t>
            </a:r>
            <a:r>
              <a:rPr lang="ru-RU" sz="1600">
                <a:solidFill>
                  <a:srgbClr val="8F8484"/>
                </a:solidFill>
                <a:latin typeface="Montserrat"/>
                <a:ea typeface="Montserrat"/>
                <a:cs typeface="Montserrat"/>
                <a:sym typeface="Montserrat"/>
              </a:rPr>
              <a:t>:	       Zhemchugov A.S.</a:t>
            </a:r>
            <a:endParaRPr>
              <a:latin typeface="Montserrat"/>
              <a:ea typeface="Montserrat"/>
              <a:cs typeface="Montserrat"/>
              <a:sym typeface="Montserrat"/>
            </a:endParaRPr>
          </a:p>
          <a:p>
            <a:pPr indent="0" lvl="0" marL="0" marR="0" rtl="0" algn="l">
              <a:spcBef>
                <a:spcPts val="0"/>
              </a:spcBef>
              <a:spcAft>
                <a:spcPts val="0"/>
              </a:spcAft>
              <a:buNone/>
            </a:pPr>
            <a:r>
              <a:rPr b="1" lang="ru-RU" sz="1600">
                <a:solidFill>
                  <a:srgbClr val="8F8484"/>
                </a:solidFill>
                <a:latin typeface="Montserrat"/>
                <a:ea typeface="Montserrat"/>
                <a:cs typeface="Montserrat"/>
                <a:sym typeface="Montserrat"/>
              </a:rPr>
              <a:t>Student</a:t>
            </a:r>
            <a:r>
              <a:rPr b="1" lang="ru-RU" sz="1600">
                <a:solidFill>
                  <a:srgbClr val="8F8484"/>
                </a:solidFill>
                <a:latin typeface="Montserrat"/>
                <a:ea typeface="Montserrat"/>
                <a:cs typeface="Montserrat"/>
                <a:sym typeface="Montserrat"/>
              </a:rPr>
              <a:t>:</a:t>
            </a:r>
            <a:r>
              <a:rPr lang="ru-RU" sz="1600">
                <a:solidFill>
                  <a:srgbClr val="8F8484"/>
                </a:solidFill>
                <a:latin typeface="Montserrat"/>
                <a:ea typeface="Montserrat"/>
                <a:cs typeface="Montserrat"/>
                <a:sym typeface="Montserrat"/>
              </a:rPr>
              <a:t>		       Massalov K.Yu.</a:t>
            </a:r>
            <a:endParaRPr sz="1600">
              <a:solidFill>
                <a:srgbClr val="8F8484"/>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5"/>
          <p:cNvSpPr txBox="1"/>
          <p:nvPr>
            <p:ph type="title"/>
          </p:nvPr>
        </p:nvSpPr>
        <p:spPr>
          <a:xfrm>
            <a:off x="559572" y="359101"/>
            <a:ext cx="9173400" cy="5232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Clr>
                <a:schemeClr val="lt1"/>
              </a:buClr>
              <a:buSzPts val="2800"/>
              <a:buFont typeface="Montserrat"/>
              <a:buNone/>
            </a:pPr>
            <a:r>
              <a:rPr lang="ru-RU"/>
              <a:t>Event simulations</a:t>
            </a:r>
            <a:endParaRPr/>
          </a:p>
        </p:txBody>
      </p:sp>
      <p:pic>
        <p:nvPicPr>
          <p:cNvPr id="205" name="Google Shape;205;p25"/>
          <p:cNvPicPr preferRelativeResize="0"/>
          <p:nvPr/>
        </p:nvPicPr>
        <p:blipFill>
          <a:blip r:embed="rId3">
            <a:alphaModFix/>
          </a:blip>
          <a:stretch>
            <a:fillRect/>
          </a:stretch>
        </p:blipFill>
        <p:spPr>
          <a:xfrm>
            <a:off x="152400" y="1940401"/>
            <a:ext cx="11887201" cy="2141786"/>
          </a:xfrm>
          <a:prstGeom prst="rect">
            <a:avLst/>
          </a:prstGeom>
          <a:noFill/>
          <a:ln>
            <a:noFill/>
          </a:ln>
        </p:spPr>
      </p:pic>
      <p:pic>
        <p:nvPicPr>
          <p:cNvPr id="206" name="Google Shape;206;p25"/>
          <p:cNvPicPr preferRelativeResize="0"/>
          <p:nvPr/>
        </p:nvPicPr>
        <p:blipFill>
          <a:blip r:embed="rId4">
            <a:alphaModFix/>
          </a:blip>
          <a:stretch>
            <a:fillRect/>
          </a:stretch>
        </p:blipFill>
        <p:spPr>
          <a:xfrm>
            <a:off x="152400" y="4174587"/>
            <a:ext cx="11887201" cy="2147590"/>
          </a:xfrm>
          <a:prstGeom prst="rect">
            <a:avLst/>
          </a:prstGeom>
          <a:noFill/>
          <a:ln>
            <a:noFill/>
          </a:ln>
        </p:spPr>
      </p:pic>
      <p:sp>
        <p:nvSpPr>
          <p:cNvPr id="207" name="Google Shape;207;p25"/>
          <p:cNvSpPr txBox="1"/>
          <p:nvPr/>
        </p:nvSpPr>
        <p:spPr>
          <a:xfrm>
            <a:off x="2607600" y="1109100"/>
            <a:ext cx="6976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RU" sz="1800"/>
              <a:t>Second moments </a:t>
            </a:r>
            <a:endParaRPr sz="1800"/>
          </a:p>
          <a:p>
            <a:pPr indent="0" lvl="0" marL="0" rtl="0" algn="ctr">
              <a:spcBef>
                <a:spcPts val="0"/>
              </a:spcBef>
              <a:spcAft>
                <a:spcPts val="0"/>
              </a:spcAft>
              <a:buNone/>
            </a:pPr>
            <a:r>
              <a:rPr lang="ru-RU" sz="1800"/>
              <a:t>angle of incidence 30 deg (top) and 60 deg (bottom)</a:t>
            </a:r>
            <a:endParaRPr sz="1800"/>
          </a:p>
        </p:txBody>
      </p:sp>
      <p:sp>
        <p:nvSpPr>
          <p:cNvPr id="208" name="Google Shape;208;p25"/>
          <p:cNvSpPr txBox="1"/>
          <p:nvPr/>
        </p:nvSpPr>
        <p:spPr>
          <a:xfrm>
            <a:off x="845675" y="6322175"/>
            <a:ext cx="1377000" cy="726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ru-RU" sz="1600">
                <a:solidFill>
                  <a:schemeClr val="dk1"/>
                </a:solidFill>
              </a:rPr>
              <a:t>p=1 GeV</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
        <p:nvSpPr>
          <p:cNvPr id="209" name="Google Shape;209;p25"/>
          <p:cNvSpPr txBox="1"/>
          <p:nvPr/>
        </p:nvSpPr>
        <p:spPr>
          <a:xfrm>
            <a:off x="3257925" y="6322175"/>
            <a:ext cx="1377000" cy="726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ru-RU" sz="1600">
                <a:solidFill>
                  <a:schemeClr val="dk1"/>
                </a:solidFill>
              </a:rPr>
              <a:t>p=2 GeV</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
        <p:nvSpPr>
          <p:cNvPr id="210" name="Google Shape;210;p25"/>
          <p:cNvSpPr txBox="1"/>
          <p:nvPr/>
        </p:nvSpPr>
        <p:spPr>
          <a:xfrm>
            <a:off x="5676350" y="6322175"/>
            <a:ext cx="1377000" cy="726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ru-RU" sz="1600">
                <a:solidFill>
                  <a:schemeClr val="dk1"/>
                </a:solidFill>
              </a:rPr>
              <a:t>p=3 GeV</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
        <p:nvSpPr>
          <p:cNvPr id="211" name="Google Shape;211;p25"/>
          <p:cNvSpPr txBox="1"/>
          <p:nvPr/>
        </p:nvSpPr>
        <p:spPr>
          <a:xfrm>
            <a:off x="8011163" y="6322175"/>
            <a:ext cx="1377000" cy="726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ru-RU" sz="1600">
                <a:solidFill>
                  <a:schemeClr val="dk1"/>
                </a:solidFill>
              </a:rPr>
              <a:t>p=4 GeV</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
        <p:nvSpPr>
          <p:cNvPr id="212" name="Google Shape;212;p25"/>
          <p:cNvSpPr txBox="1"/>
          <p:nvPr/>
        </p:nvSpPr>
        <p:spPr>
          <a:xfrm>
            <a:off x="10398875" y="6322175"/>
            <a:ext cx="1377000" cy="726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ru-RU" sz="1600">
                <a:solidFill>
                  <a:schemeClr val="dk1"/>
                </a:solidFill>
              </a:rPr>
              <a:t>p=5 GeV</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6"/>
          <p:cNvSpPr txBox="1"/>
          <p:nvPr>
            <p:ph type="title"/>
          </p:nvPr>
        </p:nvSpPr>
        <p:spPr>
          <a:xfrm>
            <a:off x="559572" y="359101"/>
            <a:ext cx="9173400" cy="5232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Clr>
                <a:schemeClr val="lt1"/>
              </a:buClr>
              <a:buSzPts val="2800"/>
              <a:buFont typeface="Montserrat"/>
              <a:buNone/>
            </a:pPr>
            <a:r>
              <a:rPr lang="ru-RU"/>
              <a:t>Conclusion</a:t>
            </a:r>
            <a:endParaRPr/>
          </a:p>
        </p:txBody>
      </p:sp>
      <p:sp>
        <p:nvSpPr>
          <p:cNvPr id="218" name="Google Shape;218;p26"/>
          <p:cNvSpPr txBox="1"/>
          <p:nvPr>
            <p:ph idx="2" type="body"/>
          </p:nvPr>
        </p:nvSpPr>
        <p:spPr>
          <a:xfrm>
            <a:off x="799503" y="2177625"/>
            <a:ext cx="10593000" cy="2385900"/>
          </a:xfrm>
          <a:prstGeom prst="rect">
            <a:avLst/>
          </a:prstGeom>
          <a:noFill/>
          <a:ln>
            <a:noFill/>
          </a:ln>
        </p:spPr>
        <p:txBody>
          <a:bodyPr anchorCtr="0" anchor="t" bIns="45700" lIns="91425" spcFirstLastPara="1" rIns="91425" wrap="square" tIns="45700">
            <a:spAutoFit/>
          </a:bodyPr>
          <a:lstStyle/>
          <a:p>
            <a:pPr indent="457200" lvl="0" marL="0" rtl="0" algn="l">
              <a:lnSpc>
                <a:spcPct val="100000"/>
              </a:lnSpc>
              <a:spcBef>
                <a:spcPts val="600"/>
              </a:spcBef>
              <a:spcAft>
                <a:spcPts val="0"/>
              </a:spcAft>
              <a:buClr>
                <a:schemeClr val="dk1"/>
              </a:buClr>
              <a:buSzPts val="1800"/>
              <a:buNone/>
            </a:pPr>
            <a:r>
              <a:rPr lang="ru-RU" sz="1800">
                <a:solidFill>
                  <a:schemeClr val="dk1"/>
                </a:solidFill>
                <a:latin typeface="Arial"/>
                <a:ea typeface="Arial"/>
                <a:cs typeface="Arial"/>
                <a:sym typeface="Arial"/>
              </a:rPr>
              <a:t>Using the GEANT4 software package, the events of the passage of different particles at different momentums through the FARICH detector were simulated. Histograms were constructed for second moments of the resulting rings. From the resulting histograms we can conclude that it is possible to separate π +, K+, p+, but the efficiency of this method is low.</a:t>
            </a:r>
            <a:endParaRPr sz="1800">
              <a:solidFill>
                <a:schemeClr val="dk1"/>
              </a:solidFill>
              <a:latin typeface="Arial"/>
              <a:ea typeface="Arial"/>
              <a:cs typeface="Arial"/>
              <a:sym typeface="Arial"/>
            </a:endParaRPr>
          </a:p>
          <a:p>
            <a:pPr indent="457200" lvl="0" marL="0" rtl="0" algn="l">
              <a:lnSpc>
                <a:spcPct val="100000"/>
              </a:lnSpc>
              <a:spcBef>
                <a:spcPts val="600"/>
              </a:spcBef>
              <a:spcAft>
                <a:spcPts val="0"/>
              </a:spcAft>
              <a:buClr>
                <a:schemeClr val="dk1"/>
              </a:buClr>
              <a:buSzPts val="1800"/>
              <a:buNone/>
            </a:pPr>
            <a:r>
              <a:rPr lang="ru-RU" sz="1800">
                <a:solidFill>
                  <a:schemeClr val="dk1"/>
                </a:solidFill>
                <a:latin typeface="Arial"/>
                <a:ea typeface="Arial"/>
                <a:cs typeface="Arial"/>
                <a:sym typeface="Arial"/>
              </a:rPr>
              <a:t>In future work, it is planned to refine the detector model with a more accurate account of the detection efficiency of Cherenkov photons, study the effectiveness of classical reconstruction algorithms taking into account different angles of particle incidence on the FARICH radiator, as well as develop and train a neural network for particle identification.</a:t>
            </a:r>
            <a:endParaRPr sz="1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7"/>
          <p:cNvSpPr txBox="1"/>
          <p:nvPr>
            <p:ph idx="1" type="body"/>
          </p:nvPr>
        </p:nvSpPr>
        <p:spPr>
          <a:xfrm>
            <a:off x="3763358" y="2828835"/>
            <a:ext cx="4665300" cy="12006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0055BB"/>
              </a:buClr>
              <a:buSzPts val="3600"/>
              <a:buNone/>
            </a:pPr>
            <a:r>
              <a:rPr lang="ru-RU"/>
              <a:t>Thank you for</a:t>
            </a:r>
            <a:endParaRPr/>
          </a:p>
          <a:p>
            <a:pPr indent="0" lvl="0" marL="0" rtl="0" algn="l">
              <a:lnSpc>
                <a:spcPct val="100000"/>
              </a:lnSpc>
              <a:spcBef>
                <a:spcPts val="0"/>
              </a:spcBef>
              <a:spcAft>
                <a:spcPts val="0"/>
              </a:spcAft>
              <a:buClr>
                <a:srgbClr val="0055BB"/>
              </a:buClr>
              <a:buSzPts val="3600"/>
              <a:buNone/>
            </a:pPr>
            <a:r>
              <a:rPr lang="ru-RU"/>
              <a:t>your attention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7"/>
          <p:cNvPicPr preferRelativeResize="0"/>
          <p:nvPr/>
        </p:nvPicPr>
        <p:blipFill>
          <a:blip r:embed="rId3">
            <a:alphaModFix/>
          </a:blip>
          <a:stretch>
            <a:fillRect/>
          </a:stretch>
        </p:blipFill>
        <p:spPr>
          <a:xfrm>
            <a:off x="1450167" y="1812227"/>
            <a:ext cx="9422836" cy="2443075"/>
          </a:xfrm>
          <a:prstGeom prst="rect">
            <a:avLst/>
          </a:prstGeom>
          <a:noFill/>
          <a:ln>
            <a:noFill/>
          </a:ln>
        </p:spPr>
      </p:pic>
      <p:pic>
        <p:nvPicPr>
          <p:cNvPr id="130" name="Google Shape;130;p17"/>
          <p:cNvPicPr preferRelativeResize="0"/>
          <p:nvPr/>
        </p:nvPicPr>
        <p:blipFill>
          <a:blip r:embed="rId4">
            <a:alphaModFix/>
          </a:blip>
          <a:stretch>
            <a:fillRect/>
          </a:stretch>
        </p:blipFill>
        <p:spPr>
          <a:xfrm>
            <a:off x="7012625" y="5352500"/>
            <a:ext cx="1390650" cy="323850"/>
          </a:xfrm>
          <a:prstGeom prst="rect">
            <a:avLst/>
          </a:prstGeom>
          <a:noFill/>
          <a:ln>
            <a:noFill/>
          </a:ln>
        </p:spPr>
      </p:pic>
      <p:sp>
        <p:nvSpPr>
          <p:cNvPr id="131" name="Google Shape;131;p17"/>
          <p:cNvSpPr txBox="1"/>
          <p:nvPr>
            <p:ph type="title"/>
          </p:nvPr>
        </p:nvSpPr>
        <p:spPr>
          <a:xfrm>
            <a:off x="550872" y="359126"/>
            <a:ext cx="9173400" cy="5232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Clr>
                <a:schemeClr val="lt1"/>
              </a:buClr>
              <a:buSzPts val="2800"/>
              <a:buFont typeface="Montserrat"/>
              <a:buNone/>
            </a:pPr>
            <a:r>
              <a:rPr lang="ru-RU"/>
              <a:t>Introduction</a:t>
            </a:r>
            <a:endParaRPr/>
          </a:p>
        </p:txBody>
      </p:sp>
      <p:pic>
        <p:nvPicPr>
          <p:cNvPr id="132" name="Google Shape;132;p17"/>
          <p:cNvPicPr preferRelativeResize="0"/>
          <p:nvPr/>
        </p:nvPicPr>
        <p:blipFill rotWithShape="1">
          <a:blip r:embed="rId5">
            <a:alphaModFix/>
          </a:blip>
          <a:srcRect b="0" l="0" r="0" t="17675"/>
          <a:stretch/>
        </p:blipFill>
        <p:spPr>
          <a:xfrm>
            <a:off x="7012600" y="5745425"/>
            <a:ext cx="1885950" cy="266600"/>
          </a:xfrm>
          <a:prstGeom prst="rect">
            <a:avLst/>
          </a:prstGeom>
          <a:noFill/>
          <a:ln>
            <a:noFill/>
          </a:ln>
        </p:spPr>
      </p:pic>
      <p:sp>
        <p:nvSpPr>
          <p:cNvPr id="133" name="Google Shape;133;p17"/>
          <p:cNvSpPr txBox="1"/>
          <p:nvPr/>
        </p:nvSpPr>
        <p:spPr>
          <a:xfrm>
            <a:off x="8075733" y="4255302"/>
            <a:ext cx="30852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RU" sz="1500">
                <a:latin typeface="Montserrat"/>
                <a:ea typeface="Montserrat"/>
                <a:cs typeface="Montserrat"/>
                <a:sym typeface="Montserrat"/>
              </a:rPr>
              <a:t>prompt photons</a:t>
            </a:r>
            <a:endParaRPr sz="1500">
              <a:latin typeface="Montserrat"/>
              <a:ea typeface="Montserrat"/>
              <a:cs typeface="Montserrat"/>
              <a:sym typeface="Montserrat"/>
            </a:endParaRPr>
          </a:p>
        </p:txBody>
      </p:sp>
      <p:sp>
        <p:nvSpPr>
          <p:cNvPr id="134" name="Google Shape;134;p17"/>
          <p:cNvSpPr txBox="1"/>
          <p:nvPr/>
        </p:nvSpPr>
        <p:spPr>
          <a:xfrm>
            <a:off x="1031076" y="4255300"/>
            <a:ext cx="358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sz="1500">
                <a:latin typeface="Montserrat"/>
                <a:ea typeface="Montserrat"/>
                <a:cs typeface="Montserrat"/>
                <a:sym typeface="Montserrat"/>
              </a:rPr>
              <a:t>inclusive production of charmonia</a:t>
            </a:r>
            <a:endParaRPr sz="1500">
              <a:latin typeface="Montserrat"/>
              <a:ea typeface="Montserrat"/>
              <a:cs typeface="Montserrat"/>
              <a:sym typeface="Montserrat"/>
            </a:endParaRPr>
          </a:p>
        </p:txBody>
      </p:sp>
      <p:sp>
        <p:nvSpPr>
          <p:cNvPr id="135" name="Google Shape;135;p17"/>
          <p:cNvSpPr txBox="1"/>
          <p:nvPr/>
        </p:nvSpPr>
        <p:spPr>
          <a:xfrm>
            <a:off x="4619058" y="4255302"/>
            <a:ext cx="3085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RU" sz="1600">
                <a:solidFill>
                  <a:schemeClr val="dk2"/>
                </a:solidFill>
                <a:latin typeface="Montserrat"/>
                <a:ea typeface="Montserrat"/>
                <a:cs typeface="Montserrat"/>
                <a:sym typeface="Montserrat"/>
              </a:rPr>
              <a:t>open charm</a:t>
            </a:r>
            <a:endParaRPr b="1" sz="1600">
              <a:solidFill>
                <a:schemeClr val="dk2"/>
              </a:solidFill>
              <a:latin typeface="Montserrat"/>
              <a:ea typeface="Montserrat"/>
              <a:cs typeface="Montserrat"/>
              <a:sym typeface="Montserrat"/>
            </a:endParaRPr>
          </a:p>
        </p:txBody>
      </p:sp>
      <p:sp>
        <p:nvSpPr>
          <p:cNvPr id="136" name="Google Shape;136;p17"/>
          <p:cNvSpPr/>
          <p:nvPr/>
        </p:nvSpPr>
        <p:spPr>
          <a:xfrm>
            <a:off x="4747653" y="1711501"/>
            <a:ext cx="2956500" cy="2543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17"/>
          <p:cNvSpPr txBox="1"/>
          <p:nvPr/>
        </p:nvSpPr>
        <p:spPr>
          <a:xfrm>
            <a:off x="3424613" y="5499325"/>
            <a:ext cx="325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sz="1600">
                <a:latin typeface="Montserrat"/>
                <a:ea typeface="Montserrat"/>
                <a:cs typeface="Montserrat"/>
                <a:sym typeface="Montserrat"/>
              </a:rPr>
              <a:t>Decay modes of </a:t>
            </a:r>
            <a:r>
              <a:rPr b="1" lang="ru-RU" sz="1600">
                <a:solidFill>
                  <a:schemeClr val="dk2"/>
                </a:solidFill>
                <a:latin typeface="Montserrat"/>
                <a:ea typeface="Montserrat"/>
                <a:cs typeface="Montserrat"/>
                <a:sym typeface="Montserrat"/>
              </a:rPr>
              <a:t>D-meson</a:t>
            </a:r>
            <a:r>
              <a:rPr lang="ru-RU" sz="1600">
                <a:latin typeface="Montserrat"/>
                <a:ea typeface="Montserrat"/>
                <a:cs typeface="Montserrat"/>
                <a:sym typeface="Montserrat"/>
              </a:rPr>
              <a:t>:</a:t>
            </a:r>
            <a:endParaRPr sz="16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559572" y="359101"/>
            <a:ext cx="9173513" cy="52322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Clr>
                <a:schemeClr val="lt1"/>
              </a:buClr>
              <a:buSzPts val="2800"/>
              <a:buFont typeface="Montserrat"/>
              <a:buNone/>
            </a:pPr>
            <a:r>
              <a:rPr lang="ru-RU"/>
              <a:t>Goal</a:t>
            </a:r>
            <a:endParaRPr/>
          </a:p>
        </p:txBody>
      </p:sp>
      <p:sp>
        <p:nvSpPr>
          <p:cNvPr id="143" name="Google Shape;143;p18"/>
          <p:cNvSpPr txBox="1"/>
          <p:nvPr/>
        </p:nvSpPr>
        <p:spPr>
          <a:xfrm>
            <a:off x="559575" y="1902800"/>
            <a:ext cx="7415700" cy="24012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Montserrat"/>
              <a:buAutoNum type="arabicPeriod"/>
            </a:pPr>
            <a:r>
              <a:rPr lang="ru-RU" sz="1800">
                <a:latin typeface="Montserrat"/>
                <a:ea typeface="Montserrat"/>
                <a:cs typeface="Montserrat"/>
                <a:sym typeface="Montserrat"/>
              </a:rPr>
              <a:t>Creation of neural network methods for reconstructing signals from the FARICH detector </a:t>
            </a:r>
            <a:endParaRPr sz="1800">
              <a:latin typeface="Montserrat"/>
              <a:ea typeface="Montserrat"/>
              <a:cs typeface="Montserrat"/>
              <a:sym typeface="Montserrat"/>
            </a:endParaRPr>
          </a:p>
          <a:p>
            <a:pPr indent="-342900" lvl="0" marL="457200" rtl="0" algn="l">
              <a:spcBef>
                <a:spcPts val="0"/>
              </a:spcBef>
              <a:spcAft>
                <a:spcPts val="0"/>
              </a:spcAft>
              <a:buSzPts val="1800"/>
              <a:buFont typeface="Montserrat"/>
              <a:buAutoNum type="arabicPeriod"/>
            </a:pPr>
            <a:r>
              <a:rPr lang="ru-RU" sz="1800">
                <a:latin typeface="Montserrat"/>
                <a:ea typeface="Montserrat"/>
                <a:cs typeface="Montserrat"/>
                <a:sym typeface="Montserrat"/>
              </a:rPr>
              <a:t>Studying their characteristics and comparing them with classical approaches</a:t>
            </a:r>
            <a:endParaRPr sz="1800">
              <a:latin typeface="Montserrat"/>
              <a:ea typeface="Montserrat"/>
              <a:cs typeface="Montserrat"/>
              <a:sym typeface="Montserrat"/>
            </a:endParaRPr>
          </a:p>
          <a:p>
            <a:pPr indent="0" lvl="0" marL="0" rtl="0" algn="l">
              <a:spcBef>
                <a:spcPts val="0"/>
              </a:spcBef>
              <a:spcAft>
                <a:spcPts val="0"/>
              </a:spcAft>
              <a:buNone/>
            </a:pPr>
            <a:r>
              <a:rPr lang="ru-RU" sz="1800">
                <a:latin typeface="Montserrat"/>
                <a:ea typeface="Montserrat"/>
                <a:cs typeface="Montserrat"/>
                <a:sym typeface="Montserrat"/>
              </a:rPr>
              <a:t>The primary tasks are a review of existing methods for reconstructing signals from FARICH and the creation of a Cherenkov ring simulation program for training neural networks.</a:t>
            </a:r>
            <a:endParaRPr sz="18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aphicFrame>
        <p:nvGraphicFramePr>
          <p:cNvPr id="148" name="Google Shape;148;p19"/>
          <p:cNvGraphicFramePr/>
          <p:nvPr/>
        </p:nvGraphicFramePr>
        <p:xfrm>
          <a:off x="807150" y="2191300"/>
          <a:ext cx="3000000" cy="3000000"/>
        </p:xfrm>
        <a:graphic>
          <a:graphicData uri="http://schemas.openxmlformats.org/drawingml/2006/table">
            <a:tbl>
              <a:tblPr>
                <a:noFill/>
                <a:tableStyleId>{3E1F2F9A-6A71-4821-B900-2E5C4358BC41}</a:tableStyleId>
              </a:tblPr>
              <a:tblGrid>
                <a:gridCol w="3429000"/>
                <a:gridCol w="3429000"/>
                <a:gridCol w="3429000"/>
              </a:tblGrid>
              <a:tr h="381000">
                <a:tc>
                  <a:txBody>
                    <a:bodyPr/>
                    <a:lstStyle/>
                    <a:p>
                      <a:pPr indent="0" lvl="0" marL="0" rtl="0" algn="l">
                        <a:spcBef>
                          <a:spcPts val="0"/>
                        </a:spcBef>
                        <a:spcAft>
                          <a:spcPts val="0"/>
                        </a:spcAft>
                        <a:buNone/>
                      </a:pPr>
                      <a:r>
                        <a:rPr b="1" lang="ru-RU" sz="1600">
                          <a:latin typeface="Montserrat"/>
                          <a:ea typeface="Montserrat"/>
                          <a:cs typeface="Montserrat"/>
                          <a:sym typeface="Montserrat"/>
                        </a:rPr>
                        <a:t>Method name</a:t>
                      </a:r>
                      <a:endParaRPr b="1" sz="1600">
                        <a:latin typeface="Montserrat"/>
                        <a:ea typeface="Montserrat"/>
                        <a:cs typeface="Montserrat"/>
                        <a:sym typeface="Montserrat"/>
                      </a:endParaRPr>
                    </a:p>
                  </a:txBody>
                  <a:tcPr marT="91425" marB="91425" marR="91425" marL="91425">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ru-RU" sz="1600">
                          <a:latin typeface="Montserrat"/>
                          <a:ea typeface="Montserrat"/>
                          <a:cs typeface="Montserrat"/>
                          <a:sym typeface="Montserrat"/>
                        </a:rPr>
                        <a:t>Pros</a:t>
                      </a:r>
                      <a:endParaRPr b="1" sz="1600">
                        <a:latin typeface="Montserrat"/>
                        <a:ea typeface="Montserrat"/>
                        <a:cs typeface="Montserrat"/>
                        <a:sym typeface="Montserrat"/>
                      </a:endParaRPr>
                    </a:p>
                  </a:txBody>
                  <a:tcPr marT="91425" marB="91425" marR="91425" marL="91425">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ru-RU" sz="1600">
                          <a:latin typeface="Montserrat"/>
                          <a:ea typeface="Montserrat"/>
                          <a:cs typeface="Montserrat"/>
                          <a:sym typeface="Montserrat"/>
                        </a:rPr>
                        <a:t>Cons</a:t>
                      </a:r>
                      <a:endParaRPr b="1" sz="1600">
                        <a:latin typeface="Montserrat"/>
                        <a:ea typeface="Montserrat"/>
                        <a:cs typeface="Montserrat"/>
                        <a:sym typeface="Montserrat"/>
                      </a:endParaRPr>
                    </a:p>
                  </a:txBody>
                  <a:tcPr marT="91425" marB="91425" marR="91425" marL="91425">
                    <a:lnB cap="flat" cmpd="sng" w="19050">
                      <a:solidFill>
                        <a:schemeClr val="dk1"/>
                      </a:solidFill>
                      <a:prstDash val="solid"/>
                      <a:round/>
                      <a:headEnd len="sm" w="sm" type="none"/>
                      <a:tailEnd len="sm" w="sm" type="none"/>
                    </a:lnB>
                  </a:tcPr>
                </a:tc>
              </a:tr>
              <a:tr h="636850">
                <a:tc>
                  <a:txBody>
                    <a:bodyPr/>
                    <a:lstStyle/>
                    <a:p>
                      <a:pPr indent="0" lvl="0" marL="0" rtl="0" algn="l">
                        <a:spcBef>
                          <a:spcPts val="0"/>
                        </a:spcBef>
                        <a:spcAft>
                          <a:spcPts val="0"/>
                        </a:spcAft>
                        <a:buNone/>
                      </a:pPr>
                      <a:r>
                        <a:rPr lang="ru-RU" sz="1600">
                          <a:solidFill>
                            <a:schemeClr val="accent1"/>
                          </a:solidFill>
                          <a:latin typeface="Montserrat"/>
                          <a:ea typeface="Montserrat"/>
                          <a:cs typeface="Montserrat"/>
                          <a:sym typeface="Montserrat"/>
                        </a:rPr>
                        <a:t>Separation of particles by second moments</a:t>
                      </a:r>
                      <a:endParaRPr sz="1600">
                        <a:solidFill>
                          <a:schemeClr val="accent1"/>
                        </a:solidFill>
                        <a:latin typeface="Montserrat"/>
                        <a:ea typeface="Montserrat"/>
                        <a:cs typeface="Montserrat"/>
                        <a:sym typeface="Montserrat"/>
                      </a:endParaRPr>
                    </a:p>
                  </a:txBody>
                  <a:tcPr marT="91425" marB="91425" marR="91425" marL="91425">
                    <a:lnT cap="flat" cmpd="sng" w="19050">
                      <a:solidFill>
                        <a:schemeClr val="dk1"/>
                      </a:solidFill>
                      <a:prstDash val="solid"/>
                      <a:round/>
                      <a:headEnd len="sm" w="sm" type="none"/>
                      <a:tailEnd len="sm" w="sm" type="none"/>
                    </a:lnT>
                  </a:tcPr>
                </a:tc>
                <a:tc>
                  <a:txBody>
                    <a:bodyPr/>
                    <a:lstStyle/>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Simplicity</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Speed</a:t>
                      </a:r>
                      <a:endParaRPr sz="1600">
                        <a:latin typeface="Montserrat"/>
                        <a:ea typeface="Montserrat"/>
                        <a:cs typeface="Montserrat"/>
                        <a:sym typeface="Montserrat"/>
                      </a:endParaRPr>
                    </a:p>
                  </a:txBody>
                  <a:tcPr marT="91425" marB="91425" marR="91425" marL="91425">
                    <a:lnT cap="flat" cmpd="sng" w="19050">
                      <a:solidFill>
                        <a:schemeClr val="dk1"/>
                      </a:solidFill>
                      <a:prstDash val="solid"/>
                      <a:round/>
                      <a:headEnd len="sm" w="sm" type="none"/>
                      <a:tailEnd len="sm" w="sm" type="none"/>
                    </a:lnT>
                  </a:tcPr>
                </a:tc>
                <a:tc>
                  <a:txBody>
                    <a:bodyPr/>
                    <a:lstStyle/>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Requires preliminary clustering</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Low noise resistance</a:t>
                      </a:r>
                      <a:endParaRPr sz="1600">
                        <a:latin typeface="Montserrat"/>
                        <a:ea typeface="Montserrat"/>
                        <a:cs typeface="Montserrat"/>
                        <a:sym typeface="Montserrat"/>
                      </a:endParaRPr>
                    </a:p>
                  </a:txBody>
                  <a:tcPr marT="91425" marB="91425" marR="91425" marL="91425">
                    <a:lnT cap="flat" cmpd="sng" w="19050">
                      <a:solidFill>
                        <a:schemeClr val="dk1"/>
                      </a:solidFill>
                      <a:prstDash val="solid"/>
                      <a:round/>
                      <a:headEnd len="sm" w="sm" type="none"/>
                      <a:tailEnd len="sm" w="sm" type="none"/>
                    </a:lnT>
                  </a:tcPr>
                </a:tc>
              </a:tr>
              <a:tr h="381000">
                <a:tc>
                  <a:txBody>
                    <a:bodyPr/>
                    <a:lstStyle/>
                    <a:p>
                      <a:pPr indent="0" lvl="0" marL="0" rtl="0" algn="l">
                        <a:spcBef>
                          <a:spcPts val="0"/>
                        </a:spcBef>
                        <a:spcAft>
                          <a:spcPts val="0"/>
                        </a:spcAft>
                        <a:buNone/>
                      </a:pPr>
                      <a:r>
                        <a:rPr lang="ru-RU" sz="1600">
                          <a:latin typeface="Montserrat"/>
                          <a:ea typeface="Montserrat"/>
                          <a:cs typeface="Montserrat"/>
                          <a:sym typeface="Montserrat"/>
                        </a:rPr>
                        <a:t>Iterative method</a:t>
                      </a:r>
                      <a:endParaRPr sz="1600">
                        <a:latin typeface="Montserrat"/>
                        <a:ea typeface="Montserrat"/>
                        <a:cs typeface="Montserrat"/>
                        <a:sym typeface="Montserrat"/>
                      </a:endParaRPr>
                    </a:p>
                  </a:txBody>
                  <a:tcPr marT="91425" marB="91425" marR="91425" marL="91425"/>
                </a:tc>
                <a:tc>
                  <a:txBody>
                    <a:bodyPr/>
                    <a:lstStyle/>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Automatic matching of track with ring</a:t>
                      </a:r>
                      <a:endParaRPr sz="1600">
                        <a:latin typeface="Montserrat"/>
                        <a:ea typeface="Montserrat"/>
                        <a:cs typeface="Montserrat"/>
                        <a:sym typeface="Montserrat"/>
                      </a:endParaRPr>
                    </a:p>
                  </a:txBody>
                  <a:tcPr marT="91425" marB="91425" marR="91425" marL="91425"/>
                </a:tc>
                <a:tc>
                  <a:txBody>
                    <a:bodyPr/>
                    <a:lstStyle/>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Requires additional information</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Speed</a:t>
                      </a:r>
                      <a:endParaRPr sz="1600">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lang="ru-RU" sz="1600">
                          <a:latin typeface="Montserrat"/>
                          <a:ea typeface="Montserrat"/>
                          <a:cs typeface="Montserrat"/>
                          <a:sym typeface="Montserrat"/>
                        </a:rPr>
                        <a:t>Mask method</a:t>
                      </a:r>
                      <a:endParaRPr sz="16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1600">
                        <a:latin typeface="Montserrat"/>
                        <a:ea typeface="Montserrat"/>
                        <a:cs typeface="Montserrat"/>
                        <a:sym typeface="Montserrat"/>
                      </a:endParaRPr>
                    </a:p>
                  </a:txBody>
                  <a:tcPr marT="91425" marB="91425" marR="91425" marL="91425"/>
                </a:tc>
                <a:tc>
                  <a:txBody>
                    <a:bodyPr/>
                    <a:lstStyle/>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Requires preliminary clustering</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Low noise resistance</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Speed</a:t>
                      </a:r>
                      <a:endParaRPr sz="1600">
                        <a:latin typeface="Montserrat"/>
                        <a:ea typeface="Montserrat"/>
                        <a:cs typeface="Montserrat"/>
                        <a:sym typeface="Montserrat"/>
                      </a:endParaRPr>
                    </a:p>
                  </a:txBody>
                  <a:tcPr marT="91425" marB="91425" marR="91425" marL="91425"/>
                </a:tc>
              </a:tr>
            </a:tbl>
          </a:graphicData>
        </a:graphic>
      </p:graphicFrame>
      <p:sp>
        <p:nvSpPr>
          <p:cNvPr id="149" name="Google Shape;149;p19"/>
          <p:cNvSpPr txBox="1"/>
          <p:nvPr>
            <p:ph type="title"/>
          </p:nvPr>
        </p:nvSpPr>
        <p:spPr>
          <a:xfrm>
            <a:off x="559572" y="359101"/>
            <a:ext cx="9173400" cy="523200"/>
          </a:xfrm>
          <a:prstGeom prst="rect">
            <a:avLst/>
          </a:prstGeom>
        </p:spPr>
        <p:txBody>
          <a:bodyPr anchorCtr="0" anchor="ctr" bIns="45700" lIns="91425" spcFirstLastPara="1" rIns="91425" wrap="square" tIns="45700">
            <a:spAutoFit/>
          </a:bodyPr>
          <a:lstStyle/>
          <a:p>
            <a:pPr indent="0" lvl="0" marL="0" rtl="0" algn="l">
              <a:spcBef>
                <a:spcPts val="0"/>
              </a:spcBef>
              <a:spcAft>
                <a:spcPts val="0"/>
              </a:spcAft>
              <a:buNone/>
            </a:pPr>
            <a:r>
              <a:rPr lang="ru-RU"/>
              <a:t>Reconstruction methods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graphicFrame>
        <p:nvGraphicFramePr>
          <p:cNvPr id="154" name="Google Shape;154;p20"/>
          <p:cNvGraphicFramePr/>
          <p:nvPr/>
        </p:nvGraphicFramePr>
        <p:xfrm>
          <a:off x="807150" y="2191300"/>
          <a:ext cx="3000000" cy="3000000"/>
        </p:xfrm>
        <a:graphic>
          <a:graphicData uri="http://schemas.openxmlformats.org/drawingml/2006/table">
            <a:tbl>
              <a:tblPr>
                <a:noFill/>
                <a:tableStyleId>{3E1F2F9A-6A71-4821-B900-2E5C4358BC41}</a:tableStyleId>
              </a:tblPr>
              <a:tblGrid>
                <a:gridCol w="3429000"/>
                <a:gridCol w="3429000"/>
                <a:gridCol w="3429000"/>
              </a:tblGrid>
              <a:tr h="381000">
                <a:tc>
                  <a:txBody>
                    <a:bodyPr/>
                    <a:lstStyle/>
                    <a:p>
                      <a:pPr indent="0" lvl="0" marL="0" rtl="0" algn="l">
                        <a:spcBef>
                          <a:spcPts val="0"/>
                        </a:spcBef>
                        <a:spcAft>
                          <a:spcPts val="0"/>
                        </a:spcAft>
                        <a:buNone/>
                      </a:pPr>
                      <a:r>
                        <a:rPr b="1" lang="ru-RU" sz="1600">
                          <a:latin typeface="Montserrat"/>
                          <a:ea typeface="Montserrat"/>
                          <a:cs typeface="Montserrat"/>
                          <a:sym typeface="Montserrat"/>
                        </a:rPr>
                        <a:t>Method name</a:t>
                      </a:r>
                      <a:endParaRPr b="1" sz="1600">
                        <a:latin typeface="Montserrat"/>
                        <a:ea typeface="Montserrat"/>
                        <a:cs typeface="Montserrat"/>
                        <a:sym typeface="Montserrat"/>
                      </a:endParaRPr>
                    </a:p>
                  </a:txBody>
                  <a:tcPr marT="91425" marB="91425" marR="91425" marL="91425">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ru-RU" sz="1600">
                          <a:latin typeface="Montserrat"/>
                          <a:ea typeface="Montserrat"/>
                          <a:cs typeface="Montserrat"/>
                          <a:sym typeface="Montserrat"/>
                        </a:rPr>
                        <a:t>Pros</a:t>
                      </a:r>
                      <a:endParaRPr b="1" sz="1600">
                        <a:latin typeface="Montserrat"/>
                        <a:ea typeface="Montserrat"/>
                        <a:cs typeface="Montserrat"/>
                        <a:sym typeface="Montserrat"/>
                      </a:endParaRPr>
                    </a:p>
                  </a:txBody>
                  <a:tcPr marT="91425" marB="91425" marR="91425" marL="91425">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ru-RU" sz="1600">
                          <a:latin typeface="Montserrat"/>
                          <a:ea typeface="Montserrat"/>
                          <a:cs typeface="Montserrat"/>
                          <a:sym typeface="Montserrat"/>
                        </a:rPr>
                        <a:t>Cons</a:t>
                      </a:r>
                      <a:endParaRPr b="1" sz="1600">
                        <a:latin typeface="Montserrat"/>
                        <a:ea typeface="Montserrat"/>
                        <a:cs typeface="Montserrat"/>
                        <a:sym typeface="Montserrat"/>
                      </a:endParaRPr>
                    </a:p>
                  </a:txBody>
                  <a:tcPr marT="91425" marB="91425" marR="91425" marL="91425">
                    <a:lnB cap="flat" cmpd="sng" w="19050">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ru-RU" sz="1600">
                          <a:latin typeface="Montserrat"/>
                          <a:ea typeface="Montserrat"/>
                          <a:cs typeface="Montserrat"/>
                          <a:sym typeface="Montserrat"/>
                        </a:rPr>
                        <a:t>Fuzzy clustering</a:t>
                      </a:r>
                      <a:endParaRPr sz="1600">
                        <a:solidFill>
                          <a:schemeClr val="accent1"/>
                        </a:solidFill>
                        <a:latin typeface="Montserrat"/>
                        <a:ea typeface="Montserrat"/>
                        <a:cs typeface="Montserrat"/>
                        <a:sym typeface="Montserrat"/>
                      </a:endParaRPr>
                    </a:p>
                  </a:txBody>
                  <a:tcPr marT="91425" marB="91425" marR="91425" marL="91425">
                    <a:lnT cap="flat" cmpd="sng" w="19050">
                      <a:solidFill>
                        <a:schemeClr val="dk1"/>
                      </a:solidFill>
                      <a:prstDash val="solid"/>
                      <a:round/>
                      <a:headEnd len="sm" w="sm" type="none"/>
                      <a:tailEnd len="sm" w="sm" type="none"/>
                    </a:lnT>
                  </a:tcPr>
                </a:tc>
                <a:tc>
                  <a:txBody>
                    <a:bodyPr/>
                    <a:lstStyle/>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Simplicity</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Speed</a:t>
                      </a:r>
                      <a:endParaRPr sz="1600">
                        <a:latin typeface="Montserrat"/>
                        <a:ea typeface="Montserrat"/>
                        <a:cs typeface="Montserrat"/>
                        <a:sym typeface="Montserrat"/>
                      </a:endParaRPr>
                    </a:p>
                  </a:txBody>
                  <a:tcPr marT="91425" marB="91425" marR="91425" marL="91425">
                    <a:lnT cap="flat" cmpd="sng" w="19050">
                      <a:solidFill>
                        <a:schemeClr val="dk1"/>
                      </a:solidFill>
                      <a:prstDash val="solid"/>
                      <a:round/>
                      <a:headEnd len="sm" w="sm" type="none"/>
                      <a:tailEnd len="sm" w="sm" type="none"/>
                    </a:lnT>
                  </a:tcPr>
                </a:tc>
                <a:tc>
                  <a:txBody>
                    <a:bodyPr/>
                    <a:lstStyle/>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Requires additional information</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Low noise resistance</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Speed</a:t>
                      </a:r>
                      <a:endParaRPr sz="1600">
                        <a:latin typeface="Montserrat"/>
                        <a:ea typeface="Montserrat"/>
                        <a:cs typeface="Montserrat"/>
                        <a:sym typeface="Montserrat"/>
                      </a:endParaRPr>
                    </a:p>
                  </a:txBody>
                  <a:tcPr marT="91425" marB="91425" marR="91425" marL="91425">
                    <a:lnT cap="flat" cmpd="sng" w="19050">
                      <a:solidFill>
                        <a:schemeClr val="dk1"/>
                      </a:solidFill>
                      <a:prstDash val="solid"/>
                      <a:round/>
                      <a:headEnd len="sm" w="sm" type="none"/>
                      <a:tailEnd len="sm" w="sm" type="none"/>
                    </a:lnT>
                  </a:tcPr>
                </a:tc>
              </a:tr>
              <a:tr h="381000">
                <a:tc>
                  <a:txBody>
                    <a:bodyPr/>
                    <a:lstStyle/>
                    <a:p>
                      <a:pPr indent="0" lvl="0" marL="0" rtl="0" algn="l">
                        <a:spcBef>
                          <a:spcPts val="0"/>
                        </a:spcBef>
                        <a:spcAft>
                          <a:spcPts val="0"/>
                        </a:spcAft>
                        <a:buNone/>
                      </a:pPr>
                      <a:r>
                        <a:rPr lang="ru-RU" sz="1600">
                          <a:latin typeface="Montserrat"/>
                          <a:ea typeface="Montserrat"/>
                          <a:cs typeface="Montserrat"/>
                          <a:sym typeface="Montserrat"/>
                        </a:rPr>
                        <a:t>Gradient methods for minimizing the loss function</a:t>
                      </a:r>
                      <a:endParaRPr sz="1600">
                        <a:latin typeface="Montserrat"/>
                        <a:ea typeface="Montserrat"/>
                        <a:cs typeface="Montserrat"/>
                        <a:sym typeface="Montserrat"/>
                      </a:endParaRPr>
                    </a:p>
                  </a:txBody>
                  <a:tcPr marT="91425" marB="91425" marR="91425" marL="91425"/>
                </a:tc>
                <a:tc>
                  <a:txBody>
                    <a:bodyPr/>
                    <a:lstStyle/>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Resistance to initial estimates</a:t>
                      </a:r>
                      <a:endParaRPr sz="1600">
                        <a:latin typeface="Montserrat"/>
                        <a:ea typeface="Montserrat"/>
                        <a:cs typeface="Montserrat"/>
                        <a:sym typeface="Montserrat"/>
                      </a:endParaRPr>
                    </a:p>
                  </a:txBody>
                  <a:tcPr marT="91425" marB="91425" marR="91425" marL="91425"/>
                </a:tc>
                <a:tc>
                  <a:txBody>
                    <a:bodyPr/>
                    <a:lstStyle/>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Requires preliminary clustering</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lang="ru-RU" sz="1600">
                          <a:latin typeface="Montserrat"/>
                          <a:ea typeface="Montserrat"/>
                          <a:cs typeface="Montserrat"/>
                          <a:sym typeface="Montserrat"/>
                        </a:rPr>
                        <a:t>Speed</a:t>
                      </a:r>
                      <a:endParaRPr sz="1600">
                        <a:latin typeface="Montserrat"/>
                        <a:ea typeface="Montserrat"/>
                        <a:cs typeface="Montserrat"/>
                        <a:sym typeface="Montserrat"/>
                      </a:endParaRPr>
                    </a:p>
                  </a:txBody>
                  <a:tcPr marT="91425" marB="91425" marR="91425" marL="91425"/>
                </a:tc>
              </a:tr>
            </a:tbl>
          </a:graphicData>
        </a:graphic>
      </p:graphicFrame>
      <p:sp>
        <p:nvSpPr>
          <p:cNvPr id="155" name="Google Shape;155;p20"/>
          <p:cNvSpPr txBox="1"/>
          <p:nvPr>
            <p:ph type="title"/>
          </p:nvPr>
        </p:nvSpPr>
        <p:spPr>
          <a:xfrm>
            <a:off x="559572" y="359101"/>
            <a:ext cx="9173400" cy="523200"/>
          </a:xfrm>
          <a:prstGeom prst="rect">
            <a:avLst/>
          </a:prstGeom>
        </p:spPr>
        <p:txBody>
          <a:bodyPr anchorCtr="0" anchor="ctr" bIns="45700" lIns="91425" spcFirstLastPara="1" rIns="91425" wrap="square" tIns="45700">
            <a:spAutoFit/>
          </a:bodyPr>
          <a:lstStyle/>
          <a:p>
            <a:pPr indent="0" lvl="0" marL="0" rtl="0" algn="l">
              <a:spcBef>
                <a:spcPts val="0"/>
              </a:spcBef>
              <a:spcAft>
                <a:spcPts val="0"/>
              </a:spcAft>
              <a:buNone/>
            </a:pPr>
            <a:r>
              <a:rPr lang="ru-RU"/>
              <a:t>Reconstruction methods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559572" y="359101"/>
            <a:ext cx="9173400" cy="523200"/>
          </a:xfrm>
          <a:prstGeom prst="rect">
            <a:avLst/>
          </a:prstGeom>
        </p:spPr>
        <p:txBody>
          <a:bodyPr anchorCtr="0" anchor="ctr" bIns="45700" lIns="91425" spcFirstLastPara="1" rIns="91425" wrap="square" tIns="45700">
            <a:spAutoFit/>
          </a:bodyPr>
          <a:lstStyle/>
          <a:p>
            <a:pPr indent="0" lvl="0" marL="0" rtl="0" algn="l">
              <a:spcBef>
                <a:spcPts val="0"/>
              </a:spcBef>
              <a:spcAft>
                <a:spcPts val="0"/>
              </a:spcAft>
              <a:buNone/>
            </a:pPr>
            <a:r>
              <a:rPr lang="ru-RU"/>
              <a:t>Appropriate</a:t>
            </a:r>
            <a:r>
              <a:rPr lang="ru-RU"/>
              <a:t> architectures of NN</a:t>
            </a:r>
            <a:endParaRPr/>
          </a:p>
        </p:txBody>
      </p:sp>
      <p:sp>
        <p:nvSpPr>
          <p:cNvPr id="161" name="Google Shape;161;p21"/>
          <p:cNvSpPr txBox="1"/>
          <p:nvPr/>
        </p:nvSpPr>
        <p:spPr>
          <a:xfrm>
            <a:off x="550875" y="2136000"/>
            <a:ext cx="7611300" cy="12930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AutoNum type="arabicPeriod"/>
            </a:pPr>
            <a:r>
              <a:rPr lang="ru-RU" sz="2400"/>
              <a:t>Convolution NN (with image as input)</a:t>
            </a:r>
            <a:endParaRPr sz="2400"/>
          </a:p>
          <a:p>
            <a:pPr indent="-381000" lvl="0" marL="457200" rtl="0" algn="l">
              <a:spcBef>
                <a:spcPts val="0"/>
              </a:spcBef>
              <a:spcAft>
                <a:spcPts val="0"/>
              </a:spcAft>
              <a:buSzPts val="2400"/>
              <a:buAutoNum type="arabicPeriod"/>
            </a:pPr>
            <a:r>
              <a:rPr lang="ru-RU" sz="2400"/>
              <a:t>Convolution NN (with point clouds as input)</a:t>
            </a:r>
            <a:endParaRPr sz="2400"/>
          </a:p>
          <a:p>
            <a:pPr indent="-381000" lvl="0" marL="457200" rtl="0" algn="l">
              <a:spcBef>
                <a:spcPts val="0"/>
              </a:spcBef>
              <a:spcAft>
                <a:spcPts val="0"/>
              </a:spcAft>
              <a:buSzPts val="2400"/>
              <a:buAutoNum type="arabicPeriod"/>
            </a:pPr>
            <a:r>
              <a:rPr lang="ru-RU" sz="2400"/>
              <a:t>Graph NN</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type="title"/>
          </p:nvPr>
        </p:nvSpPr>
        <p:spPr>
          <a:xfrm>
            <a:off x="559572" y="359101"/>
            <a:ext cx="9173400" cy="5232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Clr>
                <a:schemeClr val="lt1"/>
              </a:buClr>
              <a:buSzPts val="2800"/>
              <a:buFont typeface="Montserrat"/>
              <a:buNone/>
            </a:pPr>
            <a:r>
              <a:rPr lang="ru-RU"/>
              <a:t>M</a:t>
            </a:r>
            <a:r>
              <a:rPr lang="ru-RU"/>
              <a:t>odeling of the FARICH detector</a:t>
            </a:r>
            <a:endParaRPr/>
          </a:p>
        </p:txBody>
      </p:sp>
      <p:pic>
        <p:nvPicPr>
          <p:cNvPr id="167" name="Google Shape;167;p22"/>
          <p:cNvPicPr preferRelativeResize="0"/>
          <p:nvPr/>
        </p:nvPicPr>
        <p:blipFill rotWithShape="1">
          <a:blip r:embed="rId3">
            <a:alphaModFix/>
          </a:blip>
          <a:srcRect b="0" l="0" r="0" t="0"/>
          <a:stretch/>
        </p:blipFill>
        <p:spPr>
          <a:xfrm>
            <a:off x="4510339" y="2050075"/>
            <a:ext cx="7307365" cy="2757850"/>
          </a:xfrm>
          <a:prstGeom prst="rect">
            <a:avLst/>
          </a:prstGeom>
          <a:noFill/>
          <a:ln>
            <a:noFill/>
          </a:ln>
        </p:spPr>
      </p:pic>
      <p:pic>
        <p:nvPicPr>
          <p:cNvPr id="168" name="Google Shape;168;p22"/>
          <p:cNvPicPr preferRelativeResize="0"/>
          <p:nvPr/>
        </p:nvPicPr>
        <p:blipFill>
          <a:blip r:embed="rId4">
            <a:alphaModFix/>
          </a:blip>
          <a:stretch>
            <a:fillRect/>
          </a:stretch>
        </p:blipFill>
        <p:spPr>
          <a:xfrm>
            <a:off x="403475" y="1924800"/>
            <a:ext cx="3378350" cy="3378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559572" y="359101"/>
            <a:ext cx="9173400" cy="5232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Clr>
                <a:schemeClr val="lt1"/>
              </a:buClr>
              <a:buSzPts val="2800"/>
              <a:buFont typeface="Montserrat"/>
              <a:buNone/>
            </a:pPr>
            <a:r>
              <a:rPr lang="ru-RU"/>
              <a:t>Event simulations</a:t>
            </a:r>
            <a:endParaRPr/>
          </a:p>
        </p:txBody>
      </p:sp>
      <p:pic>
        <p:nvPicPr>
          <p:cNvPr id="174" name="Google Shape;174;p23"/>
          <p:cNvPicPr preferRelativeResize="0"/>
          <p:nvPr/>
        </p:nvPicPr>
        <p:blipFill rotWithShape="1">
          <a:blip r:embed="rId3">
            <a:alphaModFix/>
          </a:blip>
          <a:srcRect b="0" l="0" r="0" t="0"/>
          <a:stretch/>
        </p:blipFill>
        <p:spPr>
          <a:xfrm>
            <a:off x="6988439" y="1958340"/>
            <a:ext cx="4865207" cy="3755060"/>
          </a:xfrm>
          <a:prstGeom prst="rect">
            <a:avLst/>
          </a:prstGeom>
          <a:noFill/>
          <a:ln>
            <a:noFill/>
          </a:ln>
        </p:spPr>
      </p:pic>
      <p:pic>
        <p:nvPicPr>
          <p:cNvPr id="175" name="Google Shape;175;p23"/>
          <p:cNvPicPr preferRelativeResize="0"/>
          <p:nvPr/>
        </p:nvPicPr>
        <p:blipFill rotWithShape="1">
          <a:blip r:embed="rId4">
            <a:alphaModFix/>
          </a:blip>
          <a:srcRect b="0" l="0" r="0" t="0"/>
          <a:stretch/>
        </p:blipFill>
        <p:spPr>
          <a:xfrm>
            <a:off x="1160329" y="1433713"/>
            <a:ext cx="5110931" cy="5065186"/>
          </a:xfrm>
          <a:prstGeom prst="rect">
            <a:avLst/>
          </a:prstGeom>
          <a:noFill/>
          <a:ln>
            <a:noFill/>
          </a:ln>
        </p:spPr>
      </p:pic>
      <p:sp>
        <p:nvSpPr>
          <p:cNvPr id="176" name="Google Shape;176;p23"/>
          <p:cNvSpPr txBox="1"/>
          <p:nvPr/>
        </p:nvSpPr>
        <p:spPr>
          <a:xfrm>
            <a:off x="338354" y="1758285"/>
            <a:ext cx="10179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chemeClr val="dk1"/>
                </a:solidFill>
              </a:rPr>
              <a:t>p=1 GeV</a:t>
            </a:r>
            <a:endParaRPr/>
          </a:p>
        </p:txBody>
      </p:sp>
      <p:sp>
        <p:nvSpPr>
          <p:cNvPr id="177" name="Google Shape;177;p23"/>
          <p:cNvSpPr txBox="1"/>
          <p:nvPr/>
        </p:nvSpPr>
        <p:spPr>
          <a:xfrm>
            <a:off x="1653540" y="6298844"/>
            <a:ext cx="529697" cy="40011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latin typeface="Calibri"/>
                <a:ea typeface="Calibri"/>
                <a:cs typeface="Calibri"/>
                <a:sym typeface="Calibri"/>
              </a:rPr>
              <a:t> </a:t>
            </a:r>
            <a:endParaRPr/>
          </a:p>
        </p:txBody>
      </p:sp>
      <p:sp>
        <p:nvSpPr>
          <p:cNvPr id="178" name="Google Shape;178;p23"/>
          <p:cNvSpPr txBox="1"/>
          <p:nvPr/>
        </p:nvSpPr>
        <p:spPr>
          <a:xfrm>
            <a:off x="2903220" y="6298844"/>
            <a:ext cx="543161" cy="400110"/>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latin typeface="Calibri"/>
                <a:ea typeface="Calibri"/>
                <a:cs typeface="Calibri"/>
                <a:sym typeface="Calibri"/>
              </a:rPr>
              <a:t> </a:t>
            </a:r>
            <a:endParaRPr/>
          </a:p>
        </p:txBody>
      </p:sp>
      <p:sp>
        <p:nvSpPr>
          <p:cNvPr id="179" name="Google Shape;179;p23"/>
          <p:cNvSpPr txBox="1"/>
          <p:nvPr/>
        </p:nvSpPr>
        <p:spPr>
          <a:xfrm>
            <a:off x="4268356" y="6298844"/>
            <a:ext cx="582211" cy="40011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latin typeface="Calibri"/>
                <a:ea typeface="Calibri"/>
                <a:cs typeface="Calibri"/>
                <a:sym typeface="Calibri"/>
              </a:rPr>
              <a:t> </a:t>
            </a:r>
            <a:endParaRPr/>
          </a:p>
        </p:txBody>
      </p:sp>
      <p:sp>
        <p:nvSpPr>
          <p:cNvPr id="180" name="Google Shape;180;p23"/>
          <p:cNvSpPr txBox="1"/>
          <p:nvPr/>
        </p:nvSpPr>
        <p:spPr>
          <a:xfrm>
            <a:off x="5387332" y="6298844"/>
            <a:ext cx="537583" cy="400110"/>
          </a:xfrm>
          <a:prstGeom prst="rect">
            <a:avLst/>
          </a:prstGeom>
          <a:blipFill rotWithShape="1">
            <a:blip r:embed="rId8">
              <a:alphaModFix/>
            </a:blip>
            <a:stretch>
              <a:fillRect b="-757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ru-RU" sz="1800">
                <a:latin typeface="Calibri"/>
                <a:ea typeface="Calibri"/>
                <a:cs typeface="Calibri"/>
                <a:sym typeface="Calibri"/>
              </a:rPr>
              <a:t> </a:t>
            </a:r>
            <a:endParaRPr/>
          </a:p>
        </p:txBody>
      </p:sp>
      <p:sp>
        <p:nvSpPr>
          <p:cNvPr id="181" name="Google Shape;181;p23"/>
          <p:cNvSpPr txBox="1"/>
          <p:nvPr/>
        </p:nvSpPr>
        <p:spPr>
          <a:xfrm>
            <a:off x="8757298" y="5698675"/>
            <a:ext cx="2345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a:solidFill>
                  <a:schemeClr val="dk1"/>
                </a:solidFill>
              </a:rPr>
              <a:t>Number of p</a:t>
            </a:r>
            <a:r>
              <a:rPr lang="ru-RU">
                <a:solidFill>
                  <a:schemeClr val="dk1"/>
                </a:solidFill>
              </a:rPr>
              <a:t>hotons</a:t>
            </a:r>
            <a:endParaRPr/>
          </a:p>
        </p:txBody>
      </p:sp>
      <p:sp>
        <p:nvSpPr>
          <p:cNvPr id="182" name="Google Shape;182;p23"/>
          <p:cNvSpPr txBox="1"/>
          <p:nvPr/>
        </p:nvSpPr>
        <p:spPr>
          <a:xfrm>
            <a:off x="6984450" y="1558138"/>
            <a:ext cx="4873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RU"/>
              <a:t>Photons spektrum for π</a:t>
            </a:r>
            <a:r>
              <a:rPr baseline="30000" lang="ru-RU"/>
              <a:t>+</a:t>
            </a:r>
            <a:r>
              <a:rPr lang="ru-RU"/>
              <a:t> at 2 GeV momentum</a:t>
            </a:r>
            <a:endParaRPr/>
          </a:p>
        </p:txBody>
      </p:sp>
      <p:sp>
        <p:nvSpPr>
          <p:cNvPr id="183" name="Google Shape;183;p23"/>
          <p:cNvSpPr txBox="1"/>
          <p:nvPr/>
        </p:nvSpPr>
        <p:spPr>
          <a:xfrm>
            <a:off x="338354" y="2620085"/>
            <a:ext cx="10179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chemeClr val="dk1"/>
                </a:solidFill>
              </a:rPr>
              <a:t>p=2 GeV</a:t>
            </a:r>
            <a:endParaRPr/>
          </a:p>
        </p:txBody>
      </p:sp>
      <p:sp>
        <p:nvSpPr>
          <p:cNvPr id="184" name="Google Shape;184;p23"/>
          <p:cNvSpPr txBox="1"/>
          <p:nvPr/>
        </p:nvSpPr>
        <p:spPr>
          <a:xfrm>
            <a:off x="338354" y="3555160"/>
            <a:ext cx="10179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chemeClr val="dk1"/>
                </a:solidFill>
              </a:rPr>
              <a:t>p=3 GeV</a:t>
            </a:r>
            <a:endParaRPr/>
          </a:p>
        </p:txBody>
      </p:sp>
      <p:sp>
        <p:nvSpPr>
          <p:cNvPr id="185" name="Google Shape;185;p23"/>
          <p:cNvSpPr txBox="1"/>
          <p:nvPr/>
        </p:nvSpPr>
        <p:spPr>
          <a:xfrm>
            <a:off x="338354" y="4490235"/>
            <a:ext cx="10179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chemeClr val="dk1"/>
                </a:solidFill>
              </a:rPr>
              <a:t>p=4 GeV</a:t>
            </a:r>
            <a:endParaRPr/>
          </a:p>
        </p:txBody>
      </p:sp>
      <p:sp>
        <p:nvSpPr>
          <p:cNvPr id="186" name="Google Shape;186;p23"/>
          <p:cNvSpPr txBox="1"/>
          <p:nvPr/>
        </p:nvSpPr>
        <p:spPr>
          <a:xfrm>
            <a:off x="338354" y="5498585"/>
            <a:ext cx="10179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chemeClr val="dk1"/>
                </a:solidFill>
              </a:rPr>
              <a:t>p=5 GeV</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type="title"/>
          </p:nvPr>
        </p:nvSpPr>
        <p:spPr>
          <a:xfrm>
            <a:off x="559572" y="359101"/>
            <a:ext cx="9173400" cy="523200"/>
          </a:xfrm>
          <a:prstGeom prst="rect">
            <a:avLst/>
          </a:prstGeom>
          <a:noFill/>
          <a:ln>
            <a:noFill/>
          </a:ln>
        </p:spPr>
        <p:txBody>
          <a:bodyPr anchorCtr="0" anchor="ctr" bIns="45700" lIns="91425" spcFirstLastPara="1" rIns="91425" wrap="square" tIns="45700">
            <a:spAutoFit/>
          </a:bodyPr>
          <a:lstStyle/>
          <a:p>
            <a:pPr indent="0" lvl="0" marL="0" rtl="0" algn="l">
              <a:lnSpc>
                <a:spcPct val="100000"/>
              </a:lnSpc>
              <a:spcBef>
                <a:spcPts val="0"/>
              </a:spcBef>
              <a:spcAft>
                <a:spcPts val="0"/>
              </a:spcAft>
              <a:buClr>
                <a:schemeClr val="lt1"/>
              </a:buClr>
              <a:buSzPts val="2800"/>
              <a:buFont typeface="Montserrat"/>
              <a:buNone/>
            </a:pPr>
            <a:r>
              <a:rPr lang="ru-RU"/>
              <a:t>Event simulations</a:t>
            </a:r>
            <a:endParaRPr/>
          </a:p>
        </p:txBody>
      </p:sp>
      <p:sp>
        <p:nvSpPr>
          <p:cNvPr id="192" name="Google Shape;192;p24"/>
          <p:cNvSpPr txBox="1"/>
          <p:nvPr/>
        </p:nvSpPr>
        <p:spPr>
          <a:xfrm>
            <a:off x="806025" y="5726600"/>
            <a:ext cx="1377000" cy="726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ru-RU" sz="1600">
                <a:solidFill>
                  <a:schemeClr val="dk1"/>
                </a:solidFill>
              </a:rPr>
              <a:t>p=1 GeV</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
        <p:nvSpPr>
          <p:cNvPr id="193" name="Google Shape;193;p24"/>
          <p:cNvSpPr txBox="1"/>
          <p:nvPr/>
        </p:nvSpPr>
        <p:spPr>
          <a:xfrm>
            <a:off x="3218275" y="5726600"/>
            <a:ext cx="1377000" cy="726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ru-RU" sz="1600">
                <a:solidFill>
                  <a:schemeClr val="dk1"/>
                </a:solidFill>
              </a:rPr>
              <a:t>p=2 GeV</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
        <p:nvSpPr>
          <p:cNvPr id="194" name="Google Shape;194;p24"/>
          <p:cNvSpPr txBox="1"/>
          <p:nvPr/>
        </p:nvSpPr>
        <p:spPr>
          <a:xfrm>
            <a:off x="5636700" y="5726600"/>
            <a:ext cx="1377000" cy="726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ru-RU" sz="1600">
                <a:solidFill>
                  <a:schemeClr val="dk1"/>
                </a:solidFill>
              </a:rPr>
              <a:t>p=3 GeV</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
        <p:nvSpPr>
          <p:cNvPr id="195" name="Google Shape;195;p24"/>
          <p:cNvSpPr txBox="1"/>
          <p:nvPr/>
        </p:nvSpPr>
        <p:spPr>
          <a:xfrm>
            <a:off x="8024388" y="5726600"/>
            <a:ext cx="1377000" cy="726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ru-RU" sz="1600">
                <a:solidFill>
                  <a:schemeClr val="dk1"/>
                </a:solidFill>
              </a:rPr>
              <a:t>p=4 GeV</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
        <p:nvSpPr>
          <p:cNvPr id="196" name="Google Shape;196;p24"/>
          <p:cNvSpPr txBox="1"/>
          <p:nvPr/>
        </p:nvSpPr>
        <p:spPr>
          <a:xfrm>
            <a:off x="10412100" y="5726600"/>
            <a:ext cx="1377000" cy="726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ru-RU" sz="1600">
                <a:solidFill>
                  <a:schemeClr val="dk1"/>
                </a:solidFill>
              </a:rPr>
              <a:t>p=5 GeV</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
        <p:nvSpPr>
          <p:cNvPr id="197" name="Google Shape;197;p24"/>
          <p:cNvSpPr txBox="1"/>
          <p:nvPr/>
        </p:nvSpPr>
        <p:spPr>
          <a:xfrm>
            <a:off x="4424550" y="2574175"/>
            <a:ext cx="3342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RU" sz="1800"/>
              <a:t>Second moments </a:t>
            </a:r>
            <a:endParaRPr sz="1800"/>
          </a:p>
          <a:p>
            <a:pPr indent="0" lvl="0" marL="0" rtl="0" algn="ctr">
              <a:spcBef>
                <a:spcPts val="0"/>
              </a:spcBef>
              <a:spcAft>
                <a:spcPts val="0"/>
              </a:spcAft>
              <a:buNone/>
            </a:pPr>
            <a:r>
              <a:rPr lang="ru-RU" sz="1800"/>
              <a:t>(angle of incidence 0 deg )</a:t>
            </a:r>
            <a:endParaRPr sz="1800"/>
          </a:p>
        </p:txBody>
      </p:sp>
      <p:pic>
        <p:nvPicPr>
          <p:cNvPr id="198" name="Google Shape;198;p24"/>
          <p:cNvPicPr preferRelativeResize="0"/>
          <p:nvPr/>
        </p:nvPicPr>
        <p:blipFill>
          <a:blip r:embed="rId3">
            <a:alphaModFix/>
          </a:blip>
          <a:stretch>
            <a:fillRect/>
          </a:stretch>
        </p:blipFill>
        <p:spPr>
          <a:xfrm>
            <a:off x="152400" y="3429000"/>
            <a:ext cx="11887201" cy="2130177"/>
          </a:xfrm>
          <a:prstGeom prst="rect">
            <a:avLst/>
          </a:prstGeom>
          <a:noFill/>
          <a:ln>
            <a:noFill/>
          </a:ln>
        </p:spPr>
      </p:pic>
      <p:pic>
        <p:nvPicPr>
          <p:cNvPr id="199" name="Google Shape;199;p24"/>
          <p:cNvPicPr preferRelativeResize="0"/>
          <p:nvPr/>
        </p:nvPicPr>
        <p:blipFill rotWithShape="1">
          <a:blip r:embed="rId4">
            <a:alphaModFix/>
          </a:blip>
          <a:srcRect b="0" l="0" r="0" t="0"/>
          <a:stretch/>
        </p:blipFill>
        <p:spPr>
          <a:xfrm>
            <a:off x="273028" y="1449170"/>
            <a:ext cx="4861873" cy="10090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Шаблон МИФИ">
  <a:themeElements>
    <a:clrScheme name="Другая 7">
      <a:dk1>
        <a:srgbClr val="171616"/>
      </a:dk1>
      <a:lt1>
        <a:srgbClr val="FFFFFF"/>
      </a:lt1>
      <a:dk2>
        <a:srgbClr val="0055BB"/>
      </a:dk2>
      <a:lt2>
        <a:srgbClr val="E2E2E2"/>
      </a:lt2>
      <a:accent1>
        <a:srgbClr val="0055BB"/>
      </a:accent1>
      <a:accent2>
        <a:srgbClr val="00BBEE"/>
      </a:accent2>
      <a:accent3>
        <a:srgbClr val="FF5000"/>
      </a:accent3>
      <a:accent4>
        <a:srgbClr val="00B050"/>
      </a:accent4>
      <a:accent5>
        <a:srgbClr val="00FFCC"/>
      </a:accent5>
      <a:accent6>
        <a:srgbClr val="FF66CC"/>
      </a:accent6>
      <a:hlink>
        <a:srgbClr val="00BBEE"/>
      </a:hlink>
      <a:folHlink>
        <a:srgbClr val="FFAE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