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7"/>
  </p:notesMasterIdLst>
  <p:sldIdLst>
    <p:sldId id="256" r:id="rId2"/>
    <p:sldId id="307" r:id="rId3"/>
    <p:sldId id="312" r:id="rId4"/>
    <p:sldId id="258" r:id="rId5"/>
    <p:sldId id="311" r:id="rId6"/>
  </p:sldIdLst>
  <p:sldSz cx="9144000" cy="5143500" type="screen16x9"/>
  <p:notesSz cx="6858000" cy="9144000"/>
  <p:embeddedFontLst>
    <p:embeddedFont>
      <p:font typeface="Open Sans" charset="0"/>
      <p:regular r:id="rId8"/>
      <p:bold r:id="rId9"/>
      <p:italic r:id="rId10"/>
      <p:boldItalic r:id="rId11"/>
    </p:embeddedFont>
    <p:embeddedFont>
      <p:font typeface="Lato" charset="0"/>
      <p:regular r:id="rId12"/>
      <p:bold r:id="rId13"/>
      <p:italic r:id="rId14"/>
      <p:boldItalic r:id="rId15"/>
    </p:embeddedFont>
    <p:embeddedFont>
      <p:font typeface="Fredoka One" charset="0"/>
      <p:regular r:id="rId16"/>
    </p:embeddedFont>
    <p:embeddedFont>
      <p:font typeface="Fira Sans Condensed Medium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0B8E8E6-360F-4286-80BB-8E246B79446F}">
  <a:tblStyle styleId="{C0B8E8E6-360F-4286-80BB-8E246B7944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-490" y="-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7376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>
          <a:extLst>
            <a:ext uri="{FF2B5EF4-FFF2-40B4-BE49-F238E27FC236}">
              <a16:creationId xmlns:a16="http://schemas.microsoft.com/office/drawing/2014/main" xmlns="" id="{CF3D4FD3-AC23-7C6A-8ECE-47D0338A0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bcf736dff2_0_2746:notes">
            <a:extLst>
              <a:ext uri="{FF2B5EF4-FFF2-40B4-BE49-F238E27FC236}">
                <a16:creationId xmlns:a16="http://schemas.microsoft.com/office/drawing/2014/main" xmlns="" id="{9F5BD2D9-0DF4-CA61-1C1B-7EB050EF5E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bcf736dff2_0_2746:notes">
            <a:extLst>
              <a:ext uri="{FF2B5EF4-FFF2-40B4-BE49-F238E27FC236}">
                <a16:creationId xmlns:a16="http://schemas.microsoft.com/office/drawing/2014/main" xmlns="" id="{943E592A-9455-7A1C-A773-B63E4AB103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81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bcf736dff2_0_2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bcf736dff2_0_2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bcf736dff2_0_2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bcf736dff2_0_2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52" cy="5187100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4E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030203" y="-1059532"/>
            <a:ext cx="10519737" cy="6877754"/>
            <a:chOff x="-1030203" y="-1059532"/>
            <a:chExt cx="10519737" cy="6877754"/>
          </a:xfrm>
        </p:grpSpPr>
        <p:sp>
          <p:nvSpPr>
            <p:cNvPr id="12" name="Google Shape;12;p2"/>
            <p:cNvSpPr/>
            <p:nvPr/>
          </p:nvSpPr>
          <p:spPr>
            <a:xfrm>
              <a:off x="-1030203" y="-1059532"/>
              <a:ext cx="2112256" cy="2112256"/>
            </a:xfrm>
            <a:custGeom>
              <a:avLst/>
              <a:gdLst/>
              <a:ahLst/>
              <a:cxnLst/>
              <a:rect l="l" t="t" r="r" b="b"/>
              <a:pathLst>
                <a:path w="65598" h="65598" extrusionOk="0">
                  <a:moveTo>
                    <a:pt x="32815" y="0"/>
                  </a:moveTo>
                  <a:lnTo>
                    <a:pt x="31970" y="32"/>
                  </a:lnTo>
                  <a:lnTo>
                    <a:pt x="31125" y="32"/>
                  </a:lnTo>
                  <a:lnTo>
                    <a:pt x="30281" y="97"/>
                  </a:lnTo>
                  <a:lnTo>
                    <a:pt x="29436" y="162"/>
                  </a:lnTo>
                  <a:lnTo>
                    <a:pt x="28624" y="260"/>
                  </a:lnTo>
                  <a:lnTo>
                    <a:pt x="27811" y="390"/>
                  </a:lnTo>
                  <a:lnTo>
                    <a:pt x="26999" y="520"/>
                  </a:lnTo>
                  <a:lnTo>
                    <a:pt x="26187" y="682"/>
                  </a:lnTo>
                  <a:lnTo>
                    <a:pt x="25407" y="845"/>
                  </a:lnTo>
                  <a:lnTo>
                    <a:pt x="24595" y="1040"/>
                  </a:lnTo>
                  <a:lnTo>
                    <a:pt x="23815" y="1235"/>
                  </a:lnTo>
                  <a:lnTo>
                    <a:pt x="23068" y="1495"/>
                  </a:lnTo>
                  <a:lnTo>
                    <a:pt x="22288" y="1722"/>
                  </a:lnTo>
                  <a:lnTo>
                    <a:pt x="21541" y="1982"/>
                  </a:lnTo>
                  <a:lnTo>
                    <a:pt x="20794" y="2274"/>
                  </a:lnTo>
                  <a:lnTo>
                    <a:pt x="20046" y="2567"/>
                  </a:lnTo>
                  <a:lnTo>
                    <a:pt x="19299" y="2892"/>
                  </a:lnTo>
                  <a:lnTo>
                    <a:pt x="18584" y="3249"/>
                  </a:lnTo>
                  <a:lnTo>
                    <a:pt x="17187" y="3964"/>
                  </a:lnTo>
                  <a:lnTo>
                    <a:pt x="15790" y="4744"/>
                  </a:lnTo>
                  <a:lnTo>
                    <a:pt x="14458" y="5621"/>
                  </a:lnTo>
                  <a:lnTo>
                    <a:pt x="13191" y="6530"/>
                  </a:lnTo>
                  <a:lnTo>
                    <a:pt x="11956" y="7505"/>
                  </a:lnTo>
                  <a:lnTo>
                    <a:pt x="10754" y="8512"/>
                  </a:lnTo>
                  <a:lnTo>
                    <a:pt x="9617" y="9617"/>
                  </a:lnTo>
                  <a:lnTo>
                    <a:pt x="8545" y="10754"/>
                  </a:lnTo>
                  <a:lnTo>
                    <a:pt x="7505" y="11924"/>
                  </a:lnTo>
                  <a:lnTo>
                    <a:pt x="6531" y="13191"/>
                  </a:lnTo>
                  <a:lnTo>
                    <a:pt x="5621" y="14458"/>
                  </a:lnTo>
                  <a:lnTo>
                    <a:pt x="4776" y="15790"/>
                  </a:lnTo>
                  <a:lnTo>
                    <a:pt x="3964" y="17155"/>
                  </a:lnTo>
                  <a:lnTo>
                    <a:pt x="3249" y="18584"/>
                  </a:lnTo>
                  <a:lnTo>
                    <a:pt x="2924" y="19299"/>
                  </a:lnTo>
                  <a:lnTo>
                    <a:pt x="2599" y="20046"/>
                  </a:lnTo>
                  <a:lnTo>
                    <a:pt x="2274" y="20761"/>
                  </a:lnTo>
                  <a:lnTo>
                    <a:pt x="2014" y="21508"/>
                  </a:lnTo>
                  <a:lnTo>
                    <a:pt x="1722" y="22288"/>
                  </a:lnTo>
                  <a:lnTo>
                    <a:pt x="1495" y="23035"/>
                  </a:lnTo>
                  <a:lnTo>
                    <a:pt x="1267" y="23815"/>
                  </a:lnTo>
                  <a:lnTo>
                    <a:pt x="1040" y="24595"/>
                  </a:lnTo>
                  <a:lnTo>
                    <a:pt x="845" y="25407"/>
                  </a:lnTo>
                  <a:lnTo>
                    <a:pt x="682" y="26187"/>
                  </a:lnTo>
                  <a:lnTo>
                    <a:pt x="520" y="26999"/>
                  </a:lnTo>
                  <a:lnTo>
                    <a:pt x="390" y="27811"/>
                  </a:lnTo>
                  <a:lnTo>
                    <a:pt x="292" y="28624"/>
                  </a:lnTo>
                  <a:lnTo>
                    <a:pt x="195" y="29436"/>
                  </a:lnTo>
                  <a:lnTo>
                    <a:pt x="97" y="30281"/>
                  </a:lnTo>
                  <a:lnTo>
                    <a:pt x="65" y="31093"/>
                  </a:lnTo>
                  <a:lnTo>
                    <a:pt x="32" y="31938"/>
                  </a:lnTo>
                  <a:lnTo>
                    <a:pt x="0" y="32782"/>
                  </a:lnTo>
                  <a:lnTo>
                    <a:pt x="32" y="33627"/>
                  </a:lnTo>
                  <a:lnTo>
                    <a:pt x="65" y="34472"/>
                  </a:lnTo>
                  <a:lnTo>
                    <a:pt x="97" y="35317"/>
                  </a:lnTo>
                  <a:lnTo>
                    <a:pt x="195" y="36161"/>
                  </a:lnTo>
                  <a:lnTo>
                    <a:pt x="292" y="36974"/>
                  </a:lnTo>
                  <a:lnTo>
                    <a:pt x="390" y="37786"/>
                  </a:lnTo>
                  <a:lnTo>
                    <a:pt x="520" y="38598"/>
                  </a:lnTo>
                  <a:lnTo>
                    <a:pt x="682" y="39410"/>
                  </a:lnTo>
                  <a:lnTo>
                    <a:pt x="845" y="40190"/>
                  </a:lnTo>
                  <a:lnTo>
                    <a:pt x="1040" y="41002"/>
                  </a:lnTo>
                  <a:lnTo>
                    <a:pt x="1267" y="41782"/>
                  </a:lnTo>
                  <a:lnTo>
                    <a:pt x="1495" y="42562"/>
                  </a:lnTo>
                  <a:lnTo>
                    <a:pt x="1722" y="43309"/>
                  </a:lnTo>
                  <a:lnTo>
                    <a:pt x="2014" y="44056"/>
                  </a:lnTo>
                  <a:lnTo>
                    <a:pt x="2274" y="44804"/>
                  </a:lnTo>
                  <a:lnTo>
                    <a:pt x="2599" y="45551"/>
                  </a:lnTo>
                  <a:lnTo>
                    <a:pt x="2924" y="46298"/>
                  </a:lnTo>
                  <a:lnTo>
                    <a:pt x="3249" y="47013"/>
                  </a:lnTo>
                  <a:lnTo>
                    <a:pt x="3964" y="48410"/>
                  </a:lnTo>
                  <a:lnTo>
                    <a:pt x="4776" y="49807"/>
                  </a:lnTo>
                  <a:lnTo>
                    <a:pt x="5621" y="51139"/>
                  </a:lnTo>
                  <a:lnTo>
                    <a:pt x="6531" y="52406"/>
                  </a:lnTo>
                  <a:lnTo>
                    <a:pt x="7505" y="53641"/>
                  </a:lnTo>
                  <a:lnTo>
                    <a:pt x="8545" y="54843"/>
                  </a:lnTo>
                  <a:lnTo>
                    <a:pt x="9617" y="55980"/>
                  </a:lnTo>
                  <a:lnTo>
                    <a:pt x="10754" y="57052"/>
                  </a:lnTo>
                  <a:lnTo>
                    <a:pt x="11956" y="58092"/>
                  </a:lnTo>
                  <a:lnTo>
                    <a:pt x="13191" y="59067"/>
                  </a:lnTo>
                  <a:lnTo>
                    <a:pt x="14458" y="59976"/>
                  </a:lnTo>
                  <a:lnTo>
                    <a:pt x="15790" y="60854"/>
                  </a:lnTo>
                  <a:lnTo>
                    <a:pt x="17187" y="61633"/>
                  </a:lnTo>
                  <a:lnTo>
                    <a:pt x="18584" y="62348"/>
                  </a:lnTo>
                  <a:lnTo>
                    <a:pt x="19299" y="62706"/>
                  </a:lnTo>
                  <a:lnTo>
                    <a:pt x="20046" y="62998"/>
                  </a:lnTo>
                  <a:lnTo>
                    <a:pt x="20794" y="63323"/>
                  </a:lnTo>
                  <a:lnTo>
                    <a:pt x="21541" y="63583"/>
                  </a:lnTo>
                  <a:lnTo>
                    <a:pt x="22288" y="63875"/>
                  </a:lnTo>
                  <a:lnTo>
                    <a:pt x="23068" y="64103"/>
                  </a:lnTo>
                  <a:lnTo>
                    <a:pt x="23815" y="64330"/>
                  </a:lnTo>
                  <a:lnTo>
                    <a:pt x="24595" y="64558"/>
                  </a:lnTo>
                  <a:lnTo>
                    <a:pt x="25407" y="64752"/>
                  </a:lnTo>
                  <a:lnTo>
                    <a:pt x="26187" y="64915"/>
                  </a:lnTo>
                  <a:lnTo>
                    <a:pt x="26999" y="65077"/>
                  </a:lnTo>
                  <a:lnTo>
                    <a:pt x="27811" y="65207"/>
                  </a:lnTo>
                  <a:lnTo>
                    <a:pt x="28624" y="65337"/>
                  </a:lnTo>
                  <a:lnTo>
                    <a:pt x="29436" y="65402"/>
                  </a:lnTo>
                  <a:lnTo>
                    <a:pt x="30281" y="65500"/>
                  </a:lnTo>
                  <a:lnTo>
                    <a:pt x="31125" y="65532"/>
                  </a:lnTo>
                  <a:lnTo>
                    <a:pt x="31970" y="65565"/>
                  </a:lnTo>
                  <a:lnTo>
                    <a:pt x="32815" y="65597"/>
                  </a:lnTo>
                  <a:lnTo>
                    <a:pt x="33660" y="65565"/>
                  </a:lnTo>
                  <a:lnTo>
                    <a:pt x="34504" y="65532"/>
                  </a:lnTo>
                  <a:lnTo>
                    <a:pt x="35317" y="65500"/>
                  </a:lnTo>
                  <a:lnTo>
                    <a:pt x="36161" y="65402"/>
                  </a:lnTo>
                  <a:lnTo>
                    <a:pt x="36974" y="65337"/>
                  </a:lnTo>
                  <a:lnTo>
                    <a:pt x="37786" y="65207"/>
                  </a:lnTo>
                  <a:lnTo>
                    <a:pt x="38598" y="65077"/>
                  </a:lnTo>
                  <a:lnTo>
                    <a:pt x="39410" y="64915"/>
                  </a:lnTo>
                  <a:lnTo>
                    <a:pt x="40223" y="64752"/>
                  </a:lnTo>
                  <a:lnTo>
                    <a:pt x="41002" y="64558"/>
                  </a:lnTo>
                  <a:lnTo>
                    <a:pt x="41782" y="64330"/>
                  </a:lnTo>
                  <a:lnTo>
                    <a:pt x="42562" y="64103"/>
                  </a:lnTo>
                  <a:lnTo>
                    <a:pt x="43309" y="63875"/>
                  </a:lnTo>
                  <a:lnTo>
                    <a:pt x="44089" y="63583"/>
                  </a:lnTo>
                  <a:lnTo>
                    <a:pt x="44836" y="63323"/>
                  </a:lnTo>
                  <a:lnTo>
                    <a:pt x="45584" y="62998"/>
                  </a:lnTo>
                  <a:lnTo>
                    <a:pt x="46298" y="62706"/>
                  </a:lnTo>
                  <a:lnTo>
                    <a:pt x="47013" y="62348"/>
                  </a:lnTo>
                  <a:lnTo>
                    <a:pt x="48443" y="61633"/>
                  </a:lnTo>
                  <a:lnTo>
                    <a:pt x="49807" y="60854"/>
                  </a:lnTo>
                  <a:lnTo>
                    <a:pt x="51139" y="59976"/>
                  </a:lnTo>
                  <a:lnTo>
                    <a:pt x="52439" y="59067"/>
                  </a:lnTo>
                  <a:lnTo>
                    <a:pt x="53674" y="58092"/>
                  </a:lnTo>
                  <a:lnTo>
                    <a:pt x="54843" y="57052"/>
                  </a:lnTo>
                  <a:lnTo>
                    <a:pt x="55980" y="55980"/>
                  </a:lnTo>
                  <a:lnTo>
                    <a:pt x="57085" y="54843"/>
                  </a:lnTo>
                  <a:lnTo>
                    <a:pt x="58092" y="53641"/>
                  </a:lnTo>
                  <a:lnTo>
                    <a:pt x="59067" y="52406"/>
                  </a:lnTo>
                  <a:lnTo>
                    <a:pt x="60009" y="51139"/>
                  </a:lnTo>
                  <a:lnTo>
                    <a:pt x="60854" y="49807"/>
                  </a:lnTo>
                  <a:lnTo>
                    <a:pt x="61634" y="48410"/>
                  </a:lnTo>
                  <a:lnTo>
                    <a:pt x="62348" y="47013"/>
                  </a:lnTo>
                  <a:lnTo>
                    <a:pt x="62706" y="46298"/>
                  </a:lnTo>
                  <a:lnTo>
                    <a:pt x="63031" y="45551"/>
                  </a:lnTo>
                  <a:lnTo>
                    <a:pt x="63323" y="44804"/>
                  </a:lnTo>
                  <a:lnTo>
                    <a:pt x="63616" y="44056"/>
                  </a:lnTo>
                  <a:lnTo>
                    <a:pt x="63875" y="43309"/>
                  </a:lnTo>
                  <a:lnTo>
                    <a:pt x="64135" y="42562"/>
                  </a:lnTo>
                  <a:lnTo>
                    <a:pt x="64363" y="41782"/>
                  </a:lnTo>
                  <a:lnTo>
                    <a:pt x="64558" y="41002"/>
                  </a:lnTo>
                  <a:lnTo>
                    <a:pt x="64753" y="40190"/>
                  </a:lnTo>
                  <a:lnTo>
                    <a:pt x="64915" y="39410"/>
                  </a:lnTo>
                  <a:lnTo>
                    <a:pt x="65078" y="38598"/>
                  </a:lnTo>
                  <a:lnTo>
                    <a:pt x="65208" y="37786"/>
                  </a:lnTo>
                  <a:lnTo>
                    <a:pt x="65337" y="36974"/>
                  </a:lnTo>
                  <a:lnTo>
                    <a:pt x="65435" y="36161"/>
                  </a:lnTo>
                  <a:lnTo>
                    <a:pt x="65500" y="35317"/>
                  </a:lnTo>
                  <a:lnTo>
                    <a:pt x="65565" y="34472"/>
                  </a:lnTo>
                  <a:lnTo>
                    <a:pt x="65597" y="33627"/>
                  </a:lnTo>
                  <a:lnTo>
                    <a:pt x="65597" y="32782"/>
                  </a:lnTo>
                  <a:lnTo>
                    <a:pt x="65597" y="31938"/>
                  </a:lnTo>
                  <a:lnTo>
                    <a:pt x="65565" y="31093"/>
                  </a:lnTo>
                  <a:lnTo>
                    <a:pt x="65500" y="30281"/>
                  </a:lnTo>
                  <a:lnTo>
                    <a:pt x="65435" y="29436"/>
                  </a:lnTo>
                  <a:lnTo>
                    <a:pt x="65337" y="28624"/>
                  </a:lnTo>
                  <a:lnTo>
                    <a:pt x="65208" y="27811"/>
                  </a:lnTo>
                  <a:lnTo>
                    <a:pt x="65078" y="26999"/>
                  </a:lnTo>
                  <a:lnTo>
                    <a:pt x="64915" y="26187"/>
                  </a:lnTo>
                  <a:lnTo>
                    <a:pt x="64753" y="25407"/>
                  </a:lnTo>
                  <a:lnTo>
                    <a:pt x="64558" y="24595"/>
                  </a:lnTo>
                  <a:lnTo>
                    <a:pt x="64363" y="23815"/>
                  </a:lnTo>
                  <a:lnTo>
                    <a:pt x="64135" y="23035"/>
                  </a:lnTo>
                  <a:lnTo>
                    <a:pt x="63875" y="22288"/>
                  </a:lnTo>
                  <a:lnTo>
                    <a:pt x="63616" y="21508"/>
                  </a:lnTo>
                  <a:lnTo>
                    <a:pt x="63323" y="20761"/>
                  </a:lnTo>
                  <a:lnTo>
                    <a:pt x="63031" y="20046"/>
                  </a:lnTo>
                  <a:lnTo>
                    <a:pt x="62706" y="19299"/>
                  </a:lnTo>
                  <a:lnTo>
                    <a:pt x="62348" y="18584"/>
                  </a:lnTo>
                  <a:lnTo>
                    <a:pt x="61634" y="17155"/>
                  </a:lnTo>
                  <a:lnTo>
                    <a:pt x="60854" y="15790"/>
                  </a:lnTo>
                  <a:lnTo>
                    <a:pt x="60009" y="14458"/>
                  </a:lnTo>
                  <a:lnTo>
                    <a:pt x="59067" y="13191"/>
                  </a:lnTo>
                  <a:lnTo>
                    <a:pt x="58092" y="11924"/>
                  </a:lnTo>
                  <a:lnTo>
                    <a:pt x="57085" y="10754"/>
                  </a:lnTo>
                  <a:lnTo>
                    <a:pt x="55980" y="9617"/>
                  </a:lnTo>
                  <a:lnTo>
                    <a:pt x="54843" y="8512"/>
                  </a:lnTo>
                  <a:lnTo>
                    <a:pt x="53674" y="7505"/>
                  </a:lnTo>
                  <a:lnTo>
                    <a:pt x="52439" y="6530"/>
                  </a:lnTo>
                  <a:lnTo>
                    <a:pt x="51139" y="5621"/>
                  </a:lnTo>
                  <a:lnTo>
                    <a:pt x="49807" y="4744"/>
                  </a:lnTo>
                  <a:lnTo>
                    <a:pt x="48443" y="3964"/>
                  </a:lnTo>
                  <a:lnTo>
                    <a:pt x="47013" y="3249"/>
                  </a:lnTo>
                  <a:lnTo>
                    <a:pt x="46298" y="2892"/>
                  </a:lnTo>
                  <a:lnTo>
                    <a:pt x="45584" y="2567"/>
                  </a:lnTo>
                  <a:lnTo>
                    <a:pt x="44836" y="2274"/>
                  </a:lnTo>
                  <a:lnTo>
                    <a:pt x="44089" y="1982"/>
                  </a:lnTo>
                  <a:lnTo>
                    <a:pt x="43309" y="1722"/>
                  </a:lnTo>
                  <a:lnTo>
                    <a:pt x="42562" y="1495"/>
                  </a:lnTo>
                  <a:lnTo>
                    <a:pt x="41782" y="1235"/>
                  </a:lnTo>
                  <a:lnTo>
                    <a:pt x="41002" y="1040"/>
                  </a:lnTo>
                  <a:lnTo>
                    <a:pt x="40223" y="845"/>
                  </a:lnTo>
                  <a:lnTo>
                    <a:pt x="39410" y="682"/>
                  </a:lnTo>
                  <a:lnTo>
                    <a:pt x="38598" y="520"/>
                  </a:lnTo>
                  <a:lnTo>
                    <a:pt x="37786" y="390"/>
                  </a:lnTo>
                  <a:lnTo>
                    <a:pt x="36974" y="260"/>
                  </a:lnTo>
                  <a:lnTo>
                    <a:pt x="36161" y="162"/>
                  </a:lnTo>
                  <a:lnTo>
                    <a:pt x="35317" y="97"/>
                  </a:lnTo>
                  <a:lnTo>
                    <a:pt x="34504" y="32"/>
                  </a:lnTo>
                  <a:lnTo>
                    <a:pt x="33660" y="32"/>
                  </a:lnTo>
                  <a:lnTo>
                    <a:pt x="32815" y="0"/>
                  </a:lnTo>
                  <a:close/>
                </a:path>
              </a:pathLst>
            </a:custGeom>
            <a:solidFill>
              <a:srgbClr val="D1D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30765" y="-649262"/>
              <a:ext cx="1058768" cy="1369466"/>
            </a:xfrm>
            <a:custGeom>
              <a:avLst/>
              <a:gdLst/>
              <a:ahLst/>
              <a:cxnLst/>
              <a:rect l="l" t="t" r="r" b="b"/>
              <a:pathLst>
                <a:path w="32881" h="42530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7" y="98"/>
                  </a:lnTo>
                  <a:lnTo>
                    <a:pt x="27942" y="228"/>
                  </a:lnTo>
                  <a:lnTo>
                    <a:pt x="27617" y="358"/>
                  </a:lnTo>
                  <a:lnTo>
                    <a:pt x="27292" y="520"/>
                  </a:lnTo>
                  <a:lnTo>
                    <a:pt x="27000" y="715"/>
                  </a:lnTo>
                  <a:lnTo>
                    <a:pt x="26708" y="943"/>
                  </a:lnTo>
                  <a:lnTo>
                    <a:pt x="26448" y="1203"/>
                  </a:lnTo>
                  <a:lnTo>
                    <a:pt x="26220" y="1495"/>
                  </a:lnTo>
                  <a:lnTo>
                    <a:pt x="683" y="36714"/>
                  </a:lnTo>
                  <a:lnTo>
                    <a:pt x="488" y="37039"/>
                  </a:lnTo>
                  <a:lnTo>
                    <a:pt x="326" y="37364"/>
                  </a:lnTo>
                  <a:lnTo>
                    <a:pt x="196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1" y="38761"/>
                  </a:lnTo>
                  <a:lnTo>
                    <a:pt x="1" y="39086"/>
                  </a:lnTo>
                  <a:lnTo>
                    <a:pt x="33" y="39443"/>
                  </a:lnTo>
                  <a:lnTo>
                    <a:pt x="98" y="39801"/>
                  </a:lnTo>
                  <a:lnTo>
                    <a:pt x="228" y="40126"/>
                  </a:lnTo>
                  <a:lnTo>
                    <a:pt x="358" y="40450"/>
                  </a:lnTo>
                  <a:lnTo>
                    <a:pt x="521" y="40775"/>
                  </a:lnTo>
                  <a:lnTo>
                    <a:pt x="715" y="41068"/>
                  </a:lnTo>
                  <a:lnTo>
                    <a:pt x="943" y="41360"/>
                  </a:lnTo>
                  <a:lnTo>
                    <a:pt x="1235" y="41620"/>
                  </a:lnTo>
                  <a:lnTo>
                    <a:pt x="1528" y="41847"/>
                  </a:lnTo>
                  <a:lnTo>
                    <a:pt x="1820" y="42042"/>
                  </a:lnTo>
                  <a:lnTo>
                    <a:pt x="2145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5" y="42530"/>
                  </a:lnTo>
                  <a:lnTo>
                    <a:pt x="3899" y="42530"/>
                  </a:lnTo>
                  <a:lnTo>
                    <a:pt x="4257" y="42497"/>
                  </a:lnTo>
                  <a:lnTo>
                    <a:pt x="4582" y="42432"/>
                  </a:lnTo>
                  <a:lnTo>
                    <a:pt x="4939" y="42335"/>
                  </a:lnTo>
                  <a:lnTo>
                    <a:pt x="5264" y="42172"/>
                  </a:lnTo>
                  <a:lnTo>
                    <a:pt x="5589" y="42010"/>
                  </a:lnTo>
                  <a:lnTo>
                    <a:pt x="5881" y="41815"/>
                  </a:lnTo>
                  <a:lnTo>
                    <a:pt x="6141" y="41588"/>
                  </a:lnTo>
                  <a:lnTo>
                    <a:pt x="6401" y="41328"/>
                  </a:lnTo>
                  <a:lnTo>
                    <a:pt x="6661" y="41035"/>
                  </a:lnTo>
                  <a:lnTo>
                    <a:pt x="32166" y="5816"/>
                  </a:lnTo>
                  <a:lnTo>
                    <a:pt x="32361" y="5524"/>
                  </a:lnTo>
                  <a:lnTo>
                    <a:pt x="32556" y="5166"/>
                  </a:lnTo>
                  <a:lnTo>
                    <a:pt x="32686" y="4841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1" y="3802"/>
                  </a:lnTo>
                  <a:lnTo>
                    <a:pt x="32848" y="3444"/>
                  </a:lnTo>
                  <a:lnTo>
                    <a:pt x="32816" y="3087"/>
                  </a:lnTo>
                  <a:lnTo>
                    <a:pt x="32751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28" y="1755"/>
                  </a:lnTo>
                  <a:lnTo>
                    <a:pt x="32133" y="1462"/>
                  </a:lnTo>
                  <a:lnTo>
                    <a:pt x="31906" y="1170"/>
                  </a:lnTo>
                  <a:lnTo>
                    <a:pt x="31646" y="910"/>
                  </a:lnTo>
                  <a:lnTo>
                    <a:pt x="31354" y="683"/>
                  </a:lnTo>
                  <a:lnTo>
                    <a:pt x="31029" y="488"/>
                  </a:lnTo>
                  <a:lnTo>
                    <a:pt x="30704" y="325"/>
                  </a:lnTo>
                  <a:lnTo>
                    <a:pt x="30379" y="195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07" y="0"/>
                  </a:lnTo>
                  <a:close/>
                </a:path>
              </a:pathLst>
            </a:custGeom>
            <a:solidFill>
              <a:srgbClr val="D1D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221226" y="3452"/>
              <a:ext cx="957274" cy="401759"/>
            </a:xfrm>
            <a:custGeom>
              <a:avLst/>
              <a:gdLst/>
              <a:ahLst/>
              <a:cxnLst/>
              <a:rect l="l" t="t" r="r" b="b"/>
              <a:pathLst>
                <a:path w="29729" h="12477" fill="none" extrusionOk="0">
                  <a:moveTo>
                    <a:pt x="27552" y="0"/>
                  </a:moveTo>
                  <a:lnTo>
                    <a:pt x="27552" y="0"/>
                  </a:lnTo>
                  <a:lnTo>
                    <a:pt x="27422" y="552"/>
                  </a:lnTo>
                  <a:lnTo>
                    <a:pt x="27292" y="1072"/>
                  </a:lnTo>
                  <a:lnTo>
                    <a:pt x="27097" y="1625"/>
                  </a:lnTo>
                  <a:lnTo>
                    <a:pt x="26934" y="2144"/>
                  </a:lnTo>
                  <a:lnTo>
                    <a:pt x="26707" y="2632"/>
                  </a:lnTo>
                  <a:lnTo>
                    <a:pt x="26480" y="3152"/>
                  </a:lnTo>
                  <a:lnTo>
                    <a:pt x="26220" y="3639"/>
                  </a:lnTo>
                  <a:lnTo>
                    <a:pt x="25960" y="4094"/>
                  </a:lnTo>
                  <a:lnTo>
                    <a:pt x="25635" y="4549"/>
                  </a:lnTo>
                  <a:lnTo>
                    <a:pt x="25342" y="5004"/>
                  </a:lnTo>
                  <a:lnTo>
                    <a:pt x="25018" y="5458"/>
                  </a:lnTo>
                  <a:lnTo>
                    <a:pt x="24660" y="5848"/>
                  </a:lnTo>
                  <a:lnTo>
                    <a:pt x="24303" y="6271"/>
                  </a:lnTo>
                  <a:lnTo>
                    <a:pt x="23913" y="6661"/>
                  </a:lnTo>
                  <a:lnTo>
                    <a:pt x="23523" y="7018"/>
                  </a:lnTo>
                  <a:lnTo>
                    <a:pt x="23101" y="7375"/>
                  </a:lnTo>
                  <a:lnTo>
                    <a:pt x="22678" y="7733"/>
                  </a:lnTo>
                  <a:lnTo>
                    <a:pt x="22223" y="8058"/>
                  </a:lnTo>
                  <a:lnTo>
                    <a:pt x="21769" y="8350"/>
                  </a:lnTo>
                  <a:lnTo>
                    <a:pt x="21314" y="8642"/>
                  </a:lnTo>
                  <a:lnTo>
                    <a:pt x="20826" y="8902"/>
                  </a:lnTo>
                  <a:lnTo>
                    <a:pt x="20339" y="9130"/>
                  </a:lnTo>
                  <a:lnTo>
                    <a:pt x="19852" y="9357"/>
                  </a:lnTo>
                  <a:lnTo>
                    <a:pt x="19332" y="9552"/>
                  </a:lnTo>
                  <a:lnTo>
                    <a:pt x="18812" y="9747"/>
                  </a:lnTo>
                  <a:lnTo>
                    <a:pt x="18260" y="9910"/>
                  </a:lnTo>
                  <a:lnTo>
                    <a:pt x="17707" y="10039"/>
                  </a:lnTo>
                  <a:lnTo>
                    <a:pt x="17155" y="10137"/>
                  </a:lnTo>
                  <a:lnTo>
                    <a:pt x="16603" y="10234"/>
                  </a:lnTo>
                  <a:lnTo>
                    <a:pt x="16018" y="10299"/>
                  </a:lnTo>
                  <a:lnTo>
                    <a:pt x="15465" y="10332"/>
                  </a:lnTo>
                  <a:lnTo>
                    <a:pt x="14881" y="10332"/>
                  </a:lnTo>
                  <a:lnTo>
                    <a:pt x="14881" y="10332"/>
                  </a:lnTo>
                  <a:lnTo>
                    <a:pt x="14296" y="10332"/>
                  </a:lnTo>
                  <a:lnTo>
                    <a:pt x="13711" y="10299"/>
                  </a:lnTo>
                  <a:lnTo>
                    <a:pt x="13159" y="10234"/>
                  </a:lnTo>
                  <a:lnTo>
                    <a:pt x="12574" y="10137"/>
                  </a:lnTo>
                  <a:lnTo>
                    <a:pt x="12022" y="10039"/>
                  </a:lnTo>
                  <a:lnTo>
                    <a:pt x="11469" y="9910"/>
                  </a:lnTo>
                  <a:lnTo>
                    <a:pt x="10949" y="9747"/>
                  </a:lnTo>
                  <a:lnTo>
                    <a:pt x="10430" y="9552"/>
                  </a:lnTo>
                  <a:lnTo>
                    <a:pt x="9910" y="9357"/>
                  </a:lnTo>
                  <a:lnTo>
                    <a:pt x="9390" y="9130"/>
                  </a:lnTo>
                  <a:lnTo>
                    <a:pt x="8902" y="8902"/>
                  </a:lnTo>
                  <a:lnTo>
                    <a:pt x="8415" y="8642"/>
                  </a:lnTo>
                  <a:lnTo>
                    <a:pt x="7960" y="8350"/>
                  </a:lnTo>
                  <a:lnTo>
                    <a:pt x="7505" y="8058"/>
                  </a:lnTo>
                  <a:lnTo>
                    <a:pt x="7083" y="7733"/>
                  </a:lnTo>
                  <a:lnTo>
                    <a:pt x="6628" y="7375"/>
                  </a:lnTo>
                  <a:lnTo>
                    <a:pt x="6238" y="7018"/>
                  </a:lnTo>
                  <a:lnTo>
                    <a:pt x="5816" y="6661"/>
                  </a:lnTo>
                  <a:lnTo>
                    <a:pt x="5459" y="6271"/>
                  </a:lnTo>
                  <a:lnTo>
                    <a:pt x="5101" y="5848"/>
                  </a:lnTo>
                  <a:lnTo>
                    <a:pt x="4744" y="5458"/>
                  </a:lnTo>
                  <a:lnTo>
                    <a:pt x="4419" y="5004"/>
                  </a:lnTo>
                  <a:lnTo>
                    <a:pt x="4094" y="4549"/>
                  </a:lnTo>
                  <a:lnTo>
                    <a:pt x="3802" y="4094"/>
                  </a:lnTo>
                  <a:lnTo>
                    <a:pt x="3542" y="3639"/>
                  </a:lnTo>
                  <a:lnTo>
                    <a:pt x="3282" y="3152"/>
                  </a:lnTo>
                  <a:lnTo>
                    <a:pt x="3054" y="2632"/>
                  </a:lnTo>
                  <a:lnTo>
                    <a:pt x="2827" y="2144"/>
                  </a:lnTo>
                  <a:lnTo>
                    <a:pt x="2632" y="1625"/>
                  </a:lnTo>
                  <a:lnTo>
                    <a:pt x="2469" y="1072"/>
                  </a:lnTo>
                  <a:lnTo>
                    <a:pt x="2307" y="552"/>
                  </a:lnTo>
                  <a:lnTo>
                    <a:pt x="22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" y="650"/>
                  </a:lnTo>
                  <a:lnTo>
                    <a:pt x="293" y="1300"/>
                  </a:lnTo>
                  <a:lnTo>
                    <a:pt x="488" y="1949"/>
                  </a:lnTo>
                  <a:lnTo>
                    <a:pt x="715" y="2567"/>
                  </a:lnTo>
                  <a:lnTo>
                    <a:pt x="942" y="3184"/>
                  </a:lnTo>
                  <a:lnTo>
                    <a:pt x="1202" y="3769"/>
                  </a:lnTo>
                  <a:lnTo>
                    <a:pt x="1495" y="4354"/>
                  </a:lnTo>
                  <a:lnTo>
                    <a:pt x="1820" y="4939"/>
                  </a:lnTo>
                  <a:lnTo>
                    <a:pt x="2145" y="5491"/>
                  </a:lnTo>
                  <a:lnTo>
                    <a:pt x="2502" y="6043"/>
                  </a:lnTo>
                  <a:lnTo>
                    <a:pt x="2892" y="6563"/>
                  </a:lnTo>
                  <a:lnTo>
                    <a:pt x="3282" y="7050"/>
                  </a:lnTo>
                  <a:lnTo>
                    <a:pt x="3737" y="7538"/>
                  </a:lnTo>
                  <a:lnTo>
                    <a:pt x="4159" y="8025"/>
                  </a:lnTo>
                  <a:lnTo>
                    <a:pt x="4646" y="8480"/>
                  </a:lnTo>
                  <a:lnTo>
                    <a:pt x="5134" y="8902"/>
                  </a:lnTo>
                  <a:lnTo>
                    <a:pt x="5621" y="9292"/>
                  </a:lnTo>
                  <a:lnTo>
                    <a:pt x="6141" y="9682"/>
                  </a:lnTo>
                  <a:lnTo>
                    <a:pt x="6693" y="10072"/>
                  </a:lnTo>
                  <a:lnTo>
                    <a:pt x="7245" y="10397"/>
                  </a:lnTo>
                  <a:lnTo>
                    <a:pt x="7798" y="10722"/>
                  </a:lnTo>
                  <a:lnTo>
                    <a:pt x="8383" y="11014"/>
                  </a:lnTo>
                  <a:lnTo>
                    <a:pt x="8967" y="11274"/>
                  </a:lnTo>
                  <a:lnTo>
                    <a:pt x="9585" y="11534"/>
                  </a:lnTo>
                  <a:lnTo>
                    <a:pt x="10202" y="11761"/>
                  </a:lnTo>
                  <a:lnTo>
                    <a:pt x="10852" y="11956"/>
                  </a:lnTo>
                  <a:lnTo>
                    <a:pt x="11502" y="12119"/>
                  </a:lnTo>
                  <a:lnTo>
                    <a:pt x="12151" y="12249"/>
                  </a:lnTo>
                  <a:lnTo>
                    <a:pt x="12834" y="12346"/>
                  </a:lnTo>
                  <a:lnTo>
                    <a:pt x="13484" y="12411"/>
                  </a:lnTo>
                  <a:lnTo>
                    <a:pt x="14166" y="12476"/>
                  </a:lnTo>
                  <a:lnTo>
                    <a:pt x="14881" y="12476"/>
                  </a:lnTo>
                  <a:lnTo>
                    <a:pt x="14881" y="12476"/>
                  </a:lnTo>
                  <a:lnTo>
                    <a:pt x="15563" y="12476"/>
                  </a:lnTo>
                  <a:lnTo>
                    <a:pt x="16245" y="12411"/>
                  </a:lnTo>
                  <a:lnTo>
                    <a:pt x="16928" y="12346"/>
                  </a:lnTo>
                  <a:lnTo>
                    <a:pt x="17610" y="12249"/>
                  </a:lnTo>
                  <a:lnTo>
                    <a:pt x="18260" y="12119"/>
                  </a:lnTo>
                  <a:lnTo>
                    <a:pt x="18909" y="11956"/>
                  </a:lnTo>
                  <a:lnTo>
                    <a:pt x="19527" y="11761"/>
                  </a:lnTo>
                  <a:lnTo>
                    <a:pt x="20144" y="11534"/>
                  </a:lnTo>
                  <a:lnTo>
                    <a:pt x="20761" y="11274"/>
                  </a:lnTo>
                  <a:lnTo>
                    <a:pt x="21379" y="11014"/>
                  </a:lnTo>
                  <a:lnTo>
                    <a:pt x="21963" y="10722"/>
                  </a:lnTo>
                  <a:lnTo>
                    <a:pt x="22516" y="10397"/>
                  </a:lnTo>
                  <a:lnTo>
                    <a:pt x="23068" y="10072"/>
                  </a:lnTo>
                  <a:lnTo>
                    <a:pt x="23620" y="9682"/>
                  </a:lnTo>
                  <a:lnTo>
                    <a:pt x="24140" y="9292"/>
                  </a:lnTo>
                  <a:lnTo>
                    <a:pt x="24628" y="8902"/>
                  </a:lnTo>
                  <a:lnTo>
                    <a:pt x="25115" y="8480"/>
                  </a:lnTo>
                  <a:lnTo>
                    <a:pt x="25570" y="8025"/>
                  </a:lnTo>
                  <a:lnTo>
                    <a:pt x="26025" y="7538"/>
                  </a:lnTo>
                  <a:lnTo>
                    <a:pt x="26447" y="7050"/>
                  </a:lnTo>
                  <a:lnTo>
                    <a:pt x="26837" y="6563"/>
                  </a:lnTo>
                  <a:lnTo>
                    <a:pt x="27227" y="6043"/>
                  </a:lnTo>
                  <a:lnTo>
                    <a:pt x="27584" y="5491"/>
                  </a:lnTo>
                  <a:lnTo>
                    <a:pt x="27942" y="4939"/>
                  </a:lnTo>
                  <a:lnTo>
                    <a:pt x="28234" y="4354"/>
                  </a:lnTo>
                  <a:lnTo>
                    <a:pt x="28526" y="3769"/>
                  </a:lnTo>
                  <a:lnTo>
                    <a:pt x="28819" y="3184"/>
                  </a:lnTo>
                  <a:lnTo>
                    <a:pt x="29046" y="2567"/>
                  </a:lnTo>
                  <a:lnTo>
                    <a:pt x="29241" y="1949"/>
                  </a:lnTo>
                  <a:lnTo>
                    <a:pt x="29436" y="1300"/>
                  </a:lnTo>
                  <a:lnTo>
                    <a:pt x="29599" y="650"/>
                  </a:lnTo>
                  <a:lnTo>
                    <a:pt x="29729" y="0"/>
                  </a:lnTo>
                  <a:lnTo>
                    <a:pt x="27552" y="0"/>
                  </a:lnTo>
                  <a:close/>
                </a:path>
              </a:pathLst>
            </a:custGeom>
            <a:noFill/>
            <a:ln w="89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430786" y="173037"/>
              <a:ext cx="1058736" cy="1369498"/>
            </a:xfrm>
            <a:custGeom>
              <a:avLst/>
              <a:gdLst/>
              <a:ahLst/>
              <a:cxnLst/>
              <a:rect l="l" t="t" r="r" b="b"/>
              <a:pathLst>
                <a:path w="32880" h="42531" extrusionOk="0">
                  <a:moveTo>
                    <a:pt x="28981" y="1"/>
                  </a:moveTo>
                  <a:lnTo>
                    <a:pt x="28624" y="33"/>
                  </a:lnTo>
                  <a:lnTo>
                    <a:pt x="28266" y="98"/>
                  </a:lnTo>
                  <a:lnTo>
                    <a:pt x="27942" y="196"/>
                  </a:lnTo>
                  <a:lnTo>
                    <a:pt x="27617" y="358"/>
                  </a:lnTo>
                  <a:lnTo>
                    <a:pt x="27292" y="521"/>
                  </a:lnTo>
                  <a:lnTo>
                    <a:pt x="26999" y="715"/>
                  </a:lnTo>
                  <a:lnTo>
                    <a:pt x="26707" y="943"/>
                  </a:lnTo>
                  <a:lnTo>
                    <a:pt x="26447" y="1203"/>
                  </a:lnTo>
                  <a:lnTo>
                    <a:pt x="26220" y="1495"/>
                  </a:lnTo>
                  <a:lnTo>
                    <a:pt x="715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0" y="38729"/>
                  </a:lnTo>
                  <a:lnTo>
                    <a:pt x="0" y="39086"/>
                  </a:lnTo>
                  <a:lnTo>
                    <a:pt x="33" y="39444"/>
                  </a:lnTo>
                  <a:lnTo>
                    <a:pt x="130" y="39801"/>
                  </a:lnTo>
                  <a:lnTo>
                    <a:pt x="228" y="40126"/>
                  </a:lnTo>
                  <a:lnTo>
                    <a:pt x="357" y="40451"/>
                  </a:lnTo>
                  <a:lnTo>
                    <a:pt x="520" y="40776"/>
                  </a:lnTo>
                  <a:lnTo>
                    <a:pt x="747" y="41068"/>
                  </a:lnTo>
                  <a:lnTo>
                    <a:pt x="975" y="41360"/>
                  </a:lnTo>
                  <a:lnTo>
                    <a:pt x="1235" y="41620"/>
                  </a:lnTo>
                  <a:lnTo>
                    <a:pt x="1527" y="41848"/>
                  </a:lnTo>
                  <a:lnTo>
                    <a:pt x="1852" y="42043"/>
                  </a:lnTo>
                  <a:lnTo>
                    <a:pt x="2177" y="42238"/>
                  </a:lnTo>
                  <a:lnTo>
                    <a:pt x="2502" y="42368"/>
                  </a:lnTo>
                  <a:lnTo>
                    <a:pt x="2859" y="42465"/>
                  </a:lnTo>
                  <a:lnTo>
                    <a:pt x="3217" y="42530"/>
                  </a:lnTo>
                  <a:lnTo>
                    <a:pt x="3899" y="42530"/>
                  </a:lnTo>
                  <a:lnTo>
                    <a:pt x="4256" y="42498"/>
                  </a:lnTo>
                  <a:lnTo>
                    <a:pt x="4614" y="42433"/>
                  </a:lnTo>
                  <a:lnTo>
                    <a:pt x="4939" y="42335"/>
                  </a:lnTo>
                  <a:lnTo>
                    <a:pt x="5263" y="42173"/>
                  </a:lnTo>
                  <a:lnTo>
                    <a:pt x="5588" y="42010"/>
                  </a:lnTo>
                  <a:lnTo>
                    <a:pt x="5881" y="41815"/>
                  </a:lnTo>
                  <a:lnTo>
                    <a:pt x="6173" y="41588"/>
                  </a:lnTo>
                  <a:lnTo>
                    <a:pt x="6433" y="41328"/>
                  </a:lnTo>
                  <a:lnTo>
                    <a:pt x="6661" y="41036"/>
                  </a:lnTo>
                  <a:lnTo>
                    <a:pt x="32165" y="5816"/>
                  </a:lnTo>
                  <a:lnTo>
                    <a:pt x="32393" y="5524"/>
                  </a:lnTo>
                  <a:lnTo>
                    <a:pt x="32555" y="5167"/>
                  </a:lnTo>
                  <a:lnTo>
                    <a:pt x="32685" y="4842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0" y="3802"/>
                  </a:lnTo>
                  <a:lnTo>
                    <a:pt x="32880" y="3445"/>
                  </a:lnTo>
                  <a:lnTo>
                    <a:pt x="32815" y="3087"/>
                  </a:lnTo>
                  <a:lnTo>
                    <a:pt x="32750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60" y="1755"/>
                  </a:lnTo>
                  <a:lnTo>
                    <a:pt x="32133" y="1463"/>
                  </a:lnTo>
                  <a:lnTo>
                    <a:pt x="31905" y="1170"/>
                  </a:lnTo>
                  <a:lnTo>
                    <a:pt x="31645" y="910"/>
                  </a:lnTo>
                  <a:lnTo>
                    <a:pt x="31353" y="683"/>
                  </a:lnTo>
                  <a:lnTo>
                    <a:pt x="31028" y="488"/>
                  </a:lnTo>
                  <a:lnTo>
                    <a:pt x="30703" y="326"/>
                  </a:lnTo>
                  <a:lnTo>
                    <a:pt x="30378" y="196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39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39351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0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0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36659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3936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1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1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5400000">
              <a:off x="1812879" y="-287320"/>
              <a:ext cx="402822" cy="957306"/>
            </a:xfrm>
            <a:custGeom>
              <a:avLst/>
              <a:gdLst/>
              <a:ahLst/>
              <a:cxnLst/>
              <a:rect l="l" t="t" r="r" b="b"/>
              <a:pathLst>
                <a:path w="12510" h="29730" fill="none" extrusionOk="0">
                  <a:moveTo>
                    <a:pt x="12509" y="27552"/>
                  </a:moveTo>
                  <a:lnTo>
                    <a:pt x="12509" y="27552"/>
                  </a:lnTo>
                  <a:lnTo>
                    <a:pt x="11957" y="27423"/>
                  </a:lnTo>
                  <a:lnTo>
                    <a:pt x="11405" y="27293"/>
                  </a:lnTo>
                  <a:lnTo>
                    <a:pt x="10885" y="27098"/>
                  </a:lnTo>
                  <a:lnTo>
                    <a:pt x="10365" y="26903"/>
                  </a:lnTo>
                  <a:lnTo>
                    <a:pt x="9845" y="26708"/>
                  </a:lnTo>
                  <a:lnTo>
                    <a:pt x="9358" y="26480"/>
                  </a:lnTo>
                  <a:lnTo>
                    <a:pt x="8870" y="26220"/>
                  </a:lnTo>
                  <a:lnTo>
                    <a:pt x="8383" y="25928"/>
                  </a:lnTo>
                  <a:lnTo>
                    <a:pt x="7928" y="25636"/>
                  </a:lnTo>
                  <a:lnTo>
                    <a:pt x="7473" y="25343"/>
                  </a:lnTo>
                  <a:lnTo>
                    <a:pt x="7051" y="25018"/>
                  </a:lnTo>
                  <a:lnTo>
                    <a:pt x="6629" y="24661"/>
                  </a:lnTo>
                  <a:lnTo>
                    <a:pt x="6239" y="24303"/>
                  </a:lnTo>
                  <a:lnTo>
                    <a:pt x="5849" y="23914"/>
                  </a:lnTo>
                  <a:lnTo>
                    <a:pt x="5459" y="23524"/>
                  </a:lnTo>
                  <a:lnTo>
                    <a:pt x="5102" y="23101"/>
                  </a:lnTo>
                  <a:lnTo>
                    <a:pt x="4777" y="22679"/>
                  </a:lnTo>
                  <a:lnTo>
                    <a:pt x="4452" y="22224"/>
                  </a:lnTo>
                  <a:lnTo>
                    <a:pt x="4159" y="21769"/>
                  </a:lnTo>
                  <a:lnTo>
                    <a:pt x="3867" y="21314"/>
                  </a:lnTo>
                  <a:lnTo>
                    <a:pt x="3607" y="20827"/>
                  </a:lnTo>
                  <a:lnTo>
                    <a:pt x="3347" y="20340"/>
                  </a:lnTo>
                  <a:lnTo>
                    <a:pt x="3152" y="19820"/>
                  </a:lnTo>
                  <a:lnTo>
                    <a:pt x="2925" y="19333"/>
                  </a:lnTo>
                  <a:lnTo>
                    <a:pt x="2762" y="18780"/>
                  </a:lnTo>
                  <a:lnTo>
                    <a:pt x="2600" y="18260"/>
                  </a:lnTo>
                  <a:lnTo>
                    <a:pt x="2470" y="17708"/>
                  </a:lnTo>
                  <a:lnTo>
                    <a:pt x="2340" y="17156"/>
                  </a:lnTo>
                  <a:lnTo>
                    <a:pt x="2275" y="16603"/>
                  </a:lnTo>
                  <a:lnTo>
                    <a:pt x="2210" y="16019"/>
                  </a:lnTo>
                  <a:lnTo>
                    <a:pt x="2178" y="15466"/>
                  </a:lnTo>
                  <a:lnTo>
                    <a:pt x="2145" y="14881"/>
                  </a:lnTo>
                  <a:lnTo>
                    <a:pt x="2145" y="14881"/>
                  </a:lnTo>
                  <a:lnTo>
                    <a:pt x="2178" y="14297"/>
                  </a:lnTo>
                  <a:lnTo>
                    <a:pt x="2210" y="13712"/>
                  </a:lnTo>
                  <a:lnTo>
                    <a:pt x="2275" y="13127"/>
                  </a:lnTo>
                  <a:lnTo>
                    <a:pt x="2340" y="12575"/>
                  </a:lnTo>
                  <a:lnTo>
                    <a:pt x="2470" y="12022"/>
                  </a:lnTo>
                  <a:lnTo>
                    <a:pt x="2600" y="11470"/>
                  </a:lnTo>
                  <a:lnTo>
                    <a:pt x="2762" y="10950"/>
                  </a:lnTo>
                  <a:lnTo>
                    <a:pt x="2925" y="10430"/>
                  </a:lnTo>
                  <a:lnTo>
                    <a:pt x="3152" y="9910"/>
                  </a:lnTo>
                  <a:lnTo>
                    <a:pt x="3347" y="9391"/>
                  </a:lnTo>
                  <a:lnTo>
                    <a:pt x="3607" y="8903"/>
                  </a:lnTo>
                  <a:lnTo>
                    <a:pt x="3867" y="8416"/>
                  </a:lnTo>
                  <a:lnTo>
                    <a:pt x="4159" y="7961"/>
                  </a:lnTo>
                  <a:lnTo>
                    <a:pt x="4452" y="7506"/>
                  </a:lnTo>
                  <a:lnTo>
                    <a:pt x="4777" y="7051"/>
                  </a:lnTo>
                  <a:lnTo>
                    <a:pt x="5102" y="6629"/>
                  </a:lnTo>
                  <a:lnTo>
                    <a:pt x="5459" y="6239"/>
                  </a:lnTo>
                  <a:lnTo>
                    <a:pt x="5849" y="5817"/>
                  </a:lnTo>
                  <a:lnTo>
                    <a:pt x="6239" y="5459"/>
                  </a:lnTo>
                  <a:lnTo>
                    <a:pt x="6629" y="5069"/>
                  </a:lnTo>
                  <a:lnTo>
                    <a:pt x="7051" y="4745"/>
                  </a:lnTo>
                  <a:lnTo>
                    <a:pt x="7473" y="4420"/>
                  </a:lnTo>
                  <a:lnTo>
                    <a:pt x="7928" y="4095"/>
                  </a:lnTo>
                  <a:lnTo>
                    <a:pt x="8383" y="3802"/>
                  </a:lnTo>
                  <a:lnTo>
                    <a:pt x="8870" y="3510"/>
                  </a:lnTo>
                  <a:lnTo>
                    <a:pt x="9358" y="3282"/>
                  </a:lnTo>
                  <a:lnTo>
                    <a:pt x="9845" y="3023"/>
                  </a:lnTo>
                  <a:lnTo>
                    <a:pt x="10365" y="2828"/>
                  </a:lnTo>
                  <a:lnTo>
                    <a:pt x="10885" y="2633"/>
                  </a:lnTo>
                  <a:lnTo>
                    <a:pt x="11405" y="2470"/>
                  </a:lnTo>
                  <a:lnTo>
                    <a:pt x="11957" y="2308"/>
                  </a:lnTo>
                  <a:lnTo>
                    <a:pt x="12509" y="2178"/>
                  </a:lnTo>
                  <a:lnTo>
                    <a:pt x="12509" y="1"/>
                  </a:lnTo>
                  <a:lnTo>
                    <a:pt x="12509" y="1"/>
                  </a:lnTo>
                  <a:lnTo>
                    <a:pt x="11860" y="131"/>
                  </a:lnTo>
                  <a:lnTo>
                    <a:pt x="11210" y="293"/>
                  </a:lnTo>
                  <a:lnTo>
                    <a:pt x="10560" y="488"/>
                  </a:lnTo>
                  <a:lnTo>
                    <a:pt x="9943" y="683"/>
                  </a:lnTo>
                  <a:lnTo>
                    <a:pt x="9325" y="943"/>
                  </a:lnTo>
                  <a:lnTo>
                    <a:pt x="8708" y="1203"/>
                  </a:lnTo>
                  <a:lnTo>
                    <a:pt x="8123" y="1496"/>
                  </a:lnTo>
                  <a:lnTo>
                    <a:pt x="7571" y="1820"/>
                  </a:lnTo>
                  <a:lnTo>
                    <a:pt x="7019" y="2145"/>
                  </a:lnTo>
                  <a:lnTo>
                    <a:pt x="6466" y="2503"/>
                  </a:lnTo>
                  <a:lnTo>
                    <a:pt x="5946" y="2893"/>
                  </a:lnTo>
                  <a:lnTo>
                    <a:pt x="5427" y="3282"/>
                  </a:lnTo>
                  <a:lnTo>
                    <a:pt x="4939" y="3705"/>
                  </a:lnTo>
                  <a:lnTo>
                    <a:pt x="4484" y="4160"/>
                  </a:lnTo>
                  <a:lnTo>
                    <a:pt x="4029" y="4615"/>
                  </a:lnTo>
                  <a:lnTo>
                    <a:pt x="3607" y="5102"/>
                  </a:lnTo>
                  <a:lnTo>
                    <a:pt x="3185" y="5622"/>
                  </a:lnTo>
                  <a:lnTo>
                    <a:pt x="2795" y="6142"/>
                  </a:lnTo>
                  <a:lnTo>
                    <a:pt x="2437" y="6661"/>
                  </a:lnTo>
                  <a:lnTo>
                    <a:pt x="2080" y="7214"/>
                  </a:lnTo>
                  <a:lnTo>
                    <a:pt x="1788" y="7799"/>
                  </a:lnTo>
                  <a:lnTo>
                    <a:pt x="1495" y="8383"/>
                  </a:lnTo>
                  <a:lnTo>
                    <a:pt x="1203" y="8968"/>
                  </a:lnTo>
                  <a:lnTo>
                    <a:pt x="975" y="9586"/>
                  </a:lnTo>
                  <a:lnTo>
                    <a:pt x="748" y="10203"/>
                  </a:lnTo>
                  <a:lnTo>
                    <a:pt x="553" y="10853"/>
                  </a:lnTo>
                  <a:lnTo>
                    <a:pt x="391" y="11502"/>
                  </a:lnTo>
                  <a:lnTo>
                    <a:pt x="261" y="12152"/>
                  </a:lnTo>
                  <a:lnTo>
                    <a:pt x="163" y="12802"/>
                  </a:lnTo>
                  <a:lnTo>
                    <a:pt x="66" y="13484"/>
                  </a:lnTo>
                  <a:lnTo>
                    <a:pt x="33" y="14167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33" y="15564"/>
                  </a:lnTo>
                  <a:lnTo>
                    <a:pt x="66" y="16246"/>
                  </a:lnTo>
                  <a:lnTo>
                    <a:pt x="163" y="16928"/>
                  </a:lnTo>
                  <a:lnTo>
                    <a:pt x="261" y="17578"/>
                  </a:lnTo>
                  <a:lnTo>
                    <a:pt x="391" y="18260"/>
                  </a:lnTo>
                  <a:lnTo>
                    <a:pt x="553" y="18910"/>
                  </a:lnTo>
                  <a:lnTo>
                    <a:pt x="748" y="19527"/>
                  </a:lnTo>
                  <a:lnTo>
                    <a:pt x="975" y="20145"/>
                  </a:lnTo>
                  <a:lnTo>
                    <a:pt x="1203" y="20762"/>
                  </a:lnTo>
                  <a:lnTo>
                    <a:pt x="1495" y="21347"/>
                  </a:lnTo>
                  <a:lnTo>
                    <a:pt x="1788" y="21932"/>
                  </a:lnTo>
                  <a:lnTo>
                    <a:pt x="2080" y="22517"/>
                  </a:lnTo>
                  <a:lnTo>
                    <a:pt x="2437" y="23069"/>
                  </a:lnTo>
                  <a:lnTo>
                    <a:pt x="2795" y="23589"/>
                  </a:lnTo>
                  <a:lnTo>
                    <a:pt x="3185" y="24109"/>
                  </a:lnTo>
                  <a:lnTo>
                    <a:pt x="3607" y="24628"/>
                  </a:lnTo>
                  <a:lnTo>
                    <a:pt x="4029" y="25116"/>
                  </a:lnTo>
                  <a:lnTo>
                    <a:pt x="4484" y="25571"/>
                  </a:lnTo>
                  <a:lnTo>
                    <a:pt x="4939" y="26025"/>
                  </a:lnTo>
                  <a:lnTo>
                    <a:pt x="5427" y="26448"/>
                  </a:lnTo>
                  <a:lnTo>
                    <a:pt x="5946" y="26838"/>
                  </a:lnTo>
                  <a:lnTo>
                    <a:pt x="6466" y="27228"/>
                  </a:lnTo>
                  <a:lnTo>
                    <a:pt x="7019" y="27585"/>
                  </a:lnTo>
                  <a:lnTo>
                    <a:pt x="7571" y="27942"/>
                  </a:lnTo>
                  <a:lnTo>
                    <a:pt x="8123" y="28235"/>
                  </a:lnTo>
                  <a:lnTo>
                    <a:pt x="8708" y="28527"/>
                  </a:lnTo>
                  <a:lnTo>
                    <a:pt x="9325" y="28787"/>
                  </a:lnTo>
                  <a:lnTo>
                    <a:pt x="9943" y="29047"/>
                  </a:lnTo>
                  <a:lnTo>
                    <a:pt x="10560" y="29242"/>
                  </a:lnTo>
                  <a:lnTo>
                    <a:pt x="11210" y="29437"/>
                  </a:lnTo>
                  <a:lnTo>
                    <a:pt x="11860" y="29599"/>
                  </a:lnTo>
                  <a:lnTo>
                    <a:pt x="12509" y="29729"/>
                  </a:lnTo>
                  <a:lnTo>
                    <a:pt x="12509" y="27552"/>
                  </a:lnTo>
                  <a:close/>
                </a:path>
              </a:pathLst>
            </a:custGeom>
            <a:noFill/>
            <a:ln w="8925" cap="rnd" cmpd="sng">
              <a:solidFill>
                <a:srgbClr val="7DA2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39351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36659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2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3936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60494" y="503644"/>
              <a:ext cx="303421" cy="390232"/>
            </a:xfrm>
            <a:custGeom>
              <a:avLst/>
              <a:gdLst/>
              <a:ahLst/>
              <a:cxnLst/>
              <a:rect l="l" t="t" r="r" b="b"/>
              <a:pathLst>
                <a:path w="9423" h="12119" extrusionOk="0">
                  <a:moveTo>
                    <a:pt x="8285" y="0"/>
                  </a:moveTo>
                  <a:lnTo>
                    <a:pt x="8058" y="32"/>
                  </a:lnTo>
                  <a:lnTo>
                    <a:pt x="7863" y="97"/>
                  </a:lnTo>
                  <a:lnTo>
                    <a:pt x="7635" y="195"/>
                  </a:lnTo>
                  <a:lnTo>
                    <a:pt x="7473" y="325"/>
                  </a:lnTo>
                  <a:lnTo>
                    <a:pt x="7310" y="487"/>
                  </a:lnTo>
                  <a:lnTo>
                    <a:pt x="228" y="10267"/>
                  </a:lnTo>
                  <a:lnTo>
                    <a:pt x="98" y="10494"/>
                  </a:lnTo>
                  <a:lnTo>
                    <a:pt x="33" y="10689"/>
                  </a:lnTo>
                  <a:lnTo>
                    <a:pt x="0" y="10917"/>
                  </a:lnTo>
                  <a:lnTo>
                    <a:pt x="0" y="11144"/>
                  </a:lnTo>
                  <a:lnTo>
                    <a:pt x="65" y="11371"/>
                  </a:lnTo>
                  <a:lnTo>
                    <a:pt x="163" y="11566"/>
                  </a:lnTo>
                  <a:lnTo>
                    <a:pt x="293" y="11761"/>
                  </a:lnTo>
                  <a:lnTo>
                    <a:pt x="488" y="11924"/>
                  </a:lnTo>
                  <a:lnTo>
                    <a:pt x="683" y="12021"/>
                  </a:lnTo>
                  <a:lnTo>
                    <a:pt x="910" y="12119"/>
                  </a:lnTo>
                  <a:lnTo>
                    <a:pt x="1332" y="12119"/>
                  </a:lnTo>
                  <a:lnTo>
                    <a:pt x="1560" y="12054"/>
                  </a:lnTo>
                  <a:lnTo>
                    <a:pt x="1755" y="11956"/>
                  </a:lnTo>
                  <a:lnTo>
                    <a:pt x="1950" y="11826"/>
                  </a:lnTo>
                  <a:lnTo>
                    <a:pt x="2112" y="11664"/>
                  </a:lnTo>
                  <a:lnTo>
                    <a:pt x="9195" y="1884"/>
                  </a:lnTo>
                  <a:lnTo>
                    <a:pt x="9325" y="1657"/>
                  </a:lnTo>
                  <a:lnTo>
                    <a:pt x="9390" y="1462"/>
                  </a:lnTo>
                  <a:lnTo>
                    <a:pt x="9422" y="1235"/>
                  </a:lnTo>
                  <a:lnTo>
                    <a:pt x="9422" y="1007"/>
                  </a:lnTo>
                  <a:lnTo>
                    <a:pt x="9357" y="780"/>
                  </a:lnTo>
                  <a:lnTo>
                    <a:pt x="9260" y="585"/>
                  </a:lnTo>
                  <a:lnTo>
                    <a:pt x="9130" y="390"/>
                  </a:lnTo>
                  <a:lnTo>
                    <a:pt x="8935" y="227"/>
                  </a:lnTo>
                  <a:lnTo>
                    <a:pt x="8740" y="130"/>
                  </a:lnTo>
                  <a:lnTo>
                    <a:pt x="8513" y="32"/>
                  </a:lnTo>
                  <a:lnTo>
                    <a:pt x="828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39351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0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0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536659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5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682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5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2" y="1267"/>
                  </a:lnTo>
                  <a:lnTo>
                    <a:pt x="1170" y="1170"/>
                  </a:lnTo>
                  <a:lnTo>
                    <a:pt x="1267" y="1072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682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292"/>
                  </a:lnTo>
                  <a:lnTo>
                    <a:pt x="1170" y="195"/>
                  </a:lnTo>
                  <a:lnTo>
                    <a:pt x="1072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633936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1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1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39351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36659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0" y="585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3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85"/>
                  </a:lnTo>
                  <a:lnTo>
                    <a:pt x="1332" y="455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33936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59808" y="728861"/>
              <a:ext cx="130796" cy="130829"/>
            </a:xfrm>
            <a:custGeom>
              <a:avLst/>
              <a:gdLst/>
              <a:ahLst/>
              <a:cxnLst/>
              <a:rect l="l" t="t" r="r" b="b"/>
              <a:pathLst>
                <a:path w="4062" h="4063" extrusionOk="0">
                  <a:moveTo>
                    <a:pt x="2047" y="1"/>
                  </a:moveTo>
                  <a:lnTo>
                    <a:pt x="1820" y="33"/>
                  </a:lnTo>
                  <a:lnTo>
                    <a:pt x="1625" y="66"/>
                  </a:lnTo>
                  <a:lnTo>
                    <a:pt x="1430" y="98"/>
                  </a:lnTo>
                  <a:lnTo>
                    <a:pt x="1235" y="163"/>
                  </a:lnTo>
                  <a:lnTo>
                    <a:pt x="910" y="358"/>
                  </a:lnTo>
                  <a:lnTo>
                    <a:pt x="585" y="618"/>
                  </a:lnTo>
                  <a:lnTo>
                    <a:pt x="357" y="911"/>
                  </a:lnTo>
                  <a:lnTo>
                    <a:pt x="163" y="1268"/>
                  </a:lnTo>
                  <a:lnTo>
                    <a:pt x="98" y="1431"/>
                  </a:lnTo>
                  <a:lnTo>
                    <a:pt x="33" y="1625"/>
                  </a:lnTo>
                  <a:lnTo>
                    <a:pt x="0" y="1853"/>
                  </a:lnTo>
                  <a:lnTo>
                    <a:pt x="0" y="2048"/>
                  </a:lnTo>
                  <a:lnTo>
                    <a:pt x="0" y="2243"/>
                  </a:lnTo>
                  <a:lnTo>
                    <a:pt x="33" y="2470"/>
                  </a:lnTo>
                  <a:lnTo>
                    <a:pt x="98" y="2665"/>
                  </a:lnTo>
                  <a:lnTo>
                    <a:pt x="163" y="2828"/>
                  </a:lnTo>
                  <a:lnTo>
                    <a:pt x="357" y="3185"/>
                  </a:lnTo>
                  <a:lnTo>
                    <a:pt x="585" y="3477"/>
                  </a:lnTo>
                  <a:lnTo>
                    <a:pt x="910" y="3737"/>
                  </a:lnTo>
                  <a:lnTo>
                    <a:pt x="1235" y="3932"/>
                  </a:lnTo>
                  <a:lnTo>
                    <a:pt x="1430" y="3997"/>
                  </a:lnTo>
                  <a:lnTo>
                    <a:pt x="1625" y="4030"/>
                  </a:lnTo>
                  <a:lnTo>
                    <a:pt x="1820" y="4062"/>
                  </a:lnTo>
                  <a:lnTo>
                    <a:pt x="2242" y="4062"/>
                  </a:lnTo>
                  <a:lnTo>
                    <a:pt x="2437" y="4030"/>
                  </a:lnTo>
                  <a:lnTo>
                    <a:pt x="2632" y="3997"/>
                  </a:lnTo>
                  <a:lnTo>
                    <a:pt x="2827" y="3932"/>
                  </a:lnTo>
                  <a:lnTo>
                    <a:pt x="3184" y="3737"/>
                  </a:lnTo>
                  <a:lnTo>
                    <a:pt x="3477" y="3477"/>
                  </a:lnTo>
                  <a:lnTo>
                    <a:pt x="3736" y="3185"/>
                  </a:lnTo>
                  <a:lnTo>
                    <a:pt x="3899" y="2828"/>
                  </a:lnTo>
                  <a:lnTo>
                    <a:pt x="3964" y="2665"/>
                  </a:lnTo>
                  <a:lnTo>
                    <a:pt x="4029" y="2470"/>
                  </a:lnTo>
                  <a:lnTo>
                    <a:pt x="4061" y="2243"/>
                  </a:lnTo>
                  <a:lnTo>
                    <a:pt x="4061" y="2048"/>
                  </a:lnTo>
                  <a:lnTo>
                    <a:pt x="4061" y="1853"/>
                  </a:lnTo>
                  <a:lnTo>
                    <a:pt x="4029" y="1625"/>
                  </a:lnTo>
                  <a:lnTo>
                    <a:pt x="3964" y="1431"/>
                  </a:lnTo>
                  <a:lnTo>
                    <a:pt x="3899" y="1268"/>
                  </a:lnTo>
                  <a:lnTo>
                    <a:pt x="3736" y="911"/>
                  </a:lnTo>
                  <a:lnTo>
                    <a:pt x="3477" y="618"/>
                  </a:lnTo>
                  <a:lnTo>
                    <a:pt x="3184" y="358"/>
                  </a:lnTo>
                  <a:lnTo>
                    <a:pt x="2827" y="163"/>
                  </a:lnTo>
                  <a:lnTo>
                    <a:pt x="2632" y="98"/>
                  </a:lnTo>
                  <a:lnTo>
                    <a:pt x="2437" y="66"/>
                  </a:lnTo>
                  <a:lnTo>
                    <a:pt x="2242" y="3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56697" y="834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65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571780" y="834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228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65" y="976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686863" y="834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6"/>
                  </a:lnTo>
                  <a:lnTo>
                    <a:pt x="0" y="846"/>
                  </a:lnTo>
                  <a:lnTo>
                    <a:pt x="33" y="976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7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00883" y="834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15966" y="834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33" y="976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8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39351" y="83527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65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202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0" y="1202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36659" y="83527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65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5" y="1202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32"/>
                  </a:lnTo>
                  <a:lnTo>
                    <a:pt x="1072" y="1267"/>
                  </a:lnTo>
                  <a:lnTo>
                    <a:pt x="1170" y="1202"/>
                  </a:lnTo>
                  <a:lnTo>
                    <a:pt x="1267" y="1072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633936" y="83527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65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202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1" y="1202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1" y="195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277226" y="868354"/>
              <a:ext cx="304451" cy="390264"/>
            </a:xfrm>
            <a:custGeom>
              <a:avLst/>
              <a:gdLst/>
              <a:ahLst/>
              <a:cxnLst/>
              <a:rect l="l" t="t" r="r" b="b"/>
              <a:pathLst>
                <a:path w="9455" h="12120" extrusionOk="0">
                  <a:moveTo>
                    <a:pt x="8318" y="1"/>
                  </a:moveTo>
                  <a:lnTo>
                    <a:pt x="8090" y="33"/>
                  </a:lnTo>
                  <a:lnTo>
                    <a:pt x="7863" y="98"/>
                  </a:lnTo>
                  <a:lnTo>
                    <a:pt x="7668" y="196"/>
                  </a:lnTo>
                  <a:lnTo>
                    <a:pt x="7473" y="326"/>
                  </a:lnTo>
                  <a:lnTo>
                    <a:pt x="7310" y="488"/>
                  </a:lnTo>
                  <a:lnTo>
                    <a:pt x="228" y="10268"/>
                  </a:lnTo>
                  <a:lnTo>
                    <a:pt x="130" y="10495"/>
                  </a:lnTo>
                  <a:lnTo>
                    <a:pt x="33" y="10690"/>
                  </a:lnTo>
                  <a:lnTo>
                    <a:pt x="0" y="10917"/>
                  </a:lnTo>
                  <a:lnTo>
                    <a:pt x="33" y="11145"/>
                  </a:lnTo>
                  <a:lnTo>
                    <a:pt x="98" y="11372"/>
                  </a:lnTo>
                  <a:lnTo>
                    <a:pt x="195" y="11567"/>
                  </a:lnTo>
                  <a:lnTo>
                    <a:pt x="325" y="11762"/>
                  </a:lnTo>
                  <a:lnTo>
                    <a:pt x="488" y="11925"/>
                  </a:lnTo>
                  <a:lnTo>
                    <a:pt x="715" y="12022"/>
                  </a:lnTo>
                  <a:lnTo>
                    <a:pt x="910" y="12119"/>
                  </a:lnTo>
                  <a:lnTo>
                    <a:pt x="1365" y="12119"/>
                  </a:lnTo>
                  <a:lnTo>
                    <a:pt x="1592" y="12054"/>
                  </a:lnTo>
                  <a:lnTo>
                    <a:pt x="1787" y="11957"/>
                  </a:lnTo>
                  <a:lnTo>
                    <a:pt x="1982" y="11827"/>
                  </a:lnTo>
                  <a:lnTo>
                    <a:pt x="2145" y="11665"/>
                  </a:lnTo>
                  <a:lnTo>
                    <a:pt x="9227" y="1885"/>
                  </a:lnTo>
                  <a:lnTo>
                    <a:pt x="9357" y="1658"/>
                  </a:lnTo>
                  <a:lnTo>
                    <a:pt x="9422" y="1463"/>
                  </a:lnTo>
                  <a:lnTo>
                    <a:pt x="9455" y="1235"/>
                  </a:lnTo>
                  <a:lnTo>
                    <a:pt x="9422" y="1008"/>
                  </a:lnTo>
                  <a:lnTo>
                    <a:pt x="9390" y="780"/>
                  </a:lnTo>
                  <a:lnTo>
                    <a:pt x="9292" y="586"/>
                  </a:lnTo>
                  <a:lnTo>
                    <a:pt x="9130" y="391"/>
                  </a:lnTo>
                  <a:lnTo>
                    <a:pt x="8967" y="228"/>
                  </a:lnTo>
                  <a:lnTo>
                    <a:pt x="8773" y="131"/>
                  </a:lnTo>
                  <a:lnTo>
                    <a:pt x="8545" y="33"/>
                  </a:lnTo>
                  <a:lnTo>
                    <a:pt x="8318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456697" y="931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85" y="33"/>
                  </a:lnTo>
                  <a:lnTo>
                    <a:pt x="455" y="65"/>
                  </a:lnTo>
                  <a:lnTo>
                    <a:pt x="325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65"/>
                  </a:lnTo>
                  <a:lnTo>
                    <a:pt x="585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71780" y="931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5" y="130"/>
                  </a:lnTo>
                  <a:lnTo>
                    <a:pt x="195" y="228"/>
                  </a:lnTo>
                  <a:lnTo>
                    <a:pt x="130" y="325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686863" y="931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00883" y="931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6" y="130"/>
                  </a:lnTo>
                  <a:lnTo>
                    <a:pt x="196" y="228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6" y="1397"/>
                  </a:lnTo>
                  <a:lnTo>
                    <a:pt x="976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6" y="65"/>
                  </a:lnTo>
                  <a:lnTo>
                    <a:pt x="846" y="3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915966" y="931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56697" y="1028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6"/>
                  </a:lnTo>
                  <a:lnTo>
                    <a:pt x="228" y="1203"/>
                  </a:lnTo>
                  <a:lnTo>
                    <a:pt x="325" y="1301"/>
                  </a:lnTo>
                  <a:lnTo>
                    <a:pt x="455" y="1366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300" y="1106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71780" y="1028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228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65" y="976"/>
                  </a:lnTo>
                  <a:lnTo>
                    <a:pt x="130" y="1106"/>
                  </a:lnTo>
                  <a:lnTo>
                    <a:pt x="195" y="1203"/>
                  </a:lnTo>
                  <a:lnTo>
                    <a:pt x="325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686863" y="1028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6"/>
                  </a:lnTo>
                  <a:lnTo>
                    <a:pt x="0" y="846"/>
                  </a:lnTo>
                  <a:lnTo>
                    <a:pt x="33" y="976"/>
                  </a:lnTo>
                  <a:lnTo>
                    <a:pt x="98" y="1106"/>
                  </a:lnTo>
                  <a:lnTo>
                    <a:pt x="195" y="1203"/>
                  </a:lnTo>
                  <a:lnTo>
                    <a:pt x="293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66"/>
                  </a:lnTo>
                  <a:lnTo>
                    <a:pt x="1073" y="1301"/>
                  </a:lnTo>
                  <a:lnTo>
                    <a:pt x="1170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7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800883" y="1028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6"/>
                  </a:lnTo>
                  <a:lnTo>
                    <a:pt x="196" y="1203"/>
                  </a:lnTo>
                  <a:lnTo>
                    <a:pt x="326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300" y="1106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15966" y="1028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33" y="976"/>
                  </a:lnTo>
                  <a:lnTo>
                    <a:pt x="98" y="1106"/>
                  </a:lnTo>
                  <a:lnTo>
                    <a:pt x="196" y="1203"/>
                  </a:lnTo>
                  <a:lnTo>
                    <a:pt x="293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073" y="1301"/>
                  </a:lnTo>
                  <a:lnTo>
                    <a:pt x="1170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8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56697" y="1126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0"/>
                  </a:lnTo>
                  <a:lnTo>
                    <a:pt x="228" y="195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33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71780" y="1126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0"/>
                  </a:lnTo>
                  <a:lnTo>
                    <a:pt x="195" y="195"/>
                  </a:lnTo>
                  <a:lnTo>
                    <a:pt x="130" y="325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686863" y="1126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33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00883" y="1126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0"/>
                  </a:lnTo>
                  <a:lnTo>
                    <a:pt x="196" y="195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15966" y="1126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456697" y="1223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85" y="33"/>
                  </a:lnTo>
                  <a:lnTo>
                    <a:pt x="455" y="65"/>
                  </a:lnTo>
                  <a:lnTo>
                    <a:pt x="325" y="130"/>
                  </a:lnTo>
                  <a:lnTo>
                    <a:pt x="228" y="195"/>
                  </a:lnTo>
                  <a:lnTo>
                    <a:pt x="131" y="325"/>
                  </a:lnTo>
                  <a:lnTo>
                    <a:pt x="66" y="422"/>
                  </a:lnTo>
                  <a:lnTo>
                    <a:pt x="33" y="552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2"/>
                  </a:lnTo>
                  <a:lnTo>
                    <a:pt x="325" y="1300"/>
                  </a:lnTo>
                  <a:lnTo>
                    <a:pt x="455" y="1332"/>
                  </a:lnTo>
                  <a:lnTo>
                    <a:pt x="585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65" y="422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71780" y="1223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5" y="130"/>
                  </a:lnTo>
                  <a:lnTo>
                    <a:pt x="195" y="195"/>
                  </a:lnTo>
                  <a:lnTo>
                    <a:pt x="130" y="325"/>
                  </a:lnTo>
                  <a:lnTo>
                    <a:pt x="65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2"/>
                  </a:lnTo>
                  <a:lnTo>
                    <a:pt x="325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86863" y="1223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2"/>
                  </a:lnTo>
                  <a:lnTo>
                    <a:pt x="293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32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800883" y="1223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6" y="130"/>
                  </a:lnTo>
                  <a:lnTo>
                    <a:pt x="196" y="195"/>
                  </a:lnTo>
                  <a:lnTo>
                    <a:pt x="131" y="325"/>
                  </a:lnTo>
                  <a:lnTo>
                    <a:pt x="66" y="422"/>
                  </a:lnTo>
                  <a:lnTo>
                    <a:pt x="33" y="552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2"/>
                  </a:lnTo>
                  <a:lnTo>
                    <a:pt x="326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6" y="1397"/>
                  </a:lnTo>
                  <a:lnTo>
                    <a:pt x="976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65" y="422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6" y="65"/>
                  </a:lnTo>
                  <a:lnTo>
                    <a:pt x="846" y="3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915966" y="1223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456697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196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71780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196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86863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196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196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800883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196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966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196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073" y="1268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196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352853" y="1586433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7" y="2502"/>
                  </a:moveTo>
                  <a:lnTo>
                    <a:pt x="5037" y="2502"/>
                  </a:lnTo>
                  <a:lnTo>
                    <a:pt x="5037" y="2762"/>
                  </a:lnTo>
                  <a:lnTo>
                    <a:pt x="4972" y="3022"/>
                  </a:lnTo>
                  <a:lnTo>
                    <a:pt x="4907" y="3282"/>
                  </a:lnTo>
                  <a:lnTo>
                    <a:pt x="4842" y="3509"/>
                  </a:lnTo>
                  <a:lnTo>
                    <a:pt x="4744" y="3704"/>
                  </a:lnTo>
                  <a:lnTo>
                    <a:pt x="4614" y="3931"/>
                  </a:lnTo>
                  <a:lnTo>
                    <a:pt x="4452" y="4126"/>
                  </a:lnTo>
                  <a:lnTo>
                    <a:pt x="4289" y="4289"/>
                  </a:lnTo>
                  <a:lnTo>
                    <a:pt x="4127" y="4451"/>
                  </a:lnTo>
                  <a:lnTo>
                    <a:pt x="3932" y="4614"/>
                  </a:lnTo>
                  <a:lnTo>
                    <a:pt x="3705" y="4744"/>
                  </a:lnTo>
                  <a:lnTo>
                    <a:pt x="3477" y="4841"/>
                  </a:lnTo>
                  <a:lnTo>
                    <a:pt x="3250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43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51"/>
                  </a:lnTo>
                  <a:lnTo>
                    <a:pt x="716" y="4289"/>
                  </a:lnTo>
                  <a:lnTo>
                    <a:pt x="553" y="4126"/>
                  </a:lnTo>
                  <a:lnTo>
                    <a:pt x="423" y="3931"/>
                  </a:lnTo>
                  <a:lnTo>
                    <a:pt x="293" y="3704"/>
                  </a:lnTo>
                  <a:lnTo>
                    <a:pt x="196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1" y="2762"/>
                  </a:lnTo>
                  <a:lnTo>
                    <a:pt x="1" y="2502"/>
                  </a:lnTo>
                  <a:lnTo>
                    <a:pt x="1" y="2502"/>
                  </a:lnTo>
                  <a:lnTo>
                    <a:pt x="1" y="2242"/>
                  </a:lnTo>
                  <a:lnTo>
                    <a:pt x="33" y="2014"/>
                  </a:lnTo>
                  <a:lnTo>
                    <a:pt x="98" y="1755"/>
                  </a:lnTo>
                  <a:lnTo>
                    <a:pt x="196" y="1527"/>
                  </a:lnTo>
                  <a:lnTo>
                    <a:pt x="293" y="1300"/>
                  </a:lnTo>
                  <a:lnTo>
                    <a:pt x="423" y="1105"/>
                  </a:lnTo>
                  <a:lnTo>
                    <a:pt x="553" y="910"/>
                  </a:lnTo>
                  <a:lnTo>
                    <a:pt x="716" y="747"/>
                  </a:lnTo>
                  <a:lnTo>
                    <a:pt x="910" y="552"/>
                  </a:lnTo>
                  <a:lnTo>
                    <a:pt x="1105" y="422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33"/>
                  </a:lnTo>
                  <a:lnTo>
                    <a:pt x="2243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33"/>
                  </a:lnTo>
                  <a:lnTo>
                    <a:pt x="3250" y="98"/>
                  </a:lnTo>
                  <a:lnTo>
                    <a:pt x="3477" y="195"/>
                  </a:lnTo>
                  <a:lnTo>
                    <a:pt x="3705" y="293"/>
                  </a:lnTo>
                  <a:lnTo>
                    <a:pt x="3932" y="422"/>
                  </a:lnTo>
                  <a:lnTo>
                    <a:pt x="4127" y="552"/>
                  </a:lnTo>
                  <a:lnTo>
                    <a:pt x="4289" y="747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00"/>
                  </a:lnTo>
                  <a:lnTo>
                    <a:pt x="4842" y="1527"/>
                  </a:lnTo>
                  <a:lnTo>
                    <a:pt x="4907" y="1755"/>
                  </a:lnTo>
                  <a:lnTo>
                    <a:pt x="4972" y="2014"/>
                  </a:lnTo>
                  <a:lnTo>
                    <a:pt x="5037" y="2242"/>
                  </a:lnTo>
                  <a:lnTo>
                    <a:pt x="5037" y="2502"/>
                  </a:lnTo>
                  <a:lnTo>
                    <a:pt x="5037" y="2502"/>
                  </a:lnTo>
                  <a:close/>
                </a:path>
              </a:pathLst>
            </a:custGeom>
            <a:noFill/>
            <a:ln w="8925" cap="rnd" cmpd="sng">
              <a:solidFill>
                <a:srgbClr val="59C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282778" y="1933742"/>
              <a:ext cx="162191" cy="163254"/>
            </a:xfrm>
            <a:custGeom>
              <a:avLst/>
              <a:gdLst/>
              <a:ahLst/>
              <a:cxnLst/>
              <a:rect l="l" t="t" r="r" b="b"/>
              <a:pathLst>
                <a:path w="5037" h="5070" extrusionOk="0">
                  <a:moveTo>
                    <a:pt x="2535" y="1"/>
                  </a:moveTo>
                  <a:lnTo>
                    <a:pt x="2275" y="33"/>
                  </a:lnTo>
                  <a:lnTo>
                    <a:pt x="2015" y="66"/>
                  </a:lnTo>
                  <a:lnTo>
                    <a:pt x="1755" y="131"/>
                  </a:lnTo>
                  <a:lnTo>
                    <a:pt x="1528" y="228"/>
                  </a:lnTo>
                  <a:lnTo>
                    <a:pt x="1333" y="326"/>
                  </a:lnTo>
                  <a:lnTo>
                    <a:pt x="1105" y="456"/>
                  </a:lnTo>
                  <a:lnTo>
                    <a:pt x="910" y="586"/>
                  </a:lnTo>
                  <a:lnTo>
                    <a:pt x="748" y="748"/>
                  </a:lnTo>
                  <a:lnTo>
                    <a:pt x="586" y="943"/>
                  </a:lnTo>
                  <a:lnTo>
                    <a:pt x="423" y="1138"/>
                  </a:lnTo>
                  <a:lnTo>
                    <a:pt x="293" y="1333"/>
                  </a:lnTo>
                  <a:lnTo>
                    <a:pt x="196" y="1560"/>
                  </a:lnTo>
                  <a:lnTo>
                    <a:pt x="98" y="1788"/>
                  </a:lnTo>
                  <a:lnTo>
                    <a:pt x="33" y="2015"/>
                  </a:lnTo>
                  <a:lnTo>
                    <a:pt x="1" y="2275"/>
                  </a:lnTo>
                  <a:lnTo>
                    <a:pt x="1" y="2535"/>
                  </a:lnTo>
                  <a:lnTo>
                    <a:pt x="1" y="2795"/>
                  </a:lnTo>
                  <a:lnTo>
                    <a:pt x="33" y="3055"/>
                  </a:lnTo>
                  <a:lnTo>
                    <a:pt x="98" y="3282"/>
                  </a:lnTo>
                  <a:lnTo>
                    <a:pt x="196" y="3510"/>
                  </a:lnTo>
                  <a:lnTo>
                    <a:pt x="293" y="3737"/>
                  </a:lnTo>
                  <a:lnTo>
                    <a:pt x="423" y="3965"/>
                  </a:lnTo>
                  <a:lnTo>
                    <a:pt x="586" y="4159"/>
                  </a:lnTo>
                  <a:lnTo>
                    <a:pt x="748" y="4322"/>
                  </a:lnTo>
                  <a:lnTo>
                    <a:pt x="910" y="4484"/>
                  </a:lnTo>
                  <a:lnTo>
                    <a:pt x="1105" y="4647"/>
                  </a:lnTo>
                  <a:lnTo>
                    <a:pt x="1333" y="4744"/>
                  </a:lnTo>
                  <a:lnTo>
                    <a:pt x="1528" y="4874"/>
                  </a:lnTo>
                  <a:lnTo>
                    <a:pt x="1755" y="4939"/>
                  </a:lnTo>
                  <a:lnTo>
                    <a:pt x="2015" y="5004"/>
                  </a:lnTo>
                  <a:lnTo>
                    <a:pt x="2275" y="5037"/>
                  </a:lnTo>
                  <a:lnTo>
                    <a:pt x="2535" y="5069"/>
                  </a:lnTo>
                  <a:lnTo>
                    <a:pt x="2795" y="5037"/>
                  </a:lnTo>
                  <a:lnTo>
                    <a:pt x="3022" y="5004"/>
                  </a:lnTo>
                  <a:lnTo>
                    <a:pt x="3282" y="4939"/>
                  </a:lnTo>
                  <a:lnTo>
                    <a:pt x="3510" y="4874"/>
                  </a:lnTo>
                  <a:lnTo>
                    <a:pt x="3737" y="4744"/>
                  </a:lnTo>
                  <a:lnTo>
                    <a:pt x="3932" y="4647"/>
                  </a:lnTo>
                  <a:lnTo>
                    <a:pt x="4127" y="4484"/>
                  </a:lnTo>
                  <a:lnTo>
                    <a:pt x="4322" y="4322"/>
                  </a:lnTo>
                  <a:lnTo>
                    <a:pt x="4484" y="4159"/>
                  </a:lnTo>
                  <a:lnTo>
                    <a:pt x="4614" y="3965"/>
                  </a:lnTo>
                  <a:lnTo>
                    <a:pt x="4744" y="3737"/>
                  </a:lnTo>
                  <a:lnTo>
                    <a:pt x="4842" y="3510"/>
                  </a:lnTo>
                  <a:lnTo>
                    <a:pt x="4939" y="3282"/>
                  </a:lnTo>
                  <a:lnTo>
                    <a:pt x="5004" y="3055"/>
                  </a:lnTo>
                  <a:lnTo>
                    <a:pt x="5037" y="2795"/>
                  </a:lnTo>
                  <a:lnTo>
                    <a:pt x="5037" y="2535"/>
                  </a:lnTo>
                  <a:lnTo>
                    <a:pt x="5037" y="2275"/>
                  </a:lnTo>
                  <a:lnTo>
                    <a:pt x="5004" y="2015"/>
                  </a:lnTo>
                  <a:lnTo>
                    <a:pt x="4939" y="1788"/>
                  </a:lnTo>
                  <a:lnTo>
                    <a:pt x="4842" y="1560"/>
                  </a:lnTo>
                  <a:lnTo>
                    <a:pt x="4744" y="1333"/>
                  </a:lnTo>
                  <a:lnTo>
                    <a:pt x="4614" y="1138"/>
                  </a:lnTo>
                  <a:lnTo>
                    <a:pt x="4484" y="943"/>
                  </a:lnTo>
                  <a:lnTo>
                    <a:pt x="4322" y="748"/>
                  </a:lnTo>
                  <a:lnTo>
                    <a:pt x="4127" y="586"/>
                  </a:lnTo>
                  <a:lnTo>
                    <a:pt x="3932" y="456"/>
                  </a:lnTo>
                  <a:lnTo>
                    <a:pt x="3737" y="326"/>
                  </a:lnTo>
                  <a:lnTo>
                    <a:pt x="3510" y="228"/>
                  </a:lnTo>
                  <a:lnTo>
                    <a:pt x="3282" y="131"/>
                  </a:lnTo>
                  <a:lnTo>
                    <a:pt x="3022" y="66"/>
                  </a:lnTo>
                  <a:lnTo>
                    <a:pt x="2795" y="33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5400000">
              <a:off x="8009309" y="2593360"/>
              <a:ext cx="1632089" cy="685280"/>
            </a:xfrm>
            <a:custGeom>
              <a:avLst/>
              <a:gdLst/>
              <a:ahLst/>
              <a:cxnLst/>
              <a:rect l="l" t="t" r="r" b="b"/>
              <a:pathLst>
                <a:path w="50686" h="21282" fill="none" extrusionOk="0">
                  <a:moveTo>
                    <a:pt x="46982" y="1"/>
                  </a:moveTo>
                  <a:lnTo>
                    <a:pt x="46982" y="1"/>
                  </a:lnTo>
                  <a:lnTo>
                    <a:pt x="46754" y="911"/>
                  </a:lnTo>
                  <a:lnTo>
                    <a:pt x="46494" y="1853"/>
                  </a:lnTo>
                  <a:lnTo>
                    <a:pt x="46202" y="2730"/>
                  </a:lnTo>
                  <a:lnTo>
                    <a:pt x="45877" y="3640"/>
                  </a:lnTo>
                  <a:lnTo>
                    <a:pt x="45520" y="4517"/>
                  </a:lnTo>
                  <a:lnTo>
                    <a:pt x="45130" y="5362"/>
                  </a:lnTo>
                  <a:lnTo>
                    <a:pt x="44707" y="6174"/>
                  </a:lnTo>
                  <a:lnTo>
                    <a:pt x="44220" y="6986"/>
                  </a:lnTo>
                  <a:lnTo>
                    <a:pt x="43733" y="7766"/>
                  </a:lnTo>
                  <a:lnTo>
                    <a:pt x="43180" y="8546"/>
                  </a:lnTo>
                  <a:lnTo>
                    <a:pt x="42628" y="9293"/>
                  </a:lnTo>
                  <a:lnTo>
                    <a:pt x="42043" y="10008"/>
                  </a:lnTo>
                  <a:lnTo>
                    <a:pt x="41426" y="10690"/>
                  </a:lnTo>
                  <a:lnTo>
                    <a:pt x="40776" y="11340"/>
                  </a:lnTo>
                  <a:lnTo>
                    <a:pt x="40094" y="11990"/>
                  </a:lnTo>
                  <a:lnTo>
                    <a:pt x="39379" y="12574"/>
                  </a:lnTo>
                  <a:lnTo>
                    <a:pt x="38664" y="13159"/>
                  </a:lnTo>
                  <a:lnTo>
                    <a:pt x="37917" y="13712"/>
                  </a:lnTo>
                  <a:lnTo>
                    <a:pt x="37137" y="14231"/>
                  </a:lnTo>
                  <a:lnTo>
                    <a:pt x="36325" y="14719"/>
                  </a:lnTo>
                  <a:lnTo>
                    <a:pt x="35513" y="15174"/>
                  </a:lnTo>
                  <a:lnTo>
                    <a:pt x="34668" y="15564"/>
                  </a:lnTo>
                  <a:lnTo>
                    <a:pt x="33823" y="15953"/>
                  </a:lnTo>
                  <a:lnTo>
                    <a:pt x="32946" y="16311"/>
                  </a:lnTo>
                  <a:lnTo>
                    <a:pt x="32036" y="16603"/>
                  </a:lnTo>
                  <a:lnTo>
                    <a:pt x="31126" y="16863"/>
                  </a:lnTo>
                  <a:lnTo>
                    <a:pt x="30184" y="17123"/>
                  </a:lnTo>
                  <a:lnTo>
                    <a:pt x="29242" y="17286"/>
                  </a:lnTo>
                  <a:lnTo>
                    <a:pt x="28300" y="17448"/>
                  </a:lnTo>
                  <a:lnTo>
                    <a:pt x="27325" y="17545"/>
                  </a:lnTo>
                  <a:lnTo>
                    <a:pt x="26350" y="17610"/>
                  </a:lnTo>
                  <a:lnTo>
                    <a:pt x="25343" y="17643"/>
                  </a:lnTo>
                  <a:lnTo>
                    <a:pt x="25343" y="17643"/>
                  </a:lnTo>
                  <a:lnTo>
                    <a:pt x="24336" y="17610"/>
                  </a:lnTo>
                  <a:lnTo>
                    <a:pt x="23361" y="17545"/>
                  </a:lnTo>
                  <a:lnTo>
                    <a:pt x="22387" y="17448"/>
                  </a:lnTo>
                  <a:lnTo>
                    <a:pt x="21444" y="17286"/>
                  </a:lnTo>
                  <a:lnTo>
                    <a:pt x="20502" y="17123"/>
                  </a:lnTo>
                  <a:lnTo>
                    <a:pt x="19560" y="16863"/>
                  </a:lnTo>
                  <a:lnTo>
                    <a:pt x="18650" y="16603"/>
                  </a:lnTo>
                  <a:lnTo>
                    <a:pt x="17741" y="16311"/>
                  </a:lnTo>
                  <a:lnTo>
                    <a:pt x="16863" y="15953"/>
                  </a:lnTo>
                  <a:lnTo>
                    <a:pt x="16019" y="15564"/>
                  </a:lnTo>
                  <a:lnTo>
                    <a:pt x="15174" y="15174"/>
                  </a:lnTo>
                  <a:lnTo>
                    <a:pt x="14362" y="14719"/>
                  </a:lnTo>
                  <a:lnTo>
                    <a:pt x="13549" y="14231"/>
                  </a:lnTo>
                  <a:lnTo>
                    <a:pt x="12770" y="13712"/>
                  </a:lnTo>
                  <a:lnTo>
                    <a:pt x="12022" y="13159"/>
                  </a:lnTo>
                  <a:lnTo>
                    <a:pt x="11308" y="12574"/>
                  </a:lnTo>
                  <a:lnTo>
                    <a:pt x="10593" y="11990"/>
                  </a:lnTo>
                  <a:lnTo>
                    <a:pt x="9910" y="11340"/>
                  </a:lnTo>
                  <a:lnTo>
                    <a:pt x="9261" y="10690"/>
                  </a:lnTo>
                  <a:lnTo>
                    <a:pt x="8643" y="10008"/>
                  </a:lnTo>
                  <a:lnTo>
                    <a:pt x="8059" y="9293"/>
                  </a:lnTo>
                  <a:lnTo>
                    <a:pt x="7506" y="8546"/>
                  </a:lnTo>
                  <a:lnTo>
                    <a:pt x="6954" y="7766"/>
                  </a:lnTo>
                  <a:lnTo>
                    <a:pt x="6467" y="6986"/>
                  </a:lnTo>
                  <a:lnTo>
                    <a:pt x="5979" y="6174"/>
                  </a:lnTo>
                  <a:lnTo>
                    <a:pt x="5557" y="5362"/>
                  </a:lnTo>
                  <a:lnTo>
                    <a:pt x="5167" y="4517"/>
                  </a:lnTo>
                  <a:lnTo>
                    <a:pt x="4810" y="3640"/>
                  </a:lnTo>
                  <a:lnTo>
                    <a:pt x="4485" y="2730"/>
                  </a:lnTo>
                  <a:lnTo>
                    <a:pt x="4192" y="1853"/>
                  </a:lnTo>
                  <a:lnTo>
                    <a:pt x="3932" y="911"/>
                  </a:lnTo>
                  <a:lnTo>
                    <a:pt x="370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28" y="1106"/>
                  </a:lnTo>
                  <a:lnTo>
                    <a:pt x="488" y="2210"/>
                  </a:lnTo>
                  <a:lnTo>
                    <a:pt x="813" y="3315"/>
                  </a:lnTo>
                  <a:lnTo>
                    <a:pt x="1171" y="4387"/>
                  </a:lnTo>
                  <a:lnTo>
                    <a:pt x="1593" y="5427"/>
                  </a:lnTo>
                  <a:lnTo>
                    <a:pt x="2048" y="6434"/>
                  </a:lnTo>
                  <a:lnTo>
                    <a:pt x="2535" y="7441"/>
                  </a:lnTo>
                  <a:lnTo>
                    <a:pt x="3055" y="8416"/>
                  </a:lnTo>
                  <a:lnTo>
                    <a:pt x="3640" y="9358"/>
                  </a:lnTo>
                  <a:lnTo>
                    <a:pt x="4257" y="10268"/>
                  </a:lnTo>
                  <a:lnTo>
                    <a:pt x="4907" y="11177"/>
                  </a:lnTo>
                  <a:lnTo>
                    <a:pt x="5589" y="12055"/>
                  </a:lnTo>
                  <a:lnTo>
                    <a:pt x="6337" y="12867"/>
                  </a:lnTo>
                  <a:lnTo>
                    <a:pt x="7084" y="13679"/>
                  </a:lnTo>
                  <a:lnTo>
                    <a:pt x="7896" y="14426"/>
                  </a:lnTo>
                  <a:lnTo>
                    <a:pt x="8708" y="15174"/>
                  </a:lnTo>
                  <a:lnTo>
                    <a:pt x="9553" y="15856"/>
                  </a:lnTo>
                  <a:lnTo>
                    <a:pt x="10463" y="16538"/>
                  </a:lnTo>
                  <a:lnTo>
                    <a:pt x="11373" y="17156"/>
                  </a:lnTo>
                  <a:lnTo>
                    <a:pt x="12315" y="17740"/>
                  </a:lnTo>
                  <a:lnTo>
                    <a:pt x="13289" y="18293"/>
                  </a:lnTo>
                  <a:lnTo>
                    <a:pt x="14264" y="18780"/>
                  </a:lnTo>
                  <a:lnTo>
                    <a:pt x="15304" y="19235"/>
                  </a:lnTo>
                  <a:lnTo>
                    <a:pt x="16343" y="19657"/>
                  </a:lnTo>
                  <a:lnTo>
                    <a:pt x="17383" y="20047"/>
                  </a:lnTo>
                  <a:lnTo>
                    <a:pt x="18488" y="20372"/>
                  </a:lnTo>
                  <a:lnTo>
                    <a:pt x="19593" y="20632"/>
                  </a:lnTo>
                  <a:lnTo>
                    <a:pt x="20697" y="20859"/>
                  </a:lnTo>
                  <a:lnTo>
                    <a:pt x="21834" y="21054"/>
                  </a:lnTo>
                  <a:lnTo>
                    <a:pt x="23004" y="21184"/>
                  </a:lnTo>
                  <a:lnTo>
                    <a:pt x="24174" y="21282"/>
                  </a:lnTo>
                  <a:lnTo>
                    <a:pt x="25343" y="21282"/>
                  </a:lnTo>
                  <a:lnTo>
                    <a:pt x="25343" y="21282"/>
                  </a:lnTo>
                  <a:lnTo>
                    <a:pt x="26513" y="21282"/>
                  </a:lnTo>
                  <a:lnTo>
                    <a:pt x="27683" y="21184"/>
                  </a:lnTo>
                  <a:lnTo>
                    <a:pt x="28852" y="21054"/>
                  </a:lnTo>
                  <a:lnTo>
                    <a:pt x="29989" y="20859"/>
                  </a:lnTo>
                  <a:lnTo>
                    <a:pt x="31094" y="20632"/>
                  </a:lnTo>
                  <a:lnTo>
                    <a:pt x="32199" y="20372"/>
                  </a:lnTo>
                  <a:lnTo>
                    <a:pt x="33303" y="20047"/>
                  </a:lnTo>
                  <a:lnTo>
                    <a:pt x="34343" y="19657"/>
                  </a:lnTo>
                  <a:lnTo>
                    <a:pt x="35383" y="19235"/>
                  </a:lnTo>
                  <a:lnTo>
                    <a:pt x="36422" y="18780"/>
                  </a:lnTo>
                  <a:lnTo>
                    <a:pt x="37397" y="18293"/>
                  </a:lnTo>
                  <a:lnTo>
                    <a:pt x="38372" y="17740"/>
                  </a:lnTo>
                  <a:lnTo>
                    <a:pt x="39314" y="17156"/>
                  </a:lnTo>
                  <a:lnTo>
                    <a:pt x="40224" y="16538"/>
                  </a:lnTo>
                  <a:lnTo>
                    <a:pt x="41133" y="15856"/>
                  </a:lnTo>
                  <a:lnTo>
                    <a:pt x="41978" y="15174"/>
                  </a:lnTo>
                  <a:lnTo>
                    <a:pt x="42790" y="14426"/>
                  </a:lnTo>
                  <a:lnTo>
                    <a:pt x="43603" y="13679"/>
                  </a:lnTo>
                  <a:lnTo>
                    <a:pt x="44350" y="12867"/>
                  </a:lnTo>
                  <a:lnTo>
                    <a:pt x="45097" y="12055"/>
                  </a:lnTo>
                  <a:lnTo>
                    <a:pt x="45779" y="11177"/>
                  </a:lnTo>
                  <a:lnTo>
                    <a:pt x="46429" y="10268"/>
                  </a:lnTo>
                  <a:lnTo>
                    <a:pt x="47047" y="9358"/>
                  </a:lnTo>
                  <a:lnTo>
                    <a:pt x="47631" y="8416"/>
                  </a:lnTo>
                  <a:lnTo>
                    <a:pt x="48151" y="7441"/>
                  </a:lnTo>
                  <a:lnTo>
                    <a:pt x="48639" y="6434"/>
                  </a:lnTo>
                  <a:lnTo>
                    <a:pt x="49093" y="5427"/>
                  </a:lnTo>
                  <a:lnTo>
                    <a:pt x="49516" y="4387"/>
                  </a:lnTo>
                  <a:lnTo>
                    <a:pt x="49873" y="3315"/>
                  </a:lnTo>
                  <a:lnTo>
                    <a:pt x="50198" y="2210"/>
                  </a:lnTo>
                  <a:lnTo>
                    <a:pt x="50458" y="1106"/>
                  </a:lnTo>
                  <a:lnTo>
                    <a:pt x="50685" y="1"/>
                  </a:lnTo>
                  <a:lnTo>
                    <a:pt x="46982" y="1"/>
                  </a:lnTo>
                  <a:close/>
                </a:path>
              </a:pathLst>
            </a:custGeom>
            <a:noFill/>
            <a:ln w="8925" cap="rnd" cmpd="sng">
              <a:solidFill>
                <a:srgbClr val="5C9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960" y="2407662"/>
              <a:ext cx="1111093" cy="1282655"/>
            </a:xfrm>
            <a:custGeom>
              <a:avLst/>
              <a:gdLst/>
              <a:ahLst/>
              <a:cxnLst/>
              <a:rect l="l" t="t" r="r" b="b"/>
              <a:pathLst>
                <a:path w="34506" h="39834" extrusionOk="0">
                  <a:moveTo>
                    <a:pt x="1" y="1"/>
                  </a:moveTo>
                  <a:lnTo>
                    <a:pt x="1" y="39833"/>
                  </a:lnTo>
                  <a:lnTo>
                    <a:pt x="34505" y="19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D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588218" y="2939123"/>
              <a:ext cx="130796" cy="130796"/>
            </a:xfrm>
            <a:custGeom>
              <a:avLst/>
              <a:gdLst/>
              <a:ahLst/>
              <a:cxnLst/>
              <a:rect l="l" t="t" r="r" b="b"/>
              <a:pathLst>
                <a:path w="4062" h="4062" fill="none" extrusionOk="0">
                  <a:moveTo>
                    <a:pt x="4062" y="2048"/>
                  </a:moveTo>
                  <a:lnTo>
                    <a:pt x="4062" y="2048"/>
                  </a:lnTo>
                  <a:lnTo>
                    <a:pt x="4029" y="2242"/>
                  </a:lnTo>
                  <a:lnTo>
                    <a:pt x="3997" y="2437"/>
                  </a:lnTo>
                  <a:lnTo>
                    <a:pt x="3964" y="2632"/>
                  </a:lnTo>
                  <a:lnTo>
                    <a:pt x="3899" y="2827"/>
                  </a:lnTo>
                  <a:lnTo>
                    <a:pt x="3704" y="3185"/>
                  </a:lnTo>
                  <a:lnTo>
                    <a:pt x="3444" y="3477"/>
                  </a:lnTo>
                  <a:lnTo>
                    <a:pt x="3152" y="3737"/>
                  </a:lnTo>
                  <a:lnTo>
                    <a:pt x="2794" y="3899"/>
                  </a:lnTo>
                  <a:lnTo>
                    <a:pt x="2632" y="3964"/>
                  </a:lnTo>
                  <a:lnTo>
                    <a:pt x="2437" y="4029"/>
                  </a:lnTo>
                  <a:lnTo>
                    <a:pt x="2242" y="4062"/>
                  </a:lnTo>
                  <a:lnTo>
                    <a:pt x="2015" y="4062"/>
                  </a:lnTo>
                  <a:lnTo>
                    <a:pt x="2015" y="4062"/>
                  </a:lnTo>
                  <a:lnTo>
                    <a:pt x="1820" y="4062"/>
                  </a:lnTo>
                  <a:lnTo>
                    <a:pt x="1625" y="4029"/>
                  </a:lnTo>
                  <a:lnTo>
                    <a:pt x="1430" y="3964"/>
                  </a:lnTo>
                  <a:lnTo>
                    <a:pt x="1235" y="3899"/>
                  </a:lnTo>
                  <a:lnTo>
                    <a:pt x="878" y="3737"/>
                  </a:lnTo>
                  <a:lnTo>
                    <a:pt x="585" y="3477"/>
                  </a:lnTo>
                  <a:lnTo>
                    <a:pt x="325" y="3185"/>
                  </a:lnTo>
                  <a:lnTo>
                    <a:pt x="163" y="2827"/>
                  </a:lnTo>
                  <a:lnTo>
                    <a:pt x="65" y="2632"/>
                  </a:lnTo>
                  <a:lnTo>
                    <a:pt x="33" y="2437"/>
                  </a:lnTo>
                  <a:lnTo>
                    <a:pt x="0" y="2242"/>
                  </a:lnTo>
                  <a:lnTo>
                    <a:pt x="0" y="2048"/>
                  </a:lnTo>
                  <a:lnTo>
                    <a:pt x="0" y="2048"/>
                  </a:lnTo>
                  <a:lnTo>
                    <a:pt x="0" y="1820"/>
                  </a:lnTo>
                  <a:lnTo>
                    <a:pt x="33" y="1625"/>
                  </a:lnTo>
                  <a:lnTo>
                    <a:pt x="65" y="1430"/>
                  </a:lnTo>
                  <a:lnTo>
                    <a:pt x="163" y="1235"/>
                  </a:lnTo>
                  <a:lnTo>
                    <a:pt x="325" y="910"/>
                  </a:lnTo>
                  <a:lnTo>
                    <a:pt x="585" y="618"/>
                  </a:lnTo>
                  <a:lnTo>
                    <a:pt x="878" y="358"/>
                  </a:lnTo>
                  <a:lnTo>
                    <a:pt x="1235" y="163"/>
                  </a:lnTo>
                  <a:lnTo>
                    <a:pt x="1430" y="98"/>
                  </a:lnTo>
                  <a:lnTo>
                    <a:pt x="1625" y="33"/>
                  </a:lnTo>
                  <a:lnTo>
                    <a:pt x="1820" y="33"/>
                  </a:lnTo>
                  <a:lnTo>
                    <a:pt x="2015" y="1"/>
                  </a:lnTo>
                  <a:lnTo>
                    <a:pt x="2015" y="1"/>
                  </a:lnTo>
                  <a:lnTo>
                    <a:pt x="2242" y="33"/>
                  </a:lnTo>
                  <a:lnTo>
                    <a:pt x="2437" y="33"/>
                  </a:lnTo>
                  <a:lnTo>
                    <a:pt x="2632" y="98"/>
                  </a:lnTo>
                  <a:lnTo>
                    <a:pt x="2794" y="163"/>
                  </a:lnTo>
                  <a:lnTo>
                    <a:pt x="3152" y="358"/>
                  </a:lnTo>
                  <a:lnTo>
                    <a:pt x="3444" y="618"/>
                  </a:lnTo>
                  <a:lnTo>
                    <a:pt x="3704" y="910"/>
                  </a:lnTo>
                  <a:lnTo>
                    <a:pt x="3899" y="1235"/>
                  </a:lnTo>
                  <a:lnTo>
                    <a:pt x="3964" y="1430"/>
                  </a:lnTo>
                  <a:lnTo>
                    <a:pt x="3997" y="1625"/>
                  </a:lnTo>
                  <a:lnTo>
                    <a:pt x="4029" y="1820"/>
                  </a:lnTo>
                  <a:lnTo>
                    <a:pt x="4062" y="2048"/>
                  </a:lnTo>
                  <a:lnTo>
                    <a:pt x="4062" y="2048"/>
                  </a:lnTo>
                  <a:close/>
                </a:path>
              </a:pathLst>
            </a:custGeom>
            <a:noFill/>
            <a:ln w="8925" cap="rnd" cmpd="sng">
              <a:solidFill>
                <a:srgbClr val="59C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45930" y="3112778"/>
              <a:ext cx="978204" cy="1332887"/>
            </a:xfrm>
            <a:custGeom>
              <a:avLst/>
              <a:gdLst/>
              <a:ahLst/>
              <a:cxnLst/>
              <a:rect l="l" t="t" r="r" b="b"/>
              <a:pathLst>
                <a:path w="30379" h="41394" extrusionOk="0">
                  <a:moveTo>
                    <a:pt x="29631" y="1"/>
                  </a:moveTo>
                  <a:lnTo>
                    <a:pt x="29501" y="33"/>
                  </a:lnTo>
                  <a:lnTo>
                    <a:pt x="29371" y="98"/>
                  </a:lnTo>
                  <a:lnTo>
                    <a:pt x="29274" y="163"/>
                  </a:lnTo>
                  <a:lnTo>
                    <a:pt x="29209" y="261"/>
                  </a:lnTo>
                  <a:lnTo>
                    <a:pt x="130" y="40354"/>
                  </a:lnTo>
                  <a:lnTo>
                    <a:pt x="65" y="40483"/>
                  </a:lnTo>
                  <a:lnTo>
                    <a:pt x="33" y="40581"/>
                  </a:lnTo>
                  <a:lnTo>
                    <a:pt x="0" y="40711"/>
                  </a:lnTo>
                  <a:lnTo>
                    <a:pt x="0" y="40841"/>
                  </a:lnTo>
                  <a:lnTo>
                    <a:pt x="33" y="40971"/>
                  </a:lnTo>
                  <a:lnTo>
                    <a:pt x="98" y="41068"/>
                  </a:lnTo>
                  <a:lnTo>
                    <a:pt x="163" y="41198"/>
                  </a:lnTo>
                  <a:lnTo>
                    <a:pt x="293" y="41263"/>
                  </a:lnTo>
                  <a:lnTo>
                    <a:pt x="390" y="41328"/>
                  </a:lnTo>
                  <a:lnTo>
                    <a:pt x="520" y="41393"/>
                  </a:lnTo>
                  <a:lnTo>
                    <a:pt x="780" y="41393"/>
                  </a:lnTo>
                  <a:lnTo>
                    <a:pt x="877" y="41361"/>
                  </a:lnTo>
                  <a:lnTo>
                    <a:pt x="1007" y="41296"/>
                  </a:lnTo>
                  <a:lnTo>
                    <a:pt x="1105" y="41231"/>
                  </a:lnTo>
                  <a:lnTo>
                    <a:pt x="1202" y="41133"/>
                  </a:lnTo>
                  <a:lnTo>
                    <a:pt x="30248" y="1041"/>
                  </a:lnTo>
                  <a:lnTo>
                    <a:pt x="30313" y="911"/>
                  </a:lnTo>
                  <a:lnTo>
                    <a:pt x="30378" y="781"/>
                  </a:lnTo>
                  <a:lnTo>
                    <a:pt x="30378" y="683"/>
                  </a:lnTo>
                  <a:lnTo>
                    <a:pt x="30378" y="553"/>
                  </a:lnTo>
                  <a:lnTo>
                    <a:pt x="30346" y="423"/>
                  </a:lnTo>
                  <a:lnTo>
                    <a:pt x="30281" y="293"/>
                  </a:lnTo>
                  <a:lnTo>
                    <a:pt x="30216" y="196"/>
                  </a:lnTo>
                  <a:lnTo>
                    <a:pt x="30119" y="131"/>
                  </a:lnTo>
                  <a:lnTo>
                    <a:pt x="29989" y="33"/>
                  </a:lnTo>
                  <a:lnTo>
                    <a:pt x="29891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35531" y="3779221"/>
              <a:ext cx="303421" cy="390232"/>
            </a:xfrm>
            <a:custGeom>
              <a:avLst/>
              <a:gdLst/>
              <a:ahLst/>
              <a:cxnLst/>
              <a:rect l="l" t="t" r="r" b="b"/>
              <a:pathLst>
                <a:path w="9423" h="12119" extrusionOk="0">
                  <a:moveTo>
                    <a:pt x="8058" y="0"/>
                  </a:moveTo>
                  <a:lnTo>
                    <a:pt x="7863" y="65"/>
                  </a:lnTo>
                  <a:lnTo>
                    <a:pt x="7636" y="163"/>
                  </a:lnTo>
                  <a:lnTo>
                    <a:pt x="7473" y="292"/>
                  </a:lnTo>
                  <a:lnTo>
                    <a:pt x="7311" y="487"/>
                  </a:lnTo>
                  <a:lnTo>
                    <a:pt x="228" y="10267"/>
                  </a:lnTo>
                  <a:lnTo>
                    <a:pt x="98" y="10462"/>
                  </a:lnTo>
                  <a:lnTo>
                    <a:pt x="33" y="10689"/>
                  </a:lnTo>
                  <a:lnTo>
                    <a:pt x="1" y="10917"/>
                  </a:lnTo>
                  <a:lnTo>
                    <a:pt x="1" y="11144"/>
                  </a:lnTo>
                  <a:lnTo>
                    <a:pt x="66" y="11339"/>
                  </a:lnTo>
                  <a:lnTo>
                    <a:pt x="163" y="11567"/>
                  </a:lnTo>
                  <a:lnTo>
                    <a:pt x="293" y="11729"/>
                  </a:lnTo>
                  <a:lnTo>
                    <a:pt x="488" y="11891"/>
                  </a:lnTo>
                  <a:lnTo>
                    <a:pt x="683" y="12021"/>
                  </a:lnTo>
                  <a:lnTo>
                    <a:pt x="910" y="12086"/>
                  </a:lnTo>
                  <a:lnTo>
                    <a:pt x="1138" y="12119"/>
                  </a:lnTo>
                  <a:lnTo>
                    <a:pt x="1333" y="12119"/>
                  </a:lnTo>
                  <a:lnTo>
                    <a:pt x="1560" y="12054"/>
                  </a:lnTo>
                  <a:lnTo>
                    <a:pt x="1755" y="11956"/>
                  </a:lnTo>
                  <a:lnTo>
                    <a:pt x="1950" y="11826"/>
                  </a:lnTo>
                  <a:lnTo>
                    <a:pt x="2112" y="11631"/>
                  </a:lnTo>
                  <a:lnTo>
                    <a:pt x="9195" y="1852"/>
                  </a:lnTo>
                  <a:lnTo>
                    <a:pt x="9325" y="1657"/>
                  </a:lnTo>
                  <a:lnTo>
                    <a:pt x="9390" y="1430"/>
                  </a:lnTo>
                  <a:lnTo>
                    <a:pt x="9423" y="1202"/>
                  </a:lnTo>
                  <a:lnTo>
                    <a:pt x="9423" y="975"/>
                  </a:lnTo>
                  <a:lnTo>
                    <a:pt x="9358" y="780"/>
                  </a:lnTo>
                  <a:lnTo>
                    <a:pt x="9260" y="552"/>
                  </a:lnTo>
                  <a:lnTo>
                    <a:pt x="9130" y="390"/>
                  </a:lnTo>
                  <a:lnTo>
                    <a:pt x="8935" y="228"/>
                  </a:lnTo>
                  <a:lnTo>
                    <a:pt x="8740" y="98"/>
                  </a:lnTo>
                  <a:lnTo>
                    <a:pt x="8513" y="33"/>
                  </a:lnTo>
                  <a:lnTo>
                    <a:pt x="8286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84930" y="3940318"/>
              <a:ext cx="68039" cy="68039"/>
            </a:xfrm>
            <a:custGeom>
              <a:avLst/>
              <a:gdLst/>
              <a:ahLst/>
              <a:cxnLst/>
              <a:rect l="l" t="t" r="r" b="b"/>
              <a:pathLst>
                <a:path w="2113" h="2113" extrusionOk="0">
                  <a:moveTo>
                    <a:pt x="845" y="1"/>
                  </a:moveTo>
                  <a:lnTo>
                    <a:pt x="650" y="66"/>
                  </a:lnTo>
                  <a:lnTo>
                    <a:pt x="455" y="163"/>
                  </a:lnTo>
                  <a:lnTo>
                    <a:pt x="293" y="293"/>
                  </a:lnTo>
                  <a:lnTo>
                    <a:pt x="163" y="455"/>
                  </a:lnTo>
                  <a:lnTo>
                    <a:pt x="65" y="650"/>
                  </a:lnTo>
                  <a:lnTo>
                    <a:pt x="33" y="845"/>
                  </a:lnTo>
                  <a:lnTo>
                    <a:pt x="0" y="1040"/>
                  </a:lnTo>
                  <a:lnTo>
                    <a:pt x="33" y="1268"/>
                  </a:lnTo>
                  <a:lnTo>
                    <a:pt x="65" y="1463"/>
                  </a:lnTo>
                  <a:lnTo>
                    <a:pt x="163" y="1658"/>
                  </a:lnTo>
                  <a:lnTo>
                    <a:pt x="293" y="1820"/>
                  </a:lnTo>
                  <a:lnTo>
                    <a:pt x="455" y="1950"/>
                  </a:lnTo>
                  <a:lnTo>
                    <a:pt x="650" y="2047"/>
                  </a:lnTo>
                  <a:lnTo>
                    <a:pt x="845" y="2112"/>
                  </a:lnTo>
                  <a:lnTo>
                    <a:pt x="1267" y="2112"/>
                  </a:lnTo>
                  <a:lnTo>
                    <a:pt x="1462" y="2047"/>
                  </a:lnTo>
                  <a:lnTo>
                    <a:pt x="1657" y="1950"/>
                  </a:lnTo>
                  <a:lnTo>
                    <a:pt x="1820" y="1820"/>
                  </a:lnTo>
                  <a:lnTo>
                    <a:pt x="1950" y="1658"/>
                  </a:lnTo>
                  <a:lnTo>
                    <a:pt x="2047" y="1463"/>
                  </a:lnTo>
                  <a:lnTo>
                    <a:pt x="2112" y="1268"/>
                  </a:lnTo>
                  <a:lnTo>
                    <a:pt x="2112" y="1040"/>
                  </a:lnTo>
                  <a:lnTo>
                    <a:pt x="2112" y="845"/>
                  </a:lnTo>
                  <a:lnTo>
                    <a:pt x="2047" y="650"/>
                  </a:lnTo>
                  <a:lnTo>
                    <a:pt x="1950" y="455"/>
                  </a:lnTo>
                  <a:lnTo>
                    <a:pt x="1820" y="293"/>
                  </a:lnTo>
                  <a:lnTo>
                    <a:pt x="1657" y="163"/>
                  </a:lnTo>
                  <a:lnTo>
                    <a:pt x="1462" y="66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5C9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094267" y="3970674"/>
              <a:ext cx="303421" cy="390264"/>
            </a:xfrm>
            <a:custGeom>
              <a:avLst/>
              <a:gdLst/>
              <a:ahLst/>
              <a:cxnLst/>
              <a:rect l="l" t="t" r="r" b="b"/>
              <a:pathLst>
                <a:path w="9423" h="12120" extrusionOk="0">
                  <a:moveTo>
                    <a:pt x="8285" y="1"/>
                  </a:moveTo>
                  <a:lnTo>
                    <a:pt x="8058" y="33"/>
                  </a:lnTo>
                  <a:lnTo>
                    <a:pt x="7831" y="98"/>
                  </a:lnTo>
                  <a:lnTo>
                    <a:pt x="7636" y="196"/>
                  </a:lnTo>
                  <a:lnTo>
                    <a:pt x="7441" y="326"/>
                  </a:lnTo>
                  <a:lnTo>
                    <a:pt x="7311" y="488"/>
                  </a:lnTo>
                  <a:lnTo>
                    <a:pt x="195" y="10267"/>
                  </a:lnTo>
                  <a:lnTo>
                    <a:pt x="98" y="10495"/>
                  </a:lnTo>
                  <a:lnTo>
                    <a:pt x="1" y="10690"/>
                  </a:lnTo>
                  <a:lnTo>
                    <a:pt x="1" y="10917"/>
                  </a:lnTo>
                  <a:lnTo>
                    <a:pt x="1" y="11145"/>
                  </a:lnTo>
                  <a:lnTo>
                    <a:pt x="65" y="11372"/>
                  </a:lnTo>
                  <a:lnTo>
                    <a:pt x="163" y="11567"/>
                  </a:lnTo>
                  <a:lnTo>
                    <a:pt x="293" y="11762"/>
                  </a:lnTo>
                  <a:lnTo>
                    <a:pt x="455" y="11924"/>
                  </a:lnTo>
                  <a:lnTo>
                    <a:pt x="683" y="12022"/>
                  </a:lnTo>
                  <a:lnTo>
                    <a:pt x="878" y="12119"/>
                  </a:lnTo>
                  <a:lnTo>
                    <a:pt x="1333" y="12119"/>
                  </a:lnTo>
                  <a:lnTo>
                    <a:pt x="1560" y="12054"/>
                  </a:lnTo>
                  <a:lnTo>
                    <a:pt x="1755" y="11957"/>
                  </a:lnTo>
                  <a:lnTo>
                    <a:pt x="1950" y="11827"/>
                  </a:lnTo>
                  <a:lnTo>
                    <a:pt x="2112" y="11665"/>
                  </a:lnTo>
                  <a:lnTo>
                    <a:pt x="9195" y="1885"/>
                  </a:lnTo>
                  <a:lnTo>
                    <a:pt x="9325" y="1658"/>
                  </a:lnTo>
                  <a:lnTo>
                    <a:pt x="9390" y="1463"/>
                  </a:lnTo>
                  <a:lnTo>
                    <a:pt x="9423" y="1235"/>
                  </a:lnTo>
                  <a:lnTo>
                    <a:pt x="9390" y="1008"/>
                  </a:lnTo>
                  <a:lnTo>
                    <a:pt x="9358" y="780"/>
                  </a:lnTo>
                  <a:lnTo>
                    <a:pt x="9260" y="585"/>
                  </a:lnTo>
                  <a:lnTo>
                    <a:pt x="9098" y="391"/>
                  </a:lnTo>
                  <a:lnTo>
                    <a:pt x="8935" y="228"/>
                  </a:lnTo>
                  <a:lnTo>
                    <a:pt x="8740" y="131"/>
                  </a:lnTo>
                  <a:lnTo>
                    <a:pt x="8513" y="33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796697" y="4031347"/>
              <a:ext cx="1282655" cy="1109998"/>
            </a:xfrm>
            <a:custGeom>
              <a:avLst/>
              <a:gdLst/>
              <a:ahLst/>
              <a:cxnLst/>
              <a:rect l="l" t="t" r="r" b="b"/>
              <a:pathLst>
                <a:path w="39834" h="34472" extrusionOk="0">
                  <a:moveTo>
                    <a:pt x="19917" y="0"/>
                  </a:moveTo>
                  <a:lnTo>
                    <a:pt x="1" y="34472"/>
                  </a:lnTo>
                  <a:lnTo>
                    <a:pt x="39834" y="34472"/>
                  </a:lnTo>
                  <a:lnTo>
                    <a:pt x="19917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44801" y="4176762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6" y="2534"/>
                  </a:moveTo>
                  <a:lnTo>
                    <a:pt x="5036" y="2534"/>
                  </a:lnTo>
                  <a:lnTo>
                    <a:pt x="5036" y="2794"/>
                  </a:lnTo>
                  <a:lnTo>
                    <a:pt x="5004" y="3022"/>
                  </a:lnTo>
                  <a:lnTo>
                    <a:pt x="4939" y="3282"/>
                  </a:lnTo>
                  <a:lnTo>
                    <a:pt x="4842" y="3509"/>
                  </a:lnTo>
                  <a:lnTo>
                    <a:pt x="4744" y="3737"/>
                  </a:lnTo>
                  <a:lnTo>
                    <a:pt x="4614" y="3932"/>
                  </a:lnTo>
                  <a:lnTo>
                    <a:pt x="4452" y="4126"/>
                  </a:lnTo>
                  <a:lnTo>
                    <a:pt x="4289" y="4321"/>
                  </a:lnTo>
                  <a:lnTo>
                    <a:pt x="4127" y="4484"/>
                  </a:lnTo>
                  <a:lnTo>
                    <a:pt x="3932" y="4614"/>
                  </a:lnTo>
                  <a:lnTo>
                    <a:pt x="3737" y="4744"/>
                  </a:lnTo>
                  <a:lnTo>
                    <a:pt x="3509" y="4841"/>
                  </a:lnTo>
                  <a:lnTo>
                    <a:pt x="3282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75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84"/>
                  </a:lnTo>
                  <a:lnTo>
                    <a:pt x="748" y="4321"/>
                  </a:lnTo>
                  <a:lnTo>
                    <a:pt x="585" y="4126"/>
                  </a:lnTo>
                  <a:lnTo>
                    <a:pt x="423" y="3932"/>
                  </a:lnTo>
                  <a:lnTo>
                    <a:pt x="293" y="3737"/>
                  </a:lnTo>
                  <a:lnTo>
                    <a:pt x="195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0" y="2794"/>
                  </a:lnTo>
                  <a:lnTo>
                    <a:pt x="0" y="2534"/>
                  </a:lnTo>
                  <a:lnTo>
                    <a:pt x="0" y="2534"/>
                  </a:lnTo>
                  <a:lnTo>
                    <a:pt x="0" y="2275"/>
                  </a:lnTo>
                  <a:lnTo>
                    <a:pt x="33" y="2015"/>
                  </a:lnTo>
                  <a:lnTo>
                    <a:pt x="98" y="1787"/>
                  </a:lnTo>
                  <a:lnTo>
                    <a:pt x="195" y="1527"/>
                  </a:lnTo>
                  <a:lnTo>
                    <a:pt x="293" y="1332"/>
                  </a:lnTo>
                  <a:lnTo>
                    <a:pt x="423" y="1105"/>
                  </a:lnTo>
                  <a:lnTo>
                    <a:pt x="585" y="910"/>
                  </a:lnTo>
                  <a:lnTo>
                    <a:pt x="748" y="748"/>
                  </a:lnTo>
                  <a:lnTo>
                    <a:pt x="910" y="585"/>
                  </a:lnTo>
                  <a:lnTo>
                    <a:pt x="1105" y="423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65"/>
                  </a:lnTo>
                  <a:lnTo>
                    <a:pt x="2275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65"/>
                  </a:lnTo>
                  <a:lnTo>
                    <a:pt x="3282" y="98"/>
                  </a:lnTo>
                  <a:lnTo>
                    <a:pt x="3509" y="195"/>
                  </a:lnTo>
                  <a:lnTo>
                    <a:pt x="3737" y="293"/>
                  </a:lnTo>
                  <a:lnTo>
                    <a:pt x="3932" y="423"/>
                  </a:lnTo>
                  <a:lnTo>
                    <a:pt x="4127" y="585"/>
                  </a:lnTo>
                  <a:lnTo>
                    <a:pt x="4289" y="748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32"/>
                  </a:lnTo>
                  <a:lnTo>
                    <a:pt x="4842" y="1527"/>
                  </a:lnTo>
                  <a:lnTo>
                    <a:pt x="4939" y="1787"/>
                  </a:lnTo>
                  <a:lnTo>
                    <a:pt x="5004" y="2015"/>
                  </a:lnTo>
                  <a:lnTo>
                    <a:pt x="5036" y="2275"/>
                  </a:lnTo>
                  <a:lnTo>
                    <a:pt x="5036" y="2534"/>
                  </a:lnTo>
                  <a:lnTo>
                    <a:pt x="5036" y="2534"/>
                  </a:lnTo>
                  <a:close/>
                </a:path>
              </a:pathLst>
            </a:custGeom>
            <a:noFill/>
            <a:ln w="8925" cap="rnd" cmpd="sng">
              <a:solidFill>
                <a:srgbClr val="59C3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53243" y="4236397"/>
              <a:ext cx="978204" cy="1332855"/>
            </a:xfrm>
            <a:custGeom>
              <a:avLst/>
              <a:gdLst/>
              <a:ahLst/>
              <a:cxnLst/>
              <a:rect l="l" t="t" r="r" b="b"/>
              <a:pathLst>
                <a:path w="30379" h="41393" extrusionOk="0">
                  <a:moveTo>
                    <a:pt x="29631" y="0"/>
                  </a:moveTo>
                  <a:lnTo>
                    <a:pt x="29501" y="33"/>
                  </a:lnTo>
                  <a:lnTo>
                    <a:pt x="29371" y="98"/>
                  </a:lnTo>
                  <a:lnTo>
                    <a:pt x="29274" y="163"/>
                  </a:lnTo>
                  <a:lnTo>
                    <a:pt x="29176" y="260"/>
                  </a:lnTo>
                  <a:lnTo>
                    <a:pt x="130" y="40353"/>
                  </a:lnTo>
                  <a:lnTo>
                    <a:pt x="65" y="40483"/>
                  </a:lnTo>
                  <a:lnTo>
                    <a:pt x="33" y="40580"/>
                  </a:lnTo>
                  <a:lnTo>
                    <a:pt x="0" y="40710"/>
                  </a:lnTo>
                  <a:lnTo>
                    <a:pt x="0" y="40840"/>
                  </a:lnTo>
                  <a:lnTo>
                    <a:pt x="33" y="40970"/>
                  </a:lnTo>
                  <a:lnTo>
                    <a:pt x="98" y="41067"/>
                  </a:lnTo>
                  <a:lnTo>
                    <a:pt x="163" y="41197"/>
                  </a:lnTo>
                  <a:lnTo>
                    <a:pt x="260" y="41262"/>
                  </a:lnTo>
                  <a:lnTo>
                    <a:pt x="390" y="41327"/>
                  </a:lnTo>
                  <a:lnTo>
                    <a:pt x="520" y="41392"/>
                  </a:lnTo>
                  <a:lnTo>
                    <a:pt x="780" y="41392"/>
                  </a:lnTo>
                  <a:lnTo>
                    <a:pt x="877" y="41360"/>
                  </a:lnTo>
                  <a:lnTo>
                    <a:pt x="1007" y="41295"/>
                  </a:lnTo>
                  <a:lnTo>
                    <a:pt x="1105" y="41230"/>
                  </a:lnTo>
                  <a:lnTo>
                    <a:pt x="1202" y="41132"/>
                  </a:lnTo>
                  <a:lnTo>
                    <a:pt x="30248" y="1040"/>
                  </a:lnTo>
                  <a:lnTo>
                    <a:pt x="30313" y="910"/>
                  </a:lnTo>
                  <a:lnTo>
                    <a:pt x="30378" y="780"/>
                  </a:lnTo>
                  <a:lnTo>
                    <a:pt x="30378" y="682"/>
                  </a:lnTo>
                  <a:lnTo>
                    <a:pt x="30378" y="553"/>
                  </a:lnTo>
                  <a:lnTo>
                    <a:pt x="30346" y="423"/>
                  </a:lnTo>
                  <a:lnTo>
                    <a:pt x="30281" y="293"/>
                  </a:lnTo>
                  <a:lnTo>
                    <a:pt x="30216" y="195"/>
                  </a:lnTo>
                  <a:lnTo>
                    <a:pt x="30119" y="130"/>
                  </a:lnTo>
                  <a:lnTo>
                    <a:pt x="29989" y="33"/>
                  </a:lnTo>
                  <a:lnTo>
                    <a:pt x="29859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057491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188288" y="4414237"/>
              <a:ext cx="52325" cy="52325"/>
            </a:xfrm>
            <a:custGeom>
              <a:avLst/>
              <a:gdLst/>
              <a:ahLst/>
              <a:cxnLst/>
              <a:rect l="l" t="t" r="r" b="b"/>
              <a:pathLst>
                <a:path w="1625" h="1625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63"/>
                  </a:lnTo>
                  <a:lnTo>
                    <a:pt x="260" y="260"/>
                  </a:lnTo>
                  <a:lnTo>
                    <a:pt x="163" y="358"/>
                  </a:lnTo>
                  <a:lnTo>
                    <a:pt x="65" y="520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38"/>
                  </a:lnTo>
                  <a:lnTo>
                    <a:pt x="163" y="1268"/>
                  </a:lnTo>
                  <a:lnTo>
                    <a:pt x="260" y="1398"/>
                  </a:lnTo>
                  <a:lnTo>
                    <a:pt x="358" y="1495"/>
                  </a:lnTo>
                  <a:lnTo>
                    <a:pt x="520" y="1560"/>
                  </a:lnTo>
                  <a:lnTo>
                    <a:pt x="650" y="1592"/>
                  </a:lnTo>
                  <a:lnTo>
                    <a:pt x="812" y="1625"/>
                  </a:lnTo>
                  <a:lnTo>
                    <a:pt x="975" y="1592"/>
                  </a:lnTo>
                  <a:lnTo>
                    <a:pt x="1137" y="1560"/>
                  </a:lnTo>
                  <a:lnTo>
                    <a:pt x="1267" y="1495"/>
                  </a:lnTo>
                  <a:lnTo>
                    <a:pt x="1397" y="1398"/>
                  </a:lnTo>
                  <a:lnTo>
                    <a:pt x="1495" y="1268"/>
                  </a:lnTo>
                  <a:lnTo>
                    <a:pt x="1560" y="1138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520"/>
                  </a:lnTo>
                  <a:lnTo>
                    <a:pt x="1495" y="358"/>
                  </a:lnTo>
                  <a:lnTo>
                    <a:pt x="1397" y="260"/>
                  </a:lnTo>
                  <a:lnTo>
                    <a:pt x="1267" y="163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320082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451909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26" y="1495"/>
                  </a:lnTo>
                  <a:lnTo>
                    <a:pt x="488" y="1560"/>
                  </a:lnTo>
                  <a:lnTo>
                    <a:pt x="618" y="1592"/>
                  </a:lnTo>
                  <a:lnTo>
                    <a:pt x="780" y="1625"/>
                  </a:lnTo>
                  <a:lnTo>
                    <a:pt x="943" y="1592"/>
                  </a:lnTo>
                  <a:lnTo>
                    <a:pt x="1105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582673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68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60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68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51551" y="4447725"/>
              <a:ext cx="1058768" cy="1370496"/>
            </a:xfrm>
            <a:custGeom>
              <a:avLst/>
              <a:gdLst/>
              <a:ahLst/>
              <a:cxnLst/>
              <a:rect l="l" t="t" r="r" b="b"/>
              <a:pathLst>
                <a:path w="32881" h="42562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6" y="130"/>
                  </a:lnTo>
                  <a:lnTo>
                    <a:pt x="27942" y="228"/>
                  </a:lnTo>
                  <a:lnTo>
                    <a:pt x="27584" y="358"/>
                  </a:lnTo>
                  <a:lnTo>
                    <a:pt x="27292" y="520"/>
                  </a:lnTo>
                  <a:lnTo>
                    <a:pt x="26999" y="715"/>
                  </a:lnTo>
                  <a:lnTo>
                    <a:pt x="26707" y="975"/>
                  </a:lnTo>
                  <a:lnTo>
                    <a:pt x="26447" y="1235"/>
                  </a:lnTo>
                  <a:lnTo>
                    <a:pt x="26220" y="1527"/>
                  </a:lnTo>
                  <a:lnTo>
                    <a:pt x="682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3"/>
                  </a:lnTo>
                  <a:lnTo>
                    <a:pt x="0" y="38761"/>
                  </a:lnTo>
                  <a:lnTo>
                    <a:pt x="0" y="39118"/>
                  </a:lnTo>
                  <a:lnTo>
                    <a:pt x="33" y="39443"/>
                  </a:lnTo>
                  <a:lnTo>
                    <a:pt x="98" y="39800"/>
                  </a:lnTo>
                  <a:lnTo>
                    <a:pt x="228" y="40125"/>
                  </a:lnTo>
                  <a:lnTo>
                    <a:pt x="357" y="40483"/>
                  </a:lnTo>
                  <a:lnTo>
                    <a:pt x="520" y="40775"/>
                  </a:lnTo>
                  <a:lnTo>
                    <a:pt x="715" y="41067"/>
                  </a:lnTo>
                  <a:lnTo>
                    <a:pt x="942" y="41360"/>
                  </a:lnTo>
                  <a:lnTo>
                    <a:pt x="1202" y="41620"/>
                  </a:lnTo>
                  <a:lnTo>
                    <a:pt x="1527" y="41847"/>
                  </a:lnTo>
                  <a:lnTo>
                    <a:pt x="1820" y="42075"/>
                  </a:lnTo>
                  <a:lnTo>
                    <a:pt x="2144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4" y="42530"/>
                  </a:lnTo>
                  <a:lnTo>
                    <a:pt x="3541" y="42562"/>
                  </a:lnTo>
                  <a:lnTo>
                    <a:pt x="3899" y="42562"/>
                  </a:lnTo>
                  <a:lnTo>
                    <a:pt x="4256" y="42497"/>
                  </a:lnTo>
                  <a:lnTo>
                    <a:pt x="4581" y="42432"/>
                  </a:lnTo>
                  <a:lnTo>
                    <a:pt x="4939" y="42335"/>
                  </a:lnTo>
                  <a:lnTo>
                    <a:pt x="5263" y="42205"/>
                  </a:lnTo>
                  <a:lnTo>
                    <a:pt x="5588" y="42042"/>
                  </a:lnTo>
                  <a:lnTo>
                    <a:pt x="5881" y="41815"/>
                  </a:lnTo>
                  <a:lnTo>
                    <a:pt x="6141" y="41587"/>
                  </a:lnTo>
                  <a:lnTo>
                    <a:pt x="6401" y="41327"/>
                  </a:lnTo>
                  <a:lnTo>
                    <a:pt x="6661" y="41035"/>
                  </a:lnTo>
                  <a:lnTo>
                    <a:pt x="32165" y="5848"/>
                  </a:lnTo>
                  <a:lnTo>
                    <a:pt x="32360" y="5523"/>
                  </a:lnTo>
                  <a:lnTo>
                    <a:pt x="32555" y="5199"/>
                  </a:lnTo>
                  <a:lnTo>
                    <a:pt x="32685" y="4841"/>
                  </a:lnTo>
                  <a:lnTo>
                    <a:pt x="32783" y="4516"/>
                  </a:lnTo>
                  <a:lnTo>
                    <a:pt x="32848" y="4159"/>
                  </a:lnTo>
                  <a:lnTo>
                    <a:pt x="32880" y="3801"/>
                  </a:lnTo>
                  <a:lnTo>
                    <a:pt x="32848" y="3444"/>
                  </a:lnTo>
                  <a:lnTo>
                    <a:pt x="32815" y="3087"/>
                  </a:lnTo>
                  <a:lnTo>
                    <a:pt x="32750" y="2762"/>
                  </a:lnTo>
                  <a:lnTo>
                    <a:pt x="32653" y="2404"/>
                  </a:lnTo>
                  <a:lnTo>
                    <a:pt x="32490" y="2080"/>
                  </a:lnTo>
                  <a:lnTo>
                    <a:pt x="32328" y="1787"/>
                  </a:lnTo>
                  <a:lnTo>
                    <a:pt x="32133" y="1462"/>
                  </a:lnTo>
                  <a:lnTo>
                    <a:pt x="31905" y="1202"/>
                  </a:lnTo>
                  <a:lnTo>
                    <a:pt x="31645" y="942"/>
                  </a:lnTo>
                  <a:lnTo>
                    <a:pt x="31353" y="682"/>
                  </a:lnTo>
                  <a:lnTo>
                    <a:pt x="31028" y="488"/>
                  </a:lnTo>
                  <a:lnTo>
                    <a:pt x="30703" y="325"/>
                  </a:lnTo>
                  <a:lnTo>
                    <a:pt x="30378" y="195"/>
                  </a:lnTo>
                  <a:lnTo>
                    <a:pt x="30021" y="98"/>
                  </a:lnTo>
                  <a:lnTo>
                    <a:pt x="29663" y="33"/>
                  </a:lnTo>
                  <a:lnTo>
                    <a:pt x="29306" y="0"/>
                  </a:lnTo>
                  <a:close/>
                </a:path>
              </a:pathLst>
            </a:custGeom>
            <a:solidFill>
              <a:srgbClr val="D1D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762179" y="4452942"/>
              <a:ext cx="69101" cy="68039"/>
            </a:xfrm>
            <a:custGeom>
              <a:avLst/>
              <a:gdLst/>
              <a:ahLst/>
              <a:cxnLst/>
              <a:rect l="l" t="t" r="r" b="b"/>
              <a:pathLst>
                <a:path w="2146" h="2113" extrusionOk="0">
                  <a:moveTo>
                    <a:pt x="1073" y="1"/>
                  </a:moveTo>
                  <a:lnTo>
                    <a:pt x="845" y="33"/>
                  </a:lnTo>
                  <a:lnTo>
                    <a:pt x="650" y="98"/>
                  </a:lnTo>
                  <a:lnTo>
                    <a:pt x="488" y="196"/>
                  </a:lnTo>
                  <a:lnTo>
                    <a:pt x="326" y="326"/>
                  </a:lnTo>
                  <a:lnTo>
                    <a:pt x="196" y="455"/>
                  </a:lnTo>
                  <a:lnTo>
                    <a:pt x="98" y="650"/>
                  </a:lnTo>
                  <a:lnTo>
                    <a:pt x="33" y="845"/>
                  </a:lnTo>
                  <a:lnTo>
                    <a:pt x="1" y="1073"/>
                  </a:lnTo>
                  <a:lnTo>
                    <a:pt x="33" y="1268"/>
                  </a:lnTo>
                  <a:lnTo>
                    <a:pt x="98" y="1463"/>
                  </a:lnTo>
                  <a:lnTo>
                    <a:pt x="196" y="1658"/>
                  </a:lnTo>
                  <a:lnTo>
                    <a:pt x="326" y="1820"/>
                  </a:lnTo>
                  <a:lnTo>
                    <a:pt x="488" y="1950"/>
                  </a:lnTo>
                  <a:lnTo>
                    <a:pt x="650" y="2047"/>
                  </a:lnTo>
                  <a:lnTo>
                    <a:pt x="845" y="2112"/>
                  </a:lnTo>
                  <a:lnTo>
                    <a:pt x="1268" y="2112"/>
                  </a:lnTo>
                  <a:lnTo>
                    <a:pt x="1495" y="2047"/>
                  </a:lnTo>
                  <a:lnTo>
                    <a:pt x="1658" y="1950"/>
                  </a:lnTo>
                  <a:lnTo>
                    <a:pt x="1820" y="1820"/>
                  </a:lnTo>
                  <a:lnTo>
                    <a:pt x="1950" y="1658"/>
                  </a:lnTo>
                  <a:lnTo>
                    <a:pt x="2048" y="1463"/>
                  </a:lnTo>
                  <a:lnTo>
                    <a:pt x="2113" y="1268"/>
                  </a:lnTo>
                  <a:lnTo>
                    <a:pt x="2145" y="1073"/>
                  </a:lnTo>
                  <a:lnTo>
                    <a:pt x="2113" y="845"/>
                  </a:lnTo>
                  <a:lnTo>
                    <a:pt x="2048" y="650"/>
                  </a:lnTo>
                  <a:lnTo>
                    <a:pt x="1950" y="455"/>
                  </a:lnTo>
                  <a:lnTo>
                    <a:pt x="1820" y="326"/>
                  </a:lnTo>
                  <a:lnTo>
                    <a:pt x="1658" y="196"/>
                  </a:lnTo>
                  <a:lnTo>
                    <a:pt x="1495" y="98"/>
                  </a:lnTo>
                  <a:lnTo>
                    <a:pt x="1268" y="33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89480" y="4476995"/>
              <a:ext cx="303421" cy="391327"/>
            </a:xfrm>
            <a:custGeom>
              <a:avLst/>
              <a:gdLst/>
              <a:ahLst/>
              <a:cxnLst/>
              <a:rect l="l" t="t" r="r" b="b"/>
              <a:pathLst>
                <a:path w="9423" h="12153" extrusionOk="0">
                  <a:moveTo>
                    <a:pt x="8286" y="1"/>
                  </a:moveTo>
                  <a:lnTo>
                    <a:pt x="8058" y="33"/>
                  </a:lnTo>
                  <a:lnTo>
                    <a:pt x="7831" y="98"/>
                  </a:lnTo>
                  <a:lnTo>
                    <a:pt x="7636" y="196"/>
                  </a:lnTo>
                  <a:lnTo>
                    <a:pt x="7441" y="326"/>
                  </a:lnTo>
                  <a:lnTo>
                    <a:pt x="7311" y="488"/>
                  </a:lnTo>
                  <a:lnTo>
                    <a:pt x="196" y="10268"/>
                  </a:lnTo>
                  <a:lnTo>
                    <a:pt x="98" y="10495"/>
                  </a:lnTo>
                  <a:lnTo>
                    <a:pt x="1" y="10690"/>
                  </a:lnTo>
                  <a:lnTo>
                    <a:pt x="1" y="10918"/>
                  </a:lnTo>
                  <a:lnTo>
                    <a:pt x="1" y="11145"/>
                  </a:lnTo>
                  <a:lnTo>
                    <a:pt x="66" y="11372"/>
                  </a:lnTo>
                  <a:lnTo>
                    <a:pt x="163" y="11567"/>
                  </a:lnTo>
                  <a:lnTo>
                    <a:pt x="293" y="11762"/>
                  </a:lnTo>
                  <a:lnTo>
                    <a:pt x="456" y="11925"/>
                  </a:lnTo>
                  <a:lnTo>
                    <a:pt x="683" y="12022"/>
                  </a:lnTo>
                  <a:lnTo>
                    <a:pt x="878" y="12120"/>
                  </a:lnTo>
                  <a:lnTo>
                    <a:pt x="1105" y="12152"/>
                  </a:lnTo>
                  <a:lnTo>
                    <a:pt x="1333" y="12120"/>
                  </a:lnTo>
                  <a:lnTo>
                    <a:pt x="1560" y="12055"/>
                  </a:lnTo>
                  <a:lnTo>
                    <a:pt x="1755" y="11957"/>
                  </a:lnTo>
                  <a:lnTo>
                    <a:pt x="1950" y="11827"/>
                  </a:lnTo>
                  <a:lnTo>
                    <a:pt x="2113" y="11665"/>
                  </a:lnTo>
                  <a:lnTo>
                    <a:pt x="9196" y="1885"/>
                  </a:lnTo>
                  <a:lnTo>
                    <a:pt x="9325" y="1658"/>
                  </a:lnTo>
                  <a:lnTo>
                    <a:pt x="9390" y="1463"/>
                  </a:lnTo>
                  <a:lnTo>
                    <a:pt x="9423" y="1235"/>
                  </a:lnTo>
                  <a:lnTo>
                    <a:pt x="9390" y="1008"/>
                  </a:lnTo>
                  <a:lnTo>
                    <a:pt x="9358" y="781"/>
                  </a:lnTo>
                  <a:lnTo>
                    <a:pt x="9260" y="586"/>
                  </a:lnTo>
                  <a:lnTo>
                    <a:pt x="9098" y="391"/>
                  </a:lnTo>
                  <a:lnTo>
                    <a:pt x="8936" y="228"/>
                  </a:lnTo>
                  <a:lnTo>
                    <a:pt x="8741" y="131"/>
                  </a:lnTo>
                  <a:lnTo>
                    <a:pt x="8513" y="33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57491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188288" y="452616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1"/>
                  </a:lnTo>
                  <a:lnTo>
                    <a:pt x="0" y="813"/>
                  </a:lnTo>
                  <a:lnTo>
                    <a:pt x="33" y="976"/>
                  </a:lnTo>
                  <a:lnTo>
                    <a:pt x="65" y="1106"/>
                  </a:lnTo>
                  <a:lnTo>
                    <a:pt x="163" y="1236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6"/>
                  </a:lnTo>
                  <a:lnTo>
                    <a:pt x="1560" y="1106"/>
                  </a:lnTo>
                  <a:lnTo>
                    <a:pt x="1592" y="976"/>
                  </a:lnTo>
                  <a:lnTo>
                    <a:pt x="1625" y="813"/>
                  </a:lnTo>
                  <a:lnTo>
                    <a:pt x="1592" y="651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320082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451909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60" y="976"/>
                  </a:lnTo>
                  <a:lnTo>
                    <a:pt x="1593" y="813"/>
                  </a:lnTo>
                  <a:lnTo>
                    <a:pt x="1560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582673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60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78450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09353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682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20755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0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2"/>
                  </a:lnTo>
                  <a:lnTo>
                    <a:pt x="585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322636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437718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2" y="1365"/>
                  </a:lnTo>
                  <a:lnTo>
                    <a:pt x="942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057491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188288" y="463812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0"/>
                  </a:move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25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60"/>
                  </a:lnTo>
                  <a:lnTo>
                    <a:pt x="812" y="1592"/>
                  </a:lnTo>
                  <a:lnTo>
                    <a:pt x="975" y="1560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25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320082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451909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0"/>
                  </a:move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60"/>
                  </a:lnTo>
                  <a:lnTo>
                    <a:pt x="780" y="1592"/>
                  </a:lnTo>
                  <a:lnTo>
                    <a:pt x="943" y="1560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582673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978450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09353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6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1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682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20755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322636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437718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12" y="1366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057491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188288" y="4749021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7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92"/>
                  </a:lnTo>
                  <a:lnTo>
                    <a:pt x="975" y="1592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67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320082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451909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92"/>
                  </a:lnTo>
                  <a:lnTo>
                    <a:pt x="943" y="1592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582673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978450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09353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682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20755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322636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8437718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2" y="1365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057491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188288" y="4860948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1"/>
                  </a:move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60"/>
                  </a:lnTo>
                  <a:lnTo>
                    <a:pt x="812" y="1593"/>
                  </a:lnTo>
                  <a:lnTo>
                    <a:pt x="975" y="1560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320082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451909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1"/>
                  </a:move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60"/>
                  </a:lnTo>
                  <a:lnTo>
                    <a:pt x="780" y="1593"/>
                  </a:lnTo>
                  <a:lnTo>
                    <a:pt x="943" y="1560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582673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509785" y="4900033"/>
              <a:ext cx="442557" cy="443587"/>
            </a:xfrm>
            <a:custGeom>
              <a:avLst/>
              <a:gdLst/>
              <a:ahLst/>
              <a:cxnLst/>
              <a:rect l="l" t="t" r="r" b="b"/>
              <a:pathLst>
                <a:path w="13744" h="13776" extrusionOk="0">
                  <a:moveTo>
                    <a:pt x="6856" y="0"/>
                  </a:moveTo>
                  <a:lnTo>
                    <a:pt x="6174" y="65"/>
                  </a:lnTo>
                  <a:lnTo>
                    <a:pt x="5491" y="163"/>
                  </a:lnTo>
                  <a:lnTo>
                    <a:pt x="4809" y="325"/>
                  </a:lnTo>
                  <a:lnTo>
                    <a:pt x="4192" y="553"/>
                  </a:lnTo>
                  <a:lnTo>
                    <a:pt x="3575" y="845"/>
                  </a:lnTo>
                  <a:lnTo>
                    <a:pt x="3022" y="1202"/>
                  </a:lnTo>
                  <a:lnTo>
                    <a:pt x="2502" y="1592"/>
                  </a:lnTo>
                  <a:lnTo>
                    <a:pt x="2015" y="2047"/>
                  </a:lnTo>
                  <a:lnTo>
                    <a:pt x="1560" y="2534"/>
                  </a:lnTo>
                  <a:lnTo>
                    <a:pt x="1170" y="3054"/>
                  </a:lnTo>
                  <a:lnTo>
                    <a:pt x="813" y="3607"/>
                  </a:lnTo>
                  <a:lnTo>
                    <a:pt x="521" y="4224"/>
                  </a:lnTo>
                  <a:lnTo>
                    <a:pt x="293" y="4841"/>
                  </a:lnTo>
                  <a:lnTo>
                    <a:pt x="131" y="5524"/>
                  </a:lnTo>
                  <a:lnTo>
                    <a:pt x="33" y="6206"/>
                  </a:lnTo>
                  <a:lnTo>
                    <a:pt x="1" y="6888"/>
                  </a:lnTo>
                  <a:lnTo>
                    <a:pt x="33" y="7603"/>
                  </a:lnTo>
                  <a:lnTo>
                    <a:pt x="131" y="8285"/>
                  </a:lnTo>
                  <a:lnTo>
                    <a:pt x="293" y="8935"/>
                  </a:lnTo>
                  <a:lnTo>
                    <a:pt x="521" y="9585"/>
                  </a:lnTo>
                  <a:lnTo>
                    <a:pt x="813" y="10170"/>
                  </a:lnTo>
                  <a:lnTo>
                    <a:pt x="1170" y="10754"/>
                  </a:lnTo>
                  <a:lnTo>
                    <a:pt x="1560" y="11274"/>
                  </a:lnTo>
                  <a:lnTo>
                    <a:pt x="2015" y="11762"/>
                  </a:lnTo>
                  <a:lnTo>
                    <a:pt x="2502" y="12216"/>
                  </a:lnTo>
                  <a:lnTo>
                    <a:pt x="3022" y="12606"/>
                  </a:lnTo>
                  <a:lnTo>
                    <a:pt x="3575" y="12964"/>
                  </a:lnTo>
                  <a:lnTo>
                    <a:pt x="4192" y="13224"/>
                  </a:lnTo>
                  <a:lnTo>
                    <a:pt x="4809" y="13484"/>
                  </a:lnTo>
                  <a:lnTo>
                    <a:pt x="5491" y="13646"/>
                  </a:lnTo>
                  <a:lnTo>
                    <a:pt x="6174" y="13743"/>
                  </a:lnTo>
                  <a:lnTo>
                    <a:pt x="6856" y="13776"/>
                  </a:lnTo>
                  <a:lnTo>
                    <a:pt x="7571" y="13743"/>
                  </a:lnTo>
                  <a:lnTo>
                    <a:pt x="8253" y="13646"/>
                  </a:lnTo>
                  <a:lnTo>
                    <a:pt x="8903" y="13484"/>
                  </a:lnTo>
                  <a:lnTo>
                    <a:pt x="9553" y="13224"/>
                  </a:lnTo>
                  <a:lnTo>
                    <a:pt x="10138" y="12964"/>
                  </a:lnTo>
                  <a:lnTo>
                    <a:pt x="10722" y="12606"/>
                  </a:lnTo>
                  <a:lnTo>
                    <a:pt x="11242" y="12216"/>
                  </a:lnTo>
                  <a:lnTo>
                    <a:pt x="11730" y="11762"/>
                  </a:lnTo>
                  <a:lnTo>
                    <a:pt x="12184" y="11274"/>
                  </a:lnTo>
                  <a:lnTo>
                    <a:pt x="12574" y="10754"/>
                  </a:lnTo>
                  <a:lnTo>
                    <a:pt x="12932" y="10170"/>
                  </a:lnTo>
                  <a:lnTo>
                    <a:pt x="13224" y="9585"/>
                  </a:lnTo>
                  <a:lnTo>
                    <a:pt x="13452" y="8935"/>
                  </a:lnTo>
                  <a:lnTo>
                    <a:pt x="13614" y="8285"/>
                  </a:lnTo>
                  <a:lnTo>
                    <a:pt x="13711" y="7603"/>
                  </a:lnTo>
                  <a:lnTo>
                    <a:pt x="13744" y="6888"/>
                  </a:lnTo>
                  <a:lnTo>
                    <a:pt x="13711" y="6206"/>
                  </a:lnTo>
                  <a:lnTo>
                    <a:pt x="13614" y="5524"/>
                  </a:lnTo>
                  <a:lnTo>
                    <a:pt x="13452" y="4841"/>
                  </a:lnTo>
                  <a:lnTo>
                    <a:pt x="13224" y="4224"/>
                  </a:lnTo>
                  <a:lnTo>
                    <a:pt x="12932" y="3607"/>
                  </a:lnTo>
                  <a:lnTo>
                    <a:pt x="12574" y="3054"/>
                  </a:lnTo>
                  <a:lnTo>
                    <a:pt x="12184" y="2534"/>
                  </a:lnTo>
                  <a:lnTo>
                    <a:pt x="11730" y="2047"/>
                  </a:lnTo>
                  <a:lnTo>
                    <a:pt x="11242" y="1592"/>
                  </a:lnTo>
                  <a:lnTo>
                    <a:pt x="10722" y="1202"/>
                  </a:lnTo>
                  <a:lnTo>
                    <a:pt x="10138" y="845"/>
                  </a:lnTo>
                  <a:lnTo>
                    <a:pt x="9553" y="553"/>
                  </a:lnTo>
                  <a:lnTo>
                    <a:pt x="8903" y="325"/>
                  </a:lnTo>
                  <a:lnTo>
                    <a:pt x="8253" y="163"/>
                  </a:lnTo>
                  <a:lnTo>
                    <a:pt x="7571" y="6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057491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188288" y="4971845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8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60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60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68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320082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51909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60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82673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2"/>
          <p:cNvSpPr txBox="1">
            <a:spLocks noGrp="1"/>
          </p:cNvSpPr>
          <p:nvPr>
            <p:ph type="ctrTitle"/>
          </p:nvPr>
        </p:nvSpPr>
        <p:spPr>
          <a:xfrm>
            <a:off x="2535349" y="1664625"/>
            <a:ext cx="4073400" cy="13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7" name="Google Shape;127;p2"/>
          <p:cNvSpPr txBox="1">
            <a:spLocks noGrp="1"/>
          </p:cNvSpPr>
          <p:nvPr>
            <p:ph type="subTitle" idx="1"/>
          </p:nvPr>
        </p:nvSpPr>
        <p:spPr>
          <a:xfrm>
            <a:off x="2564899" y="3231213"/>
            <a:ext cx="40143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8" name="Google Shape;128;p2"/>
          <p:cNvGrpSpPr/>
          <p:nvPr/>
        </p:nvGrpSpPr>
        <p:grpSpPr>
          <a:xfrm>
            <a:off x="2057599" y="1058101"/>
            <a:ext cx="5028900" cy="3027300"/>
            <a:chOff x="2057599" y="1058076"/>
            <a:chExt cx="5028900" cy="3027300"/>
          </a:xfrm>
        </p:grpSpPr>
        <p:sp>
          <p:nvSpPr>
            <p:cNvPr id="129" name="Google Shape;129;p2"/>
            <p:cNvSpPr/>
            <p:nvPr/>
          </p:nvSpPr>
          <p:spPr>
            <a:xfrm>
              <a:off x="2057599" y="1058076"/>
              <a:ext cx="5028900" cy="3027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dist="76200" dir="3000000" algn="bl" rotWithShape="0">
                <a:srgbClr val="CDD9E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216899" y="1220376"/>
              <a:ext cx="4710300" cy="2702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59C3E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/>
          <p:nvPr/>
        </p:nvSpPr>
        <p:spPr>
          <a:xfrm>
            <a:off x="0" y="0"/>
            <a:ext cx="9144052" cy="5187100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4E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4"/>
          <p:cNvGrpSpPr/>
          <p:nvPr/>
        </p:nvGrpSpPr>
        <p:grpSpPr>
          <a:xfrm>
            <a:off x="-327663" y="-983332"/>
            <a:ext cx="10883997" cy="5930977"/>
            <a:chOff x="-327663" y="-983332"/>
            <a:chExt cx="10883997" cy="5930977"/>
          </a:xfrm>
        </p:grpSpPr>
        <p:sp>
          <p:nvSpPr>
            <p:cNvPr id="213" name="Google Shape;213;p4"/>
            <p:cNvSpPr/>
            <p:nvPr/>
          </p:nvSpPr>
          <p:spPr>
            <a:xfrm flipH="1">
              <a:off x="8444078" y="-983332"/>
              <a:ext cx="2112256" cy="2112256"/>
            </a:xfrm>
            <a:custGeom>
              <a:avLst/>
              <a:gdLst/>
              <a:ahLst/>
              <a:cxnLst/>
              <a:rect l="l" t="t" r="r" b="b"/>
              <a:pathLst>
                <a:path w="65598" h="65598" extrusionOk="0">
                  <a:moveTo>
                    <a:pt x="32815" y="0"/>
                  </a:moveTo>
                  <a:lnTo>
                    <a:pt x="31970" y="32"/>
                  </a:lnTo>
                  <a:lnTo>
                    <a:pt x="31125" y="32"/>
                  </a:lnTo>
                  <a:lnTo>
                    <a:pt x="30281" y="97"/>
                  </a:lnTo>
                  <a:lnTo>
                    <a:pt x="29436" y="162"/>
                  </a:lnTo>
                  <a:lnTo>
                    <a:pt x="28624" y="260"/>
                  </a:lnTo>
                  <a:lnTo>
                    <a:pt x="27811" y="390"/>
                  </a:lnTo>
                  <a:lnTo>
                    <a:pt x="26999" y="520"/>
                  </a:lnTo>
                  <a:lnTo>
                    <a:pt x="26187" y="682"/>
                  </a:lnTo>
                  <a:lnTo>
                    <a:pt x="25407" y="845"/>
                  </a:lnTo>
                  <a:lnTo>
                    <a:pt x="24595" y="1040"/>
                  </a:lnTo>
                  <a:lnTo>
                    <a:pt x="23815" y="1235"/>
                  </a:lnTo>
                  <a:lnTo>
                    <a:pt x="23068" y="1495"/>
                  </a:lnTo>
                  <a:lnTo>
                    <a:pt x="22288" y="1722"/>
                  </a:lnTo>
                  <a:lnTo>
                    <a:pt x="21541" y="1982"/>
                  </a:lnTo>
                  <a:lnTo>
                    <a:pt x="20794" y="2274"/>
                  </a:lnTo>
                  <a:lnTo>
                    <a:pt x="20046" y="2567"/>
                  </a:lnTo>
                  <a:lnTo>
                    <a:pt x="19299" y="2892"/>
                  </a:lnTo>
                  <a:lnTo>
                    <a:pt x="18584" y="3249"/>
                  </a:lnTo>
                  <a:lnTo>
                    <a:pt x="17187" y="3964"/>
                  </a:lnTo>
                  <a:lnTo>
                    <a:pt x="15790" y="4744"/>
                  </a:lnTo>
                  <a:lnTo>
                    <a:pt x="14458" y="5621"/>
                  </a:lnTo>
                  <a:lnTo>
                    <a:pt x="13191" y="6530"/>
                  </a:lnTo>
                  <a:lnTo>
                    <a:pt x="11956" y="7505"/>
                  </a:lnTo>
                  <a:lnTo>
                    <a:pt x="10754" y="8512"/>
                  </a:lnTo>
                  <a:lnTo>
                    <a:pt x="9617" y="9617"/>
                  </a:lnTo>
                  <a:lnTo>
                    <a:pt x="8545" y="10754"/>
                  </a:lnTo>
                  <a:lnTo>
                    <a:pt x="7505" y="11924"/>
                  </a:lnTo>
                  <a:lnTo>
                    <a:pt x="6531" y="13191"/>
                  </a:lnTo>
                  <a:lnTo>
                    <a:pt x="5621" y="14458"/>
                  </a:lnTo>
                  <a:lnTo>
                    <a:pt x="4776" y="15790"/>
                  </a:lnTo>
                  <a:lnTo>
                    <a:pt x="3964" y="17155"/>
                  </a:lnTo>
                  <a:lnTo>
                    <a:pt x="3249" y="18584"/>
                  </a:lnTo>
                  <a:lnTo>
                    <a:pt x="2924" y="19299"/>
                  </a:lnTo>
                  <a:lnTo>
                    <a:pt x="2599" y="20046"/>
                  </a:lnTo>
                  <a:lnTo>
                    <a:pt x="2274" y="20761"/>
                  </a:lnTo>
                  <a:lnTo>
                    <a:pt x="2014" y="21508"/>
                  </a:lnTo>
                  <a:lnTo>
                    <a:pt x="1722" y="22288"/>
                  </a:lnTo>
                  <a:lnTo>
                    <a:pt x="1495" y="23035"/>
                  </a:lnTo>
                  <a:lnTo>
                    <a:pt x="1267" y="23815"/>
                  </a:lnTo>
                  <a:lnTo>
                    <a:pt x="1040" y="24595"/>
                  </a:lnTo>
                  <a:lnTo>
                    <a:pt x="845" y="25407"/>
                  </a:lnTo>
                  <a:lnTo>
                    <a:pt x="682" y="26187"/>
                  </a:lnTo>
                  <a:lnTo>
                    <a:pt x="520" y="26999"/>
                  </a:lnTo>
                  <a:lnTo>
                    <a:pt x="390" y="27811"/>
                  </a:lnTo>
                  <a:lnTo>
                    <a:pt x="292" y="28624"/>
                  </a:lnTo>
                  <a:lnTo>
                    <a:pt x="195" y="29436"/>
                  </a:lnTo>
                  <a:lnTo>
                    <a:pt x="97" y="30281"/>
                  </a:lnTo>
                  <a:lnTo>
                    <a:pt x="65" y="31093"/>
                  </a:lnTo>
                  <a:lnTo>
                    <a:pt x="32" y="31938"/>
                  </a:lnTo>
                  <a:lnTo>
                    <a:pt x="0" y="32782"/>
                  </a:lnTo>
                  <a:lnTo>
                    <a:pt x="32" y="33627"/>
                  </a:lnTo>
                  <a:lnTo>
                    <a:pt x="65" y="34472"/>
                  </a:lnTo>
                  <a:lnTo>
                    <a:pt x="97" y="35317"/>
                  </a:lnTo>
                  <a:lnTo>
                    <a:pt x="195" y="36161"/>
                  </a:lnTo>
                  <a:lnTo>
                    <a:pt x="292" y="36974"/>
                  </a:lnTo>
                  <a:lnTo>
                    <a:pt x="390" y="37786"/>
                  </a:lnTo>
                  <a:lnTo>
                    <a:pt x="520" y="38598"/>
                  </a:lnTo>
                  <a:lnTo>
                    <a:pt x="682" y="39410"/>
                  </a:lnTo>
                  <a:lnTo>
                    <a:pt x="845" y="40190"/>
                  </a:lnTo>
                  <a:lnTo>
                    <a:pt x="1040" y="41002"/>
                  </a:lnTo>
                  <a:lnTo>
                    <a:pt x="1267" y="41782"/>
                  </a:lnTo>
                  <a:lnTo>
                    <a:pt x="1495" y="42562"/>
                  </a:lnTo>
                  <a:lnTo>
                    <a:pt x="1722" y="43309"/>
                  </a:lnTo>
                  <a:lnTo>
                    <a:pt x="2014" y="44056"/>
                  </a:lnTo>
                  <a:lnTo>
                    <a:pt x="2274" y="44804"/>
                  </a:lnTo>
                  <a:lnTo>
                    <a:pt x="2599" y="45551"/>
                  </a:lnTo>
                  <a:lnTo>
                    <a:pt x="2924" y="46298"/>
                  </a:lnTo>
                  <a:lnTo>
                    <a:pt x="3249" y="47013"/>
                  </a:lnTo>
                  <a:lnTo>
                    <a:pt x="3964" y="48410"/>
                  </a:lnTo>
                  <a:lnTo>
                    <a:pt x="4776" y="49807"/>
                  </a:lnTo>
                  <a:lnTo>
                    <a:pt x="5621" y="51139"/>
                  </a:lnTo>
                  <a:lnTo>
                    <a:pt x="6531" y="52406"/>
                  </a:lnTo>
                  <a:lnTo>
                    <a:pt x="7505" y="53641"/>
                  </a:lnTo>
                  <a:lnTo>
                    <a:pt x="8545" y="54843"/>
                  </a:lnTo>
                  <a:lnTo>
                    <a:pt x="9617" y="55980"/>
                  </a:lnTo>
                  <a:lnTo>
                    <a:pt x="10754" y="57052"/>
                  </a:lnTo>
                  <a:lnTo>
                    <a:pt x="11956" y="58092"/>
                  </a:lnTo>
                  <a:lnTo>
                    <a:pt x="13191" y="59067"/>
                  </a:lnTo>
                  <a:lnTo>
                    <a:pt x="14458" y="59976"/>
                  </a:lnTo>
                  <a:lnTo>
                    <a:pt x="15790" y="60854"/>
                  </a:lnTo>
                  <a:lnTo>
                    <a:pt x="17187" y="61633"/>
                  </a:lnTo>
                  <a:lnTo>
                    <a:pt x="18584" y="62348"/>
                  </a:lnTo>
                  <a:lnTo>
                    <a:pt x="19299" y="62706"/>
                  </a:lnTo>
                  <a:lnTo>
                    <a:pt x="20046" y="62998"/>
                  </a:lnTo>
                  <a:lnTo>
                    <a:pt x="20794" y="63323"/>
                  </a:lnTo>
                  <a:lnTo>
                    <a:pt x="21541" y="63583"/>
                  </a:lnTo>
                  <a:lnTo>
                    <a:pt x="22288" y="63875"/>
                  </a:lnTo>
                  <a:lnTo>
                    <a:pt x="23068" y="64103"/>
                  </a:lnTo>
                  <a:lnTo>
                    <a:pt x="23815" y="64330"/>
                  </a:lnTo>
                  <a:lnTo>
                    <a:pt x="24595" y="64558"/>
                  </a:lnTo>
                  <a:lnTo>
                    <a:pt x="25407" y="64752"/>
                  </a:lnTo>
                  <a:lnTo>
                    <a:pt x="26187" y="64915"/>
                  </a:lnTo>
                  <a:lnTo>
                    <a:pt x="26999" y="65077"/>
                  </a:lnTo>
                  <a:lnTo>
                    <a:pt x="27811" y="65207"/>
                  </a:lnTo>
                  <a:lnTo>
                    <a:pt x="28624" y="65337"/>
                  </a:lnTo>
                  <a:lnTo>
                    <a:pt x="29436" y="65402"/>
                  </a:lnTo>
                  <a:lnTo>
                    <a:pt x="30281" y="65500"/>
                  </a:lnTo>
                  <a:lnTo>
                    <a:pt x="31125" y="65532"/>
                  </a:lnTo>
                  <a:lnTo>
                    <a:pt x="31970" y="65565"/>
                  </a:lnTo>
                  <a:lnTo>
                    <a:pt x="32815" y="65597"/>
                  </a:lnTo>
                  <a:lnTo>
                    <a:pt x="33660" y="65565"/>
                  </a:lnTo>
                  <a:lnTo>
                    <a:pt x="34504" y="65532"/>
                  </a:lnTo>
                  <a:lnTo>
                    <a:pt x="35317" y="65500"/>
                  </a:lnTo>
                  <a:lnTo>
                    <a:pt x="36161" y="65402"/>
                  </a:lnTo>
                  <a:lnTo>
                    <a:pt x="36974" y="65337"/>
                  </a:lnTo>
                  <a:lnTo>
                    <a:pt x="37786" y="65207"/>
                  </a:lnTo>
                  <a:lnTo>
                    <a:pt x="38598" y="65077"/>
                  </a:lnTo>
                  <a:lnTo>
                    <a:pt x="39410" y="64915"/>
                  </a:lnTo>
                  <a:lnTo>
                    <a:pt x="40223" y="64752"/>
                  </a:lnTo>
                  <a:lnTo>
                    <a:pt x="41002" y="64558"/>
                  </a:lnTo>
                  <a:lnTo>
                    <a:pt x="41782" y="64330"/>
                  </a:lnTo>
                  <a:lnTo>
                    <a:pt x="42562" y="64103"/>
                  </a:lnTo>
                  <a:lnTo>
                    <a:pt x="43309" y="63875"/>
                  </a:lnTo>
                  <a:lnTo>
                    <a:pt x="44089" y="63583"/>
                  </a:lnTo>
                  <a:lnTo>
                    <a:pt x="44836" y="63323"/>
                  </a:lnTo>
                  <a:lnTo>
                    <a:pt x="45584" y="62998"/>
                  </a:lnTo>
                  <a:lnTo>
                    <a:pt x="46298" y="62706"/>
                  </a:lnTo>
                  <a:lnTo>
                    <a:pt x="47013" y="62348"/>
                  </a:lnTo>
                  <a:lnTo>
                    <a:pt x="48443" y="61633"/>
                  </a:lnTo>
                  <a:lnTo>
                    <a:pt x="49807" y="60854"/>
                  </a:lnTo>
                  <a:lnTo>
                    <a:pt x="51139" y="59976"/>
                  </a:lnTo>
                  <a:lnTo>
                    <a:pt x="52439" y="59067"/>
                  </a:lnTo>
                  <a:lnTo>
                    <a:pt x="53674" y="58092"/>
                  </a:lnTo>
                  <a:lnTo>
                    <a:pt x="54843" y="57052"/>
                  </a:lnTo>
                  <a:lnTo>
                    <a:pt x="55980" y="55980"/>
                  </a:lnTo>
                  <a:lnTo>
                    <a:pt x="57085" y="54843"/>
                  </a:lnTo>
                  <a:lnTo>
                    <a:pt x="58092" y="53641"/>
                  </a:lnTo>
                  <a:lnTo>
                    <a:pt x="59067" y="52406"/>
                  </a:lnTo>
                  <a:lnTo>
                    <a:pt x="60009" y="51139"/>
                  </a:lnTo>
                  <a:lnTo>
                    <a:pt x="60854" y="49807"/>
                  </a:lnTo>
                  <a:lnTo>
                    <a:pt x="61634" y="48410"/>
                  </a:lnTo>
                  <a:lnTo>
                    <a:pt x="62348" y="47013"/>
                  </a:lnTo>
                  <a:lnTo>
                    <a:pt x="62706" y="46298"/>
                  </a:lnTo>
                  <a:lnTo>
                    <a:pt x="63031" y="45551"/>
                  </a:lnTo>
                  <a:lnTo>
                    <a:pt x="63323" y="44804"/>
                  </a:lnTo>
                  <a:lnTo>
                    <a:pt x="63616" y="44056"/>
                  </a:lnTo>
                  <a:lnTo>
                    <a:pt x="63875" y="43309"/>
                  </a:lnTo>
                  <a:lnTo>
                    <a:pt x="64135" y="42562"/>
                  </a:lnTo>
                  <a:lnTo>
                    <a:pt x="64363" y="41782"/>
                  </a:lnTo>
                  <a:lnTo>
                    <a:pt x="64558" y="41002"/>
                  </a:lnTo>
                  <a:lnTo>
                    <a:pt x="64753" y="40190"/>
                  </a:lnTo>
                  <a:lnTo>
                    <a:pt x="64915" y="39410"/>
                  </a:lnTo>
                  <a:lnTo>
                    <a:pt x="65078" y="38598"/>
                  </a:lnTo>
                  <a:lnTo>
                    <a:pt x="65208" y="37786"/>
                  </a:lnTo>
                  <a:lnTo>
                    <a:pt x="65337" y="36974"/>
                  </a:lnTo>
                  <a:lnTo>
                    <a:pt x="65435" y="36161"/>
                  </a:lnTo>
                  <a:lnTo>
                    <a:pt x="65500" y="35317"/>
                  </a:lnTo>
                  <a:lnTo>
                    <a:pt x="65565" y="34472"/>
                  </a:lnTo>
                  <a:lnTo>
                    <a:pt x="65597" y="33627"/>
                  </a:lnTo>
                  <a:lnTo>
                    <a:pt x="65597" y="32782"/>
                  </a:lnTo>
                  <a:lnTo>
                    <a:pt x="65597" y="31938"/>
                  </a:lnTo>
                  <a:lnTo>
                    <a:pt x="65565" y="31093"/>
                  </a:lnTo>
                  <a:lnTo>
                    <a:pt x="65500" y="30281"/>
                  </a:lnTo>
                  <a:lnTo>
                    <a:pt x="65435" y="29436"/>
                  </a:lnTo>
                  <a:lnTo>
                    <a:pt x="65337" y="28624"/>
                  </a:lnTo>
                  <a:lnTo>
                    <a:pt x="65208" y="27811"/>
                  </a:lnTo>
                  <a:lnTo>
                    <a:pt x="65078" y="26999"/>
                  </a:lnTo>
                  <a:lnTo>
                    <a:pt x="64915" y="26187"/>
                  </a:lnTo>
                  <a:lnTo>
                    <a:pt x="64753" y="25407"/>
                  </a:lnTo>
                  <a:lnTo>
                    <a:pt x="64558" y="24595"/>
                  </a:lnTo>
                  <a:lnTo>
                    <a:pt x="64363" y="23815"/>
                  </a:lnTo>
                  <a:lnTo>
                    <a:pt x="64135" y="23035"/>
                  </a:lnTo>
                  <a:lnTo>
                    <a:pt x="63875" y="22288"/>
                  </a:lnTo>
                  <a:lnTo>
                    <a:pt x="63616" y="21508"/>
                  </a:lnTo>
                  <a:lnTo>
                    <a:pt x="63323" y="20761"/>
                  </a:lnTo>
                  <a:lnTo>
                    <a:pt x="63031" y="20046"/>
                  </a:lnTo>
                  <a:lnTo>
                    <a:pt x="62706" y="19299"/>
                  </a:lnTo>
                  <a:lnTo>
                    <a:pt x="62348" y="18584"/>
                  </a:lnTo>
                  <a:lnTo>
                    <a:pt x="61634" y="17155"/>
                  </a:lnTo>
                  <a:lnTo>
                    <a:pt x="60854" y="15790"/>
                  </a:lnTo>
                  <a:lnTo>
                    <a:pt x="60009" y="14458"/>
                  </a:lnTo>
                  <a:lnTo>
                    <a:pt x="59067" y="13191"/>
                  </a:lnTo>
                  <a:lnTo>
                    <a:pt x="58092" y="11924"/>
                  </a:lnTo>
                  <a:lnTo>
                    <a:pt x="57085" y="10754"/>
                  </a:lnTo>
                  <a:lnTo>
                    <a:pt x="55980" y="9617"/>
                  </a:lnTo>
                  <a:lnTo>
                    <a:pt x="54843" y="8512"/>
                  </a:lnTo>
                  <a:lnTo>
                    <a:pt x="53674" y="7505"/>
                  </a:lnTo>
                  <a:lnTo>
                    <a:pt x="52439" y="6530"/>
                  </a:lnTo>
                  <a:lnTo>
                    <a:pt x="51139" y="5621"/>
                  </a:lnTo>
                  <a:lnTo>
                    <a:pt x="49807" y="4744"/>
                  </a:lnTo>
                  <a:lnTo>
                    <a:pt x="48443" y="3964"/>
                  </a:lnTo>
                  <a:lnTo>
                    <a:pt x="47013" y="3249"/>
                  </a:lnTo>
                  <a:lnTo>
                    <a:pt x="46298" y="2892"/>
                  </a:lnTo>
                  <a:lnTo>
                    <a:pt x="45584" y="2567"/>
                  </a:lnTo>
                  <a:lnTo>
                    <a:pt x="44836" y="2274"/>
                  </a:lnTo>
                  <a:lnTo>
                    <a:pt x="44089" y="1982"/>
                  </a:lnTo>
                  <a:lnTo>
                    <a:pt x="43309" y="1722"/>
                  </a:lnTo>
                  <a:lnTo>
                    <a:pt x="42562" y="1495"/>
                  </a:lnTo>
                  <a:lnTo>
                    <a:pt x="41782" y="1235"/>
                  </a:lnTo>
                  <a:lnTo>
                    <a:pt x="41002" y="1040"/>
                  </a:lnTo>
                  <a:lnTo>
                    <a:pt x="40223" y="845"/>
                  </a:lnTo>
                  <a:lnTo>
                    <a:pt x="39410" y="682"/>
                  </a:lnTo>
                  <a:lnTo>
                    <a:pt x="38598" y="520"/>
                  </a:lnTo>
                  <a:lnTo>
                    <a:pt x="37786" y="390"/>
                  </a:lnTo>
                  <a:lnTo>
                    <a:pt x="36974" y="260"/>
                  </a:lnTo>
                  <a:lnTo>
                    <a:pt x="36161" y="162"/>
                  </a:lnTo>
                  <a:lnTo>
                    <a:pt x="35317" y="97"/>
                  </a:lnTo>
                  <a:lnTo>
                    <a:pt x="34504" y="32"/>
                  </a:lnTo>
                  <a:lnTo>
                    <a:pt x="33660" y="32"/>
                  </a:lnTo>
                  <a:lnTo>
                    <a:pt x="32815" y="0"/>
                  </a:lnTo>
                  <a:close/>
                </a:path>
              </a:pathLst>
            </a:custGeom>
            <a:solidFill>
              <a:srgbClr val="D1D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-5400000" flipH="1">
              <a:off x="-801068" y="2669560"/>
              <a:ext cx="1632089" cy="685280"/>
            </a:xfrm>
            <a:custGeom>
              <a:avLst/>
              <a:gdLst/>
              <a:ahLst/>
              <a:cxnLst/>
              <a:rect l="l" t="t" r="r" b="b"/>
              <a:pathLst>
                <a:path w="50686" h="21282" fill="none" extrusionOk="0">
                  <a:moveTo>
                    <a:pt x="46982" y="1"/>
                  </a:moveTo>
                  <a:lnTo>
                    <a:pt x="46982" y="1"/>
                  </a:lnTo>
                  <a:lnTo>
                    <a:pt x="46754" y="911"/>
                  </a:lnTo>
                  <a:lnTo>
                    <a:pt x="46494" y="1853"/>
                  </a:lnTo>
                  <a:lnTo>
                    <a:pt x="46202" y="2730"/>
                  </a:lnTo>
                  <a:lnTo>
                    <a:pt x="45877" y="3640"/>
                  </a:lnTo>
                  <a:lnTo>
                    <a:pt x="45520" y="4517"/>
                  </a:lnTo>
                  <a:lnTo>
                    <a:pt x="45130" y="5362"/>
                  </a:lnTo>
                  <a:lnTo>
                    <a:pt x="44707" y="6174"/>
                  </a:lnTo>
                  <a:lnTo>
                    <a:pt x="44220" y="6986"/>
                  </a:lnTo>
                  <a:lnTo>
                    <a:pt x="43733" y="7766"/>
                  </a:lnTo>
                  <a:lnTo>
                    <a:pt x="43180" y="8546"/>
                  </a:lnTo>
                  <a:lnTo>
                    <a:pt x="42628" y="9293"/>
                  </a:lnTo>
                  <a:lnTo>
                    <a:pt x="42043" y="10008"/>
                  </a:lnTo>
                  <a:lnTo>
                    <a:pt x="41426" y="10690"/>
                  </a:lnTo>
                  <a:lnTo>
                    <a:pt x="40776" y="11340"/>
                  </a:lnTo>
                  <a:lnTo>
                    <a:pt x="40094" y="11990"/>
                  </a:lnTo>
                  <a:lnTo>
                    <a:pt x="39379" y="12574"/>
                  </a:lnTo>
                  <a:lnTo>
                    <a:pt x="38664" y="13159"/>
                  </a:lnTo>
                  <a:lnTo>
                    <a:pt x="37917" y="13712"/>
                  </a:lnTo>
                  <a:lnTo>
                    <a:pt x="37137" y="14231"/>
                  </a:lnTo>
                  <a:lnTo>
                    <a:pt x="36325" y="14719"/>
                  </a:lnTo>
                  <a:lnTo>
                    <a:pt x="35513" y="15174"/>
                  </a:lnTo>
                  <a:lnTo>
                    <a:pt x="34668" y="15564"/>
                  </a:lnTo>
                  <a:lnTo>
                    <a:pt x="33823" y="15953"/>
                  </a:lnTo>
                  <a:lnTo>
                    <a:pt x="32946" y="16311"/>
                  </a:lnTo>
                  <a:lnTo>
                    <a:pt x="32036" y="16603"/>
                  </a:lnTo>
                  <a:lnTo>
                    <a:pt x="31126" y="16863"/>
                  </a:lnTo>
                  <a:lnTo>
                    <a:pt x="30184" y="17123"/>
                  </a:lnTo>
                  <a:lnTo>
                    <a:pt x="29242" y="17286"/>
                  </a:lnTo>
                  <a:lnTo>
                    <a:pt x="28300" y="17448"/>
                  </a:lnTo>
                  <a:lnTo>
                    <a:pt x="27325" y="17545"/>
                  </a:lnTo>
                  <a:lnTo>
                    <a:pt x="26350" y="17610"/>
                  </a:lnTo>
                  <a:lnTo>
                    <a:pt x="25343" y="17643"/>
                  </a:lnTo>
                  <a:lnTo>
                    <a:pt x="25343" y="17643"/>
                  </a:lnTo>
                  <a:lnTo>
                    <a:pt x="24336" y="17610"/>
                  </a:lnTo>
                  <a:lnTo>
                    <a:pt x="23361" y="17545"/>
                  </a:lnTo>
                  <a:lnTo>
                    <a:pt x="22387" y="17448"/>
                  </a:lnTo>
                  <a:lnTo>
                    <a:pt x="21444" y="17286"/>
                  </a:lnTo>
                  <a:lnTo>
                    <a:pt x="20502" y="17123"/>
                  </a:lnTo>
                  <a:lnTo>
                    <a:pt x="19560" y="16863"/>
                  </a:lnTo>
                  <a:lnTo>
                    <a:pt x="18650" y="16603"/>
                  </a:lnTo>
                  <a:lnTo>
                    <a:pt x="17741" y="16311"/>
                  </a:lnTo>
                  <a:lnTo>
                    <a:pt x="16863" y="15953"/>
                  </a:lnTo>
                  <a:lnTo>
                    <a:pt x="16019" y="15564"/>
                  </a:lnTo>
                  <a:lnTo>
                    <a:pt x="15174" y="15174"/>
                  </a:lnTo>
                  <a:lnTo>
                    <a:pt x="14362" y="14719"/>
                  </a:lnTo>
                  <a:lnTo>
                    <a:pt x="13549" y="14231"/>
                  </a:lnTo>
                  <a:lnTo>
                    <a:pt x="12770" y="13712"/>
                  </a:lnTo>
                  <a:lnTo>
                    <a:pt x="12022" y="13159"/>
                  </a:lnTo>
                  <a:lnTo>
                    <a:pt x="11308" y="12574"/>
                  </a:lnTo>
                  <a:lnTo>
                    <a:pt x="10593" y="11990"/>
                  </a:lnTo>
                  <a:lnTo>
                    <a:pt x="9910" y="11340"/>
                  </a:lnTo>
                  <a:lnTo>
                    <a:pt x="9261" y="10690"/>
                  </a:lnTo>
                  <a:lnTo>
                    <a:pt x="8643" y="10008"/>
                  </a:lnTo>
                  <a:lnTo>
                    <a:pt x="8059" y="9293"/>
                  </a:lnTo>
                  <a:lnTo>
                    <a:pt x="7506" y="8546"/>
                  </a:lnTo>
                  <a:lnTo>
                    <a:pt x="6954" y="7766"/>
                  </a:lnTo>
                  <a:lnTo>
                    <a:pt x="6467" y="6986"/>
                  </a:lnTo>
                  <a:lnTo>
                    <a:pt x="5979" y="6174"/>
                  </a:lnTo>
                  <a:lnTo>
                    <a:pt x="5557" y="5362"/>
                  </a:lnTo>
                  <a:lnTo>
                    <a:pt x="5167" y="4517"/>
                  </a:lnTo>
                  <a:lnTo>
                    <a:pt x="4810" y="3640"/>
                  </a:lnTo>
                  <a:lnTo>
                    <a:pt x="4485" y="2730"/>
                  </a:lnTo>
                  <a:lnTo>
                    <a:pt x="4192" y="1853"/>
                  </a:lnTo>
                  <a:lnTo>
                    <a:pt x="3932" y="911"/>
                  </a:lnTo>
                  <a:lnTo>
                    <a:pt x="370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28" y="1106"/>
                  </a:lnTo>
                  <a:lnTo>
                    <a:pt x="488" y="2210"/>
                  </a:lnTo>
                  <a:lnTo>
                    <a:pt x="813" y="3315"/>
                  </a:lnTo>
                  <a:lnTo>
                    <a:pt x="1171" y="4387"/>
                  </a:lnTo>
                  <a:lnTo>
                    <a:pt x="1593" y="5427"/>
                  </a:lnTo>
                  <a:lnTo>
                    <a:pt x="2048" y="6434"/>
                  </a:lnTo>
                  <a:lnTo>
                    <a:pt x="2535" y="7441"/>
                  </a:lnTo>
                  <a:lnTo>
                    <a:pt x="3055" y="8416"/>
                  </a:lnTo>
                  <a:lnTo>
                    <a:pt x="3640" y="9358"/>
                  </a:lnTo>
                  <a:lnTo>
                    <a:pt x="4257" y="10268"/>
                  </a:lnTo>
                  <a:lnTo>
                    <a:pt x="4907" y="11177"/>
                  </a:lnTo>
                  <a:lnTo>
                    <a:pt x="5589" y="12055"/>
                  </a:lnTo>
                  <a:lnTo>
                    <a:pt x="6337" y="12867"/>
                  </a:lnTo>
                  <a:lnTo>
                    <a:pt x="7084" y="13679"/>
                  </a:lnTo>
                  <a:lnTo>
                    <a:pt x="7896" y="14426"/>
                  </a:lnTo>
                  <a:lnTo>
                    <a:pt x="8708" y="15174"/>
                  </a:lnTo>
                  <a:lnTo>
                    <a:pt x="9553" y="15856"/>
                  </a:lnTo>
                  <a:lnTo>
                    <a:pt x="10463" y="16538"/>
                  </a:lnTo>
                  <a:lnTo>
                    <a:pt x="11373" y="17156"/>
                  </a:lnTo>
                  <a:lnTo>
                    <a:pt x="12315" y="17740"/>
                  </a:lnTo>
                  <a:lnTo>
                    <a:pt x="13289" y="18293"/>
                  </a:lnTo>
                  <a:lnTo>
                    <a:pt x="14264" y="18780"/>
                  </a:lnTo>
                  <a:lnTo>
                    <a:pt x="15304" y="19235"/>
                  </a:lnTo>
                  <a:lnTo>
                    <a:pt x="16343" y="19657"/>
                  </a:lnTo>
                  <a:lnTo>
                    <a:pt x="17383" y="20047"/>
                  </a:lnTo>
                  <a:lnTo>
                    <a:pt x="18488" y="20372"/>
                  </a:lnTo>
                  <a:lnTo>
                    <a:pt x="19593" y="20632"/>
                  </a:lnTo>
                  <a:lnTo>
                    <a:pt x="20697" y="20859"/>
                  </a:lnTo>
                  <a:lnTo>
                    <a:pt x="21834" y="21054"/>
                  </a:lnTo>
                  <a:lnTo>
                    <a:pt x="23004" y="21184"/>
                  </a:lnTo>
                  <a:lnTo>
                    <a:pt x="24174" y="21282"/>
                  </a:lnTo>
                  <a:lnTo>
                    <a:pt x="25343" y="21282"/>
                  </a:lnTo>
                  <a:lnTo>
                    <a:pt x="25343" y="21282"/>
                  </a:lnTo>
                  <a:lnTo>
                    <a:pt x="26513" y="21282"/>
                  </a:lnTo>
                  <a:lnTo>
                    <a:pt x="27683" y="21184"/>
                  </a:lnTo>
                  <a:lnTo>
                    <a:pt x="28852" y="21054"/>
                  </a:lnTo>
                  <a:lnTo>
                    <a:pt x="29989" y="20859"/>
                  </a:lnTo>
                  <a:lnTo>
                    <a:pt x="31094" y="20632"/>
                  </a:lnTo>
                  <a:lnTo>
                    <a:pt x="32199" y="20372"/>
                  </a:lnTo>
                  <a:lnTo>
                    <a:pt x="33303" y="20047"/>
                  </a:lnTo>
                  <a:lnTo>
                    <a:pt x="34343" y="19657"/>
                  </a:lnTo>
                  <a:lnTo>
                    <a:pt x="35383" y="19235"/>
                  </a:lnTo>
                  <a:lnTo>
                    <a:pt x="36422" y="18780"/>
                  </a:lnTo>
                  <a:lnTo>
                    <a:pt x="37397" y="18293"/>
                  </a:lnTo>
                  <a:lnTo>
                    <a:pt x="38372" y="17740"/>
                  </a:lnTo>
                  <a:lnTo>
                    <a:pt x="39314" y="17156"/>
                  </a:lnTo>
                  <a:lnTo>
                    <a:pt x="40224" y="16538"/>
                  </a:lnTo>
                  <a:lnTo>
                    <a:pt x="41133" y="15856"/>
                  </a:lnTo>
                  <a:lnTo>
                    <a:pt x="41978" y="15174"/>
                  </a:lnTo>
                  <a:lnTo>
                    <a:pt x="42790" y="14426"/>
                  </a:lnTo>
                  <a:lnTo>
                    <a:pt x="43603" y="13679"/>
                  </a:lnTo>
                  <a:lnTo>
                    <a:pt x="44350" y="12867"/>
                  </a:lnTo>
                  <a:lnTo>
                    <a:pt x="45097" y="12055"/>
                  </a:lnTo>
                  <a:lnTo>
                    <a:pt x="45779" y="11177"/>
                  </a:lnTo>
                  <a:lnTo>
                    <a:pt x="46429" y="10268"/>
                  </a:lnTo>
                  <a:lnTo>
                    <a:pt x="47047" y="9358"/>
                  </a:lnTo>
                  <a:lnTo>
                    <a:pt x="47631" y="8416"/>
                  </a:lnTo>
                  <a:lnTo>
                    <a:pt x="48151" y="7441"/>
                  </a:lnTo>
                  <a:lnTo>
                    <a:pt x="48639" y="6434"/>
                  </a:lnTo>
                  <a:lnTo>
                    <a:pt x="49093" y="5427"/>
                  </a:lnTo>
                  <a:lnTo>
                    <a:pt x="49516" y="4387"/>
                  </a:lnTo>
                  <a:lnTo>
                    <a:pt x="49873" y="3315"/>
                  </a:lnTo>
                  <a:lnTo>
                    <a:pt x="50198" y="2210"/>
                  </a:lnTo>
                  <a:lnTo>
                    <a:pt x="50458" y="1106"/>
                  </a:lnTo>
                  <a:lnTo>
                    <a:pt x="50685" y="1"/>
                  </a:lnTo>
                  <a:lnTo>
                    <a:pt x="46982" y="1"/>
                  </a:lnTo>
                  <a:close/>
                </a:path>
              </a:pathLst>
            </a:custGeom>
            <a:noFill/>
            <a:ln w="8925" cap="rnd" cmpd="sng">
              <a:solidFill>
                <a:srgbClr val="7DA2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flipH="1">
              <a:off x="2347630" y="3452"/>
              <a:ext cx="957274" cy="401759"/>
            </a:xfrm>
            <a:custGeom>
              <a:avLst/>
              <a:gdLst/>
              <a:ahLst/>
              <a:cxnLst/>
              <a:rect l="l" t="t" r="r" b="b"/>
              <a:pathLst>
                <a:path w="29729" h="12477" fill="none" extrusionOk="0">
                  <a:moveTo>
                    <a:pt x="27552" y="0"/>
                  </a:moveTo>
                  <a:lnTo>
                    <a:pt x="27552" y="0"/>
                  </a:lnTo>
                  <a:lnTo>
                    <a:pt x="27422" y="552"/>
                  </a:lnTo>
                  <a:lnTo>
                    <a:pt x="27292" y="1072"/>
                  </a:lnTo>
                  <a:lnTo>
                    <a:pt x="27097" y="1625"/>
                  </a:lnTo>
                  <a:lnTo>
                    <a:pt x="26934" y="2144"/>
                  </a:lnTo>
                  <a:lnTo>
                    <a:pt x="26707" y="2632"/>
                  </a:lnTo>
                  <a:lnTo>
                    <a:pt x="26480" y="3152"/>
                  </a:lnTo>
                  <a:lnTo>
                    <a:pt x="26220" y="3639"/>
                  </a:lnTo>
                  <a:lnTo>
                    <a:pt x="25960" y="4094"/>
                  </a:lnTo>
                  <a:lnTo>
                    <a:pt x="25635" y="4549"/>
                  </a:lnTo>
                  <a:lnTo>
                    <a:pt x="25342" y="5004"/>
                  </a:lnTo>
                  <a:lnTo>
                    <a:pt x="25018" y="5458"/>
                  </a:lnTo>
                  <a:lnTo>
                    <a:pt x="24660" y="5848"/>
                  </a:lnTo>
                  <a:lnTo>
                    <a:pt x="24303" y="6271"/>
                  </a:lnTo>
                  <a:lnTo>
                    <a:pt x="23913" y="6661"/>
                  </a:lnTo>
                  <a:lnTo>
                    <a:pt x="23523" y="7018"/>
                  </a:lnTo>
                  <a:lnTo>
                    <a:pt x="23101" y="7375"/>
                  </a:lnTo>
                  <a:lnTo>
                    <a:pt x="22678" y="7733"/>
                  </a:lnTo>
                  <a:lnTo>
                    <a:pt x="22223" y="8058"/>
                  </a:lnTo>
                  <a:lnTo>
                    <a:pt x="21769" y="8350"/>
                  </a:lnTo>
                  <a:lnTo>
                    <a:pt x="21314" y="8642"/>
                  </a:lnTo>
                  <a:lnTo>
                    <a:pt x="20826" y="8902"/>
                  </a:lnTo>
                  <a:lnTo>
                    <a:pt x="20339" y="9130"/>
                  </a:lnTo>
                  <a:lnTo>
                    <a:pt x="19852" y="9357"/>
                  </a:lnTo>
                  <a:lnTo>
                    <a:pt x="19332" y="9552"/>
                  </a:lnTo>
                  <a:lnTo>
                    <a:pt x="18812" y="9747"/>
                  </a:lnTo>
                  <a:lnTo>
                    <a:pt x="18260" y="9910"/>
                  </a:lnTo>
                  <a:lnTo>
                    <a:pt x="17707" y="10039"/>
                  </a:lnTo>
                  <a:lnTo>
                    <a:pt x="17155" y="10137"/>
                  </a:lnTo>
                  <a:lnTo>
                    <a:pt x="16603" y="10234"/>
                  </a:lnTo>
                  <a:lnTo>
                    <a:pt x="16018" y="10299"/>
                  </a:lnTo>
                  <a:lnTo>
                    <a:pt x="15465" y="10332"/>
                  </a:lnTo>
                  <a:lnTo>
                    <a:pt x="14881" y="10332"/>
                  </a:lnTo>
                  <a:lnTo>
                    <a:pt x="14881" y="10332"/>
                  </a:lnTo>
                  <a:lnTo>
                    <a:pt x="14296" y="10332"/>
                  </a:lnTo>
                  <a:lnTo>
                    <a:pt x="13711" y="10299"/>
                  </a:lnTo>
                  <a:lnTo>
                    <a:pt x="13159" y="10234"/>
                  </a:lnTo>
                  <a:lnTo>
                    <a:pt x="12574" y="10137"/>
                  </a:lnTo>
                  <a:lnTo>
                    <a:pt x="12022" y="10039"/>
                  </a:lnTo>
                  <a:lnTo>
                    <a:pt x="11469" y="9910"/>
                  </a:lnTo>
                  <a:lnTo>
                    <a:pt x="10949" y="9747"/>
                  </a:lnTo>
                  <a:lnTo>
                    <a:pt x="10430" y="9552"/>
                  </a:lnTo>
                  <a:lnTo>
                    <a:pt x="9910" y="9357"/>
                  </a:lnTo>
                  <a:lnTo>
                    <a:pt x="9390" y="9130"/>
                  </a:lnTo>
                  <a:lnTo>
                    <a:pt x="8902" y="8902"/>
                  </a:lnTo>
                  <a:lnTo>
                    <a:pt x="8415" y="8642"/>
                  </a:lnTo>
                  <a:lnTo>
                    <a:pt x="7960" y="8350"/>
                  </a:lnTo>
                  <a:lnTo>
                    <a:pt x="7505" y="8058"/>
                  </a:lnTo>
                  <a:lnTo>
                    <a:pt x="7083" y="7733"/>
                  </a:lnTo>
                  <a:lnTo>
                    <a:pt x="6628" y="7375"/>
                  </a:lnTo>
                  <a:lnTo>
                    <a:pt x="6238" y="7018"/>
                  </a:lnTo>
                  <a:lnTo>
                    <a:pt x="5816" y="6661"/>
                  </a:lnTo>
                  <a:lnTo>
                    <a:pt x="5459" y="6271"/>
                  </a:lnTo>
                  <a:lnTo>
                    <a:pt x="5101" y="5848"/>
                  </a:lnTo>
                  <a:lnTo>
                    <a:pt x="4744" y="5458"/>
                  </a:lnTo>
                  <a:lnTo>
                    <a:pt x="4419" y="5004"/>
                  </a:lnTo>
                  <a:lnTo>
                    <a:pt x="4094" y="4549"/>
                  </a:lnTo>
                  <a:lnTo>
                    <a:pt x="3802" y="4094"/>
                  </a:lnTo>
                  <a:lnTo>
                    <a:pt x="3542" y="3639"/>
                  </a:lnTo>
                  <a:lnTo>
                    <a:pt x="3282" y="3152"/>
                  </a:lnTo>
                  <a:lnTo>
                    <a:pt x="3054" y="2632"/>
                  </a:lnTo>
                  <a:lnTo>
                    <a:pt x="2827" y="2144"/>
                  </a:lnTo>
                  <a:lnTo>
                    <a:pt x="2632" y="1625"/>
                  </a:lnTo>
                  <a:lnTo>
                    <a:pt x="2469" y="1072"/>
                  </a:lnTo>
                  <a:lnTo>
                    <a:pt x="2307" y="552"/>
                  </a:lnTo>
                  <a:lnTo>
                    <a:pt x="22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" y="650"/>
                  </a:lnTo>
                  <a:lnTo>
                    <a:pt x="293" y="1300"/>
                  </a:lnTo>
                  <a:lnTo>
                    <a:pt x="488" y="1949"/>
                  </a:lnTo>
                  <a:lnTo>
                    <a:pt x="715" y="2567"/>
                  </a:lnTo>
                  <a:lnTo>
                    <a:pt x="942" y="3184"/>
                  </a:lnTo>
                  <a:lnTo>
                    <a:pt x="1202" y="3769"/>
                  </a:lnTo>
                  <a:lnTo>
                    <a:pt x="1495" y="4354"/>
                  </a:lnTo>
                  <a:lnTo>
                    <a:pt x="1820" y="4939"/>
                  </a:lnTo>
                  <a:lnTo>
                    <a:pt x="2145" y="5491"/>
                  </a:lnTo>
                  <a:lnTo>
                    <a:pt x="2502" y="6043"/>
                  </a:lnTo>
                  <a:lnTo>
                    <a:pt x="2892" y="6563"/>
                  </a:lnTo>
                  <a:lnTo>
                    <a:pt x="3282" y="7050"/>
                  </a:lnTo>
                  <a:lnTo>
                    <a:pt x="3737" y="7538"/>
                  </a:lnTo>
                  <a:lnTo>
                    <a:pt x="4159" y="8025"/>
                  </a:lnTo>
                  <a:lnTo>
                    <a:pt x="4646" y="8480"/>
                  </a:lnTo>
                  <a:lnTo>
                    <a:pt x="5134" y="8902"/>
                  </a:lnTo>
                  <a:lnTo>
                    <a:pt x="5621" y="9292"/>
                  </a:lnTo>
                  <a:lnTo>
                    <a:pt x="6141" y="9682"/>
                  </a:lnTo>
                  <a:lnTo>
                    <a:pt x="6693" y="10072"/>
                  </a:lnTo>
                  <a:lnTo>
                    <a:pt x="7245" y="10397"/>
                  </a:lnTo>
                  <a:lnTo>
                    <a:pt x="7798" y="10722"/>
                  </a:lnTo>
                  <a:lnTo>
                    <a:pt x="8383" y="11014"/>
                  </a:lnTo>
                  <a:lnTo>
                    <a:pt x="8967" y="11274"/>
                  </a:lnTo>
                  <a:lnTo>
                    <a:pt x="9585" y="11534"/>
                  </a:lnTo>
                  <a:lnTo>
                    <a:pt x="10202" y="11761"/>
                  </a:lnTo>
                  <a:lnTo>
                    <a:pt x="10852" y="11956"/>
                  </a:lnTo>
                  <a:lnTo>
                    <a:pt x="11502" y="12119"/>
                  </a:lnTo>
                  <a:lnTo>
                    <a:pt x="12151" y="12249"/>
                  </a:lnTo>
                  <a:lnTo>
                    <a:pt x="12834" y="12346"/>
                  </a:lnTo>
                  <a:lnTo>
                    <a:pt x="13484" y="12411"/>
                  </a:lnTo>
                  <a:lnTo>
                    <a:pt x="14166" y="12476"/>
                  </a:lnTo>
                  <a:lnTo>
                    <a:pt x="14881" y="12476"/>
                  </a:lnTo>
                  <a:lnTo>
                    <a:pt x="14881" y="12476"/>
                  </a:lnTo>
                  <a:lnTo>
                    <a:pt x="15563" y="12476"/>
                  </a:lnTo>
                  <a:lnTo>
                    <a:pt x="16245" y="12411"/>
                  </a:lnTo>
                  <a:lnTo>
                    <a:pt x="16928" y="12346"/>
                  </a:lnTo>
                  <a:lnTo>
                    <a:pt x="17610" y="12249"/>
                  </a:lnTo>
                  <a:lnTo>
                    <a:pt x="18260" y="12119"/>
                  </a:lnTo>
                  <a:lnTo>
                    <a:pt x="18909" y="11956"/>
                  </a:lnTo>
                  <a:lnTo>
                    <a:pt x="19527" y="11761"/>
                  </a:lnTo>
                  <a:lnTo>
                    <a:pt x="20144" y="11534"/>
                  </a:lnTo>
                  <a:lnTo>
                    <a:pt x="20761" y="11274"/>
                  </a:lnTo>
                  <a:lnTo>
                    <a:pt x="21379" y="11014"/>
                  </a:lnTo>
                  <a:lnTo>
                    <a:pt x="21963" y="10722"/>
                  </a:lnTo>
                  <a:lnTo>
                    <a:pt x="22516" y="10397"/>
                  </a:lnTo>
                  <a:lnTo>
                    <a:pt x="23068" y="10072"/>
                  </a:lnTo>
                  <a:lnTo>
                    <a:pt x="23620" y="9682"/>
                  </a:lnTo>
                  <a:lnTo>
                    <a:pt x="24140" y="9292"/>
                  </a:lnTo>
                  <a:lnTo>
                    <a:pt x="24628" y="8902"/>
                  </a:lnTo>
                  <a:lnTo>
                    <a:pt x="25115" y="8480"/>
                  </a:lnTo>
                  <a:lnTo>
                    <a:pt x="25570" y="8025"/>
                  </a:lnTo>
                  <a:lnTo>
                    <a:pt x="26025" y="7538"/>
                  </a:lnTo>
                  <a:lnTo>
                    <a:pt x="26447" y="7050"/>
                  </a:lnTo>
                  <a:lnTo>
                    <a:pt x="26837" y="6563"/>
                  </a:lnTo>
                  <a:lnTo>
                    <a:pt x="27227" y="6043"/>
                  </a:lnTo>
                  <a:lnTo>
                    <a:pt x="27584" y="5491"/>
                  </a:lnTo>
                  <a:lnTo>
                    <a:pt x="27942" y="4939"/>
                  </a:lnTo>
                  <a:lnTo>
                    <a:pt x="28234" y="4354"/>
                  </a:lnTo>
                  <a:lnTo>
                    <a:pt x="28526" y="3769"/>
                  </a:lnTo>
                  <a:lnTo>
                    <a:pt x="28819" y="3184"/>
                  </a:lnTo>
                  <a:lnTo>
                    <a:pt x="29046" y="2567"/>
                  </a:lnTo>
                  <a:lnTo>
                    <a:pt x="29241" y="1949"/>
                  </a:lnTo>
                  <a:lnTo>
                    <a:pt x="29436" y="1300"/>
                  </a:lnTo>
                  <a:lnTo>
                    <a:pt x="29599" y="650"/>
                  </a:lnTo>
                  <a:lnTo>
                    <a:pt x="29729" y="0"/>
                  </a:lnTo>
                  <a:lnTo>
                    <a:pt x="27552" y="0"/>
                  </a:lnTo>
                  <a:close/>
                </a:path>
              </a:pathLst>
            </a:custGeom>
            <a:noFill/>
            <a:ln w="89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flipH="1">
              <a:off x="5319137" y="4710162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6" y="2534"/>
                  </a:moveTo>
                  <a:lnTo>
                    <a:pt x="5036" y="2534"/>
                  </a:lnTo>
                  <a:lnTo>
                    <a:pt x="5036" y="2794"/>
                  </a:lnTo>
                  <a:lnTo>
                    <a:pt x="5004" y="3022"/>
                  </a:lnTo>
                  <a:lnTo>
                    <a:pt x="4939" y="3282"/>
                  </a:lnTo>
                  <a:lnTo>
                    <a:pt x="4842" y="3509"/>
                  </a:lnTo>
                  <a:lnTo>
                    <a:pt x="4744" y="3737"/>
                  </a:lnTo>
                  <a:lnTo>
                    <a:pt x="4614" y="3932"/>
                  </a:lnTo>
                  <a:lnTo>
                    <a:pt x="4452" y="4126"/>
                  </a:lnTo>
                  <a:lnTo>
                    <a:pt x="4289" y="4321"/>
                  </a:lnTo>
                  <a:lnTo>
                    <a:pt x="4127" y="4484"/>
                  </a:lnTo>
                  <a:lnTo>
                    <a:pt x="3932" y="4614"/>
                  </a:lnTo>
                  <a:lnTo>
                    <a:pt x="3737" y="4744"/>
                  </a:lnTo>
                  <a:lnTo>
                    <a:pt x="3509" y="4841"/>
                  </a:lnTo>
                  <a:lnTo>
                    <a:pt x="3282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75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84"/>
                  </a:lnTo>
                  <a:lnTo>
                    <a:pt x="748" y="4321"/>
                  </a:lnTo>
                  <a:lnTo>
                    <a:pt x="585" y="4126"/>
                  </a:lnTo>
                  <a:lnTo>
                    <a:pt x="423" y="3932"/>
                  </a:lnTo>
                  <a:lnTo>
                    <a:pt x="293" y="3737"/>
                  </a:lnTo>
                  <a:lnTo>
                    <a:pt x="195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0" y="2794"/>
                  </a:lnTo>
                  <a:lnTo>
                    <a:pt x="0" y="2534"/>
                  </a:lnTo>
                  <a:lnTo>
                    <a:pt x="0" y="2534"/>
                  </a:lnTo>
                  <a:lnTo>
                    <a:pt x="0" y="2275"/>
                  </a:lnTo>
                  <a:lnTo>
                    <a:pt x="33" y="2015"/>
                  </a:lnTo>
                  <a:lnTo>
                    <a:pt x="98" y="1787"/>
                  </a:lnTo>
                  <a:lnTo>
                    <a:pt x="195" y="1527"/>
                  </a:lnTo>
                  <a:lnTo>
                    <a:pt x="293" y="1332"/>
                  </a:lnTo>
                  <a:lnTo>
                    <a:pt x="423" y="1105"/>
                  </a:lnTo>
                  <a:lnTo>
                    <a:pt x="585" y="910"/>
                  </a:lnTo>
                  <a:lnTo>
                    <a:pt x="748" y="748"/>
                  </a:lnTo>
                  <a:lnTo>
                    <a:pt x="910" y="585"/>
                  </a:lnTo>
                  <a:lnTo>
                    <a:pt x="1105" y="423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65"/>
                  </a:lnTo>
                  <a:lnTo>
                    <a:pt x="2275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65"/>
                  </a:lnTo>
                  <a:lnTo>
                    <a:pt x="3282" y="98"/>
                  </a:lnTo>
                  <a:lnTo>
                    <a:pt x="3509" y="195"/>
                  </a:lnTo>
                  <a:lnTo>
                    <a:pt x="3737" y="293"/>
                  </a:lnTo>
                  <a:lnTo>
                    <a:pt x="3932" y="423"/>
                  </a:lnTo>
                  <a:lnTo>
                    <a:pt x="4127" y="585"/>
                  </a:lnTo>
                  <a:lnTo>
                    <a:pt x="4289" y="748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32"/>
                  </a:lnTo>
                  <a:lnTo>
                    <a:pt x="4842" y="1527"/>
                  </a:lnTo>
                  <a:lnTo>
                    <a:pt x="4939" y="1787"/>
                  </a:lnTo>
                  <a:lnTo>
                    <a:pt x="5004" y="2015"/>
                  </a:lnTo>
                  <a:lnTo>
                    <a:pt x="5036" y="2275"/>
                  </a:lnTo>
                  <a:lnTo>
                    <a:pt x="5036" y="2534"/>
                  </a:lnTo>
                  <a:lnTo>
                    <a:pt x="5036" y="2534"/>
                  </a:lnTo>
                  <a:close/>
                </a:path>
              </a:pathLst>
            </a:custGeom>
            <a:noFill/>
            <a:ln w="8925" cap="rnd" cmpd="sng">
              <a:solidFill>
                <a:srgbClr val="00FFB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flipH="1">
              <a:off x="130716" y="4005923"/>
              <a:ext cx="130796" cy="130796"/>
            </a:xfrm>
            <a:custGeom>
              <a:avLst/>
              <a:gdLst/>
              <a:ahLst/>
              <a:cxnLst/>
              <a:rect l="l" t="t" r="r" b="b"/>
              <a:pathLst>
                <a:path w="4062" h="4062" fill="none" extrusionOk="0">
                  <a:moveTo>
                    <a:pt x="4062" y="2048"/>
                  </a:moveTo>
                  <a:lnTo>
                    <a:pt x="4062" y="2048"/>
                  </a:lnTo>
                  <a:lnTo>
                    <a:pt x="4029" y="2242"/>
                  </a:lnTo>
                  <a:lnTo>
                    <a:pt x="3997" y="2437"/>
                  </a:lnTo>
                  <a:lnTo>
                    <a:pt x="3964" y="2632"/>
                  </a:lnTo>
                  <a:lnTo>
                    <a:pt x="3899" y="2827"/>
                  </a:lnTo>
                  <a:lnTo>
                    <a:pt x="3704" y="3185"/>
                  </a:lnTo>
                  <a:lnTo>
                    <a:pt x="3444" y="3477"/>
                  </a:lnTo>
                  <a:lnTo>
                    <a:pt x="3152" y="3737"/>
                  </a:lnTo>
                  <a:lnTo>
                    <a:pt x="2794" y="3899"/>
                  </a:lnTo>
                  <a:lnTo>
                    <a:pt x="2632" y="3964"/>
                  </a:lnTo>
                  <a:lnTo>
                    <a:pt x="2437" y="4029"/>
                  </a:lnTo>
                  <a:lnTo>
                    <a:pt x="2242" y="4062"/>
                  </a:lnTo>
                  <a:lnTo>
                    <a:pt x="2015" y="4062"/>
                  </a:lnTo>
                  <a:lnTo>
                    <a:pt x="2015" y="4062"/>
                  </a:lnTo>
                  <a:lnTo>
                    <a:pt x="1820" y="4062"/>
                  </a:lnTo>
                  <a:lnTo>
                    <a:pt x="1625" y="4029"/>
                  </a:lnTo>
                  <a:lnTo>
                    <a:pt x="1430" y="3964"/>
                  </a:lnTo>
                  <a:lnTo>
                    <a:pt x="1235" y="3899"/>
                  </a:lnTo>
                  <a:lnTo>
                    <a:pt x="878" y="3737"/>
                  </a:lnTo>
                  <a:lnTo>
                    <a:pt x="585" y="3477"/>
                  </a:lnTo>
                  <a:lnTo>
                    <a:pt x="325" y="3185"/>
                  </a:lnTo>
                  <a:lnTo>
                    <a:pt x="163" y="2827"/>
                  </a:lnTo>
                  <a:lnTo>
                    <a:pt x="65" y="2632"/>
                  </a:lnTo>
                  <a:lnTo>
                    <a:pt x="33" y="2437"/>
                  </a:lnTo>
                  <a:lnTo>
                    <a:pt x="0" y="2242"/>
                  </a:lnTo>
                  <a:lnTo>
                    <a:pt x="0" y="2048"/>
                  </a:lnTo>
                  <a:lnTo>
                    <a:pt x="0" y="2048"/>
                  </a:lnTo>
                  <a:lnTo>
                    <a:pt x="0" y="1820"/>
                  </a:lnTo>
                  <a:lnTo>
                    <a:pt x="33" y="1625"/>
                  </a:lnTo>
                  <a:lnTo>
                    <a:pt x="65" y="1430"/>
                  </a:lnTo>
                  <a:lnTo>
                    <a:pt x="163" y="1235"/>
                  </a:lnTo>
                  <a:lnTo>
                    <a:pt x="325" y="910"/>
                  </a:lnTo>
                  <a:lnTo>
                    <a:pt x="585" y="618"/>
                  </a:lnTo>
                  <a:lnTo>
                    <a:pt x="878" y="358"/>
                  </a:lnTo>
                  <a:lnTo>
                    <a:pt x="1235" y="163"/>
                  </a:lnTo>
                  <a:lnTo>
                    <a:pt x="1430" y="98"/>
                  </a:lnTo>
                  <a:lnTo>
                    <a:pt x="1625" y="33"/>
                  </a:lnTo>
                  <a:lnTo>
                    <a:pt x="1820" y="33"/>
                  </a:lnTo>
                  <a:lnTo>
                    <a:pt x="2015" y="1"/>
                  </a:lnTo>
                  <a:lnTo>
                    <a:pt x="2015" y="1"/>
                  </a:lnTo>
                  <a:lnTo>
                    <a:pt x="2242" y="33"/>
                  </a:lnTo>
                  <a:lnTo>
                    <a:pt x="2437" y="33"/>
                  </a:lnTo>
                  <a:lnTo>
                    <a:pt x="2632" y="98"/>
                  </a:lnTo>
                  <a:lnTo>
                    <a:pt x="2794" y="163"/>
                  </a:lnTo>
                  <a:lnTo>
                    <a:pt x="3152" y="358"/>
                  </a:lnTo>
                  <a:lnTo>
                    <a:pt x="3444" y="618"/>
                  </a:lnTo>
                  <a:lnTo>
                    <a:pt x="3704" y="910"/>
                  </a:lnTo>
                  <a:lnTo>
                    <a:pt x="3899" y="1235"/>
                  </a:lnTo>
                  <a:lnTo>
                    <a:pt x="3964" y="1430"/>
                  </a:lnTo>
                  <a:lnTo>
                    <a:pt x="3997" y="1625"/>
                  </a:lnTo>
                  <a:lnTo>
                    <a:pt x="4029" y="1820"/>
                  </a:lnTo>
                  <a:lnTo>
                    <a:pt x="4062" y="2048"/>
                  </a:lnTo>
                  <a:lnTo>
                    <a:pt x="4062" y="2048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flipH="1">
              <a:off x="9005617" y="1596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65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flipH="1">
              <a:off x="8890534" y="1596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228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65" y="976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flipH="1">
              <a:off x="8775452" y="1596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6"/>
                  </a:lnTo>
                  <a:lnTo>
                    <a:pt x="0" y="846"/>
                  </a:lnTo>
                  <a:lnTo>
                    <a:pt x="33" y="976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7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flipH="1">
              <a:off x="8661431" y="1596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flipH="1">
              <a:off x="8546349" y="159620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33" y="976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8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flipH="1">
              <a:off x="9005617" y="1693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85" y="33"/>
                  </a:lnTo>
                  <a:lnTo>
                    <a:pt x="455" y="65"/>
                  </a:lnTo>
                  <a:lnTo>
                    <a:pt x="325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65"/>
                  </a:lnTo>
                  <a:lnTo>
                    <a:pt x="585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flipH="1">
              <a:off x="8890534" y="1693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5" y="130"/>
                  </a:lnTo>
                  <a:lnTo>
                    <a:pt x="195" y="228"/>
                  </a:lnTo>
                  <a:lnTo>
                    <a:pt x="130" y="325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flipH="1">
              <a:off x="8775452" y="1693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flipH="1">
              <a:off x="8661431" y="1693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6" y="130"/>
                  </a:lnTo>
                  <a:lnTo>
                    <a:pt x="196" y="228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6" y="1397"/>
                  </a:lnTo>
                  <a:lnTo>
                    <a:pt x="976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6" y="65"/>
                  </a:lnTo>
                  <a:lnTo>
                    <a:pt x="846" y="3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flipH="1">
              <a:off x="8546349" y="16935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 flipH="1">
              <a:off x="9005617" y="1790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6"/>
                  </a:lnTo>
                  <a:lnTo>
                    <a:pt x="228" y="1203"/>
                  </a:lnTo>
                  <a:lnTo>
                    <a:pt x="325" y="1301"/>
                  </a:lnTo>
                  <a:lnTo>
                    <a:pt x="455" y="1366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300" y="1106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 flipH="1">
              <a:off x="8890534" y="1790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228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65" y="976"/>
                  </a:lnTo>
                  <a:lnTo>
                    <a:pt x="130" y="1106"/>
                  </a:lnTo>
                  <a:lnTo>
                    <a:pt x="195" y="1203"/>
                  </a:lnTo>
                  <a:lnTo>
                    <a:pt x="325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 flipH="1">
              <a:off x="8775452" y="1790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6"/>
                  </a:lnTo>
                  <a:lnTo>
                    <a:pt x="0" y="846"/>
                  </a:lnTo>
                  <a:lnTo>
                    <a:pt x="33" y="976"/>
                  </a:lnTo>
                  <a:lnTo>
                    <a:pt x="98" y="1106"/>
                  </a:lnTo>
                  <a:lnTo>
                    <a:pt x="195" y="1203"/>
                  </a:lnTo>
                  <a:lnTo>
                    <a:pt x="293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66"/>
                  </a:lnTo>
                  <a:lnTo>
                    <a:pt x="1073" y="1301"/>
                  </a:lnTo>
                  <a:lnTo>
                    <a:pt x="1170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7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 flipH="1">
              <a:off x="8661431" y="1790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6"/>
                  </a:lnTo>
                  <a:lnTo>
                    <a:pt x="196" y="1203"/>
                  </a:lnTo>
                  <a:lnTo>
                    <a:pt x="326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300" y="1106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 flipH="1">
              <a:off x="8546349" y="17907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33" y="976"/>
                  </a:lnTo>
                  <a:lnTo>
                    <a:pt x="98" y="1106"/>
                  </a:lnTo>
                  <a:lnTo>
                    <a:pt x="196" y="1203"/>
                  </a:lnTo>
                  <a:lnTo>
                    <a:pt x="293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073" y="1301"/>
                  </a:lnTo>
                  <a:lnTo>
                    <a:pt x="1170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8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 flipH="1">
              <a:off x="9005617" y="1888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0"/>
                  </a:lnTo>
                  <a:lnTo>
                    <a:pt x="228" y="195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33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 flipH="1">
              <a:off x="8890534" y="1888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0"/>
                  </a:lnTo>
                  <a:lnTo>
                    <a:pt x="195" y="195"/>
                  </a:lnTo>
                  <a:lnTo>
                    <a:pt x="130" y="325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 flipH="1">
              <a:off x="8775452" y="1888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33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 flipH="1">
              <a:off x="8661431" y="1888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0"/>
                  </a:lnTo>
                  <a:lnTo>
                    <a:pt x="196" y="195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 flipH="1">
              <a:off x="8546349" y="18881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 flipH="1">
              <a:off x="9005617" y="1985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85" y="33"/>
                  </a:lnTo>
                  <a:lnTo>
                    <a:pt x="455" y="65"/>
                  </a:lnTo>
                  <a:lnTo>
                    <a:pt x="325" y="130"/>
                  </a:lnTo>
                  <a:lnTo>
                    <a:pt x="228" y="195"/>
                  </a:lnTo>
                  <a:lnTo>
                    <a:pt x="131" y="325"/>
                  </a:lnTo>
                  <a:lnTo>
                    <a:pt x="66" y="422"/>
                  </a:lnTo>
                  <a:lnTo>
                    <a:pt x="33" y="552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2"/>
                  </a:lnTo>
                  <a:lnTo>
                    <a:pt x="325" y="1300"/>
                  </a:lnTo>
                  <a:lnTo>
                    <a:pt x="455" y="1332"/>
                  </a:lnTo>
                  <a:lnTo>
                    <a:pt x="585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65" y="422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 flipH="1">
              <a:off x="8890534" y="1985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5" y="130"/>
                  </a:lnTo>
                  <a:lnTo>
                    <a:pt x="195" y="195"/>
                  </a:lnTo>
                  <a:lnTo>
                    <a:pt x="130" y="325"/>
                  </a:lnTo>
                  <a:lnTo>
                    <a:pt x="65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2"/>
                  </a:lnTo>
                  <a:lnTo>
                    <a:pt x="325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 flipH="1">
              <a:off x="8775452" y="1985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2"/>
                  </a:lnTo>
                  <a:lnTo>
                    <a:pt x="293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32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 flipH="1">
              <a:off x="8661431" y="1985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6" y="130"/>
                  </a:lnTo>
                  <a:lnTo>
                    <a:pt x="196" y="195"/>
                  </a:lnTo>
                  <a:lnTo>
                    <a:pt x="131" y="325"/>
                  </a:lnTo>
                  <a:lnTo>
                    <a:pt x="66" y="422"/>
                  </a:lnTo>
                  <a:lnTo>
                    <a:pt x="33" y="552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2"/>
                  </a:lnTo>
                  <a:lnTo>
                    <a:pt x="326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6" y="1397"/>
                  </a:lnTo>
                  <a:lnTo>
                    <a:pt x="976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65" y="422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6" y="65"/>
                  </a:lnTo>
                  <a:lnTo>
                    <a:pt x="846" y="3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 flipH="1">
              <a:off x="8546349" y="19854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 flipH="1">
              <a:off x="9005617" y="2082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196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 flipH="1">
              <a:off x="8890534" y="2082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196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 flipH="1">
              <a:off x="8775452" y="2082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196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196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 flipH="1">
              <a:off x="8661431" y="2082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196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 flipH="1">
              <a:off x="8546349" y="2082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196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073" y="1268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196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59C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 flipH="1">
              <a:off x="1502665" y="47080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 flipH="1">
              <a:off x="1387582" y="47080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682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 flipH="1">
              <a:off x="1273562" y="47080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0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2"/>
                  </a:lnTo>
                  <a:lnTo>
                    <a:pt x="585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 flipH="1">
              <a:off x="1158479" y="47080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 flipH="1">
              <a:off x="1043396" y="47080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2" y="1365"/>
                  </a:lnTo>
                  <a:lnTo>
                    <a:pt x="942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 flipH="1">
              <a:off x="1502665" y="48053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 flipH="1">
              <a:off x="1387582" y="48053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6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1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682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 flipH="1">
              <a:off x="1273562" y="48053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 flipH="1">
              <a:off x="1158479" y="48053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 flipH="1">
              <a:off x="1043396" y="48053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12" y="1366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 flipH="1">
              <a:off x="1502665" y="49026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 flipH="1">
              <a:off x="1387582" y="49026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682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 flipH="1">
              <a:off x="1273562" y="49026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 flipH="1">
              <a:off x="1158479" y="49026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 flipH="1">
              <a:off x="1043396" y="49026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2" y="1365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4"/>
          <p:cNvSpPr txBox="1">
            <a:spLocks noGrp="1"/>
          </p:cNvSpPr>
          <p:nvPr>
            <p:ph type="body" idx="1"/>
          </p:nvPr>
        </p:nvSpPr>
        <p:spPr>
          <a:xfrm>
            <a:off x="720000" y="1081825"/>
            <a:ext cx="7704000" cy="3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3"/>
          <p:cNvSpPr/>
          <p:nvPr/>
        </p:nvSpPr>
        <p:spPr>
          <a:xfrm>
            <a:off x="0" y="0"/>
            <a:ext cx="9144052" cy="5187100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4E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3"/>
          <p:cNvSpPr txBox="1">
            <a:spLocks noGrp="1"/>
          </p:cNvSpPr>
          <p:nvPr>
            <p:ph type="subTitle" idx="1"/>
          </p:nvPr>
        </p:nvSpPr>
        <p:spPr>
          <a:xfrm>
            <a:off x="1284675" y="2140188"/>
            <a:ext cx="2584200" cy="44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2" name="Google Shape;702;p13"/>
          <p:cNvSpPr txBox="1">
            <a:spLocks noGrp="1"/>
          </p:cNvSpPr>
          <p:nvPr>
            <p:ph type="ctrTitle"/>
          </p:nvPr>
        </p:nvSpPr>
        <p:spPr>
          <a:xfrm>
            <a:off x="1882725" y="1851763"/>
            <a:ext cx="13881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03" name="Google Shape;703;p13"/>
          <p:cNvSpPr txBox="1">
            <a:spLocks noGrp="1"/>
          </p:cNvSpPr>
          <p:nvPr>
            <p:ph type="title" idx="2" hasCustomPrompt="1"/>
          </p:nvPr>
        </p:nvSpPr>
        <p:spPr>
          <a:xfrm>
            <a:off x="2312925" y="1261450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4" name="Google Shape;704;p13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5" name="Google Shape;705;p13"/>
          <p:cNvSpPr txBox="1">
            <a:spLocks noGrp="1"/>
          </p:cNvSpPr>
          <p:nvPr>
            <p:ph type="subTitle" idx="4"/>
          </p:nvPr>
        </p:nvSpPr>
        <p:spPr>
          <a:xfrm>
            <a:off x="1284675" y="3923413"/>
            <a:ext cx="2584200" cy="44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6" name="Google Shape;706;p13"/>
          <p:cNvSpPr txBox="1">
            <a:spLocks noGrp="1"/>
          </p:cNvSpPr>
          <p:nvPr>
            <p:ph type="ctrTitle" idx="5"/>
          </p:nvPr>
        </p:nvSpPr>
        <p:spPr>
          <a:xfrm>
            <a:off x="1882725" y="3634538"/>
            <a:ext cx="13881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07" name="Google Shape;707;p13"/>
          <p:cNvSpPr txBox="1">
            <a:spLocks noGrp="1"/>
          </p:cNvSpPr>
          <p:nvPr>
            <p:ph type="title" idx="6" hasCustomPrompt="1"/>
          </p:nvPr>
        </p:nvSpPr>
        <p:spPr>
          <a:xfrm>
            <a:off x="2312925" y="3052150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8" name="Google Shape;708;p13"/>
          <p:cNvSpPr txBox="1">
            <a:spLocks noGrp="1"/>
          </p:cNvSpPr>
          <p:nvPr>
            <p:ph type="subTitle" idx="7"/>
          </p:nvPr>
        </p:nvSpPr>
        <p:spPr>
          <a:xfrm>
            <a:off x="5285175" y="2140188"/>
            <a:ext cx="2584200" cy="44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9" name="Google Shape;709;p13"/>
          <p:cNvSpPr txBox="1">
            <a:spLocks noGrp="1"/>
          </p:cNvSpPr>
          <p:nvPr>
            <p:ph type="ctrTitle" idx="8"/>
          </p:nvPr>
        </p:nvSpPr>
        <p:spPr>
          <a:xfrm>
            <a:off x="5883225" y="1851763"/>
            <a:ext cx="13881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 idx="9" hasCustomPrompt="1"/>
          </p:nvPr>
        </p:nvSpPr>
        <p:spPr>
          <a:xfrm>
            <a:off x="6313425" y="1261450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>
            <a:spLocks noGrp="1"/>
          </p:cNvSpPr>
          <p:nvPr>
            <p:ph type="subTitle" idx="13"/>
          </p:nvPr>
        </p:nvSpPr>
        <p:spPr>
          <a:xfrm>
            <a:off x="5285175" y="3923413"/>
            <a:ext cx="2584200" cy="44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2" name="Google Shape;712;p13"/>
          <p:cNvSpPr txBox="1">
            <a:spLocks noGrp="1"/>
          </p:cNvSpPr>
          <p:nvPr>
            <p:ph type="ctrTitle" idx="14"/>
          </p:nvPr>
        </p:nvSpPr>
        <p:spPr>
          <a:xfrm>
            <a:off x="5883225" y="3634538"/>
            <a:ext cx="13881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Condensed Medium"/>
              <a:buNone/>
              <a:defRPr sz="16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713" name="Google Shape;713;p13"/>
          <p:cNvSpPr txBox="1">
            <a:spLocks noGrp="1"/>
          </p:cNvSpPr>
          <p:nvPr>
            <p:ph type="title" idx="15" hasCustomPrompt="1"/>
          </p:nvPr>
        </p:nvSpPr>
        <p:spPr>
          <a:xfrm>
            <a:off x="6313425" y="3052150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14" name="Google Shape;714;p13"/>
          <p:cNvGrpSpPr/>
          <p:nvPr/>
        </p:nvGrpSpPr>
        <p:grpSpPr>
          <a:xfrm>
            <a:off x="-315828" y="-649262"/>
            <a:ext cx="9693484" cy="6696084"/>
            <a:chOff x="-315828" y="-649262"/>
            <a:chExt cx="9693484" cy="6696084"/>
          </a:xfrm>
        </p:grpSpPr>
        <p:sp>
          <p:nvSpPr>
            <p:cNvPr id="715" name="Google Shape;715;p13"/>
            <p:cNvSpPr/>
            <p:nvPr/>
          </p:nvSpPr>
          <p:spPr>
            <a:xfrm flipH="1">
              <a:off x="-315828" y="-649262"/>
              <a:ext cx="1058768" cy="1369466"/>
            </a:xfrm>
            <a:custGeom>
              <a:avLst/>
              <a:gdLst/>
              <a:ahLst/>
              <a:cxnLst/>
              <a:rect l="l" t="t" r="r" b="b"/>
              <a:pathLst>
                <a:path w="32881" h="42530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7" y="98"/>
                  </a:lnTo>
                  <a:lnTo>
                    <a:pt x="27942" y="228"/>
                  </a:lnTo>
                  <a:lnTo>
                    <a:pt x="27617" y="358"/>
                  </a:lnTo>
                  <a:lnTo>
                    <a:pt x="27292" y="520"/>
                  </a:lnTo>
                  <a:lnTo>
                    <a:pt x="27000" y="715"/>
                  </a:lnTo>
                  <a:lnTo>
                    <a:pt x="26708" y="943"/>
                  </a:lnTo>
                  <a:lnTo>
                    <a:pt x="26448" y="1203"/>
                  </a:lnTo>
                  <a:lnTo>
                    <a:pt x="26220" y="1495"/>
                  </a:lnTo>
                  <a:lnTo>
                    <a:pt x="683" y="36714"/>
                  </a:lnTo>
                  <a:lnTo>
                    <a:pt x="488" y="37039"/>
                  </a:lnTo>
                  <a:lnTo>
                    <a:pt x="326" y="37364"/>
                  </a:lnTo>
                  <a:lnTo>
                    <a:pt x="196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1" y="38761"/>
                  </a:lnTo>
                  <a:lnTo>
                    <a:pt x="1" y="39086"/>
                  </a:lnTo>
                  <a:lnTo>
                    <a:pt x="33" y="39443"/>
                  </a:lnTo>
                  <a:lnTo>
                    <a:pt x="98" y="39801"/>
                  </a:lnTo>
                  <a:lnTo>
                    <a:pt x="228" y="40126"/>
                  </a:lnTo>
                  <a:lnTo>
                    <a:pt x="358" y="40450"/>
                  </a:lnTo>
                  <a:lnTo>
                    <a:pt x="521" y="40775"/>
                  </a:lnTo>
                  <a:lnTo>
                    <a:pt x="715" y="41068"/>
                  </a:lnTo>
                  <a:lnTo>
                    <a:pt x="943" y="41360"/>
                  </a:lnTo>
                  <a:lnTo>
                    <a:pt x="1235" y="41620"/>
                  </a:lnTo>
                  <a:lnTo>
                    <a:pt x="1528" y="41847"/>
                  </a:lnTo>
                  <a:lnTo>
                    <a:pt x="1820" y="42042"/>
                  </a:lnTo>
                  <a:lnTo>
                    <a:pt x="2145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5" y="42530"/>
                  </a:lnTo>
                  <a:lnTo>
                    <a:pt x="3899" y="42530"/>
                  </a:lnTo>
                  <a:lnTo>
                    <a:pt x="4257" y="42497"/>
                  </a:lnTo>
                  <a:lnTo>
                    <a:pt x="4582" y="42432"/>
                  </a:lnTo>
                  <a:lnTo>
                    <a:pt x="4939" y="42335"/>
                  </a:lnTo>
                  <a:lnTo>
                    <a:pt x="5264" y="42172"/>
                  </a:lnTo>
                  <a:lnTo>
                    <a:pt x="5589" y="42010"/>
                  </a:lnTo>
                  <a:lnTo>
                    <a:pt x="5881" y="41815"/>
                  </a:lnTo>
                  <a:lnTo>
                    <a:pt x="6141" y="41588"/>
                  </a:lnTo>
                  <a:lnTo>
                    <a:pt x="6401" y="41328"/>
                  </a:lnTo>
                  <a:lnTo>
                    <a:pt x="6661" y="41035"/>
                  </a:lnTo>
                  <a:lnTo>
                    <a:pt x="32166" y="5816"/>
                  </a:lnTo>
                  <a:lnTo>
                    <a:pt x="32361" y="5524"/>
                  </a:lnTo>
                  <a:lnTo>
                    <a:pt x="32556" y="5166"/>
                  </a:lnTo>
                  <a:lnTo>
                    <a:pt x="32686" y="4841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1" y="3802"/>
                  </a:lnTo>
                  <a:lnTo>
                    <a:pt x="32848" y="3444"/>
                  </a:lnTo>
                  <a:lnTo>
                    <a:pt x="32816" y="3087"/>
                  </a:lnTo>
                  <a:lnTo>
                    <a:pt x="32751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28" y="1755"/>
                  </a:lnTo>
                  <a:lnTo>
                    <a:pt x="32133" y="1462"/>
                  </a:lnTo>
                  <a:lnTo>
                    <a:pt x="31906" y="1170"/>
                  </a:lnTo>
                  <a:lnTo>
                    <a:pt x="31646" y="910"/>
                  </a:lnTo>
                  <a:lnTo>
                    <a:pt x="31354" y="683"/>
                  </a:lnTo>
                  <a:lnTo>
                    <a:pt x="31029" y="488"/>
                  </a:lnTo>
                  <a:lnTo>
                    <a:pt x="30704" y="325"/>
                  </a:lnTo>
                  <a:lnTo>
                    <a:pt x="30379" y="195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 flipH="1">
              <a:off x="4638365" y="-105956"/>
              <a:ext cx="303421" cy="390232"/>
            </a:xfrm>
            <a:custGeom>
              <a:avLst/>
              <a:gdLst/>
              <a:ahLst/>
              <a:cxnLst/>
              <a:rect l="l" t="t" r="r" b="b"/>
              <a:pathLst>
                <a:path w="9423" h="12119" extrusionOk="0">
                  <a:moveTo>
                    <a:pt x="8285" y="0"/>
                  </a:moveTo>
                  <a:lnTo>
                    <a:pt x="8058" y="32"/>
                  </a:lnTo>
                  <a:lnTo>
                    <a:pt x="7863" y="97"/>
                  </a:lnTo>
                  <a:lnTo>
                    <a:pt x="7635" y="195"/>
                  </a:lnTo>
                  <a:lnTo>
                    <a:pt x="7473" y="325"/>
                  </a:lnTo>
                  <a:lnTo>
                    <a:pt x="7310" y="487"/>
                  </a:lnTo>
                  <a:lnTo>
                    <a:pt x="228" y="10267"/>
                  </a:lnTo>
                  <a:lnTo>
                    <a:pt x="98" y="10494"/>
                  </a:lnTo>
                  <a:lnTo>
                    <a:pt x="33" y="10689"/>
                  </a:lnTo>
                  <a:lnTo>
                    <a:pt x="0" y="10917"/>
                  </a:lnTo>
                  <a:lnTo>
                    <a:pt x="0" y="11144"/>
                  </a:lnTo>
                  <a:lnTo>
                    <a:pt x="65" y="11371"/>
                  </a:lnTo>
                  <a:lnTo>
                    <a:pt x="163" y="11566"/>
                  </a:lnTo>
                  <a:lnTo>
                    <a:pt x="293" y="11761"/>
                  </a:lnTo>
                  <a:lnTo>
                    <a:pt x="488" y="11924"/>
                  </a:lnTo>
                  <a:lnTo>
                    <a:pt x="683" y="12021"/>
                  </a:lnTo>
                  <a:lnTo>
                    <a:pt x="910" y="12119"/>
                  </a:lnTo>
                  <a:lnTo>
                    <a:pt x="1332" y="12119"/>
                  </a:lnTo>
                  <a:lnTo>
                    <a:pt x="1560" y="12054"/>
                  </a:lnTo>
                  <a:lnTo>
                    <a:pt x="1755" y="11956"/>
                  </a:lnTo>
                  <a:lnTo>
                    <a:pt x="1950" y="11826"/>
                  </a:lnTo>
                  <a:lnTo>
                    <a:pt x="2112" y="11664"/>
                  </a:lnTo>
                  <a:lnTo>
                    <a:pt x="9195" y="1884"/>
                  </a:lnTo>
                  <a:lnTo>
                    <a:pt x="9325" y="1657"/>
                  </a:lnTo>
                  <a:lnTo>
                    <a:pt x="9390" y="1462"/>
                  </a:lnTo>
                  <a:lnTo>
                    <a:pt x="9422" y="1235"/>
                  </a:lnTo>
                  <a:lnTo>
                    <a:pt x="9422" y="1007"/>
                  </a:lnTo>
                  <a:lnTo>
                    <a:pt x="9357" y="780"/>
                  </a:lnTo>
                  <a:lnTo>
                    <a:pt x="9260" y="585"/>
                  </a:lnTo>
                  <a:lnTo>
                    <a:pt x="9130" y="390"/>
                  </a:lnTo>
                  <a:lnTo>
                    <a:pt x="8935" y="227"/>
                  </a:lnTo>
                  <a:lnTo>
                    <a:pt x="8740" y="130"/>
                  </a:lnTo>
                  <a:lnTo>
                    <a:pt x="8513" y="32"/>
                  </a:lnTo>
                  <a:lnTo>
                    <a:pt x="8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 flipH="1">
              <a:off x="1107324" y="-3991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33" y="976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8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 flipH="1">
              <a:off x="1222406" y="-3991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 flipH="1">
              <a:off x="1336427" y="-3991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6"/>
                  </a:lnTo>
                  <a:lnTo>
                    <a:pt x="0" y="846"/>
                  </a:lnTo>
                  <a:lnTo>
                    <a:pt x="33" y="976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7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 flipH="1">
              <a:off x="1451509" y="-3991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228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65" y="976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65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 flipH="1">
              <a:off x="1566592" y="-3991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65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 flipH="1">
              <a:off x="8506987" y="73750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68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60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68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 flipH="1">
              <a:off x="8637751" y="73750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26" y="1495"/>
                  </a:lnTo>
                  <a:lnTo>
                    <a:pt x="488" y="1560"/>
                  </a:lnTo>
                  <a:lnTo>
                    <a:pt x="618" y="1592"/>
                  </a:lnTo>
                  <a:lnTo>
                    <a:pt x="780" y="1625"/>
                  </a:lnTo>
                  <a:lnTo>
                    <a:pt x="943" y="1592"/>
                  </a:lnTo>
                  <a:lnTo>
                    <a:pt x="1105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 flipH="1">
              <a:off x="8769578" y="73750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 flipH="1">
              <a:off x="8900342" y="73750"/>
              <a:ext cx="52325" cy="52325"/>
            </a:xfrm>
            <a:custGeom>
              <a:avLst/>
              <a:gdLst/>
              <a:ahLst/>
              <a:cxnLst/>
              <a:rect l="l" t="t" r="r" b="b"/>
              <a:pathLst>
                <a:path w="1625" h="1625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63"/>
                  </a:lnTo>
                  <a:lnTo>
                    <a:pt x="260" y="260"/>
                  </a:lnTo>
                  <a:lnTo>
                    <a:pt x="163" y="358"/>
                  </a:lnTo>
                  <a:lnTo>
                    <a:pt x="65" y="520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38"/>
                  </a:lnTo>
                  <a:lnTo>
                    <a:pt x="163" y="1268"/>
                  </a:lnTo>
                  <a:lnTo>
                    <a:pt x="260" y="1398"/>
                  </a:lnTo>
                  <a:lnTo>
                    <a:pt x="358" y="1495"/>
                  </a:lnTo>
                  <a:lnTo>
                    <a:pt x="520" y="1560"/>
                  </a:lnTo>
                  <a:lnTo>
                    <a:pt x="650" y="1592"/>
                  </a:lnTo>
                  <a:lnTo>
                    <a:pt x="812" y="1625"/>
                  </a:lnTo>
                  <a:lnTo>
                    <a:pt x="975" y="1592"/>
                  </a:lnTo>
                  <a:lnTo>
                    <a:pt x="1137" y="1560"/>
                  </a:lnTo>
                  <a:lnTo>
                    <a:pt x="1267" y="1495"/>
                  </a:lnTo>
                  <a:lnTo>
                    <a:pt x="1397" y="1398"/>
                  </a:lnTo>
                  <a:lnTo>
                    <a:pt x="1495" y="1268"/>
                  </a:lnTo>
                  <a:lnTo>
                    <a:pt x="1560" y="1138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520"/>
                  </a:lnTo>
                  <a:lnTo>
                    <a:pt x="1495" y="358"/>
                  </a:lnTo>
                  <a:lnTo>
                    <a:pt x="1397" y="260"/>
                  </a:lnTo>
                  <a:lnTo>
                    <a:pt x="1267" y="163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 flipH="1">
              <a:off x="9032169" y="73750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 flipH="1">
              <a:off x="1107324" y="933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 flipH="1">
              <a:off x="1222406" y="933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6" y="130"/>
                  </a:lnTo>
                  <a:lnTo>
                    <a:pt x="196" y="228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6" y="1397"/>
                  </a:lnTo>
                  <a:lnTo>
                    <a:pt x="976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6" y="65"/>
                  </a:lnTo>
                  <a:lnTo>
                    <a:pt x="846" y="3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 flipH="1">
              <a:off x="1336427" y="933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 flipH="1">
              <a:off x="1451509" y="933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5" y="130"/>
                  </a:lnTo>
                  <a:lnTo>
                    <a:pt x="195" y="228"/>
                  </a:lnTo>
                  <a:lnTo>
                    <a:pt x="130" y="325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 flipH="1">
              <a:off x="1566592" y="9331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85" y="33"/>
                  </a:lnTo>
                  <a:lnTo>
                    <a:pt x="455" y="65"/>
                  </a:lnTo>
                  <a:lnTo>
                    <a:pt x="325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65"/>
                  </a:lnTo>
                  <a:lnTo>
                    <a:pt x="585" y="1397"/>
                  </a:lnTo>
                  <a:lnTo>
                    <a:pt x="845" y="1397"/>
                  </a:lnTo>
                  <a:lnTo>
                    <a:pt x="975" y="1365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228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 flipH="1">
              <a:off x="4211676" y="119261"/>
              <a:ext cx="130796" cy="130829"/>
            </a:xfrm>
            <a:custGeom>
              <a:avLst/>
              <a:gdLst/>
              <a:ahLst/>
              <a:cxnLst/>
              <a:rect l="l" t="t" r="r" b="b"/>
              <a:pathLst>
                <a:path w="4062" h="4063" extrusionOk="0">
                  <a:moveTo>
                    <a:pt x="2047" y="1"/>
                  </a:moveTo>
                  <a:lnTo>
                    <a:pt x="1820" y="33"/>
                  </a:lnTo>
                  <a:lnTo>
                    <a:pt x="1625" y="66"/>
                  </a:lnTo>
                  <a:lnTo>
                    <a:pt x="1430" y="98"/>
                  </a:lnTo>
                  <a:lnTo>
                    <a:pt x="1235" y="163"/>
                  </a:lnTo>
                  <a:lnTo>
                    <a:pt x="910" y="358"/>
                  </a:lnTo>
                  <a:lnTo>
                    <a:pt x="585" y="618"/>
                  </a:lnTo>
                  <a:lnTo>
                    <a:pt x="357" y="911"/>
                  </a:lnTo>
                  <a:lnTo>
                    <a:pt x="163" y="1268"/>
                  </a:lnTo>
                  <a:lnTo>
                    <a:pt x="98" y="1431"/>
                  </a:lnTo>
                  <a:lnTo>
                    <a:pt x="33" y="1625"/>
                  </a:lnTo>
                  <a:lnTo>
                    <a:pt x="0" y="1853"/>
                  </a:lnTo>
                  <a:lnTo>
                    <a:pt x="0" y="2048"/>
                  </a:lnTo>
                  <a:lnTo>
                    <a:pt x="0" y="2243"/>
                  </a:lnTo>
                  <a:lnTo>
                    <a:pt x="33" y="2470"/>
                  </a:lnTo>
                  <a:lnTo>
                    <a:pt x="98" y="2665"/>
                  </a:lnTo>
                  <a:lnTo>
                    <a:pt x="163" y="2828"/>
                  </a:lnTo>
                  <a:lnTo>
                    <a:pt x="357" y="3185"/>
                  </a:lnTo>
                  <a:lnTo>
                    <a:pt x="585" y="3477"/>
                  </a:lnTo>
                  <a:lnTo>
                    <a:pt x="910" y="3737"/>
                  </a:lnTo>
                  <a:lnTo>
                    <a:pt x="1235" y="3932"/>
                  </a:lnTo>
                  <a:lnTo>
                    <a:pt x="1430" y="3997"/>
                  </a:lnTo>
                  <a:lnTo>
                    <a:pt x="1625" y="4030"/>
                  </a:lnTo>
                  <a:lnTo>
                    <a:pt x="1820" y="4062"/>
                  </a:lnTo>
                  <a:lnTo>
                    <a:pt x="2242" y="4062"/>
                  </a:lnTo>
                  <a:lnTo>
                    <a:pt x="2437" y="4030"/>
                  </a:lnTo>
                  <a:lnTo>
                    <a:pt x="2632" y="3997"/>
                  </a:lnTo>
                  <a:lnTo>
                    <a:pt x="2827" y="3932"/>
                  </a:lnTo>
                  <a:lnTo>
                    <a:pt x="3184" y="3737"/>
                  </a:lnTo>
                  <a:lnTo>
                    <a:pt x="3477" y="3477"/>
                  </a:lnTo>
                  <a:lnTo>
                    <a:pt x="3736" y="3185"/>
                  </a:lnTo>
                  <a:lnTo>
                    <a:pt x="3899" y="2828"/>
                  </a:lnTo>
                  <a:lnTo>
                    <a:pt x="3964" y="2665"/>
                  </a:lnTo>
                  <a:lnTo>
                    <a:pt x="4029" y="2470"/>
                  </a:lnTo>
                  <a:lnTo>
                    <a:pt x="4061" y="2243"/>
                  </a:lnTo>
                  <a:lnTo>
                    <a:pt x="4061" y="2048"/>
                  </a:lnTo>
                  <a:lnTo>
                    <a:pt x="4061" y="1853"/>
                  </a:lnTo>
                  <a:lnTo>
                    <a:pt x="4029" y="1625"/>
                  </a:lnTo>
                  <a:lnTo>
                    <a:pt x="3964" y="1431"/>
                  </a:lnTo>
                  <a:lnTo>
                    <a:pt x="3899" y="1268"/>
                  </a:lnTo>
                  <a:lnTo>
                    <a:pt x="3736" y="911"/>
                  </a:lnTo>
                  <a:lnTo>
                    <a:pt x="3477" y="618"/>
                  </a:lnTo>
                  <a:lnTo>
                    <a:pt x="3184" y="358"/>
                  </a:lnTo>
                  <a:lnTo>
                    <a:pt x="2827" y="163"/>
                  </a:lnTo>
                  <a:lnTo>
                    <a:pt x="2632" y="98"/>
                  </a:lnTo>
                  <a:lnTo>
                    <a:pt x="2437" y="66"/>
                  </a:lnTo>
                  <a:lnTo>
                    <a:pt x="2242" y="3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 flipH="1">
              <a:off x="-315817" y="173037"/>
              <a:ext cx="1058736" cy="1369498"/>
            </a:xfrm>
            <a:custGeom>
              <a:avLst/>
              <a:gdLst/>
              <a:ahLst/>
              <a:cxnLst/>
              <a:rect l="l" t="t" r="r" b="b"/>
              <a:pathLst>
                <a:path w="32880" h="42531" extrusionOk="0">
                  <a:moveTo>
                    <a:pt x="28981" y="1"/>
                  </a:moveTo>
                  <a:lnTo>
                    <a:pt x="28624" y="33"/>
                  </a:lnTo>
                  <a:lnTo>
                    <a:pt x="28266" y="98"/>
                  </a:lnTo>
                  <a:lnTo>
                    <a:pt x="27942" y="196"/>
                  </a:lnTo>
                  <a:lnTo>
                    <a:pt x="27617" y="358"/>
                  </a:lnTo>
                  <a:lnTo>
                    <a:pt x="27292" y="521"/>
                  </a:lnTo>
                  <a:lnTo>
                    <a:pt x="26999" y="715"/>
                  </a:lnTo>
                  <a:lnTo>
                    <a:pt x="26707" y="943"/>
                  </a:lnTo>
                  <a:lnTo>
                    <a:pt x="26447" y="1203"/>
                  </a:lnTo>
                  <a:lnTo>
                    <a:pt x="26220" y="1495"/>
                  </a:lnTo>
                  <a:lnTo>
                    <a:pt x="715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0" y="38729"/>
                  </a:lnTo>
                  <a:lnTo>
                    <a:pt x="0" y="39086"/>
                  </a:lnTo>
                  <a:lnTo>
                    <a:pt x="33" y="39444"/>
                  </a:lnTo>
                  <a:lnTo>
                    <a:pt x="130" y="39801"/>
                  </a:lnTo>
                  <a:lnTo>
                    <a:pt x="228" y="40126"/>
                  </a:lnTo>
                  <a:lnTo>
                    <a:pt x="357" y="40451"/>
                  </a:lnTo>
                  <a:lnTo>
                    <a:pt x="520" y="40776"/>
                  </a:lnTo>
                  <a:lnTo>
                    <a:pt x="747" y="41068"/>
                  </a:lnTo>
                  <a:lnTo>
                    <a:pt x="975" y="41360"/>
                  </a:lnTo>
                  <a:lnTo>
                    <a:pt x="1235" y="41620"/>
                  </a:lnTo>
                  <a:lnTo>
                    <a:pt x="1527" y="41848"/>
                  </a:lnTo>
                  <a:lnTo>
                    <a:pt x="1852" y="42043"/>
                  </a:lnTo>
                  <a:lnTo>
                    <a:pt x="2177" y="42238"/>
                  </a:lnTo>
                  <a:lnTo>
                    <a:pt x="2502" y="42368"/>
                  </a:lnTo>
                  <a:lnTo>
                    <a:pt x="2859" y="42465"/>
                  </a:lnTo>
                  <a:lnTo>
                    <a:pt x="3217" y="42530"/>
                  </a:lnTo>
                  <a:lnTo>
                    <a:pt x="3899" y="42530"/>
                  </a:lnTo>
                  <a:lnTo>
                    <a:pt x="4256" y="42498"/>
                  </a:lnTo>
                  <a:lnTo>
                    <a:pt x="4614" y="42433"/>
                  </a:lnTo>
                  <a:lnTo>
                    <a:pt x="4939" y="42335"/>
                  </a:lnTo>
                  <a:lnTo>
                    <a:pt x="5263" y="42173"/>
                  </a:lnTo>
                  <a:lnTo>
                    <a:pt x="5588" y="42010"/>
                  </a:lnTo>
                  <a:lnTo>
                    <a:pt x="5881" y="41815"/>
                  </a:lnTo>
                  <a:lnTo>
                    <a:pt x="6173" y="41588"/>
                  </a:lnTo>
                  <a:lnTo>
                    <a:pt x="6433" y="41328"/>
                  </a:lnTo>
                  <a:lnTo>
                    <a:pt x="6661" y="41036"/>
                  </a:lnTo>
                  <a:lnTo>
                    <a:pt x="32165" y="5816"/>
                  </a:lnTo>
                  <a:lnTo>
                    <a:pt x="32393" y="5524"/>
                  </a:lnTo>
                  <a:lnTo>
                    <a:pt x="32555" y="5167"/>
                  </a:lnTo>
                  <a:lnTo>
                    <a:pt x="32685" y="4842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0" y="3802"/>
                  </a:lnTo>
                  <a:lnTo>
                    <a:pt x="32880" y="3445"/>
                  </a:lnTo>
                  <a:lnTo>
                    <a:pt x="32815" y="3087"/>
                  </a:lnTo>
                  <a:lnTo>
                    <a:pt x="32750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60" y="1755"/>
                  </a:lnTo>
                  <a:lnTo>
                    <a:pt x="32133" y="1463"/>
                  </a:lnTo>
                  <a:lnTo>
                    <a:pt x="31905" y="1170"/>
                  </a:lnTo>
                  <a:lnTo>
                    <a:pt x="31645" y="910"/>
                  </a:lnTo>
                  <a:lnTo>
                    <a:pt x="31353" y="683"/>
                  </a:lnTo>
                  <a:lnTo>
                    <a:pt x="31028" y="488"/>
                  </a:lnTo>
                  <a:lnTo>
                    <a:pt x="30703" y="326"/>
                  </a:lnTo>
                  <a:lnTo>
                    <a:pt x="30378" y="196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 flipH="1">
              <a:off x="8506987" y="18567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60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 flipH="1">
              <a:off x="8637751" y="18567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60" y="976"/>
                  </a:lnTo>
                  <a:lnTo>
                    <a:pt x="1593" y="813"/>
                  </a:lnTo>
                  <a:lnTo>
                    <a:pt x="1560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 flipH="1">
              <a:off x="8769578" y="18567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 flipH="1">
              <a:off x="8900342" y="185677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1"/>
                  </a:lnTo>
                  <a:lnTo>
                    <a:pt x="0" y="813"/>
                  </a:lnTo>
                  <a:lnTo>
                    <a:pt x="33" y="976"/>
                  </a:lnTo>
                  <a:lnTo>
                    <a:pt x="65" y="1106"/>
                  </a:lnTo>
                  <a:lnTo>
                    <a:pt x="163" y="1236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6"/>
                  </a:lnTo>
                  <a:lnTo>
                    <a:pt x="1560" y="1106"/>
                  </a:lnTo>
                  <a:lnTo>
                    <a:pt x="1592" y="976"/>
                  </a:lnTo>
                  <a:lnTo>
                    <a:pt x="1625" y="813"/>
                  </a:lnTo>
                  <a:lnTo>
                    <a:pt x="1592" y="651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 flipH="1">
              <a:off x="9032169" y="18567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 flipH="1">
              <a:off x="1107324" y="1905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33" y="976"/>
                  </a:lnTo>
                  <a:lnTo>
                    <a:pt x="98" y="1106"/>
                  </a:lnTo>
                  <a:lnTo>
                    <a:pt x="196" y="1203"/>
                  </a:lnTo>
                  <a:lnTo>
                    <a:pt x="293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073" y="1301"/>
                  </a:lnTo>
                  <a:lnTo>
                    <a:pt x="1170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8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 flipH="1">
              <a:off x="1222406" y="1905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6"/>
                  </a:lnTo>
                  <a:lnTo>
                    <a:pt x="196" y="1203"/>
                  </a:lnTo>
                  <a:lnTo>
                    <a:pt x="326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300" y="1106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 flipH="1">
              <a:off x="1336427" y="1905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228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6"/>
                  </a:lnTo>
                  <a:lnTo>
                    <a:pt x="0" y="846"/>
                  </a:lnTo>
                  <a:lnTo>
                    <a:pt x="33" y="976"/>
                  </a:lnTo>
                  <a:lnTo>
                    <a:pt x="98" y="1106"/>
                  </a:lnTo>
                  <a:lnTo>
                    <a:pt x="195" y="1203"/>
                  </a:lnTo>
                  <a:lnTo>
                    <a:pt x="293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66"/>
                  </a:lnTo>
                  <a:lnTo>
                    <a:pt x="1073" y="1301"/>
                  </a:lnTo>
                  <a:lnTo>
                    <a:pt x="1170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65" y="846"/>
                  </a:lnTo>
                  <a:lnTo>
                    <a:pt x="1397" y="716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228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 flipH="1">
              <a:off x="1451509" y="1905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228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6"/>
                  </a:lnTo>
                  <a:lnTo>
                    <a:pt x="1" y="846"/>
                  </a:lnTo>
                  <a:lnTo>
                    <a:pt x="65" y="976"/>
                  </a:lnTo>
                  <a:lnTo>
                    <a:pt x="130" y="1106"/>
                  </a:lnTo>
                  <a:lnTo>
                    <a:pt x="195" y="1203"/>
                  </a:lnTo>
                  <a:lnTo>
                    <a:pt x="325" y="1301"/>
                  </a:lnTo>
                  <a:lnTo>
                    <a:pt x="423" y="1366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268" y="1106"/>
                  </a:lnTo>
                  <a:lnTo>
                    <a:pt x="1333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 flipH="1">
              <a:off x="1566592" y="190594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228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6"/>
                  </a:lnTo>
                  <a:lnTo>
                    <a:pt x="33" y="846"/>
                  </a:lnTo>
                  <a:lnTo>
                    <a:pt x="66" y="976"/>
                  </a:lnTo>
                  <a:lnTo>
                    <a:pt x="131" y="1106"/>
                  </a:lnTo>
                  <a:lnTo>
                    <a:pt x="228" y="1203"/>
                  </a:lnTo>
                  <a:lnTo>
                    <a:pt x="325" y="1301"/>
                  </a:lnTo>
                  <a:lnTo>
                    <a:pt x="455" y="1366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66"/>
                  </a:lnTo>
                  <a:lnTo>
                    <a:pt x="1105" y="1301"/>
                  </a:lnTo>
                  <a:lnTo>
                    <a:pt x="1203" y="1203"/>
                  </a:lnTo>
                  <a:lnTo>
                    <a:pt x="1300" y="1106"/>
                  </a:lnTo>
                  <a:lnTo>
                    <a:pt x="1365" y="976"/>
                  </a:lnTo>
                  <a:lnTo>
                    <a:pt x="1398" y="846"/>
                  </a:lnTo>
                  <a:lnTo>
                    <a:pt x="1398" y="716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228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 flipH="1">
              <a:off x="1107324" y="2879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 flipH="1">
              <a:off x="1222406" y="2879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0"/>
                  </a:lnTo>
                  <a:lnTo>
                    <a:pt x="196" y="195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 flipH="1">
              <a:off x="1336427" y="2879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325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33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 flipH="1">
              <a:off x="1451509" y="2879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0"/>
                  </a:lnTo>
                  <a:lnTo>
                    <a:pt x="195" y="195"/>
                  </a:lnTo>
                  <a:lnTo>
                    <a:pt x="130" y="325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300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 flipH="1">
              <a:off x="1566592" y="287902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0"/>
                  </a:lnTo>
                  <a:lnTo>
                    <a:pt x="228" y="195"/>
                  </a:lnTo>
                  <a:lnTo>
                    <a:pt x="131" y="325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300"/>
                  </a:lnTo>
                  <a:lnTo>
                    <a:pt x="455" y="1333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300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 flipH="1">
              <a:off x="8506987" y="297636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 flipH="1">
              <a:off x="8637751" y="297636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0"/>
                  </a:move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60"/>
                  </a:lnTo>
                  <a:lnTo>
                    <a:pt x="780" y="1592"/>
                  </a:lnTo>
                  <a:lnTo>
                    <a:pt x="943" y="1560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 flipH="1">
              <a:off x="8769578" y="297636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 flipH="1">
              <a:off x="8900342" y="297636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0"/>
                  </a:move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25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60"/>
                  </a:lnTo>
                  <a:lnTo>
                    <a:pt x="812" y="1592"/>
                  </a:lnTo>
                  <a:lnTo>
                    <a:pt x="975" y="1560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25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 flipH="1">
              <a:off x="9032169" y="297636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 flipH="1">
              <a:off x="1107324" y="3852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195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 flipH="1">
              <a:off x="1222406" y="3852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6" y="130"/>
                  </a:lnTo>
                  <a:lnTo>
                    <a:pt x="196" y="195"/>
                  </a:lnTo>
                  <a:lnTo>
                    <a:pt x="131" y="325"/>
                  </a:lnTo>
                  <a:lnTo>
                    <a:pt x="66" y="422"/>
                  </a:lnTo>
                  <a:lnTo>
                    <a:pt x="33" y="552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2"/>
                  </a:lnTo>
                  <a:lnTo>
                    <a:pt x="326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6" y="1397"/>
                  </a:lnTo>
                  <a:lnTo>
                    <a:pt x="976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65" y="422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6" y="65"/>
                  </a:lnTo>
                  <a:lnTo>
                    <a:pt x="846" y="33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 flipH="1">
              <a:off x="1336427" y="3852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195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2"/>
                  </a:lnTo>
                  <a:lnTo>
                    <a:pt x="293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32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195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 flipH="1">
              <a:off x="1451509" y="3852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325" y="130"/>
                  </a:lnTo>
                  <a:lnTo>
                    <a:pt x="195" y="195"/>
                  </a:lnTo>
                  <a:lnTo>
                    <a:pt x="130" y="325"/>
                  </a:lnTo>
                  <a:lnTo>
                    <a:pt x="65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2"/>
                  </a:lnTo>
                  <a:lnTo>
                    <a:pt x="325" y="1300"/>
                  </a:lnTo>
                  <a:lnTo>
                    <a:pt x="423" y="1332"/>
                  </a:lnTo>
                  <a:lnTo>
                    <a:pt x="553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 flipH="1">
              <a:off x="1566592" y="385210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0"/>
                  </a:moveTo>
                  <a:lnTo>
                    <a:pt x="585" y="33"/>
                  </a:lnTo>
                  <a:lnTo>
                    <a:pt x="455" y="65"/>
                  </a:lnTo>
                  <a:lnTo>
                    <a:pt x="325" y="130"/>
                  </a:lnTo>
                  <a:lnTo>
                    <a:pt x="228" y="195"/>
                  </a:lnTo>
                  <a:lnTo>
                    <a:pt x="131" y="325"/>
                  </a:lnTo>
                  <a:lnTo>
                    <a:pt x="66" y="422"/>
                  </a:lnTo>
                  <a:lnTo>
                    <a:pt x="33" y="552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2"/>
                  </a:lnTo>
                  <a:lnTo>
                    <a:pt x="325" y="1300"/>
                  </a:lnTo>
                  <a:lnTo>
                    <a:pt x="455" y="1332"/>
                  </a:lnTo>
                  <a:lnTo>
                    <a:pt x="585" y="1397"/>
                  </a:lnTo>
                  <a:lnTo>
                    <a:pt x="845" y="1397"/>
                  </a:lnTo>
                  <a:lnTo>
                    <a:pt x="975" y="1332"/>
                  </a:lnTo>
                  <a:lnTo>
                    <a:pt x="1105" y="1300"/>
                  </a:lnTo>
                  <a:lnTo>
                    <a:pt x="1203" y="1202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2"/>
                  </a:lnTo>
                  <a:lnTo>
                    <a:pt x="1365" y="422"/>
                  </a:lnTo>
                  <a:lnTo>
                    <a:pt x="1300" y="325"/>
                  </a:lnTo>
                  <a:lnTo>
                    <a:pt x="1203" y="195"/>
                  </a:lnTo>
                  <a:lnTo>
                    <a:pt x="1105" y="130"/>
                  </a:lnTo>
                  <a:lnTo>
                    <a:pt x="975" y="65"/>
                  </a:lnTo>
                  <a:lnTo>
                    <a:pt x="845" y="3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 rot="5400000" flipH="1">
              <a:off x="6958004" y="-287320"/>
              <a:ext cx="402822" cy="957306"/>
            </a:xfrm>
            <a:custGeom>
              <a:avLst/>
              <a:gdLst/>
              <a:ahLst/>
              <a:cxnLst/>
              <a:rect l="l" t="t" r="r" b="b"/>
              <a:pathLst>
                <a:path w="12510" h="29730" fill="none" extrusionOk="0">
                  <a:moveTo>
                    <a:pt x="12509" y="27552"/>
                  </a:moveTo>
                  <a:lnTo>
                    <a:pt x="12509" y="27552"/>
                  </a:lnTo>
                  <a:lnTo>
                    <a:pt x="11957" y="27423"/>
                  </a:lnTo>
                  <a:lnTo>
                    <a:pt x="11405" y="27293"/>
                  </a:lnTo>
                  <a:lnTo>
                    <a:pt x="10885" y="27098"/>
                  </a:lnTo>
                  <a:lnTo>
                    <a:pt x="10365" y="26903"/>
                  </a:lnTo>
                  <a:lnTo>
                    <a:pt x="9845" y="26708"/>
                  </a:lnTo>
                  <a:lnTo>
                    <a:pt x="9358" y="26480"/>
                  </a:lnTo>
                  <a:lnTo>
                    <a:pt x="8870" y="26220"/>
                  </a:lnTo>
                  <a:lnTo>
                    <a:pt x="8383" y="25928"/>
                  </a:lnTo>
                  <a:lnTo>
                    <a:pt x="7928" y="25636"/>
                  </a:lnTo>
                  <a:lnTo>
                    <a:pt x="7473" y="25343"/>
                  </a:lnTo>
                  <a:lnTo>
                    <a:pt x="7051" y="25018"/>
                  </a:lnTo>
                  <a:lnTo>
                    <a:pt x="6629" y="24661"/>
                  </a:lnTo>
                  <a:lnTo>
                    <a:pt x="6239" y="24303"/>
                  </a:lnTo>
                  <a:lnTo>
                    <a:pt x="5849" y="23914"/>
                  </a:lnTo>
                  <a:lnTo>
                    <a:pt x="5459" y="23524"/>
                  </a:lnTo>
                  <a:lnTo>
                    <a:pt x="5102" y="23101"/>
                  </a:lnTo>
                  <a:lnTo>
                    <a:pt x="4777" y="22679"/>
                  </a:lnTo>
                  <a:lnTo>
                    <a:pt x="4452" y="22224"/>
                  </a:lnTo>
                  <a:lnTo>
                    <a:pt x="4159" y="21769"/>
                  </a:lnTo>
                  <a:lnTo>
                    <a:pt x="3867" y="21314"/>
                  </a:lnTo>
                  <a:lnTo>
                    <a:pt x="3607" y="20827"/>
                  </a:lnTo>
                  <a:lnTo>
                    <a:pt x="3347" y="20340"/>
                  </a:lnTo>
                  <a:lnTo>
                    <a:pt x="3152" y="19820"/>
                  </a:lnTo>
                  <a:lnTo>
                    <a:pt x="2925" y="19333"/>
                  </a:lnTo>
                  <a:lnTo>
                    <a:pt x="2762" y="18780"/>
                  </a:lnTo>
                  <a:lnTo>
                    <a:pt x="2600" y="18260"/>
                  </a:lnTo>
                  <a:lnTo>
                    <a:pt x="2470" y="17708"/>
                  </a:lnTo>
                  <a:lnTo>
                    <a:pt x="2340" y="17156"/>
                  </a:lnTo>
                  <a:lnTo>
                    <a:pt x="2275" y="16603"/>
                  </a:lnTo>
                  <a:lnTo>
                    <a:pt x="2210" y="16019"/>
                  </a:lnTo>
                  <a:lnTo>
                    <a:pt x="2178" y="15466"/>
                  </a:lnTo>
                  <a:lnTo>
                    <a:pt x="2145" y="14881"/>
                  </a:lnTo>
                  <a:lnTo>
                    <a:pt x="2145" y="14881"/>
                  </a:lnTo>
                  <a:lnTo>
                    <a:pt x="2178" y="14297"/>
                  </a:lnTo>
                  <a:lnTo>
                    <a:pt x="2210" y="13712"/>
                  </a:lnTo>
                  <a:lnTo>
                    <a:pt x="2275" y="13127"/>
                  </a:lnTo>
                  <a:lnTo>
                    <a:pt x="2340" y="12575"/>
                  </a:lnTo>
                  <a:lnTo>
                    <a:pt x="2470" y="12022"/>
                  </a:lnTo>
                  <a:lnTo>
                    <a:pt x="2600" y="11470"/>
                  </a:lnTo>
                  <a:lnTo>
                    <a:pt x="2762" y="10950"/>
                  </a:lnTo>
                  <a:lnTo>
                    <a:pt x="2925" y="10430"/>
                  </a:lnTo>
                  <a:lnTo>
                    <a:pt x="3152" y="9910"/>
                  </a:lnTo>
                  <a:lnTo>
                    <a:pt x="3347" y="9391"/>
                  </a:lnTo>
                  <a:lnTo>
                    <a:pt x="3607" y="8903"/>
                  </a:lnTo>
                  <a:lnTo>
                    <a:pt x="3867" y="8416"/>
                  </a:lnTo>
                  <a:lnTo>
                    <a:pt x="4159" y="7961"/>
                  </a:lnTo>
                  <a:lnTo>
                    <a:pt x="4452" y="7506"/>
                  </a:lnTo>
                  <a:lnTo>
                    <a:pt x="4777" y="7051"/>
                  </a:lnTo>
                  <a:lnTo>
                    <a:pt x="5102" y="6629"/>
                  </a:lnTo>
                  <a:lnTo>
                    <a:pt x="5459" y="6239"/>
                  </a:lnTo>
                  <a:lnTo>
                    <a:pt x="5849" y="5817"/>
                  </a:lnTo>
                  <a:lnTo>
                    <a:pt x="6239" y="5459"/>
                  </a:lnTo>
                  <a:lnTo>
                    <a:pt x="6629" y="5069"/>
                  </a:lnTo>
                  <a:lnTo>
                    <a:pt x="7051" y="4745"/>
                  </a:lnTo>
                  <a:lnTo>
                    <a:pt x="7473" y="4420"/>
                  </a:lnTo>
                  <a:lnTo>
                    <a:pt x="7928" y="4095"/>
                  </a:lnTo>
                  <a:lnTo>
                    <a:pt x="8383" y="3802"/>
                  </a:lnTo>
                  <a:lnTo>
                    <a:pt x="8870" y="3510"/>
                  </a:lnTo>
                  <a:lnTo>
                    <a:pt x="9358" y="3282"/>
                  </a:lnTo>
                  <a:lnTo>
                    <a:pt x="9845" y="3023"/>
                  </a:lnTo>
                  <a:lnTo>
                    <a:pt x="10365" y="2828"/>
                  </a:lnTo>
                  <a:lnTo>
                    <a:pt x="10885" y="2633"/>
                  </a:lnTo>
                  <a:lnTo>
                    <a:pt x="11405" y="2470"/>
                  </a:lnTo>
                  <a:lnTo>
                    <a:pt x="11957" y="2308"/>
                  </a:lnTo>
                  <a:lnTo>
                    <a:pt x="12509" y="2178"/>
                  </a:lnTo>
                  <a:lnTo>
                    <a:pt x="12509" y="1"/>
                  </a:lnTo>
                  <a:lnTo>
                    <a:pt x="12509" y="1"/>
                  </a:lnTo>
                  <a:lnTo>
                    <a:pt x="11860" y="131"/>
                  </a:lnTo>
                  <a:lnTo>
                    <a:pt x="11210" y="293"/>
                  </a:lnTo>
                  <a:lnTo>
                    <a:pt x="10560" y="488"/>
                  </a:lnTo>
                  <a:lnTo>
                    <a:pt x="9943" y="683"/>
                  </a:lnTo>
                  <a:lnTo>
                    <a:pt x="9325" y="943"/>
                  </a:lnTo>
                  <a:lnTo>
                    <a:pt x="8708" y="1203"/>
                  </a:lnTo>
                  <a:lnTo>
                    <a:pt x="8123" y="1496"/>
                  </a:lnTo>
                  <a:lnTo>
                    <a:pt x="7571" y="1820"/>
                  </a:lnTo>
                  <a:lnTo>
                    <a:pt x="7019" y="2145"/>
                  </a:lnTo>
                  <a:lnTo>
                    <a:pt x="6466" y="2503"/>
                  </a:lnTo>
                  <a:lnTo>
                    <a:pt x="5946" y="2893"/>
                  </a:lnTo>
                  <a:lnTo>
                    <a:pt x="5427" y="3282"/>
                  </a:lnTo>
                  <a:lnTo>
                    <a:pt x="4939" y="3705"/>
                  </a:lnTo>
                  <a:lnTo>
                    <a:pt x="4484" y="4160"/>
                  </a:lnTo>
                  <a:lnTo>
                    <a:pt x="4029" y="4615"/>
                  </a:lnTo>
                  <a:lnTo>
                    <a:pt x="3607" y="5102"/>
                  </a:lnTo>
                  <a:lnTo>
                    <a:pt x="3185" y="5622"/>
                  </a:lnTo>
                  <a:lnTo>
                    <a:pt x="2795" y="6142"/>
                  </a:lnTo>
                  <a:lnTo>
                    <a:pt x="2437" y="6661"/>
                  </a:lnTo>
                  <a:lnTo>
                    <a:pt x="2080" y="7214"/>
                  </a:lnTo>
                  <a:lnTo>
                    <a:pt x="1788" y="7799"/>
                  </a:lnTo>
                  <a:lnTo>
                    <a:pt x="1495" y="8383"/>
                  </a:lnTo>
                  <a:lnTo>
                    <a:pt x="1203" y="8968"/>
                  </a:lnTo>
                  <a:lnTo>
                    <a:pt x="975" y="9586"/>
                  </a:lnTo>
                  <a:lnTo>
                    <a:pt x="748" y="10203"/>
                  </a:lnTo>
                  <a:lnTo>
                    <a:pt x="553" y="10853"/>
                  </a:lnTo>
                  <a:lnTo>
                    <a:pt x="391" y="11502"/>
                  </a:lnTo>
                  <a:lnTo>
                    <a:pt x="261" y="12152"/>
                  </a:lnTo>
                  <a:lnTo>
                    <a:pt x="163" y="12802"/>
                  </a:lnTo>
                  <a:lnTo>
                    <a:pt x="66" y="13484"/>
                  </a:lnTo>
                  <a:lnTo>
                    <a:pt x="33" y="14167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33" y="15564"/>
                  </a:lnTo>
                  <a:lnTo>
                    <a:pt x="66" y="16246"/>
                  </a:lnTo>
                  <a:lnTo>
                    <a:pt x="163" y="16928"/>
                  </a:lnTo>
                  <a:lnTo>
                    <a:pt x="261" y="17578"/>
                  </a:lnTo>
                  <a:lnTo>
                    <a:pt x="391" y="18260"/>
                  </a:lnTo>
                  <a:lnTo>
                    <a:pt x="553" y="18910"/>
                  </a:lnTo>
                  <a:lnTo>
                    <a:pt x="748" y="19527"/>
                  </a:lnTo>
                  <a:lnTo>
                    <a:pt x="975" y="20145"/>
                  </a:lnTo>
                  <a:lnTo>
                    <a:pt x="1203" y="20762"/>
                  </a:lnTo>
                  <a:lnTo>
                    <a:pt x="1495" y="21347"/>
                  </a:lnTo>
                  <a:lnTo>
                    <a:pt x="1788" y="21932"/>
                  </a:lnTo>
                  <a:lnTo>
                    <a:pt x="2080" y="22517"/>
                  </a:lnTo>
                  <a:lnTo>
                    <a:pt x="2437" y="23069"/>
                  </a:lnTo>
                  <a:lnTo>
                    <a:pt x="2795" y="23589"/>
                  </a:lnTo>
                  <a:lnTo>
                    <a:pt x="3185" y="24109"/>
                  </a:lnTo>
                  <a:lnTo>
                    <a:pt x="3607" y="24628"/>
                  </a:lnTo>
                  <a:lnTo>
                    <a:pt x="4029" y="25116"/>
                  </a:lnTo>
                  <a:lnTo>
                    <a:pt x="4484" y="25571"/>
                  </a:lnTo>
                  <a:lnTo>
                    <a:pt x="4939" y="26025"/>
                  </a:lnTo>
                  <a:lnTo>
                    <a:pt x="5427" y="26448"/>
                  </a:lnTo>
                  <a:lnTo>
                    <a:pt x="5946" y="26838"/>
                  </a:lnTo>
                  <a:lnTo>
                    <a:pt x="6466" y="27228"/>
                  </a:lnTo>
                  <a:lnTo>
                    <a:pt x="7019" y="27585"/>
                  </a:lnTo>
                  <a:lnTo>
                    <a:pt x="7571" y="27942"/>
                  </a:lnTo>
                  <a:lnTo>
                    <a:pt x="8123" y="28235"/>
                  </a:lnTo>
                  <a:lnTo>
                    <a:pt x="8708" y="28527"/>
                  </a:lnTo>
                  <a:lnTo>
                    <a:pt x="9325" y="28787"/>
                  </a:lnTo>
                  <a:lnTo>
                    <a:pt x="9943" y="29047"/>
                  </a:lnTo>
                  <a:lnTo>
                    <a:pt x="10560" y="29242"/>
                  </a:lnTo>
                  <a:lnTo>
                    <a:pt x="11210" y="29437"/>
                  </a:lnTo>
                  <a:lnTo>
                    <a:pt x="11860" y="29599"/>
                  </a:lnTo>
                  <a:lnTo>
                    <a:pt x="12509" y="29729"/>
                  </a:lnTo>
                  <a:lnTo>
                    <a:pt x="12509" y="27552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 flipH="1">
              <a:off x="8506987" y="408533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 flipH="1">
              <a:off x="8637751" y="408533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92"/>
                  </a:lnTo>
                  <a:lnTo>
                    <a:pt x="943" y="1592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 flipH="1">
              <a:off x="8769578" y="408533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 flipH="1">
              <a:off x="8900342" y="408533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7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92"/>
                  </a:lnTo>
                  <a:lnTo>
                    <a:pt x="975" y="1592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67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 flipH="1">
              <a:off x="9032169" y="408533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 flipH="1">
              <a:off x="8506987" y="520460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 flipH="1">
              <a:off x="8637751" y="520460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1"/>
                  </a:move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60"/>
                  </a:lnTo>
                  <a:lnTo>
                    <a:pt x="780" y="1593"/>
                  </a:lnTo>
                  <a:lnTo>
                    <a:pt x="943" y="1560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 flipH="1">
              <a:off x="8769578" y="520460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 flipH="1">
              <a:off x="8900342" y="520460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1"/>
                  </a:move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60"/>
                  </a:lnTo>
                  <a:lnTo>
                    <a:pt x="812" y="1593"/>
                  </a:lnTo>
                  <a:lnTo>
                    <a:pt x="975" y="1560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 flipH="1">
              <a:off x="9032169" y="520460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 flipH="1">
              <a:off x="8506987" y="63135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 flipH="1">
              <a:off x="8637751" y="63135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60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 flipH="1">
              <a:off x="8769578" y="63135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 flipH="1">
              <a:off x="8900342" y="631357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8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60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60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68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 flipH="1">
              <a:off x="9032169" y="631357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 flipH="1">
              <a:off x="6212724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6" y="196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073" y="1268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196"/>
                  </a:lnTo>
                  <a:lnTo>
                    <a:pt x="1073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 flipH="1">
              <a:off x="6327806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6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6" y="131"/>
                  </a:lnTo>
                  <a:lnTo>
                    <a:pt x="196" y="196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196" y="1203"/>
                  </a:lnTo>
                  <a:lnTo>
                    <a:pt x="326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6" y="1398"/>
                  </a:lnTo>
                  <a:lnTo>
                    <a:pt x="976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6" y="66"/>
                  </a:lnTo>
                  <a:lnTo>
                    <a:pt x="846" y="33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 flipH="1">
              <a:off x="6441827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293" y="131"/>
                  </a:lnTo>
                  <a:lnTo>
                    <a:pt x="195" y="196"/>
                  </a:lnTo>
                  <a:lnTo>
                    <a:pt x="98" y="326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13" y="1398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170" y="196"/>
                  </a:lnTo>
                  <a:lnTo>
                    <a:pt x="1073" y="131"/>
                  </a:lnTo>
                  <a:lnTo>
                    <a:pt x="943" y="66"/>
                  </a:lnTo>
                  <a:lnTo>
                    <a:pt x="813" y="33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 flipH="1">
              <a:off x="6556909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53" y="33"/>
                  </a:lnTo>
                  <a:lnTo>
                    <a:pt x="423" y="66"/>
                  </a:lnTo>
                  <a:lnTo>
                    <a:pt x="325" y="131"/>
                  </a:lnTo>
                  <a:lnTo>
                    <a:pt x="195" y="196"/>
                  </a:lnTo>
                  <a:lnTo>
                    <a:pt x="130" y="326"/>
                  </a:lnTo>
                  <a:lnTo>
                    <a:pt x="65" y="423"/>
                  </a:lnTo>
                  <a:lnTo>
                    <a:pt x="1" y="553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65" y="975"/>
                  </a:lnTo>
                  <a:lnTo>
                    <a:pt x="130" y="1105"/>
                  </a:lnTo>
                  <a:lnTo>
                    <a:pt x="195" y="1203"/>
                  </a:lnTo>
                  <a:lnTo>
                    <a:pt x="325" y="1268"/>
                  </a:lnTo>
                  <a:lnTo>
                    <a:pt x="423" y="1333"/>
                  </a:lnTo>
                  <a:lnTo>
                    <a:pt x="553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33" y="423"/>
                  </a:lnTo>
                  <a:lnTo>
                    <a:pt x="1268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 flipH="1">
              <a:off x="6671992" y="1320687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5" y="1"/>
                  </a:moveTo>
                  <a:lnTo>
                    <a:pt x="585" y="33"/>
                  </a:lnTo>
                  <a:lnTo>
                    <a:pt x="455" y="66"/>
                  </a:lnTo>
                  <a:lnTo>
                    <a:pt x="325" y="131"/>
                  </a:lnTo>
                  <a:lnTo>
                    <a:pt x="228" y="196"/>
                  </a:lnTo>
                  <a:lnTo>
                    <a:pt x="131" y="326"/>
                  </a:lnTo>
                  <a:lnTo>
                    <a:pt x="66" y="423"/>
                  </a:lnTo>
                  <a:lnTo>
                    <a:pt x="33" y="553"/>
                  </a:lnTo>
                  <a:lnTo>
                    <a:pt x="1" y="715"/>
                  </a:lnTo>
                  <a:lnTo>
                    <a:pt x="33" y="845"/>
                  </a:lnTo>
                  <a:lnTo>
                    <a:pt x="66" y="975"/>
                  </a:lnTo>
                  <a:lnTo>
                    <a:pt x="131" y="1105"/>
                  </a:lnTo>
                  <a:lnTo>
                    <a:pt x="228" y="1203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98"/>
                  </a:lnTo>
                  <a:lnTo>
                    <a:pt x="845" y="1398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203"/>
                  </a:lnTo>
                  <a:lnTo>
                    <a:pt x="1300" y="1105"/>
                  </a:lnTo>
                  <a:lnTo>
                    <a:pt x="1365" y="975"/>
                  </a:lnTo>
                  <a:lnTo>
                    <a:pt x="1398" y="845"/>
                  </a:lnTo>
                  <a:lnTo>
                    <a:pt x="1398" y="715"/>
                  </a:lnTo>
                  <a:lnTo>
                    <a:pt x="1398" y="553"/>
                  </a:lnTo>
                  <a:lnTo>
                    <a:pt x="1365" y="423"/>
                  </a:lnTo>
                  <a:lnTo>
                    <a:pt x="1300" y="326"/>
                  </a:lnTo>
                  <a:lnTo>
                    <a:pt x="1203" y="196"/>
                  </a:lnTo>
                  <a:lnTo>
                    <a:pt x="1105" y="131"/>
                  </a:lnTo>
                  <a:lnTo>
                    <a:pt x="975" y="66"/>
                  </a:lnTo>
                  <a:lnTo>
                    <a:pt x="845" y="33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 flipH="1">
              <a:off x="1658661" y="1586433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7" y="2502"/>
                  </a:moveTo>
                  <a:lnTo>
                    <a:pt x="5037" y="2502"/>
                  </a:lnTo>
                  <a:lnTo>
                    <a:pt x="5037" y="2762"/>
                  </a:lnTo>
                  <a:lnTo>
                    <a:pt x="4972" y="3022"/>
                  </a:lnTo>
                  <a:lnTo>
                    <a:pt x="4907" y="3282"/>
                  </a:lnTo>
                  <a:lnTo>
                    <a:pt x="4842" y="3509"/>
                  </a:lnTo>
                  <a:lnTo>
                    <a:pt x="4744" y="3704"/>
                  </a:lnTo>
                  <a:lnTo>
                    <a:pt x="4614" y="3931"/>
                  </a:lnTo>
                  <a:lnTo>
                    <a:pt x="4452" y="4126"/>
                  </a:lnTo>
                  <a:lnTo>
                    <a:pt x="4289" y="4289"/>
                  </a:lnTo>
                  <a:lnTo>
                    <a:pt x="4127" y="4451"/>
                  </a:lnTo>
                  <a:lnTo>
                    <a:pt x="3932" y="4614"/>
                  </a:lnTo>
                  <a:lnTo>
                    <a:pt x="3705" y="4744"/>
                  </a:lnTo>
                  <a:lnTo>
                    <a:pt x="3477" y="4841"/>
                  </a:lnTo>
                  <a:lnTo>
                    <a:pt x="3250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43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51"/>
                  </a:lnTo>
                  <a:lnTo>
                    <a:pt x="716" y="4289"/>
                  </a:lnTo>
                  <a:lnTo>
                    <a:pt x="553" y="4126"/>
                  </a:lnTo>
                  <a:lnTo>
                    <a:pt x="423" y="3931"/>
                  </a:lnTo>
                  <a:lnTo>
                    <a:pt x="293" y="3704"/>
                  </a:lnTo>
                  <a:lnTo>
                    <a:pt x="196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1" y="2762"/>
                  </a:lnTo>
                  <a:lnTo>
                    <a:pt x="1" y="2502"/>
                  </a:lnTo>
                  <a:lnTo>
                    <a:pt x="1" y="2502"/>
                  </a:lnTo>
                  <a:lnTo>
                    <a:pt x="1" y="2242"/>
                  </a:lnTo>
                  <a:lnTo>
                    <a:pt x="33" y="2014"/>
                  </a:lnTo>
                  <a:lnTo>
                    <a:pt x="98" y="1755"/>
                  </a:lnTo>
                  <a:lnTo>
                    <a:pt x="196" y="1527"/>
                  </a:lnTo>
                  <a:lnTo>
                    <a:pt x="293" y="1300"/>
                  </a:lnTo>
                  <a:lnTo>
                    <a:pt x="423" y="1105"/>
                  </a:lnTo>
                  <a:lnTo>
                    <a:pt x="553" y="910"/>
                  </a:lnTo>
                  <a:lnTo>
                    <a:pt x="716" y="747"/>
                  </a:lnTo>
                  <a:lnTo>
                    <a:pt x="910" y="552"/>
                  </a:lnTo>
                  <a:lnTo>
                    <a:pt x="1105" y="422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33"/>
                  </a:lnTo>
                  <a:lnTo>
                    <a:pt x="2243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33"/>
                  </a:lnTo>
                  <a:lnTo>
                    <a:pt x="3250" y="98"/>
                  </a:lnTo>
                  <a:lnTo>
                    <a:pt x="3477" y="195"/>
                  </a:lnTo>
                  <a:lnTo>
                    <a:pt x="3705" y="293"/>
                  </a:lnTo>
                  <a:lnTo>
                    <a:pt x="3932" y="422"/>
                  </a:lnTo>
                  <a:lnTo>
                    <a:pt x="4127" y="552"/>
                  </a:lnTo>
                  <a:lnTo>
                    <a:pt x="4289" y="747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00"/>
                  </a:lnTo>
                  <a:lnTo>
                    <a:pt x="4842" y="1527"/>
                  </a:lnTo>
                  <a:lnTo>
                    <a:pt x="4907" y="1755"/>
                  </a:lnTo>
                  <a:lnTo>
                    <a:pt x="4972" y="2014"/>
                  </a:lnTo>
                  <a:lnTo>
                    <a:pt x="5037" y="2242"/>
                  </a:lnTo>
                  <a:lnTo>
                    <a:pt x="5037" y="2502"/>
                  </a:lnTo>
                  <a:lnTo>
                    <a:pt x="5037" y="2502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 flipH="1">
              <a:off x="1728736" y="1933742"/>
              <a:ext cx="162191" cy="163254"/>
            </a:xfrm>
            <a:custGeom>
              <a:avLst/>
              <a:gdLst/>
              <a:ahLst/>
              <a:cxnLst/>
              <a:rect l="l" t="t" r="r" b="b"/>
              <a:pathLst>
                <a:path w="5037" h="5070" extrusionOk="0">
                  <a:moveTo>
                    <a:pt x="2535" y="1"/>
                  </a:moveTo>
                  <a:lnTo>
                    <a:pt x="2275" y="33"/>
                  </a:lnTo>
                  <a:lnTo>
                    <a:pt x="2015" y="66"/>
                  </a:lnTo>
                  <a:lnTo>
                    <a:pt x="1755" y="131"/>
                  </a:lnTo>
                  <a:lnTo>
                    <a:pt x="1528" y="228"/>
                  </a:lnTo>
                  <a:lnTo>
                    <a:pt x="1333" y="326"/>
                  </a:lnTo>
                  <a:lnTo>
                    <a:pt x="1105" y="456"/>
                  </a:lnTo>
                  <a:lnTo>
                    <a:pt x="910" y="586"/>
                  </a:lnTo>
                  <a:lnTo>
                    <a:pt x="748" y="748"/>
                  </a:lnTo>
                  <a:lnTo>
                    <a:pt x="586" y="943"/>
                  </a:lnTo>
                  <a:lnTo>
                    <a:pt x="423" y="1138"/>
                  </a:lnTo>
                  <a:lnTo>
                    <a:pt x="293" y="1333"/>
                  </a:lnTo>
                  <a:lnTo>
                    <a:pt x="196" y="1560"/>
                  </a:lnTo>
                  <a:lnTo>
                    <a:pt x="98" y="1788"/>
                  </a:lnTo>
                  <a:lnTo>
                    <a:pt x="33" y="2015"/>
                  </a:lnTo>
                  <a:lnTo>
                    <a:pt x="1" y="2275"/>
                  </a:lnTo>
                  <a:lnTo>
                    <a:pt x="1" y="2535"/>
                  </a:lnTo>
                  <a:lnTo>
                    <a:pt x="1" y="2795"/>
                  </a:lnTo>
                  <a:lnTo>
                    <a:pt x="33" y="3055"/>
                  </a:lnTo>
                  <a:lnTo>
                    <a:pt x="98" y="3282"/>
                  </a:lnTo>
                  <a:lnTo>
                    <a:pt x="196" y="3510"/>
                  </a:lnTo>
                  <a:lnTo>
                    <a:pt x="293" y="3737"/>
                  </a:lnTo>
                  <a:lnTo>
                    <a:pt x="423" y="3965"/>
                  </a:lnTo>
                  <a:lnTo>
                    <a:pt x="586" y="4159"/>
                  </a:lnTo>
                  <a:lnTo>
                    <a:pt x="748" y="4322"/>
                  </a:lnTo>
                  <a:lnTo>
                    <a:pt x="910" y="4484"/>
                  </a:lnTo>
                  <a:lnTo>
                    <a:pt x="1105" y="4647"/>
                  </a:lnTo>
                  <a:lnTo>
                    <a:pt x="1333" y="4744"/>
                  </a:lnTo>
                  <a:lnTo>
                    <a:pt x="1528" y="4874"/>
                  </a:lnTo>
                  <a:lnTo>
                    <a:pt x="1755" y="4939"/>
                  </a:lnTo>
                  <a:lnTo>
                    <a:pt x="2015" y="5004"/>
                  </a:lnTo>
                  <a:lnTo>
                    <a:pt x="2275" y="5037"/>
                  </a:lnTo>
                  <a:lnTo>
                    <a:pt x="2535" y="5069"/>
                  </a:lnTo>
                  <a:lnTo>
                    <a:pt x="2795" y="5037"/>
                  </a:lnTo>
                  <a:lnTo>
                    <a:pt x="3022" y="5004"/>
                  </a:lnTo>
                  <a:lnTo>
                    <a:pt x="3282" y="4939"/>
                  </a:lnTo>
                  <a:lnTo>
                    <a:pt x="3510" y="4874"/>
                  </a:lnTo>
                  <a:lnTo>
                    <a:pt x="3737" y="4744"/>
                  </a:lnTo>
                  <a:lnTo>
                    <a:pt x="3932" y="4647"/>
                  </a:lnTo>
                  <a:lnTo>
                    <a:pt x="4127" y="4484"/>
                  </a:lnTo>
                  <a:lnTo>
                    <a:pt x="4322" y="4322"/>
                  </a:lnTo>
                  <a:lnTo>
                    <a:pt x="4484" y="4159"/>
                  </a:lnTo>
                  <a:lnTo>
                    <a:pt x="4614" y="3965"/>
                  </a:lnTo>
                  <a:lnTo>
                    <a:pt x="4744" y="3737"/>
                  </a:lnTo>
                  <a:lnTo>
                    <a:pt x="4842" y="3510"/>
                  </a:lnTo>
                  <a:lnTo>
                    <a:pt x="4939" y="3282"/>
                  </a:lnTo>
                  <a:lnTo>
                    <a:pt x="5004" y="3055"/>
                  </a:lnTo>
                  <a:lnTo>
                    <a:pt x="5037" y="2795"/>
                  </a:lnTo>
                  <a:lnTo>
                    <a:pt x="5037" y="2535"/>
                  </a:lnTo>
                  <a:lnTo>
                    <a:pt x="5037" y="2275"/>
                  </a:lnTo>
                  <a:lnTo>
                    <a:pt x="5004" y="2015"/>
                  </a:lnTo>
                  <a:lnTo>
                    <a:pt x="4939" y="1788"/>
                  </a:lnTo>
                  <a:lnTo>
                    <a:pt x="4842" y="1560"/>
                  </a:lnTo>
                  <a:lnTo>
                    <a:pt x="4744" y="1333"/>
                  </a:lnTo>
                  <a:lnTo>
                    <a:pt x="4614" y="1138"/>
                  </a:lnTo>
                  <a:lnTo>
                    <a:pt x="4484" y="943"/>
                  </a:lnTo>
                  <a:lnTo>
                    <a:pt x="4322" y="748"/>
                  </a:lnTo>
                  <a:lnTo>
                    <a:pt x="4127" y="586"/>
                  </a:lnTo>
                  <a:lnTo>
                    <a:pt x="3932" y="456"/>
                  </a:lnTo>
                  <a:lnTo>
                    <a:pt x="3737" y="326"/>
                  </a:lnTo>
                  <a:lnTo>
                    <a:pt x="3510" y="228"/>
                  </a:lnTo>
                  <a:lnTo>
                    <a:pt x="3282" y="131"/>
                  </a:lnTo>
                  <a:lnTo>
                    <a:pt x="3022" y="66"/>
                  </a:lnTo>
                  <a:lnTo>
                    <a:pt x="2795" y="33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 rot="-5400000" flipH="1">
              <a:off x="-467693" y="2745760"/>
              <a:ext cx="1632089" cy="685280"/>
            </a:xfrm>
            <a:custGeom>
              <a:avLst/>
              <a:gdLst/>
              <a:ahLst/>
              <a:cxnLst/>
              <a:rect l="l" t="t" r="r" b="b"/>
              <a:pathLst>
                <a:path w="50686" h="21282" fill="none" extrusionOk="0">
                  <a:moveTo>
                    <a:pt x="46982" y="1"/>
                  </a:moveTo>
                  <a:lnTo>
                    <a:pt x="46982" y="1"/>
                  </a:lnTo>
                  <a:lnTo>
                    <a:pt x="46754" y="911"/>
                  </a:lnTo>
                  <a:lnTo>
                    <a:pt x="46494" y="1853"/>
                  </a:lnTo>
                  <a:lnTo>
                    <a:pt x="46202" y="2730"/>
                  </a:lnTo>
                  <a:lnTo>
                    <a:pt x="45877" y="3640"/>
                  </a:lnTo>
                  <a:lnTo>
                    <a:pt x="45520" y="4517"/>
                  </a:lnTo>
                  <a:lnTo>
                    <a:pt x="45130" y="5362"/>
                  </a:lnTo>
                  <a:lnTo>
                    <a:pt x="44707" y="6174"/>
                  </a:lnTo>
                  <a:lnTo>
                    <a:pt x="44220" y="6986"/>
                  </a:lnTo>
                  <a:lnTo>
                    <a:pt x="43733" y="7766"/>
                  </a:lnTo>
                  <a:lnTo>
                    <a:pt x="43180" y="8546"/>
                  </a:lnTo>
                  <a:lnTo>
                    <a:pt x="42628" y="9293"/>
                  </a:lnTo>
                  <a:lnTo>
                    <a:pt x="42043" y="10008"/>
                  </a:lnTo>
                  <a:lnTo>
                    <a:pt x="41426" y="10690"/>
                  </a:lnTo>
                  <a:lnTo>
                    <a:pt x="40776" y="11340"/>
                  </a:lnTo>
                  <a:lnTo>
                    <a:pt x="40094" y="11990"/>
                  </a:lnTo>
                  <a:lnTo>
                    <a:pt x="39379" y="12574"/>
                  </a:lnTo>
                  <a:lnTo>
                    <a:pt x="38664" y="13159"/>
                  </a:lnTo>
                  <a:lnTo>
                    <a:pt x="37917" y="13712"/>
                  </a:lnTo>
                  <a:lnTo>
                    <a:pt x="37137" y="14231"/>
                  </a:lnTo>
                  <a:lnTo>
                    <a:pt x="36325" y="14719"/>
                  </a:lnTo>
                  <a:lnTo>
                    <a:pt x="35513" y="15174"/>
                  </a:lnTo>
                  <a:lnTo>
                    <a:pt x="34668" y="15564"/>
                  </a:lnTo>
                  <a:lnTo>
                    <a:pt x="33823" y="15953"/>
                  </a:lnTo>
                  <a:lnTo>
                    <a:pt x="32946" y="16311"/>
                  </a:lnTo>
                  <a:lnTo>
                    <a:pt x="32036" y="16603"/>
                  </a:lnTo>
                  <a:lnTo>
                    <a:pt x="31126" y="16863"/>
                  </a:lnTo>
                  <a:lnTo>
                    <a:pt x="30184" y="17123"/>
                  </a:lnTo>
                  <a:lnTo>
                    <a:pt x="29242" y="17286"/>
                  </a:lnTo>
                  <a:lnTo>
                    <a:pt x="28300" y="17448"/>
                  </a:lnTo>
                  <a:lnTo>
                    <a:pt x="27325" y="17545"/>
                  </a:lnTo>
                  <a:lnTo>
                    <a:pt x="26350" y="17610"/>
                  </a:lnTo>
                  <a:lnTo>
                    <a:pt x="25343" y="17643"/>
                  </a:lnTo>
                  <a:lnTo>
                    <a:pt x="25343" y="17643"/>
                  </a:lnTo>
                  <a:lnTo>
                    <a:pt x="24336" y="17610"/>
                  </a:lnTo>
                  <a:lnTo>
                    <a:pt x="23361" y="17545"/>
                  </a:lnTo>
                  <a:lnTo>
                    <a:pt x="22387" y="17448"/>
                  </a:lnTo>
                  <a:lnTo>
                    <a:pt x="21444" y="17286"/>
                  </a:lnTo>
                  <a:lnTo>
                    <a:pt x="20502" y="17123"/>
                  </a:lnTo>
                  <a:lnTo>
                    <a:pt x="19560" y="16863"/>
                  </a:lnTo>
                  <a:lnTo>
                    <a:pt x="18650" y="16603"/>
                  </a:lnTo>
                  <a:lnTo>
                    <a:pt x="17741" y="16311"/>
                  </a:lnTo>
                  <a:lnTo>
                    <a:pt x="16863" y="15953"/>
                  </a:lnTo>
                  <a:lnTo>
                    <a:pt x="16019" y="15564"/>
                  </a:lnTo>
                  <a:lnTo>
                    <a:pt x="15174" y="15174"/>
                  </a:lnTo>
                  <a:lnTo>
                    <a:pt x="14362" y="14719"/>
                  </a:lnTo>
                  <a:lnTo>
                    <a:pt x="13549" y="14231"/>
                  </a:lnTo>
                  <a:lnTo>
                    <a:pt x="12770" y="13712"/>
                  </a:lnTo>
                  <a:lnTo>
                    <a:pt x="12022" y="13159"/>
                  </a:lnTo>
                  <a:lnTo>
                    <a:pt x="11308" y="12574"/>
                  </a:lnTo>
                  <a:lnTo>
                    <a:pt x="10593" y="11990"/>
                  </a:lnTo>
                  <a:lnTo>
                    <a:pt x="9910" y="11340"/>
                  </a:lnTo>
                  <a:lnTo>
                    <a:pt x="9261" y="10690"/>
                  </a:lnTo>
                  <a:lnTo>
                    <a:pt x="8643" y="10008"/>
                  </a:lnTo>
                  <a:lnTo>
                    <a:pt x="8059" y="9293"/>
                  </a:lnTo>
                  <a:lnTo>
                    <a:pt x="7506" y="8546"/>
                  </a:lnTo>
                  <a:lnTo>
                    <a:pt x="6954" y="7766"/>
                  </a:lnTo>
                  <a:lnTo>
                    <a:pt x="6467" y="6986"/>
                  </a:lnTo>
                  <a:lnTo>
                    <a:pt x="5979" y="6174"/>
                  </a:lnTo>
                  <a:lnTo>
                    <a:pt x="5557" y="5362"/>
                  </a:lnTo>
                  <a:lnTo>
                    <a:pt x="5167" y="4517"/>
                  </a:lnTo>
                  <a:lnTo>
                    <a:pt x="4810" y="3640"/>
                  </a:lnTo>
                  <a:lnTo>
                    <a:pt x="4485" y="2730"/>
                  </a:lnTo>
                  <a:lnTo>
                    <a:pt x="4192" y="1853"/>
                  </a:lnTo>
                  <a:lnTo>
                    <a:pt x="3932" y="911"/>
                  </a:lnTo>
                  <a:lnTo>
                    <a:pt x="370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28" y="1106"/>
                  </a:lnTo>
                  <a:lnTo>
                    <a:pt x="488" y="2210"/>
                  </a:lnTo>
                  <a:lnTo>
                    <a:pt x="813" y="3315"/>
                  </a:lnTo>
                  <a:lnTo>
                    <a:pt x="1171" y="4387"/>
                  </a:lnTo>
                  <a:lnTo>
                    <a:pt x="1593" y="5427"/>
                  </a:lnTo>
                  <a:lnTo>
                    <a:pt x="2048" y="6434"/>
                  </a:lnTo>
                  <a:lnTo>
                    <a:pt x="2535" y="7441"/>
                  </a:lnTo>
                  <a:lnTo>
                    <a:pt x="3055" y="8416"/>
                  </a:lnTo>
                  <a:lnTo>
                    <a:pt x="3640" y="9358"/>
                  </a:lnTo>
                  <a:lnTo>
                    <a:pt x="4257" y="10268"/>
                  </a:lnTo>
                  <a:lnTo>
                    <a:pt x="4907" y="11177"/>
                  </a:lnTo>
                  <a:lnTo>
                    <a:pt x="5589" y="12055"/>
                  </a:lnTo>
                  <a:lnTo>
                    <a:pt x="6337" y="12867"/>
                  </a:lnTo>
                  <a:lnTo>
                    <a:pt x="7084" y="13679"/>
                  </a:lnTo>
                  <a:lnTo>
                    <a:pt x="7896" y="14426"/>
                  </a:lnTo>
                  <a:lnTo>
                    <a:pt x="8708" y="15174"/>
                  </a:lnTo>
                  <a:lnTo>
                    <a:pt x="9553" y="15856"/>
                  </a:lnTo>
                  <a:lnTo>
                    <a:pt x="10463" y="16538"/>
                  </a:lnTo>
                  <a:lnTo>
                    <a:pt x="11373" y="17156"/>
                  </a:lnTo>
                  <a:lnTo>
                    <a:pt x="12315" y="17740"/>
                  </a:lnTo>
                  <a:lnTo>
                    <a:pt x="13289" y="18293"/>
                  </a:lnTo>
                  <a:lnTo>
                    <a:pt x="14264" y="18780"/>
                  </a:lnTo>
                  <a:lnTo>
                    <a:pt x="15304" y="19235"/>
                  </a:lnTo>
                  <a:lnTo>
                    <a:pt x="16343" y="19657"/>
                  </a:lnTo>
                  <a:lnTo>
                    <a:pt x="17383" y="20047"/>
                  </a:lnTo>
                  <a:lnTo>
                    <a:pt x="18488" y="20372"/>
                  </a:lnTo>
                  <a:lnTo>
                    <a:pt x="19593" y="20632"/>
                  </a:lnTo>
                  <a:lnTo>
                    <a:pt x="20697" y="20859"/>
                  </a:lnTo>
                  <a:lnTo>
                    <a:pt x="21834" y="21054"/>
                  </a:lnTo>
                  <a:lnTo>
                    <a:pt x="23004" y="21184"/>
                  </a:lnTo>
                  <a:lnTo>
                    <a:pt x="24174" y="21282"/>
                  </a:lnTo>
                  <a:lnTo>
                    <a:pt x="25343" y="21282"/>
                  </a:lnTo>
                  <a:lnTo>
                    <a:pt x="25343" y="21282"/>
                  </a:lnTo>
                  <a:lnTo>
                    <a:pt x="26513" y="21282"/>
                  </a:lnTo>
                  <a:lnTo>
                    <a:pt x="27683" y="21184"/>
                  </a:lnTo>
                  <a:lnTo>
                    <a:pt x="28852" y="21054"/>
                  </a:lnTo>
                  <a:lnTo>
                    <a:pt x="29989" y="20859"/>
                  </a:lnTo>
                  <a:lnTo>
                    <a:pt x="31094" y="20632"/>
                  </a:lnTo>
                  <a:lnTo>
                    <a:pt x="32199" y="20372"/>
                  </a:lnTo>
                  <a:lnTo>
                    <a:pt x="33303" y="20047"/>
                  </a:lnTo>
                  <a:lnTo>
                    <a:pt x="34343" y="19657"/>
                  </a:lnTo>
                  <a:lnTo>
                    <a:pt x="35383" y="19235"/>
                  </a:lnTo>
                  <a:lnTo>
                    <a:pt x="36422" y="18780"/>
                  </a:lnTo>
                  <a:lnTo>
                    <a:pt x="37397" y="18293"/>
                  </a:lnTo>
                  <a:lnTo>
                    <a:pt x="38372" y="17740"/>
                  </a:lnTo>
                  <a:lnTo>
                    <a:pt x="39314" y="17156"/>
                  </a:lnTo>
                  <a:lnTo>
                    <a:pt x="40224" y="16538"/>
                  </a:lnTo>
                  <a:lnTo>
                    <a:pt x="41133" y="15856"/>
                  </a:lnTo>
                  <a:lnTo>
                    <a:pt x="41978" y="15174"/>
                  </a:lnTo>
                  <a:lnTo>
                    <a:pt x="42790" y="14426"/>
                  </a:lnTo>
                  <a:lnTo>
                    <a:pt x="43603" y="13679"/>
                  </a:lnTo>
                  <a:lnTo>
                    <a:pt x="44350" y="12867"/>
                  </a:lnTo>
                  <a:lnTo>
                    <a:pt x="45097" y="12055"/>
                  </a:lnTo>
                  <a:lnTo>
                    <a:pt x="45779" y="11177"/>
                  </a:lnTo>
                  <a:lnTo>
                    <a:pt x="46429" y="10268"/>
                  </a:lnTo>
                  <a:lnTo>
                    <a:pt x="47047" y="9358"/>
                  </a:lnTo>
                  <a:lnTo>
                    <a:pt x="47631" y="8416"/>
                  </a:lnTo>
                  <a:lnTo>
                    <a:pt x="48151" y="7441"/>
                  </a:lnTo>
                  <a:lnTo>
                    <a:pt x="48639" y="6434"/>
                  </a:lnTo>
                  <a:lnTo>
                    <a:pt x="49093" y="5427"/>
                  </a:lnTo>
                  <a:lnTo>
                    <a:pt x="49516" y="4387"/>
                  </a:lnTo>
                  <a:lnTo>
                    <a:pt x="49873" y="3315"/>
                  </a:lnTo>
                  <a:lnTo>
                    <a:pt x="50198" y="2210"/>
                  </a:lnTo>
                  <a:lnTo>
                    <a:pt x="50458" y="1106"/>
                  </a:lnTo>
                  <a:lnTo>
                    <a:pt x="50685" y="1"/>
                  </a:lnTo>
                  <a:lnTo>
                    <a:pt x="46982" y="1"/>
                  </a:lnTo>
                  <a:close/>
                </a:path>
              </a:pathLst>
            </a:custGeom>
            <a:noFill/>
            <a:ln w="8925" cap="rnd" cmpd="sng">
              <a:solidFill>
                <a:srgbClr val="5C9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 flipH="1">
              <a:off x="8053652" y="2407662"/>
              <a:ext cx="1111093" cy="1282655"/>
            </a:xfrm>
            <a:custGeom>
              <a:avLst/>
              <a:gdLst/>
              <a:ahLst/>
              <a:cxnLst/>
              <a:rect l="l" t="t" r="r" b="b"/>
              <a:pathLst>
                <a:path w="34506" h="39834" extrusionOk="0">
                  <a:moveTo>
                    <a:pt x="1" y="1"/>
                  </a:moveTo>
                  <a:lnTo>
                    <a:pt x="1" y="39833"/>
                  </a:lnTo>
                  <a:lnTo>
                    <a:pt x="34505" y="19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 flipH="1">
              <a:off x="1454691" y="2939123"/>
              <a:ext cx="130796" cy="130796"/>
            </a:xfrm>
            <a:custGeom>
              <a:avLst/>
              <a:gdLst/>
              <a:ahLst/>
              <a:cxnLst/>
              <a:rect l="l" t="t" r="r" b="b"/>
              <a:pathLst>
                <a:path w="4062" h="4062" fill="none" extrusionOk="0">
                  <a:moveTo>
                    <a:pt x="4062" y="2048"/>
                  </a:moveTo>
                  <a:lnTo>
                    <a:pt x="4062" y="2048"/>
                  </a:lnTo>
                  <a:lnTo>
                    <a:pt x="4029" y="2242"/>
                  </a:lnTo>
                  <a:lnTo>
                    <a:pt x="3997" y="2437"/>
                  </a:lnTo>
                  <a:lnTo>
                    <a:pt x="3964" y="2632"/>
                  </a:lnTo>
                  <a:lnTo>
                    <a:pt x="3899" y="2827"/>
                  </a:lnTo>
                  <a:lnTo>
                    <a:pt x="3704" y="3185"/>
                  </a:lnTo>
                  <a:lnTo>
                    <a:pt x="3444" y="3477"/>
                  </a:lnTo>
                  <a:lnTo>
                    <a:pt x="3152" y="3737"/>
                  </a:lnTo>
                  <a:lnTo>
                    <a:pt x="2794" y="3899"/>
                  </a:lnTo>
                  <a:lnTo>
                    <a:pt x="2632" y="3964"/>
                  </a:lnTo>
                  <a:lnTo>
                    <a:pt x="2437" y="4029"/>
                  </a:lnTo>
                  <a:lnTo>
                    <a:pt x="2242" y="4062"/>
                  </a:lnTo>
                  <a:lnTo>
                    <a:pt x="2015" y="4062"/>
                  </a:lnTo>
                  <a:lnTo>
                    <a:pt x="2015" y="4062"/>
                  </a:lnTo>
                  <a:lnTo>
                    <a:pt x="1820" y="4062"/>
                  </a:lnTo>
                  <a:lnTo>
                    <a:pt x="1625" y="4029"/>
                  </a:lnTo>
                  <a:lnTo>
                    <a:pt x="1430" y="3964"/>
                  </a:lnTo>
                  <a:lnTo>
                    <a:pt x="1235" y="3899"/>
                  </a:lnTo>
                  <a:lnTo>
                    <a:pt x="878" y="3737"/>
                  </a:lnTo>
                  <a:lnTo>
                    <a:pt x="585" y="3477"/>
                  </a:lnTo>
                  <a:lnTo>
                    <a:pt x="325" y="3185"/>
                  </a:lnTo>
                  <a:lnTo>
                    <a:pt x="163" y="2827"/>
                  </a:lnTo>
                  <a:lnTo>
                    <a:pt x="65" y="2632"/>
                  </a:lnTo>
                  <a:lnTo>
                    <a:pt x="33" y="2437"/>
                  </a:lnTo>
                  <a:lnTo>
                    <a:pt x="0" y="2242"/>
                  </a:lnTo>
                  <a:lnTo>
                    <a:pt x="0" y="2048"/>
                  </a:lnTo>
                  <a:lnTo>
                    <a:pt x="0" y="2048"/>
                  </a:lnTo>
                  <a:lnTo>
                    <a:pt x="0" y="1820"/>
                  </a:lnTo>
                  <a:lnTo>
                    <a:pt x="33" y="1625"/>
                  </a:lnTo>
                  <a:lnTo>
                    <a:pt x="65" y="1430"/>
                  </a:lnTo>
                  <a:lnTo>
                    <a:pt x="163" y="1235"/>
                  </a:lnTo>
                  <a:lnTo>
                    <a:pt x="325" y="910"/>
                  </a:lnTo>
                  <a:lnTo>
                    <a:pt x="585" y="618"/>
                  </a:lnTo>
                  <a:lnTo>
                    <a:pt x="878" y="358"/>
                  </a:lnTo>
                  <a:lnTo>
                    <a:pt x="1235" y="163"/>
                  </a:lnTo>
                  <a:lnTo>
                    <a:pt x="1430" y="98"/>
                  </a:lnTo>
                  <a:lnTo>
                    <a:pt x="1625" y="33"/>
                  </a:lnTo>
                  <a:lnTo>
                    <a:pt x="1820" y="33"/>
                  </a:lnTo>
                  <a:lnTo>
                    <a:pt x="2015" y="1"/>
                  </a:lnTo>
                  <a:lnTo>
                    <a:pt x="2015" y="1"/>
                  </a:lnTo>
                  <a:lnTo>
                    <a:pt x="2242" y="33"/>
                  </a:lnTo>
                  <a:lnTo>
                    <a:pt x="2437" y="33"/>
                  </a:lnTo>
                  <a:lnTo>
                    <a:pt x="2632" y="98"/>
                  </a:lnTo>
                  <a:lnTo>
                    <a:pt x="2794" y="163"/>
                  </a:lnTo>
                  <a:lnTo>
                    <a:pt x="3152" y="358"/>
                  </a:lnTo>
                  <a:lnTo>
                    <a:pt x="3444" y="618"/>
                  </a:lnTo>
                  <a:lnTo>
                    <a:pt x="3704" y="910"/>
                  </a:lnTo>
                  <a:lnTo>
                    <a:pt x="3899" y="1235"/>
                  </a:lnTo>
                  <a:lnTo>
                    <a:pt x="3964" y="1430"/>
                  </a:lnTo>
                  <a:lnTo>
                    <a:pt x="3997" y="1625"/>
                  </a:lnTo>
                  <a:lnTo>
                    <a:pt x="4029" y="1820"/>
                  </a:lnTo>
                  <a:lnTo>
                    <a:pt x="4062" y="2048"/>
                  </a:lnTo>
                  <a:lnTo>
                    <a:pt x="4062" y="2048"/>
                  </a:lnTo>
                  <a:close/>
                </a:path>
              </a:pathLst>
            </a:custGeom>
            <a:noFill/>
            <a:ln w="8925" cap="rnd" cmpd="sng">
              <a:solidFill>
                <a:srgbClr val="00FFB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 flipH="1">
              <a:off x="3834754" y="3779221"/>
              <a:ext cx="303421" cy="390232"/>
            </a:xfrm>
            <a:custGeom>
              <a:avLst/>
              <a:gdLst/>
              <a:ahLst/>
              <a:cxnLst/>
              <a:rect l="l" t="t" r="r" b="b"/>
              <a:pathLst>
                <a:path w="9423" h="12119" extrusionOk="0">
                  <a:moveTo>
                    <a:pt x="8058" y="0"/>
                  </a:moveTo>
                  <a:lnTo>
                    <a:pt x="7863" y="65"/>
                  </a:lnTo>
                  <a:lnTo>
                    <a:pt x="7636" y="163"/>
                  </a:lnTo>
                  <a:lnTo>
                    <a:pt x="7473" y="292"/>
                  </a:lnTo>
                  <a:lnTo>
                    <a:pt x="7311" y="487"/>
                  </a:lnTo>
                  <a:lnTo>
                    <a:pt x="228" y="10267"/>
                  </a:lnTo>
                  <a:lnTo>
                    <a:pt x="98" y="10462"/>
                  </a:lnTo>
                  <a:lnTo>
                    <a:pt x="33" y="10689"/>
                  </a:lnTo>
                  <a:lnTo>
                    <a:pt x="1" y="10917"/>
                  </a:lnTo>
                  <a:lnTo>
                    <a:pt x="1" y="11144"/>
                  </a:lnTo>
                  <a:lnTo>
                    <a:pt x="66" y="11339"/>
                  </a:lnTo>
                  <a:lnTo>
                    <a:pt x="163" y="11567"/>
                  </a:lnTo>
                  <a:lnTo>
                    <a:pt x="293" y="11729"/>
                  </a:lnTo>
                  <a:lnTo>
                    <a:pt x="488" y="11891"/>
                  </a:lnTo>
                  <a:lnTo>
                    <a:pt x="683" y="12021"/>
                  </a:lnTo>
                  <a:lnTo>
                    <a:pt x="910" y="12086"/>
                  </a:lnTo>
                  <a:lnTo>
                    <a:pt x="1138" y="12119"/>
                  </a:lnTo>
                  <a:lnTo>
                    <a:pt x="1333" y="12119"/>
                  </a:lnTo>
                  <a:lnTo>
                    <a:pt x="1560" y="12054"/>
                  </a:lnTo>
                  <a:lnTo>
                    <a:pt x="1755" y="11956"/>
                  </a:lnTo>
                  <a:lnTo>
                    <a:pt x="1950" y="11826"/>
                  </a:lnTo>
                  <a:lnTo>
                    <a:pt x="2112" y="11631"/>
                  </a:lnTo>
                  <a:lnTo>
                    <a:pt x="9195" y="1852"/>
                  </a:lnTo>
                  <a:lnTo>
                    <a:pt x="9325" y="1657"/>
                  </a:lnTo>
                  <a:lnTo>
                    <a:pt x="9390" y="1430"/>
                  </a:lnTo>
                  <a:lnTo>
                    <a:pt x="9423" y="1202"/>
                  </a:lnTo>
                  <a:lnTo>
                    <a:pt x="9423" y="975"/>
                  </a:lnTo>
                  <a:lnTo>
                    <a:pt x="9358" y="780"/>
                  </a:lnTo>
                  <a:lnTo>
                    <a:pt x="9260" y="552"/>
                  </a:lnTo>
                  <a:lnTo>
                    <a:pt x="9130" y="390"/>
                  </a:lnTo>
                  <a:lnTo>
                    <a:pt x="8935" y="228"/>
                  </a:lnTo>
                  <a:lnTo>
                    <a:pt x="8740" y="98"/>
                  </a:lnTo>
                  <a:lnTo>
                    <a:pt x="8513" y="33"/>
                  </a:lnTo>
                  <a:lnTo>
                    <a:pt x="8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 flipH="1">
              <a:off x="2520736" y="3940318"/>
              <a:ext cx="68039" cy="68039"/>
            </a:xfrm>
            <a:custGeom>
              <a:avLst/>
              <a:gdLst/>
              <a:ahLst/>
              <a:cxnLst/>
              <a:rect l="l" t="t" r="r" b="b"/>
              <a:pathLst>
                <a:path w="2113" h="2113" extrusionOk="0">
                  <a:moveTo>
                    <a:pt x="845" y="1"/>
                  </a:moveTo>
                  <a:lnTo>
                    <a:pt x="650" y="66"/>
                  </a:lnTo>
                  <a:lnTo>
                    <a:pt x="455" y="163"/>
                  </a:lnTo>
                  <a:lnTo>
                    <a:pt x="293" y="293"/>
                  </a:lnTo>
                  <a:lnTo>
                    <a:pt x="163" y="455"/>
                  </a:lnTo>
                  <a:lnTo>
                    <a:pt x="65" y="650"/>
                  </a:lnTo>
                  <a:lnTo>
                    <a:pt x="33" y="845"/>
                  </a:lnTo>
                  <a:lnTo>
                    <a:pt x="0" y="1040"/>
                  </a:lnTo>
                  <a:lnTo>
                    <a:pt x="33" y="1268"/>
                  </a:lnTo>
                  <a:lnTo>
                    <a:pt x="65" y="1463"/>
                  </a:lnTo>
                  <a:lnTo>
                    <a:pt x="163" y="1658"/>
                  </a:lnTo>
                  <a:lnTo>
                    <a:pt x="293" y="1820"/>
                  </a:lnTo>
                  <a:lnTo>
                    <a:pt x="455" y="1950"/>
                  </a:lnTo>
                  <a:lnTo>
                    <a:pt x="650" y="2047"/>
                  </a:lnTo>
                  <a:lnTo>
                    <a:pt x="845" y="2112"/>
                  </a:lnTo>
                  <a:lnTo>
                    <a:pt x="1267" y="2112"/>
                  </a:lnTo>
                  <a:lnTo>
                    <a:pt x="1462" y="2047"/>
                  </a:lnTo>
                  <a:lnTo>
                    <a:pt x="1657" y="1950"/>
                  </a:lnTo>
                  <a:lnTo>
                    <a:pt x="1820" y="1820"/>
                  </a:lnTo>
                  <a:lnTo>
                    <a:pt x="1950" y="1658"/>
                  </a:lnTo>
                  <a:lnTo>
                    <a:pt x="2047" y="1463"/>
                  </a:lnTo>
                  <a:lnTo>
                    <a:pt x="2112" y="1268"/>
                  </a:lnTo>
                  <a:lnTo>
                    <a:pt x="2112" y="1040"/>
                  </a:lnTo>
                  <a:lnTo>
                    <a:pt x="2112" y="845"/>
                  </a:lnTo>
                  <a:lnTo>
                    <a:pt x="2047" y="650"/>
                  </a:lnTo>
                  <a:lnTo>
                    <a:pt x="1950" y="455"/>
                  </a:lnTo>
                  <a:lnTo>
                    <a:pt x="1820" y="293"/>
                  </a:lnTo>
                  <a:lnTo>
                    <a:pt x="1657" y="163"/>
                  </a:lnTo>
                  <a:lnTo>
                    <a:pt x="1462" y="66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5C9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 flipH="1">
              <a:off x="2776018" y="3970674"/>
              <a:ext cx="303421" cy="390264"/>
            </a:xfrm>
            <a:custGeom>
              <a:avLst/>
              <a:gdLst/>
              <a:ahLst/>
              <a:cxnLst/>
              <a:rect l="l" t="t" r="r" b="b"/>
              <a:pathLst>
                <a:path w="9423" h="12120" extrusionOk="0">
                  <a:moveTo>
                    <a:pt x="8285" y="1"/>
                  </a:moveTo>
                  <a:lnTo>
                    <a:pt x="8058" y="33"/>
                  </a:lnTo>
                  <a:lnTo>
                    <a:pt x="7831" y="98"/>
                  </a:lnTo>
                  <a:lnTo>
                    <a:pt x="7636" y="196"/>
                  </a:lnTo>
                  <a:lnTo>
                    <a:pt x="7441" y="326"/>
                  </a:lnTo>
                  <a:lnTo>
                    <a:pt x="7311" y="488"/>
                  </a:lnTo>
                  <a:lnTo>
                    <a:pt x="195" y="10267"/>
                  </a:lnTo>
                  <a:lnTo>
                    <a:pt x="98" y="10495"/>
                  </a:lnTo>
                  <a:lnTo>
                    <a:pt x="1" y="10690"/>
                  </a:lnTo>
                  <a:lnTo>
                    <a:pt x="1" y="10917"/>
                  </a:lnTo>
                  <a:lnTo>
                    <a:pt x="1" y="11145"/>
                  </a:lnTo>
                  <a:lnTo>
                    <a:pt x="65" y="11372"/>
                  </a:lnTo>
                  <a:lnTo>
                    <a:pt x="163" y="11567"/>
                  </a:lnTo>
                  <a:lnTo>
                    <a:pt x="293" y="11762"/>
                  </a:lnTo>
                  <a:lnTo>
                    <a:pt x="455" y="11924"/>
                  </a:lnTo>
                  <a:lnTo>
                    <a:pt x="683" y="12022"/>
                  </a:lnTo>
                  <a:lnTo>
                    <a:pt x="878" y="12119"/>
                  </a:lnTo>
                  <a:lnTo>
                    <a:pt x="1333" y="12119"/>
                  </a:lnTo>
                  <a:lnTo>
                    <a:pt x="1560" y="12054"/>
                  </a:lnTo>
                  <a:lnTo>
                    <a:pt x="1755" y="11957"/>
                  </a:lnTo>
                  <a:lnTo>
                    <a:pt x="1950" y="11827"/>
                  </a:lnTo>
                  <a:lnTo>
                    <a:pt x="2112" y="11665"/>
                  </a:lnTo>
                  <a:lnTo>
                    <a:pt x="9195" y="1885"/>
                  </a:lnTo>
                  <a:lnTo>
                    <a:pt x="9325" y="1658"/>
                  </a:lnTo>
                  <a:lnTo>
                    <a:pt x="9390" y="1463"/>
                  </a:lnTo>
                  <a:lnTo>
                    <a:pt x="9423" y="1235"/>
                  </a:lnTo>
                  <a:lnTo>
                    <a:pt x="9390" y="1008"/>
                  </a:lnTo>
                  <a:lnTo>
                    <a:pt x="9358" y="780"/>
                  </a:lnTo>
                  <a:lnTo>
                    <a:pt x="9260" y="585"/>
                  </a:lnTo>
                  <a:lnTo>
                    <a:pt x="9098" y="391"/>
                  </a:lnTo>
                  <a:lnTo>
                    <a:pt x="8935" y="228"/>
                  </a:lnTo>
                  <a:lnTo>
                    <a:pt x="8740" y="131"/>
                  </a:lnTo>
                  <a:lnTo>
                    <a:pt x="8513" y="33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 flipH="1">
              <a:off x="4966712" y="4176762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6" y="2534"/>
                  </a:moveTo>
                  <a:lnTo>
                    <a:pt x="5036" y="2534"/>
                  </a:lnTo>
                  <a:lnTo>
                    <a:pt x="5036" y="2794"/>
                  </a:lnTo>
                  <a:lnTo>
                    <a:pt x="5004" y="3022"/>
                  </a:lnTo>
                  <a:lnTo>
                    <a:pt x="4939" y="3282"/>
                  </a:lnTo>
                  <a:lnTo>
                    <a:pt x="4842" y="3509"/>
                  </a:lnTo>
                  <a:lnTo>
                    <a:pt x="4744" y="3737"/>
                  </a:lnTo>
                  <a:lnTo>
                    <a:pt x="4614" y="3932"/>
                  </a:lnTo>
                  <a:lnTo>
                    <a:pt x="4452" y="4126"/>
                  </a:lnTo>
                  <a:lnTo>
                    <a:pt x="4289" y="4321"/>
                  </a:lnTo>
                  <a:lnTo>
                    <a:pt x="4127" y="4484"/>
                  </a:lnTo>
                  <a:lnTo>
                    <a:pt x="3932" y="4614"/>
                  </a:lnTo>
                  <a:lnTo>
                    <a:pt x="3737" y="4744"/>
                  </a:lnTo>
                  <a:lnTo>
                    <a:pt x="3509" y="4841"/>
                  </a:lnTo>
                  <a:lnTo>
                    <a:pt x="3282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75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84"/>
                  </a:lnTo>
                  <a:lnTo>
                    <a:pt x="748" y="4321"/>
                  </a:lnTo>
                  <a:lnTo>
                    <a:pt x="585" y="4126"/>
                  </a:lnTo>
                  <a:lnTo>
                    <a:pt x="423" y="3932"/>
                  </a:lnTo>
                  <a:lnTo>
                    <a:pt x="293" y="3737"/>
                  </a:lnTo>
                  <a:lnTo>
                    <a:pt x="195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0" y="2794"/>
                  </a:lnTo>
                  <a:lnTo>
                    <a:pt x="0" y="2534"/>
                  </a:lnTo>
                  <a:lnTo>
                    <a:pt x="0" y="2534"/>
                  </a:lnTo>
                  <a:lnTo>
                    <a:pt x="0" y="2275"/>
                  </a:lnTo>
                  <a:lnTo>
                    <a:pt x="33" y="2015"/>
                  </a:lnTo>
                  <a:lnTo>
                    <a:pt x="98" y="1787"/>
                  </a:lnTo>
                  <a:lnTo>
                    <a:pt x="195" y="1527"/>
                  </a:lnTo>
                  <a:lnTo>
                    <a:pt x="293" y="1332"/>
                  </a:lnTo>
                  <a:lnTo>
                    <a:pt x="423" y="1105"/>
                  </a:lnTo>
                  <a:lnTo>
                    <a:pt x="585" y="910"/>
                  </a:lnTo>
                  <a:lnTo>
                    <a:pt x="748" y="748"/>
                  </a:lnTo>
                  <a:lnTo>
                    <a:pt x="910" y="585"/>
                  </a:lnTo>
                  <a:lnTo>
                    <a:pt x="1105" y="423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65"/>
                  </a:lnTo>
                  <a:lnTo>
                    <a:pt x="2275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65"/>
                  </a:lnTo>
                  <a:lnTo>
                    <a:pt x="3282" y="98"/>
                  </a:lnTo>
                  <a:lnTo>
                    <a:pt x="3509" y="195"/>
                  </a:lnTo>
                  <a:lnTo>
                    <a:pt x="3737" y="293"/>
                  </a:lnTo>
                  <a:lnTo>
                    <a:pt x="3932" y="423"/>
                  </a:lnTo>
                  <a:lnTo>
                    <a:pt x="4127" y="585"/>
                  </a:lnTo>
                  <a:lnTo>
                    <a:pt x="4289" y="748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32"/>
                  </a:lnTo>
                  <a:lnTo>
                    <a:pt x="4842" y="1527"/>
                  </a:lnTo>
                  <a:lnTo>
                    <a:pt x="4939" y="1787"/>
                  </a:lnTo>
                  <a:lnTo>
                    <a:pt x="5004" y="2015"/>
                  </a:lnTo>
                  <a:lnTo>
                    <a:pt x="5036" y="2275"/>
                  </a:lnTo>
                  <a:lnTo>
                    <a:pt x="5036" y="2534"/>
                  </a:lnTo>
                  <a:lnTo>
                    <a:pt x="5036" y="2534"/>
                  </a:lnTo>
                  <a:close/>
                </a:path>
              </a:pathLst>
            </a:custGeom>
            <a:noFill/>
            <a:ln w="8925" cap="rnd" cmpd="sng">
              <a:solidFill>
                <a:srgbClr val="00FFB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 flipH="1">
              <a:off x="6342425" y="4452942"/>
              <a:ext cx="69101" cy="68039"/>
            </a:xfrm>
            <a:custGeom>
              <a:avLst/>
              <a:gdLst/>
              <a:ahLst/>
              <a:cxnLst/>
              <a:rect l="l" t="t" r="r" b="b"/>
              <a:pathLst>
                <a:path w="2146" h="2113" extrusionOk="0">
                  <a:moveTo>
                    <a:pt x="1073" y="1"/>
                  </a:moveTo>
                  <a:lnTo>
                    <a:pt x="845" y="33"/>
                  </a:lnTo>
                  <a:lnTo>
                    <a:pt x="650" y="98"/>
                  </a:lnTo>
                  <a:lnTo>
                    <a:pt x="488" y="196"/>
                  </a:lnTo>
                  <a:lnTo>
                    <a:pt x="326" y="326"/>
                  </a:lnTo>
                  <a:lnTo>
                    <a:pt x="196" y="455"/>
                  </a:lnTo>
                  <a:lnTo>
                    <a:pt x="98" y="650"/>
                  </a:lnTo>
                  <a:lnTo>
                    <a:pt x="33" y="845"/>
                  </a:lnTo>
                  <a:lnTo>
                    <a:pt x="1" y="1073"/>
                  </a:lnTo>
                  <a:lnTo>
                    <a:pt x="33" y="1268"/>
                  </a:lnTo>
                  <a:lnTo>
                    <a:pt x="98" y="1463"/>
                  </a:lnTo>
                  <a:lnTo>
                    <a:pt x="196" y="1658"/>
                  </a:lnTo>
                  <a:lnTo>
                    <a:pt x="326" y="1820"/>
                  </a:lnTo>
                  <a:lnTo>
                    <a:pt x="488" y="1950"/>
                  </a:lnTo>
                  <a:lnTo>
                    <a:pt x="650" y="2047"/>
                  </a:lnTo>
                  <a:lnTo>
                    <a:pt x="845" y="2112"/>
                  </a:lnTo>
                  <a:lnTo>
                    <a:pt x="1268" y="2112"/>
                  </a:lnTo>
                  <a:lnTo>
                    <a:pt x="1495" y="2047"/>
                  </a:lnTo>
                  <a:lnTo>
                    <a:pt x="1658" y="1950"/>
                  </a:lnTo>
                  <a:lnTo>
                    <a:pt x="1820" y="1820"/>
                  </a:lnTo>
                  <a:lnTo>
                    <a:pt x="1950" y="1658"/>
                  </a:lnTo>
                  <a:lnTo>
                    <a:pt x="2048" y="1463"/>
                  </a:lnTo>
                  <a:lnTo>
                    <a:pt x="2113" y="1268"/>
                  </a:lnTo>
                  <a:lnTo>
                    <a:pt x="2145" y="1073"/>
                  </a:lnTo>
                  <a:lnTo>
                    <a:pt x="2113" y="845"/>
                  </a:lnTo>
                  <a:lnTo>
                    <a:pt x="2048" y="650"/>
                  </a:lnTo>
                  <a:lnTo>
                    <a:pt x="1950" y="455"/>
                  </a:lnTo>
                  <a:lnTo>
                    <a:pt x="1820" y="326"/>
                  </a:lnTo>
                  <a:lnTo>
                    <a:pt x="1658" y="196"/>
                  </a:lnTo>
                  <a:lnTo>
                    <a:pt x="1495" y="98"/>
                  </a:lnTo>
                  <a:lnTo>
                    <a:pt x="1268" y="33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 flipH="1">
              <a:off x="690971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2" y="1365"/>
                  </a:lnTo>
                  <a:lnTo>
                    <a:pt x="942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 flipH="1">
              <a:off x="806054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 flipH="1">
              <a:off x="921137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0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2"/>
                  </a:lnTo>
                  <a:lnTo>
                    <a:pt x="585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 flipH="1">
              <a:off x="1035157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682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 flipH="1">
              <a:off x="1150240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 flipH="1">
              <a:off x="-150362" y="4919083"/>
              <a:ext cx="442557" cy="443587"/>
            </a:xfrm>
            <a:custGeom>
              <a:avLst/>
              <a:gdLst/>
              <a:ahLst/>
              <a:cxnLst/>
              <a:rect l="l" t="t" r="r" b="b"/>
              <a:pathLst>
                <a:path w="13744" h="13776" extrusionOk="0">
                  <a:moveTo>
                    <a:pt x="6856" y="0"/>
                  </a:moveTo>
                  <a:lnTo>
                    <a:pt x="6174" y="65"/>
                  </a:lnTo>
                  <a:lnTo>
                    <a:pt x="5491" y="163"/>
                  </a:lnTo>
                  <a:lnTo>
                    <a:pt x="4809" y="325"/>
                  </a:lnTo>
                  <a:lnTo>
                    <a:pt x="4192" y="553"/>
                  </a:lnTo>
                  <a:lnTo>
                    <a:pt x="3575" y="845"/>
                  </a:lnTo>
                  <a:lnTo>
                    <a:pt x="3022" y="1202"/>
                  </a:lnTo>
                  <a:lnTo>
                    <a:pt x="2502" y="1592"/>
                  </a:lnTo>
                  <a:lnTo>
                    <a:pt x="2015" y="2047"/>
                  </a:lnTo>
                  <a:lnTo>
                    <a:pt x="1560" y="2534"/>
                  </a:lnTo>
                  <a:lnTo>
                    <a:pt x="1170" y="3054"/>
                  </a:lnTo>
                  <a:lnTo>
                    <a:pt x="813" y="3607"/>
                  </a:lnTo>
                  <a:lnTo>
                    <a:pt x="521" y="4224"/>
                  </a:lnTo>
                  <a:lnTo>
                    <a:pt x="293" y="4841"/>
                  </a:lnTo>
                  <a:lnTo>
                    <a:pt x="131" y="5524"/>
                  </a:lnTo>
                  <a:lnTo>
                    <a:pt x="33" y="6206"/>
                  </a:lnTo>
                  <a:lnTo>
                    <a:pt x="1" y="6888"/>
                  </a:lnTo>
                  <a:lnTo>
                    <a:pt x="33" y="7603"/>
                  </a:lnTo>
                  <a:lnTo>
                    <a:pt x="131" y="8285"/>
                  </a:lnTo>
                  <a:lnTo>
                    <a:pt x="293" y="8935"/>
                  </a:lnTo>
                  <a:lnTo>
                    <a:pt x="521" y="9585"/>
                  </a:lnTo>
                  <a:lnTo>
                    <a:pt x="813" y="10170"/>
                  </a:lnTo>
                  <a:lnTo>
                    <a:pt x="1170" y="10754"/>
                  </a:lnTo>
                  <a:lnTo>
                    <a:pt x="1560" y="11274"/>
                  </a:lnTo>
                  <a:lnTo>
                    <a:pt x="2015" y="11762"/>
                  </a:lnTo>
                  <a:lnTo>
                    <a:pt x="2502" y="12216"/>
                  </a:lnTo>
                  <a:lnTo>
                    <a:pt x="3022" y="12606"/>
                  </a:lnTo>
                  <a:lnTo>
                    <a:pt x="3575" y="12964"/>
                  </a:lnTo>
                  <a:lnTo>
                    <a:pt x="4192" y="13224"/>
                  </a:lnTo>
                  <a:lnTo>
                    <a:pt x="4809" y="13484"/>
                  </a:lnTo>
                  <a:lnTo>
                    <a:pt x="5491" y="13646"/>
                  </a:lnTo>
                  <a:lnTo>
                    <a:pt x="6174" y="13743"/>
                  </a:lnTo>
                  <a:lnTo>
                    <a:pt x="6856" y="13776"/>
                  </a:lnTo>
                  <a:lnTo>
                    <a:pt x="7571" y="13743"/>
                  </a:lnTo>
                  <a:lnTo>
                    <a:pt x="8253" y="13646"/>
                  </a:lnTo>
                  <a:lnTo>
                    <a:pt x="8903" y="13484"/>
                  </a:lnTo>
                  <a:lnTo>
                    <a:pt x="9553" y="13224"/>
                  </a:lnTo>
                  <a:lnTo>
                    <a:pt x="10138" y="12964"/>
                  </a:lnTo>
                  <a:lnTo>
                    <a:pt x="10722" y="12606"/>
                  </a:lnTo>
                  <a:lnTo>
                    <a:pt x="11242" y="12216"/>
                  </a:lnTo>
                  <a:lnTo>
                    <a:pt x="11730" y="11762"/>
                  </a:lnTo>
                  <a:lnTo>
                    <a:pt x="12184" y="11274"/>
                  </a:lnTo>
                  <a:lnTo>
                    <a:pt x="12574" y="10754"/>
                  </a:lnTo>
                  <a:lnTo>
                    <a:pt x="12932" y="10170"/>
                  </a:lnTo>
                  <a:lnTo>
                    <a:pt x="13224" y="9585"/>
                  </a:lnTo>
                  <a:lnTo>
                    <a:pt x="13452" y="8935"/>
                  </a:lnTo>
                  <a:lnTo>
                    <a:pt x="13614" y="8285"/>
                  </a:lnTo>
                  <a:lnTo>
                    <a:pt x="13711" y="7603"/>
                  </a:lnTo>
                  <a:lnTo>
                    <a:pt x="13744" y="6888"/>
                  </a:lnTo>
                  <a:lnTo>
                    <a:pt x="13711" y="6206"/>
                  </a:lnTo>
                  <a:lnTo>
                    <a:pt x="13614" y="5524"/>
                  </a:lnTo>
                  <a:lnTo>
                    <a:pt x="13452" y="4841"/>
                  </a:lnTo>
                  <a:lnTo>
                    <a:pt x="13224" y="4224"/>
                  </a:lnTo>
                  <a:lnTo>
                    <a:pt x="12932" y="3607"/>
                  </a:lnTo>
                  <a:lnTo>
                    <a:pt x="12574" y="3054"/>
                  </a:lnTo>
                  <a:lnTo>
                    <a:pt x="12184" y="2534"/>
                  </a:lnTo>
                  <a:lnTo>
                    <a:pt x="11730" y="2047"/>
                  </a:lnTo>
                  <a:lnTo>
                    <a:pt x="11242" y="1592"/>
                  </a:lnTo>
                  <a:lnTo>
                    <a:pt x="10722" y="1202"/>
                  </a:lnTo>
                  <a:lnTo>
                    <a:pt x="10138" y="845"/>
                  </a:lnTo>
                  <a:lnTo>
                    <a:pt x="9553" y="553"/>
                  </a:lnTo>
                  <a:lnTo>
                    <a:pt x="8903" y="325"/>
                  </a:lnTo>
                  <a:lnTo>
                    <a:pt x="8253" y="163"/>
                  </a:lnTo>
                  <a:lnTo>
                    <a:pt x="7571" y="6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 flipH="1">
              <a:off x="8318887" y="4676325"/>
              <a:ext cx="1058768" cy="1370496"/>
            </a:xfrm>
            <a:custGeom>
              <a:avLst/>
              <a:gdLst/>
              <a:ahLst/>
              <a:cxnLst/>
              <a:rect l="l" t="t" r="r" b="b"/>
              <a:pathLst>
                <a:path w="32881" h="42562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6" y="130"/>
                  </a:lnTo>
                  <a:lnTo>
                    <a:pt x="27942" y="228"/>
                  </a:lnTo>
                  <a:lnTo>
                    <a:pt x="27584" y="358"/>
                  </a:lnTo>
                  <a:lnTo>
                    <a:pt x="27292" y="520"/>
                  </a:lnTo>
                  <a:lnTo>
                    <a:pt x="26999" y="715"/>
                  </a:lnTo>
                  <a:lnTo>
                    <a:pt x="26707" y="975"/>
                  </a:lnTo>
                  <a:lnTo>
                    <a:pt x="26447" y="1235"/>
                  </a:lnTo>
                  <a:lnTo>
                    <a:pt x="26220" y="1527"/>
                  </a:lnTo>
                  <a:lnTo>
                    <a:pt x="682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3"/>
                  </a:lnTo>
                  <a:lnTo>
                    <a:pt x="0" y="38761"/>
                  </a:lnTo>
                  <a:lnTo>
                    <a:pt x="0" y="39118"/>
                  </a:lnTo>
                  <a:lnTo>
                    <a:pt x="33" y="39443"/>
                  </a:lnTo>
                  <a:lnTo>
                    <a:pt x="98" y="39800"/>
                  </a:lnTo>
                  <a:lnTo>
                    <a:pt x="228" y="40125"/>
                  </a:lnTo>
                  <a:lnTo>
                    <a:pt x="357" y="40483"/>
                  </a:lnTo>
                  <a:lnTo>
                    <a:pt x="520" y="40775"/>
                  </a:lnTo>
                  <a:lnTo>
                    <a:pt x="715" y="41067"/>
                  </a:lnTo>
                  <a:lnTo>
                    <a:pt x="942" y="41360"/>
                  </a:lnTo>
                  <a:lnTo>
                    <a:pt x="1202" y="41620"/>
                  </a:lnTo>
                  <a:lnTo>
                    <a:pt x="1527" y="41847"/>
                  </a:lnTo>
                  <a:lnTo>
                    <a:pt x="1820" y="42075"/>
                  </a:lnTo>
                  <a:lnTo>
                    <a:pt x="2144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4" y="42530"/>
                  </a:lnTo>
                  <a:lnTo>
                    <a:pt x="3541" y="42562"/>
                  </a:lnTo>
                  <a:lnTo>
                    <a:pt x="3899" y="42562"/>
                  </a:lnTo>
                  <a:lnTo>
                    <a:pt x="4256" y="42497"/>
                  </a:lnTo>
                  <a:lnTo>
                    <a:pt x="4581" y="42432"/>
                  </a:lnTo>
                  <a:lnTo>
                    <a:pt x="4939" y="42335"/>
                  </a:lnTo>
                  <a:lnTo>
                    <a:pt x="5263" y="42205"/>
                  </a:lnTo>
                  <a:lnTo>
                    <a:pt x="5588" y="42042"/>
                  </a:lnTo>
                  <a:lnTo>
                    <a:pt x="5881" y="41815"/>
                  </a:lnTo>
                  <a:lnTo>
                    <a:pt x="6141" y="41587"/>
                  </a:lnTo>
                  <a:lnTo>
                    <a:pt x="6401" y="41327"/>
                  </a:lnTo>
                  <a:lnTo>
                    <a:pt x="6661" y="41035"/>
                  </a:lnTo>
                  <a:lnTo>
                    <a:pt x="32165" y="5848"/>
                  </a:lnTo>
                  <a:lnTo>
                    <a:pt x="32360" y="5523"/>
                  </a:lnTo>
                  <a:lnTo>
                    <a:pt x="32555" y="5199"/>
                  </a:lnTo>
                  <a:lnTo>
                    <a:pt x="32685" y="4841"/>
                  </a:lnTo>
                  <a:lnTo>
                    <a:pt x="32783" y="4516"/>
                  </a:lnTo>
                  <a:lnTo>
                    <a:pt x="32848" y="4159"/>
                  </a:lnTo>
                  <a:lnTo>
                    <a:pt x="32880" y="3801"/>
                  </a:lnTo>
                  <a:lnTo>
                    <a:pt x="32848" y="3444"/>
                  </a:lnTo>
                  <a:lnTo>
                    <a:pt x="32815" y="3087"/>
                  </a:lnTo>
                  <a:lnTo>
                    <a:pt x="32750" y="2762"/>
                  </a:lnTo>
                  <a:lnTo>
                    <a:pt x="32653" y="2404"/>
                  </a:lnTo>
                  <a:lnTo>
                    <a:pt x="32490" y="2080"/>
                  </a:lnTo>
                  <a:lnTo>
                    <a:pt x="32328" y="1787"/>
                  </a:lnTo>
                  <a:lnTo>
                    <a:pt x="32133" y="1462"/>
                  </a:lnTo>
                  <a:lnTo>
                    <a:pt x="31905" y="1202"/>
                  </a:lnTo>
                  <a:lnTo>
                    <a:pt x="31645" y="942"/>
                  </a:lnTo>
                  <a:lnTo>
                    <a:pt x="31353" y="682"/>
                  </a:lnTo>
                  <a:lnTo>
                    <a:pt x="31028" y="488"/>
                  </a:lnTo>
                  <a:lnTo>
                    <a:pt x="30703" y="325"/>
                  </a:lnTo>
                  <a:lnTo>
                    <a:pt x="30378" y="195"/>
                  </a:lnTo>
                  <a:lnTo>
                    <a:pt x="30021" y="98"/>
                  </a:lnTo>
                  <a:lnTo>
                    <a:pt x="29663" y="33"/>
                  </a:lnTo>
                  <a:lnTo>
                    <a:pt x="29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 flipH="1">
              <a:off x="8733205" y="4705595"/>
              <a:ext cx="303421" cy="391327"/>
            </a:xfrm>
            <a:custGeom>
              <a:avLst/>
              <a:gdLst/>
              <a:ahLst/>
              <a:cxnLst/>
              <a:rect l="l" t="t" r="r" b="b"/>
              <a:pathLst>
                <a:path w="9423" h="12153" extrusionOk="0">
                  <a:moveTo>
                    <a:pt x="8286" y="1"/>
                  </a:moveTo>
                  <a:lnTo>
                    <a:pt x="8058" y="33"/>
                  </a:lnTo>
                  <a:lnTo>
                    <a:pt x="7831" y="98"/>
                  </a:lnTo>
                  <a:lnTo>
                    <a:pt x="7636" y="196"/>
                  </a:lnTo>
                  <a:lnTo>
                    <a:pt x="7441" y="326"/>
                  </a:lnTo>
                  <a:lnTo>
                    <a:pt x="7311" y="488"/>
                  </a:lnTo>
                  <a:lnTo>
                    <a:pt x="196" y="10268"/>
                  </a:lnTo>
                  <a:lnTo>
                    <a:pt x="98" y="10495"/>
                  </a:lnTo>
                  <a:lnTo>
                    <a:pt x="1" y="10690"/>
                  </a:lnTo>
                  <a:lnTo>
                    <a:pt x="1" y="10918"/>
                  </a:lnTo>
                  <a:lnTo>
                    <a:pt x="1" y="11145"/>
                  </a:lnTo>
                  <a:lnTo>
                    <a:pt x="66" y="11372"/>
                  </a:lnTo>
                  <a:lnTo>
                    <a:pt x="163" y="11567"/>
                  </a:lnTo>
                  <a:lnTo>
                    <a:pt x="293" y="11762"/>
                  </a:lnTo>
                  <a:lnTo>
                    <a:pt x="456" y="11925"/>
                  </a:lnTo>
                  <a:lnTo>
                    <a:pt x="683" y="12022"/>
                  </a:lnTo>
                  <a:lnTo>
                    <a:pt x="878" y="12120"/>
                  </a:lnTo>
                  <a:lnTo>
                    <a:pt x="1105" y="12152"/>
                  </a:lnTo>
                  <a:lnTo>
                    <a:pt x="1333" y="12120"/>
                  </a:lnTo>
                  <a:lnTo>
                    <a:pt x="1560" y="12055"/>
                  </a:lnTo>
                  <a:lnTo>
                    <a:pt x="1755" y="11957"/>
                  </a:lnTo>
                  <a:lnTo>
                    <a:pt x="1950" y="11827"/>
                  </a:lnTo>
                  <a:lnTo>
                    <a:pt x="2113" y="11665"/>
                  </a:lnTo>
                  <a:lnTo>
                    <a:pt x="9196" y="1885"/>
                  </a:lnTo>
                  <a:lnTo>
                    <a:pt x="9325" y="1658"/>
                  </a:lnTo>
                  <a:lnTo>
                    <a:pt x="9390" y="1463"/>
                  </a:lnTo>
                  <a:lnTo>
                    <a:pt x="9423" y="1235"/>
                  </a:lnTo>
                  <a:lnTo>
                    <a:pt x="9390" y="1008"/>
                  </a:lnTo>
                  <a:lnTo>
                    <a:pt x="9358" y="781"/>
                  </a:lnTo>
                  <a:lnTo>
                    <a:pt x="9260" y="586"/>
                  </a:lnTo>
                  <a:lnTo>
                    <a:pt x="9098" y="391"/>
                  </a:lnTo>
                  <a:lnTo>
                    <a:pt x="8936" y="228"/>
                  </a:lnTo>
                  <a:lnTo>
                    <a:pt x="8741" y="131"/>
                  </a:lnTo>
                  <a:lnTo>
                    <a:pt x="8513" y="33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 flipH="1">
              <a:off x="690971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12" y="1366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 flipH="1">
              <a:off x="806054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 flipH="1">
              <a:off x="921137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 flipH="1">
              <a:off x="1035157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6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1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682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 flipH="1">
              <a:off x="1150240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 flipH="1">
              <a:off x="690971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2" y="1365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 flipH="1">
              <a:off x="806054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 flipH="1">
              <a:off x="921137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 flipH="1">
              <a:off x="1035157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682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 flipH="1">
              <a:off x="1150240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28"/>
          <p:cNvSpPr/>
          <p:nvPr/>
        </p:nvSpPr>
        <p:spPr>
          <a:xfrm>
            <a:off x="0" y="0"/>
            <a:ext cx="9144052" cy="5187100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4E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5" name="Google Shape;1635;p28"/>
          <p:cNvGrpSpPr/>
          <p:nvPr/>
        </p:nvGrpSpPr>
        <p:grpSpPr>
          <a:xfrm rot="10800000" flipH="1">
            <a:off x="-1030203" y="-659482"/>
            <a:ext cx="10519737" cy="6877754"/>
            <a:chOff x="-1030203" y="-1059532"/>
            <a:chExt cx="10519737" cy="6877754"/>
          </a:xfrm>
        </p:grpSpPr>
        <p:sp>
          <p:nvSpPr>
            <p:cNvPr id="1636" name="Google Shape;1636;p28"/>
            <p:cNvSpPr/>
            <p:nvPr/>
          </p:nvSpPr>
          <p:spPr>
            <a:xfrm>
              <a:off x="-1030203" y="-1059532"/>
              <a:ext cx="2112256" cy="2112256"/>
            </a:xfrm>
            <a:custGeom>
              <a:avLst/>
              <a:gdLst/>
              <a:ahLst/>
              <a:cxnLst/>
              <a:rect l="l" t="t" r="r" b="b"/>
              <a:pathLst>
                <a:path w="65598" h="65598" extrusionOk="0">
                  <a:moveTo>
                    <a:pt x="32815" y="0"/>
                  </a:moveTo>
                  <a:lnTo>
                    <a:pt x="31970" y="32"/>
                  </a:lnTo>
                  <a:lnTo>
                    <a:pt x="31125" y="32"/>
                  </a:lnTo>
                  <a:lnTo>
                    <a:pt x="30281" y="97"/>
                  </a:lnTo>
                  <a:lnTo>
                    <a:pt x="29436" y="162"/>
                  </a:lnTo>
                  <a:lnTo>
                    <a:pt x="28624" y="260"/>
                  </a:lnTo>
                  <a:lnTo>
                    <a:pt x="27811" y="390"/>
                  </a:lnTo>
                  <a:lnTo>
                    <a:pt x="26999" y="520"/>
                  </a:lnTo>
                  <a:lnTo>
                    <a:pt x="26187" y="682"/>
                  </a:lnTo>
                  <a:lnTo>
                    <a:pt x="25407" y="845"/>
                  </a:lnTo>
                  <a:lnTo>
                    <a:pt x="24595" y="1040"/>
                  </a:lnTo>
                  <a:lnTo>
                    <a:pt x="23815" y="1235"/>
                  </a:lnTo>
                  <a:lnTo>
                    <a:pt x="23068" y="1495"/>
                  </a:lnTo>
                  <a:lnTo>
                    <a:pt x="22288" y="1722"/>
                  </a:lnTo>
                  <a:lnTo>
                    <a:pt x="21541" y="1982"/>
                  </a:lnTo>
                  <a:lnTo>
                    <a:pt x="20794" y="2274"/>
                  </a:lnTo>
                  <a:lnTo>
                    <a:pt x="20046" y="2567"/>
                  </a:lnTo>
                  <a:lnTo>
                    <a:pt x="19299" y="2892"/>
                  </a:lnTo>
                  <a:lnTo>
                    <a:pt x="18584" y="3249"/>
                  </a:lnTo>
                  <a:lnTo>
                    <a:pt x="17187" y="3964"/>
                  </a:lnTo>
                  <a:lnTo>
                    <a:pt x="15790" y="4744"/>
                  </a:lnTo>
                  <a:lnTo>
                    <a:pt x="14458" y="5621"/>
                  </a:lnTo>
                  <a:lnTo>
                    <a:pt x="13191" y="6530"/>
                  </a:lnTo>
                  <a:lnTo>
                    <a:pt x="11956" y="7505"/>
                  </a:lnTo>
                  <a:lnTo>
                    <a:pt x="10754" y="8512"/>
                  </a:lnTo>
                  <a:lnTo>
                    <a:pt x="9617" y="9617"/>
                  </a:lnTo>
                  <a:lnTo>
                    <a:pt x="8545" y="10754"/>
                  </a:lnTo>
                  <a:lnTo>
                    <a:pt x="7505" y="11924"/>
                  </a:lnTo>
                  <a:lnTo>
                    <a:pt x="6531" y="13191"/>
                  </a:lnTo>
                  <a:lnTo>
                    <a:pt x="5621" y="14458"/>
                  </a:lnTo>
                  <a:lnTo>
                    <a:pt x="4776" y="15790"/>
                  </a:lnTo>
                  <a:lnTo>
                    <a:pt x="3964" y="17155"/>
                  </a:lnTo>
                  <a:lnTo>
                    <a:pt x="3249" y="18584"/>
                  </a:lnTo>
                  <a:lnTo>
                    <a:pt x="2924" y="19299"/>
                  </a:lnTo>
                  <a:lnTo>
                    <a:pt x="2599" y="20046"/>
                  </a:lnTo>
                  <a:lnTo>
                    <a:pt x="2274" y="20761"/>
                  </a:lnTo>
                  <a:lnTo>
                    <a:pt x="2014" y="21508"/>
                  </a:lnTo>
                  <a:lnTo>
                    <a:pt x="1722" y="22288"/>
                  </a:lnTo>
                  <a:lnTo>
                    <a:pt x="1495" y="23035"/>
                  </a:lnTo>
                  <a:lnTo>
                    <a:pt x="1267" y="23815"/>
                  </a:lnTo>
                  <a:lnTo>
                    <a:pt x="1040" y="24595"/>
                  </a:lnTo>
                  <a:lnTo>
                    <a:pt x="845" y="25407"/>
                  </a:lnTo>
                  <a:lnTo>
                    <a:pt x="682" y="26187"/>
                  </a:lnTo>
                  <a:lnTo>
                    <a:pt x="520" y="26999"/>
                  </a:lnTo>
                  <a:lnTo>
                    <a:pt x="390" y="27811"/>
                  </a:lnTo>
                  <a:lnTo>
                    <a:pt x="292" y="28624"/>
                  </a:lnTo>
                  <a:lnTo>
                    <a:pt x="195" y="29436"/>
                  </a:lnTo>
                  <a:lnTo>
                    <a:pt x="97" y="30281"/>
                  </a:lnTo>
                  <a:lnTo>
                    <a:pt x="65" y="31093"/>
                  </a:lnTo>
                  <a:lnTo>
                    <a:pt x="32" y="31938"/>
                  </a:lnTo>
                  <a:lnTo>
                    <a:pt x="0" y="32782"/>
                  </a:lnTo>
                  <a:lnTo>
                    <a:pt x="32" y="33627"/>
                  </a:lnTo>
                  <a:lnTo>
                    <a:pt x="65" y="34472"/>
                  </a:lnTo>
                  <a:lnTo>
                    <a:pt x="97" y="35317"/>
                  </a:lnTo>
                  <a:lnTo>
                    <a:pt x="195" y="36161"/>
                  </a:lnTo>
                  <a:lnTo>
                    <a:pt x="292" y="36974"/>
                  </a:lnTo>
                  <a:lnTo>
                    <a:pt x="390" y="37786"/>
                  </a:lnTo>
                  <a:lnTo>
                    <a:pt x="520" y="38598"/>
                  </a:lnTo>
                  <a:lnTo>
                    <a:pt x="682" y="39410"/>
                  </a:lnTo>
                  <a:lnTo>
                    <a:pt x="845" y="40190"/>
                  </a:lnTo>
                  <a:lnTo>
                    <a:pt x="1040" y="41002"/>
                  </a:lnTo>
                  <a:lnTo>
                    <a:pt x="1267" y="41782"/>
                  </a:lnTo>
                  <a:lnTo>
                    <a:pt x="1495" y="42562"/>
                  </a:lnTo>
                  <a:lnTo>
                    <a:pt x="1722" y="43309"/>
                  </a:lnTo>
                  <a:lnTo>
                    <a:pt x="2014" y="44056"/>
                  </a:lnTo>
                  <a:lnTo>
                    <a:pt x="2274" y="44804"/>
                  </a:lnTo>
                  <a:lnTo>
                    <a:pt x="2599" y="45551"/>
                  </a:lnTo>
                  <a:lnTo>
                    <a:pt x="2924" y="46298"/>
                  </a:lnTo>
                  <a:lnTo>
                    <a:pt x="3249" y="47013"/>
                  </a:lnTo>
                  <a:lnTo>
                    <a:pt x="3964" y="48410"/>
                  </a:lnTo>
                  <a:lnTo>
                    <a:pt x="4776" y="49807"/>
                  </a:lnTo>
                  <a:lnTo>
                    <a:pt x="5621" y="51139"/>
                  </a:lnTo>
                  <a:lnTo>
                    <a:pt x="6531" y="52406"/>
                  </a:lnTo>
                  <a:lnTo>
                    <a:pt x="7505" y="53641"/>
                  </a:lnTo>
                  <a:lnTo>
                    <a:pt x="8545" y="54843"/>
                  </a:lnTo>
                  <a:lnTo>
                    <a:pt x="9617" y="55980"/>
                  </a:lnTo>
                  <a:lnTo>
                    <a:pt x="10754" y="57052"/>
                  </a:lnTo>
                  <a:lnTo>
                    <a:pt x="11956" y="58092"/>
                  </a:lnTo>
                  <a:lnTo>
                    <a:pt x="13191" y="59067"/>
                  </a:lnTo>
                  <a:lnTo>
                    <a:pt x="14458" y="59976"/>
                  </a:lnTo>
                  <a:lnTo>
                    <a:pt x="15790" y="60854"/>
                  </a:lnTo>
                  <a:lnTo>
                    <a:pt x="17187" y="61633"/>
                  </a:lnTo>
                  <a:lnTo>
                    <a:pt x="18584" y="62348"/>
                  </a:lnTo>
                  <a:lnTo>
                    <a:pt x="19299" y="62706"/>
                  </a:lnTo>
                  <a:lnTo>
                    <a:pt x="20046" y="62998"/>
                  </a:lnTo>
                  <a:lnTo>
                    <a:pt x="20794" y="63323"/>
                  </a:lnTo>
                  <a:lnTo>
                    <a:pt x="21541" y="63583"/>
                  </a:lnTo>
                  <a:lnTo>
                    <a:pt x="22288" y="63875"/>
                  </a:lnTo>
                  <a:lnTo>
                    <a:pt x="23068" y="64103"/>
                  </a:lnTo>
                  <a:lnTo>
                    <a:pt x="23815" y="64330"/>
                  </a:lnTo>
                  <a:lnTo>
                    <a:pt x="24595" y="64558"/>
                  </a:lnTo>
                  <a:lnTo>
                    <a:pt x="25407" y="64752"/>
                  </a:lnTo>
                  <a:lnTo>
                    <a:pt x="26187" y="64915"/>
                  </a:lnTo>
                  <a:lnTo>
                    <a:pt x="26999" y="65077"/>
                  </a:lnTo>
                  <a:lnTo>
                    <a:pt x="27811" y="65207"/>
                  </a:lnTo>
                  <a:lnTo>
                    <a:pt x="28624" y="65337"/>
                  </a:lnTo>
                  <a:lnTo>
                    <a:pt x="29436" y="65402"/>
                  </a:lnTo>
                  <a:lnTo>
                    <a:pt x="30281" y="65500"/>
                  </a:lnTo>
                  <a:lnTo>
                    <a:pt x="31125" y="65532"/>
                  </a:lnTo>
                  <a:lnTo>
                    <a:pt x="31970" y="65565"/>
                  </a:lnTo>
                  <a:lnTo>
                    <a:pt x="32815" y="65597"/>
                  </a:lnTo>
                  <a:lnTo>
                    <a:pt x="33660" y="65565"/>
                  </a:lnTo>
                  <a:lnTo>
                    <a:pt x="34504" y="65532"/>
                  </a:lnTo>
                  <a:lnTo>
                    <a:pt x="35317" y="65500"/>
                  </a:lnTo>
                  <a:lnTo>
                    <a:pt x="36161" y="65402"/>
                  </a:lnTo>
                  <a:lnTo>
                    <a:pt x="36974" y="65337"/>
                  </a:lnTo>
                  <a:lnTo>
                    <a:pt x="37786" y="65207"/>
                  </a:lnTo>
                  <a:lnTo>
                    <a:pt x="38598" y="65077"/>
                  </a:lnTo>
                  <a:lnTo>
                    <a:pt x="39410" y="64915"/>
                  </a:lnTo>
                  <a:lnTo>
                    <a:pt x="40223" y="64752"/>
                  </a:lnTo>
                  <a:lnTo>
                    <a:pt x="41002" y="64558"/>
                  </a:lnTo>
                  <a:lnTo>
                    <a:pt x="41782" y="64330"/>
                  </a:lnTo>
                  <a:lnTo>
                    <a:pt x="42562" y="64103"/>
                  </a:lnTo>
                  <a:lnTo>
                    <a:pt x="43309" y="63875"/>
                  </a:lnTo>
                  <a:lnTo>
                    <a:pt x="44089" y="63583"/>
                  </a:lnTo>
                  <a:lnTo>
                    <a:pt x="44836" y="63323"/>
                  </a:lnTo>
                  <a:lnTo>
                    <a:pt x="45584" y="62998"/>
                  </a:lnTo>
                  <a:lnTo>
                    <a:pt x="46298" y="62706"/>
                  </a:lnTo>
                  <a:lnTo>
                    <a:pt x="47013" y="62348"/>
                  </a:lnTo>
                  <a:lnTo>
                    <a:pt x="48443" y="61633"/>
                  </a:lnTo>
                  <a:lnTo>
                    <a:pt x="49807" y="60854"/>
                  </a:lnTo>
                  <a:lnTo>
                    <a:pt x="51139" y="59976"/>
                  </a:lnTo>
                  <a:lnTo>
                    <a:pt x="52439" y="59067"/>
                  </a:lnTo>
                  <a:lnTo>
                    <a:pt x="53674" y="58092"/>
                  </a:lnTo>
                  <a:lnTo>
                    <a:pt x="54843" y="57052"/>
                  </a:lnTo>
                  <a:lnTo>
                    <a:pt x="55980" y="55980"/>
                  </a:lnTo>
                  <a:lnTo>
                    <a:pt x="57085" y="54843"/>
                  </a:lnTo>
                  <a:lnTo>
                    <a:pt x="58092" y="53641"/>
                  </a:lnTo>
                  <a:lnTo>
                    <a:pt x="59067" y="52406"/>
                  </a:lnTo>
                  <a:lnTo>
                    <a:pt x="60009" y="51139"/>
                  </a:lnTo>
                  <a:lnTo>
                    <a:pt x="60854" y="49807"/>
                  </a:lnTo>
                  <a:lnTo>
                    <a:pt x="61634" y="48410"/>
                  </a:lnTo>
                  <a:lnTo>
                    <a:pt x="62348" y="47013"/>
                  </a:lnTo>
                  <a:lnTo>
                    <a:pt x="62706" y="46298"/>
                  </a:lnTo>
                  <a:lnTo>
                    <a:pt x="63031" y="45551"/>
                  </a:lnTo>
                  <a:lnTo>
                    <a:pt x="63323" y="44804"/>
                  </a:lnTo>
                  <a:lnTo>
                    <a:pt x="63616" y="44056"/>
                  </a:lnTo>
                  <a:lnTo>
                    <a:pt x="63875" y="43309"/>
                  </a:lnTo>
                  <a:lnTo>
                    <a:pt x="64135" y="42562"/>
                  </a:lnTo>
                  <a:lnTo>
                    <a:pt x="64363" y="41782"/>
                  </a:lnTo>
                  <a:lnTo>
                    <a:pt x="64558" y="41002"/>
                  </a:lnTo>
                  <a:lnTo>
                    <a:pt x="64753" y="40190"/>
                  </a:lnTo>
                  <a:lnTo>
                    <a:pt x="64915" y="39410"/>
                  </a:lnTo>
                  <a:lnTo>
                    <a:pt x="65078" y="38598"/>
                  </a:lnTo>
                  <a:lnTo>
                    <a:pt x="65208" y="37786"/>
                  </a:lnTo>
                  <a:lnTo>
                    <a:pt x="65337" y="36974"/>
                  </a:lnTo>
                  <a:lnTo>
                    <a:pt x="65435" y="36161"/>
                  </a:lnTo>
                  <a:lnTo>
                    <a:pt x="65500" y="35317"/>
                  </a:lnTo>
                  <a:lnTo>
                    <a:pt x="65565" y="34472"/>
                  </a:lnTo>
                  <a:lnTo>
                    <a:pt x="65597" y="33627"/>
                  </a:lnTo>
                  <a:lnTo>
                    <a:pt x="65597" y="32782"/>
                  </a:lnTo>
                  <a:lnTo>
                    <a:pt x="65597" y="31938"/>
                  </a:lnTo>
                  <a:lnTo>
                    <a:pt x="65565" y="31093"/>
                  </a:lnTo>
                  <a:lnTo>
                    <a:pt x="65500" y="30281"/>
                  </a:lnTo>
                  <a:lnTo>
                    <a:pt x="65435" y="29436"/>
                  </a:lnTo>
                  <a:lnTo>
                    <a:pt x="65337" y="28624"/>
                  </a:lnTo>
                  <a:lnTo>
                    <a:pt x="65208" y="27811"/>
                  </a:lnTo>
                  <a:lnTo>
                    <a:pt x="65078" y="26999"/>
                  </a:lnTo>
                  <a:lnTo>
                    <a:pt x="64915" y="26187"/>
                  </a:lnTo>
                  <a:lnTo>
                    <a:pt x="64753" y="25407"/>
                  </a:lnTo>
                  <a:lnTo>
                    <a:pt x="64558" y="24595"/>
                  </a:lnTo>
                  <a:lnTo>
                    <a:pt x="64363" y="23815"/>
                  </a:lnTo>
                  <a:lnTo>
                    <a:pt x="64135" y="23035"/>
                  </a:lnTo>
                  <a:lnTo>
                    <a:pt x="63875" y="22288"/>
                  </a:lnTo>
                  <a:lnTo>
                    <a:pt x="63616" y="21508"/>
                  </a:lnTo>
                  <a:lnTo>
                    <a:pt x="63323" y="20761"/>
                  </a:lnTo>
                  <a:lnTo>
                    <a:pt x="63031" y="20046"/>
                  </a:lnTo>
                  <a:lnTo>
                    <a:pt x="62706" y="19299"/>
                  </a:lnTo>
                  <a:lnTo>
                    <a:pt x="62348" y="18584"/>
                  </a:lnTo>
                  <a:lnTo>
                    <a:pt x="61634" y="17155"/>
                  </a:lnTo>
                  <a:lnTo>
                    <a:pt x="60854" y="15790"/>
                  </a:lnTo>
                  <a:lnTo>
                    <a:pt x="60009" y="14458"/>
                  </a:lnTo>
                  <a:lnTo>
                    <a:pt x="59067" y="13191"/>
                  </a:lnTo>
                  <a:lnTo>
                    <a:pt x="58092" y="11924"/>
                  </a:lnTo>
                  <a:lnTo>
                    <a:pt x="57085" y="10754"/>
                  </a:lnTo>
                  <a:lnTo>
                    <a:pt x="55980" y="9617"/>
                  </a:lnTo>
                  <a:lnTo>
                    <a:pt x="54843" y="8512"/>
                  </a:lnTo>
                  <a:lnTo>
                    <a:pt x="53674" y="7505"/>
                  </a:lnTo>
                  <a:lnTo>
                    <a:pt x="52439" y="6530"/>
                  </a:lnTo>
                  <a:lnTo>
                    <a:pt x="51139" y="5621"/>
                  </a:lnTo>
                  <a:lnTo>
                    <a:pt x="49807" y="4744"/>
                  </a:lnTo>
                  <a:lnTo>
                    <a:pt x="48443" y="3964"/>
                  </a:lnTo>
                  <a:lnTo>
                    <a:pt x="47013" y="3249"/>
                  </a:lnTo>
                  <a:lnTo>
                    <a:pt x="46298" y="2892"/>
                  </a:lnTo>
                  <a:lnTo>
                    <a:pt x="45584" y="2567"/>
                  </a:lnTo>
                  <a:lnTo>
                    <a:pt x="44836" y="2274"/>
                  </a:lnTo>
                  <a:lnTo>
                    <a:pt x="44089" y="1982"/>
                  </a:lnTo>
                  <a:lnTo>
                    <a:pt x="43309" y="1722"/>
                  </a:lnTo>
                  <a:lnTo>
                    <a:pt x="42562" y="1495"/>
                  </a:lnTo>
                  <a:lnTo>
                    <a:pt x="41782" y="1235"/>
                  </a:lnTo>
                  <a:lnTo>
                    <a:pt x="41002" y="1040"/>
                  </a:lnTo>
                  <a:lnTo>
                    <a:pt x="40223" y="845"/>
                  </a:lnTo>
                  <a:lnTo>
                    <a:pt x="39410" y="682"/>
                  </a:lnTo>
                  <a:lnTo>
                    <a:pt x="38598" y="520"/>
                  </a:lnTo>
                  <a:lnTo>
                    <a:pt x="37786" y="390"/>
                  </a:lnTo>
                  <a:lnTo>
                    <a:pt x="36974" y="260"/>
                  </a:lnTo>
                  <a:lnTo>
                    <a:pt x="36161" y="162"/>
                  </a:lnTo>
                  <a:lnTo>
                    <a:pt x="35317" y="97"/>
                  </a:lnTo>
                  <a:lnTo>
                    <a:pt x="34504" y="32"/>
                  </a:lnTo>
                  <a:lnTo>
                    <a:pt x="33660" y="32"/>
                  </a:lnTo>
                  <a:lnTo>
                    <a:pt x="32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8"/>
            <p:cNvSpPr/>
            <p:nvPr/>
          </p:nvSpPr>
          <p:spPr>
            <a:xfrm>
              <a:off x="8430765" y="-649262"/>
              <a:ext cx="1058768" cy="1369466"/>
            </a:xfrm>
            <a:custGeom>
              <a:avLst/>
              <a:gdLst/>
              <a:ahLst/>
              <a:cxnLst/>
              <a:rect l="l" t="t" r="r" b="b"/>
              <a:pathLst>
                <a:path w="32881" h="42530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7" y="98"/>
                  </a:lnTo>
                  <a:lnTo>
                    <a:pt x="27942" y="228"/>
                  </a:lnTo>
                  <a:lnTo>
                    <a:pt x="27617" y="358"/>
                  </a:lnTo>
                  <a:lnTo>
                    <a:pt x="27292" y="520"/>
                  </a:lnTo>
                  <a:lnTo>
                    <a:pt x="27000" y="715"/>
                  </a:lnTo>
                  <a:lnTo>
                    <a:pt x="26708" y="943"/>
                  </a:lnTo>
                  <a:lnTo>
                    <a:pt x="26448" y="1203"/>
                  </a:lnTo>
                  <a:lnTo>
                    <a:pt x="26220" y="1495"/>
                  </a:lnTo>
                  <a:lnTo>
                    <a:pt x="683" y="36714"/>
                  </a:lnTo>
                  <a:lnTo>
                    <a:pt x="488" y="37039"/>
                  </a:lnTo>
                  <a:lnTo>
                    <a:pt x="326" y="37364"/>
                  </a:lnTo>
                  <a:lnTo>
                    <a:pt x="196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1" y="38761"/>
                  </a:lnTo>
                  <a:lnTo>
                    <a:pt x="1" y="39086"/>
                  </a:lnTo>
                  <a:lnTo>
                    <a:pt x="33" y="39443"/>
                  </a:lnTo>
                  <a:lnTo>
                    <a:pt x="98" y="39801"/>
                  </a:lnTo>
                  <a:lnTo>
                    <a:pt x="228" y="40126"/>
                  </a:lnTo>
                  <a:lnTo>
                    <a:pt x="358" y="40450"/>
                  </a:lnTo>
                  <a:lnTo>
                    <a:pt x="521" y="40775"/>
                  </a:lnTo>
                  <a:lnTo>
                    <a:pt x="715" y="41068"/>
                  </a:lnTo>
                  <a:lnTo>
                    <a:pt x="943" y="41360"/>
                  </a:lnTo>
                  <a:lnTo>
                    <a:pt x="1235" y="41620"/>
                  </a:lnTo>
                  <a:lnTo>
                    <a:pt x="1528" y="41847"/>
                  </a:lnTo>
                  <a:lnTo>
                    <a:pt x="1820" y="42042"/>
                  </a:lnTo>
                  <a:lnTo>
                    <a:pt x="2145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5" y="42530"/>
                  </a:lnTo>
                  <a:lnTo>
                    <a:pt x="3899" y="42530"/>
                  </a:lnTo>
                  <a:lnTo>
                    <a:pt x="4257" y="42497"/>
                  </a:lnTo>
                  <a:lnTo>
                    <a:pt x="4582" y="42432"/>
                  </a:lnTo>
                  <a:lnTo>
                    <a:pt x="4939" y="42335"/>
                  </a:lnTo>
                  <a:lnTo>
                    <a:pt x="5264" y="42172"/>
                  </a:lnTo>
                  <a:lnTo>
                    <a:pt x="5589" y="42010"/>
                  </a:lnTo>
                  <a:lnTo>
                    <a:pt x="5881" y="41815"/>
                  </a:lnTo>
                  <a:lnTo>
                    <a:pt x="6141" y="41588"/>
                  </a:lnTo>
                  <a:lnTo>
                    <a:pt x="6401" y="41328"/>
                  </a:lnTo>
                  <a:lnTo>
                    <a:pt x="6661" y="41035"/>
                  </a:lnTo>
                  <a:lnTo>
                    <a:pt x="32166" y="5816"/>
                  </a:lnTo>
                  <a:lnTo>
                    <a:pt x="32361" y="5524"/>
                  </a:lnTo>
                  <a:lnTo>
                    <a:pt x="32556" y="5166"/>
                  </a:lnTo>
                  <a:lnTo>
                    <a:pt x="32686" y="4841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1" y="3802"/>
                  </a:lnTo>
                  <a:lnTo>
                    <a:pt x="32848" y="3444"/>
                  </a:lnTo>
                  <a:lnTo>
                    <a:pt x="32816" y="3087"/>
                  </a:lnTo>
                  <a:lnTo>
                    <a:pt x="32751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28" y="1755"/>
                  </a:lnTo>
                  <a:lnTo>
                    <a:pt x="32133" y="1462"/>
                  </a:lnTo>
                  <a:lnTo>
                    <a:pt x="31906" y="1170"/>
                  </a:lnTo>
                  <a:lnTo>
                    <a:pt x="31646" y="910"/>
                  </a:lnTo>
                  <a:lnTo>
                    <a:pt x="31354" y="683"/>
                  </a:lnTo>
                  <a:lnTo>
                    <a:pt x="31029" y="488"/>
                  </a:lnTo>
                  <a:lnTo>
                    <a:pt x="30704" y="325"/>
                  </a:lnTo>
                  <a:lnTo>
                    <a:pt x="30379" y="195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8"/>
            <p:cNvSpPr/>
            <p:nvPr/>
          </p:nvSpPr>
          <p:spPr>
            <a:xfrm>
              <a:off x="6221226" y="3452"/>
              <a:ext cx="957274" cy="401759"/>
            </a:xfrm>
            <a:custGeom>
              <a:avLst/>
              <a:gdLst/>
              <a:ahLst/>
              <a:cxnLst/>
              <a:rect l="l" t="t" r="r" b="b"/>
              <a:pathLst>
                <a:path w="29729" h="12477" fill="none" extrusionOk="0">
                  <a:moveTo>
                    <a:pt x="27552" y="0"/>
                  </a:moveTo>
                  <a:lnTo>
                    <a:pt x="27552" y="0"/>
                  </a:lnTo>
                  <a:lnTo>
                    <a:pt x="27422" y="552"/>
                  </a:lnTo>
                  <a:lnTo>
                    <a:pt x="27292" y="1072"/>
                  </a:lnTo>
                  <a:lnTo>
                    <a:pt x="27097" y="1625"/>
                  </a:lnTo>
                  <a:lnTo>
                    <a:pt x="26934" y="2144"/>
                  </a:lnTo>
                  <a:lnTo>
                    <a:pt x="26707" y="2632"/>
                  </a:lnTo>
                  <a:lnTo>
                    <a:pt x="26480" y="3152"/>
                  </a:lnTo>
                  <a:lnTo>
                    <a:pt x="26220" y="3639"/>
                  </a:lnTo>
                  <a:lnTo>
                    <a:pt x="25960" y="4094"/>
                  </a:lnTo>
                  <a:lnTo>
                    <a:pt x="25635" y="4549"/>
                  </a:lnTo>
                  <a:lnTo>
                    <a:pt x="25342" y="5004"/>
                  </a:lnTo>
                  <a:lnTo>
                    <a:pt x="25018" y="5458"/>
                  </a:lnTo>
                  <a:lnTo>
                    <a:pt x="24660" y="5848"/>
                  </a:lnTo>
                  <a:lnTo>
                    <a:pt x="24303" y="6271"/>
                  </a:lnTo>
                  <a:lnTo>
                    <a:pt x="23913" y="6661"/>
                  </a:lnTo>
                  <a:lnTo>
                    <a:pt x="23523" y="7018"/>
                  </a:lnTo>
                  <a:lnTo>
                    <a:pt x="23101" y="7375"/>
                  </a:lnTo>
                  <a:lnTo>
                    <a:pt x="22678" y="7733"/>
                  </a:lnTo>
                  <a:lnTo>
                    <a:pt x="22223" y="8058"/>
                  </a:lnTo>
                  <a:lnTo>
                    <a:pt x="21769" y="8350"/>
                  </a:lnTo>
                  <a:lnTo>
                    <a:pt x="21314" y="8642"/>
                  </a:lnTo>
                  <a:lnTo>
                    <a:pt x="20826" y="8902"/>
                  </a:lnTo>
                  <a:lnTo>
                    <a:pt x="20339" y="9130"/>
                  </a:lnTo>
                  <a:lnTo>
                    <a:pt x="19852" y="9357"/>
                  </a:lnTo>
                  <a:lnTo>
                    <a:pt x="19332" y="9552"/>
                  </a:lnTo>
                  <a:lnTo>
                    <a:pt x="18812" y="9747"/>
                  </a:lnTo>
                  <a:lnTo>
                    <a:pt x="18260" y="9910"/>
                  </a:lnTo>
                  <a:lnTo>
                    <a:pt x="17707" y="10039"/>
                  </a:lnTo>
                  <a:lnTo>
                    <a:pt x="17155" y="10137"/>
                  </a:lnTo>
                  <a:lnTo>
                    <a:pt x="16603" y="10234"/>
                  </a:lnTo>
                  <a:lnTo>
                    <a:pt x="16018" y="10299"/>
                  </a:lnTo>
                  <a:lnTo>
                    <a:pt x="15465" y="10332"/>
                  </a:lnTo>
                  <a:lnTo>
                    <a:pt x="14881" y="10332"/>
                  </a:lnTo>
                  <a:lnTo>
                    <a:pt x="14881" y="10332"/>
                  </a:lnTo>
                  <a:lnTo>
                    <a:pt x="14296" y="10332"/>
                  </a:lnTo>
                  <a:lnTo>
                    <a:pt x="13711" y="10299"/>
                  </a:lnTo>
                  <a:lnTo>
                    <a:pt x="13159" y="10234"/>
                  </a:lnTo>
                  <a:lnTo>
                    <a:pt x="12574" y="10137"/>
                  </a:lnTo>
                  <a:lnTo>
                    <a:pt x="12022" y="10039"/>
                  </a:lnTo>
                  <a:lnTo>
                    <a:pt x="11469" y="9910"/>
                  </a:lnTo>
                  <a:lnTo>
                    <a:pt x="10949" y="9747"/>
                  </a:lnTo>
                  <a:lnTo>
                    <a:pt x="10430" y="9552"/>
                  </a:lnTo>
                  <a:lnTo>
                    <a:pt x="9910" y="9357"/>
                  </a:lnTo>
                  <a:lnTo>
                    <a:pt x="9390" y="9130"/>
                  </a:lnTo>
                  <a:lnTo>
                    <a:pt x="8902" y="8902"/>
                  </a:lnTo>
                  <a:lnTo>
                    <a:pt x="8415" y="8642"/>
                  </a:lnTo>
                  <a:lnTo>
                    <a:pt x="7960" y="8350"/>
                  </a:lnTo>
                  <a:lnTo>
                    <a:pt x="7505" y="8058"/>
                  </a:lnTo>
                  <a:lnTo>
                    <a:pt x="7083" y="7733"/>
                  </a:lnTo>
                  <a:lnTo>
                    <a:pt x="6628" y="7375"/>
                  </a:lnTo>
                  <a:lnTo>
                    <a:pt x="6238" y="7018"/>
                  </a:lnTo>
                  <a:lnTo>
                    <a:pt x="5816" y="6661"/>
                  </a:lnTo>
                  <a:lnTo>
                    <a:pt x="5459" y="6271"/>
                  </a:lnTo>
                  <a:lnTo>
                    <a:pt x="5101" y="5848"/>
                  </a:lnTo>
                  <a:lnTo>
                    <a:pt x="4744" y="5458"/>
                  </a:lnTo>
                  <a:lnTo>
                    <a:pt x="4419" y="5004"/>
                  </a:lnTo>
                  <a:lnTo>
                    <a:pt x="4094" y="4549"/>
                  </a:lnTo>
                  <a:lnTo>
                    <a:pt x="3802" y="4094"/>
                  </a:lnTo>
                  <a:lnTo>
                    <a:pt x="3542" y="3639"/>
                  </a:lnTo>
                  <a:lnTo>
                    <a:pt x="3282" y="3152"/>
                  </a:lnTo>
                  <a:lnTo>
                    <a:pt x="3054" y="2632"/>
                  </a:lnTo>
                  <a:lnTo>
                    <a:pt x="2827" y="2144"/>
                  </a:lnTo>
                  <a:lnTo>
                    <a:pt x="2632" y="1625"/>
                  </a:lnTo>
                  <a:lnTo>
                    <a:pt x="2469" y="1072"/>
                  </a:lnTo>
                  <a:lnTo>
                    <a:pt x="2307" y="552"/>
                  </a:lnTo>
                  <a:lnTo>
                    <a:pt x="22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" y="650"/>
                  </a:lnTo>
                  <a:lnTo>
                    <a:pt x="293" y="1300"/>
                  </a:lnTo>
                  <a:lnTo>
                    <a:pt x="488" y="1949"/>
                  </a:lnTo>
                  <a:lnTo>
                    <a:pt x="715" y="2567"/>
                  </a:lnTo>
                  <a:lnTo>
                    <a:pt x="942" y="3184"/>
                  </a:lnTo>
                  <a:lnTo>
                    <a:pt x="1202" y="3769"/>
                  </a:lnTo>
                  <a:lnTo>
                    <a:pt x="1495" y="4354"/>
                  </a:lnTo>
                  <a:lnTo>
                    <a:pt x="1820" y="4939"/>
                  </a:lnTo>
                  <a:lnTo>
                    <a:pt x="2145" y="5491"/>
                  </a:lnTo>
                  <a:lnTo>
                    <a:pt x="2502" y="6043"/>
                  </a:lnTo>
                  <a:lnTo>
                    <a:pt x="2892" y="6563"/>
                  </a:lnTo>
                  <a:lnTo>
                    <a:pt x="3282" y="7050"/>
                  </a:lnTo>
                  <a:lnTo>
                    <a:pt x="3737" y="7538"/>
                  </a:lnTo>
                  <a:lnTo>
                    <a:pt x="4159" y="8025"/>
                  </a:lnTo>
                  <a:lnTo>
                    <a:pt x="4646" y="8480"/>
                  </a:lnTo>
                  <a:lnTo>
                    <a:pt x="5134" y="8902"/>
                  </a:lnTo>
                  <a:lnTo>
                    <a:pt x="5621" y="9292"/>
                  </a:lnTo>
                  <a:lnTo>
                    <a:pt x="6141" y="9682"/>
                  </a:lnTo>
                  <a:lnTo>
                    <a:pt x="6693" y="10072"/>
                  </a:lnTo>
                  <a:lnTo>
                    <a:pt x="7245" y="10397"/>
                  </a:lnTo>
                  <a:lnTo>
                    <a:pt x="7798" y="10722"/>
                  </a:lnTo>
                  <a:lnTo>
                    <a:pt x="8383" y="11014"/>
                  </a:lnTo>
                  <a:lnTo>
                    <a:pt x="8967" y="11274"/>
                  </a:lnTo>
                  <a:lnTo>
                    <a:pt x="9585" y="11534"/>
                  </a:lnTo>
                  <a:lnTo>
                    <a:pt x="10202" y="11761"/>
                  </a:lnTo>
                  <a:lnTo>
                    <a:pt x="10852" y="11956"/>
                  </a:lnTo>
                  <a:lnTo>
                    <a:pt x="11502" y="12119"/>
                  </a:lnTo>
                  <a:lnTo>
                    <a:pt x="12151" y="12249"/>
                  </a:lnTo>
                  <a:lnTo>
                    <a:pt x="12834" y="12346"/>
                  </a:lnTo>
                  <a:lnTo>
                    <a:pt x="13484" y="12411"/>
                  </a:lnTo>
                  <a:lnTo>
                    <a:pt x="14166" y="12476"/>
                  </a:lnTo>
                  <a:lnTo>
                    <a:pt x="14881" y="12476"/>
                  </a:lnTo>
                  <a:lnTo>
                    <a:pt x="14881" y="12476"/>
                  </a:lnTo>
                  <a:lnTo>
                    <a:pt x="15563" y="12476"/>
                  </a:lnTo>
                  <a:lnTo>
                    <a:pt x="16245" y="12411"/>
                  </a:lnTo>
                  <a:lnTo>
                    <a:pt x="16928" y="12346"/>
                  </a:lnTo>
                  <a:lnTo>
                    <a:pt x="17610" y="12249"/>
                  </a:lnTo>
                  <a:lnTo>
                    <a:pt x="18260" y="12119"/>
                  </a:lnTo>
                  <a:lnTo>
                    <a:pt x="18909" y="11956"/>
                  </a:lnTo>
                  <a:lnTo>
                    <a:pt x="19527" y="11761"/>
                  </a:lnTo>
                  <a:lnTo>
                    <a:pt x="20144" y="11534"/>
                  </a:lnTo>
                  <a:lnTo>
                    <a:pt x="20761" y="11274"/>
                  </a:lnTo>
                  <a:lnTo>
                    <a:pt x="21379" y="11014"/>
                  </a:lnTo>
                  <a:lnTo>
                    <a:pt x="21963" y="10722"/>
                  </a:lnTo>
                  <a:lnTo>
                    <a:pt x="22516" y="10397"/>
                  </a:lnTo>
                  <a:lnTo>
                    <a:pt x="23068" y="10072"/>
                  </a:lnTo>
                  <a:lnTo>
                    <a:pt x="23620" y="9682"/>
                  </a:lnTo>
                  <a:lnTo>
                    <a:pt x="24140" y="9292"/>
                  </a:lnTo>
                  <a:lnTo>
                    <a:pt x="24628" y="8902"/>
                  </a:lnTo>
                  <a:lnTo>
                    <a:pt x="25115" y="8480"/>
                  </a:lnTo>
                  <a:lnTo>
                    <a:pt x="25570" y="8025"/>
                  </a:lnTo>
                  <a:lnTo>
                    <a:pt x="26025" y="7538"/>
                  </a:lnTo>
                  <a:lnTo>
                    <a:pt x="26447" y="7050"/>
                  </a:lnTo>
                  <a:lnTo>
                    <a:pt x="26837" y="6563"/>
                  </a:lnTo>
                  <a:lnTo>
                    <a:pt x="27227" y="6043"/>
                  </a:lnTo>
                  <a:lnTo>
                    <a:pt x="27584" y="5491"/>
                  </a:lnTo>
                  <a:lnTo>
                    <a:pt x="27942" y="4939"/>
                  </a:lnTo>
                  <a:lnTo>
                    <a:pt x="28234" y="4354"/>
                  </a:lnTo>
                  <a:lnTo>
                    <a:pt x="28526" y="3769"/>
                  </a:lnTo>
                  <a:lnTo>
                    <a:pt x="28819" y="3184"/>
                  </a:lnTo>
                  <a:lnTo>
                    <a:pt x="29046" y="2567"/>
                  </a:lnTo>
                  <a:lnTo>
                    <a:pt x="29241" y="1949"/>
                  </a:lnTo>
                  <a:lnTo>
                    <a:pt x="29436" y="1300"/>
                  </a:lnTo>
                  <a:lnTo>
                    <a:pt x="29599" y="650"/>
                  </a:lnTo>
                  <a:lnTo>
                    <a:pt x="29729" y="0"/>
                  </a:lnTo>
                  <a:lnTo>
                    <a:pt x="27552" y="0"/>
                  </a:lnTo>
                  <a:close/>
                </a:path>
              </a:pathLst>
            </a:custGeom>
            <a:noFill/>
            <a:ln w="8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8"/>
            <p:cNvSpPr/>
            <p:nvPr/>
          </p:nvSpPr>
          <p:spPr>
            <a:xfrm>
              <a:off x="8430786" y="173037"/>
              <a:ext cx="1058736" cy="1369498"/>
            </a:xfrm>
            <a:custGeom>
              <a:avLst/>
              <a:gdLst/>
              <a:ahLst/>
              <a:cxnLst/>
              <a:rect l="l" t="t" r="r" b="b"/>
              <a:pathLst>
                <a:path w="32880" h="42531" extrusionOk="0">
                  <a:moveTo>
                    <a:pt x="28981" y="1"/>
                  </a:moveTo>
                  <a:lnTo>
                    <a:pt x="28624" y="33"/>
                  </a:lnTo>
                  <a:lnTo>
                    <a:pt x="28266" y="98"/>
                  </a:lnTo>
                  <a:lnTo>
                    <a:pt x="27942" y="196"/>
                  </a:lnTo>
                  <a:lnTo>
                    <a:pt x="27617" y="358"/>
                  </a:lnTo>
                  <a:lnTo>
                    <a:pt x="27292" y="521"/>
                  </a:lnTo>
                  <a:lnTo>
                    <a:pt x="26999" y="715"/>
                  </a:lnTo>
                  <a:lnTo>
                    <a:pt x="26707" y="943"/>
                  </a:lnTo>
                  <a:lnTo>
                    <a:pt x="26447" y="1203"/>
                  </a:lnTo>
                  <a:lnTo>
                    <a:pt x="26220" y="1495"/>
                  </a:lnTo>
                  <a:lnTo>
                    <a:pt x="715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0" y="38729"/>
                  </a:lnTo>
                  <a:lnTo>
                    <a:pt x="0" y="39086"/>
                  </a:lnTo>
                  <a:lnTo>
                    <a:pt x="33" y="39444"/>
                  </a:lnTo>
                  <a:lnTo>
                    <a:pt x="130" y="39801"/>
                  </a:lnTo>
                  <a:lnTo>
                    <a:pt x="228" y="40126"/>
                  </a:lnTo>
                  <a:lnTo>
                    <a:pt x="357" y="40451"/>
                  </a:lnTo>
                  <a:lnTo>
                    <a:pt x="520" y="40776"/>
                  </a:lnTo>
                  <a:lnTo>
                    <a:pt x="747" y="41068"/>
                  </a:lnTo>
                  <a:lnTo>
                    <a:pt x="975" y="41360"/>
                  </a:lnTo>
                  <a:lnTo>
                    <a:pt x="1235" y="41620"/>
                  </a:lnTo>
                  <a:lnTo>
                    <a:pt x="1527" y="41848"/>
                  </a:lnTo>
                  <a:lnTo>
                    <a:pt x="1852" y="42043"/>
                  </a:lnTo>
                  <a:lnTo>
                    <a:pt x="2177" y="42238"/>
                  </a:lnTo>
                  <a:lnTo>
                    <a:pt x="2502" y="42368"/>
                  </a:lnTo>
                  <a:lnTo>
                    <a:pt x="2859" y="42465"/>
                  </a:lnTo>
                  <a:lnTo>
                    <a:pt x="3217" y="42530"/>
                  </a:lnTo>
                  <a:lnTo>
                    <a:pt x="3899" y="42530"/>
                  </a:lnTo>
                  <a:lnTo>
                    <a:pt x="4256" y="42498"/>
                  </a:lnTo>
                  <a:lnTo>
                    <a:pt x="4614" y="42433"/>
                  </a:lnTo>
                  <a:lnTo>
                    <a:pt x="4939" y="42335"/>
                  </a:lnTo>
                  <a:lnTo>
                    <a:pt x="5263" y="42173"/>
                  </a:lnTo>
                  <a:lnTo>
                    <a:pt x="5588" y="42010"/>
                  </a:lnTo>
                  <a:lnTo>
                    <a:pt x="5881" y="41815"/>
                  </a:lnTo>
                  <a:lnTo>
                    <a:pt x="6173" y="41588"/>
                  </a:lnTo>
                  <a:lnTo>
                    <a:pt x="6433" y="41328"/>
                  </a:lnTo>
                  <a:lnTo>
                    <a:pt x="6661" y="41036"/>
                  </a:lnTo>
                  <a:lnTo>
                    <a:pt x="32165" y="5816"/>
                  </a:lnTo>
                  <a:lnTo>
                    <a:pt x="32393" y="5524"/>
                  </a:lnTo>
                  <a:lnTo>
                    <a:pt x="32555" y="5167"/>
                  </a:lnTo>
                  <a:lnTo>
                    <a:pt x="32685" y="4842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0" y="3802"/>
                  </a:lnTo>
                  <a:lnTo>
                    <a:pt x="32880" y="3445"/>
                  </a:lnTo>
                  <a:lnTo>
                    <a:pt x="32815" y="3087"/>
                  </a:lnTo>
                  <a:lnTo>
                    <a:pt x="32750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60" y="1755"/>
                  </a:lnTo>
                  <a:lnTo>
                    <a:pt x="32133" y="1463"/>
                  </a:lnTo>
                  <a:lnTo>
                    <a:pt x="31905" y="1170"/>
                  </a:lnTo>
                  <a:lnTo>
                    <a:pt x="31645" y="910"/>
                  </a:lnTo>
                  <a:lnTo>
                    <a:pt x="31353" y="683"/>
                  </a:lnTo>
                  <a:lnTo>
                    <a:pt x="31028" y="488"/>
                  </a:lnTo>
                  <a:lnTo>
                    <a:pt x="30703" y="326"/>
                  </a:lnTo>
                  <a:lnTo>
                    <a:pt x="30378" y="196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8"/>
            <p:cNvSpPr/>
            <p:nvPr/>
          </p:nvSpPr>
          <p:spPr>
            <a:xfrm>
              <a:off x="5439351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0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0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8"/>
            <p:cNvSpPr/>
            <p:nvPr/>
          </p:nvSpPr>
          <p:spPr>
            <a:xfrm>
              <a:off x="5536659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8"/>
            <p:cNvSpPr/>
            <p:nvPr/>
          </p:nvSpPr>
          <p:spPr>
            <a:xfrm>
              <a:off x="5633936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1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1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8"/>
            <p:cNvSpPr/>
            <p:nvPr/>
          </p:nvSpPr>
          <p:spPr>
            <a:xfrm rot="-5400000">
              <a:off x="1812879" y="-287320"/>
              <a:ext cx="402822" cy="957306"/>
            </a:xfrm>
            <a:custGeom>
              <a:avLst/>
              <a:gdLst/>
              <a:ahLst/>
              <a:cxnLst/>
              <a:rect l="l" t="t" r="r" b="b"/>
              <a:pathLst>
                <a:path w="12510" h="29730" fill="none" extrusionOk="0">
                  <a:moveTo>
                    <a:pt x="12509" y="27552"/>
                  </a:moveTo>
                  <a:lnTo>
                    <a:pt x="12509" y="27552"/>
                  </a:lnTo>
                  <a:lnTo>
                    <a:pt x="11957" y="27423"/>
                  </a:lnTo>
                  <a:lnTo>
                    <a:pt x="11405" y="27293"/>
                  </a:lnTo>
                  <a:lnTo>
                    <a:pt x="10885" y="27098"/>
                  </a:lnTo>
                  <a:lnTo>
                    <a:pt x="10365" y="26903"/>
                  </a:lnTo>
                  <a:lnTo>
                    <a:pt x="9845" y="26708"/>
                  </a:lnTo>
                  <a:lnTo>
                    <a:pt x="9358" y="26480"/>
                  </a:lnTo>
                  <a:lnTo>
                    <a:pt x="8870" y="26220"/>
                  </a:lnTo>
                  <a:lnTo>
                    <a:pt x="8383" y="25928"/>
                  </a:lnTo>
                  <a:lnTo>
                    <a:pt x="7928" y="25636"/>
                  </a:lnTo>
                  <a:lnTo>
                    <a:pt x="7473" y="25343"/>
                  </a:lnTo>
                  <a:lnTo>
                    <a:pt x="7051" y="25018"/>
                  </a:lnTo>
                  <a:lnTo>
                    <a:pt x="6629" y="24661"/>
                  </a:lnTo>
                  <a:lnTo>
                    <a:pt x="6239" y="24303"/>
                  </a:lnTo>
                  <a:lnTo>
                    <a:pt x="5849" y="23914"/>
                  </a:lnTo>
                  <a:lnTo>
                    <a:pt x="5459" y="23524"/>
                  </a:lnTo>
                  <a:lnTo>
                    <a:pt x="5102" y="23101"/>
                  </a:lnTo>
                  <a:lnTo>
                    <a:pt x="4777" y="22679"/>
                  </a:lnTo>
                  <a:lnTo>
                    <a:pt x="4452" y="22224"/>
                  </a:lnTo>
                  <a:lnTo>
                    <a:pt x="4159" y="21769"/>
                  </a:lnTo>
                  <a:lnTo>
                    <a:pt x="3867" y="21314"/>
                  </a:lnTo>
                  <a:lnTo>
                    <a:pt x="3607" y="20827"/>
                  </a:lnTo>
                  <a:lnTo>
                    <a:pt x="3347" y="20340"/>
                  </a:lnTo>
                  <a:lnTo>
                    <a:pt x="3152" y="19820"/>
                  </a:lnTo>
                  <a:lnTo>
                    <a:pt x="2925" y="19333"/>
                  </a:lnTo>
                  <a:lnTo>
                    <a:pt x="2762" y="18780"/>
                  </a:lnTo>
                  <a:lnTo>
                    <a:pt x="2600" y="18260"/>
                  </a:lnTo>
                  <a:lnTo>
                    <a:pt x="2470" y="17708"/>
                  </a:lnTo>
                  <a:lnTo>
                    <a:pt x="2340" y="17156"/>
                  </a:lnTo>
                  <a:lnTo>
                    <a:pt x="2275" y="16603"/>
                  </a:lnTo>
                  <a:lnTo>
                    <a:pt x="2210" y="16019"/>
                  </a:lnTo>
                  <a:lnTo>
                    <a:pt x="2178" y="15466"/>
                  </a:lnTo>
                  <a:lnTo>
                    <a:pt x="2145" y="14881"/>
                  </a:lnTo>
                  <a:lnTo>
                    <a:pt x="2145" y="14881"/>
                  </a:lnTo>
                  <a:lnTo>
                    <a:pt x="2178" y="14297"/>
                  </a:lnTo>
                  <a:lnTo>
                    <a:pt x="2210" y="13712"/>
                  </a:lnTo>
                  <a:lnTo>
                    <a:pt x="2275" y="13127"/>
                  </a:lnTo>
                  <a:lnTo>
                    <a:pt x="2340" y="12575"/>
                  </a:lnTo>
                  <a:lnTo>
                    <a:pt x="2470" y="12022"/>
                  </a:lnTo>
                  <a:lnTo>
                    <a:pt x="2600" y="11470"/>
                  </a:lnTo>
                  <a:lnTo>
                    <a:pt x="2762" y="10950"/>
                  </a:lnTo>
                  <a:lnTo>
                    <a:pt x="2925" y="10430"/>
                  </a:lnTo>
                  <a:lnTo>
                    <a:pt x="3152" y="9910"/>
                  </a:lnTo>
                  <a:lnTo>
                    <a:pt x="3347" y="9391"/>
                  </a:lnTo>
                  <a:lnTo>
                    <a:pt x="3607" y="8903"/>
                  </a:lnTo>
                  <a:lnTo>
                    <a:pt x="3867" y="8416"/>
                  </a:lnTo>
                  <a:lnTo>
                    <a:pt x="4159" y="7961"/>
                  </a:lnTo>
                  <a:lnTo>
                    <a:pt x="4452" y="7506"/>
                  </a:lnTo>
                  <a:lnTo>
                    <a:pt x="4777" y="7051"/>
                  </a:lnTo>
                  <a:lnTo>
                    <a:pt x="5102" y="6629"/>
                  </a:lnTo>
                  <a:lnTo>
                    <a:pt x="5459" y="6239"/>
                  </a:lnTo>
                  <a:lnTo>
                    <a:pt x="5849" y="5817"/>
                  </a:lnTo>
                  <a:lnTo>
                    <a:pt x="6239" y="5459"/>
                  </a:lnTo>
                  <a:lnTo>
                    <a:pt x="6629" y="5069"/>
                  </a:lnTo>
                  <a:lnTo>
                    <a:pt x="7051" y="4745"/>
                  </a:lnTo>
                  <a:lnTo>
                    <a:pt x="7473" y="4420"/>
                  </a:lnTo>
                  <a:lnTo>
                    <a:pt x="7928" y="4095"/>
                  </a:lnTo>
                  <a:lnTo>
                    <a:pt x="8383" y="3802"/>
                  </a:lnTo>
                  <a:lnTo>
                    <a:pt x="8870" y="3510"/>
                  </a:lnTo>
                  <a:lnTo>
                    <a:pt x="9358" y="3282"/>
                  </a:lnTo>
                  <a:lnTo>
                    <a:pt x="9845" y="3023"/>
                  </a:lnTo>
                  <a:lnTo>
                    <a:pt x="10365" y="2828"/>
                  </a:lnTo>
                  <a:lnTo>
                    <a:pt x="10885" y="2633"/>
                  </a:lnTo>
                  <a:lnTo>
                    <a:pt x="11405" y="2470"/>
                  </a:lnTo>
                  <a:lnTo>
                    <a:pt x="11957" y="2308"/>
                  </a:lnTo>
                  <a:lnTo>
                    <a:pt x="12509" y="2178"/>
                  </a:lnTo>
                  <a:lnTo>
                    <a:pt x="12509" y="1"/>
                  </a:lnTo>
                  <a:lnTo>
                    <a:pt x="12509" y="1"/>
                  </a:lnTo>
                  <a:lnTo>
                    <a:pt x="11860" y="131"/>
                  </a:lnTo>
                  <a:lnTo>
                    <a:pt x="11210" y="293"/>
                  </a:lnTo>
                  <a:lnTo>
                    <a:pt x="10560" y="488"/>
                  </a:lnTo>
                  <a:lnTo>
                    <a:pt x="9943" y="683"/>
                  </a:lnTo>
                  <a:lnTo>
                    <a:pt x="9325" y="943"/>
                  </a:lnTo>
                  <a:lnTo>
                    <a:pt x="8708" y="1203"/>
                  </a:lnTo>
                  <a:lnTo>
                    <a:pt x="8123" y="1496"/>
                  </a:lnTo>
                  <a:lnTo>
                    <a:pt x="7571" y="1820"/>
                  </a:lnTo>
                  <a:lnTo>
                    <a:pt x="7019" y="2145"/>
                  </a:lnTo>
                  <a:lnTo>
                    <a:pt x="6466" y="2503"/>
                  </a:lnTo>
                  <a:lnTo>
                    <a:pt x="5946" y="2893"/>
                  </a:lnTo>
                  <a:lnTo>
                    <a:pt x="5427" y="3282"/>
                  </a:lnTo>
                  <a:lnTo>
                    <a:pt x="4939" y="3705"/>
                  </a:lnTo>
                  <a:lnTo>
                    <a:pt x="4484" y="4160"/>
                  </a:lnTo>
                  <a:lnTo>
                    <a:pt x="4029" y="4615"/>
                  </a:lnTo>
                  <a:lnTo>
                    <a:pt x="3607" y="5102"/>
                  </a:lnTo>
                  <a:lnTo>
                    <a:pt x="3185" y="5622"/>
                  </a:lnTo>
                  <a:lnTo>
                    <a:pt x="2795" y="6142"/>
                  </a:lnTo>
                  <a:lnTo>
                    <a:pt x="2437" y="6661"/>
                  </a:lnTo>
                  <a:lnTo>
                    <a:pt x="2080" y="7214"/>
                  </a:lnTo>
                  <a:lnTo>
                    <a:pt x="1788" y="7799"/>
                  </a:lnTo>
                  <a:lnTo>
                    <a:pt x="1495" y="8383"/>
                  </a:lnTo>
                  <a:lnTo>
                    <a:pt x="1203" y="8968"/>
                  </a:lnTo>
                  <a:lnTo>
                    <a:pt x="975" y="9586"/>
                  </a:lnTo>
                  <a:lnTo>
                    <a:pt x="748" y="10203"/>
                  </a:lnTo>
                  <a:lnTo>
                    <a:pt x="553" y="10853"/>
                  </a:lnTo>
                  <a:lnTo>
                    <a:pt x="391" y="11502"/>
                  </a:lnTo>
                  <a:lnTo>
                    <a:pt x="261" y="12152"/>
                  </a:lnTo>
                  <a:lnTo>
                    <a:pt x="163" y="12802"/>
                  </a:lnTo>
                  <a:lnTo>
                    <a:pt x="66" y="13484"/>
                  </a:lnTo>
                  <a:lnTo>
                    <a:pt x="33" y="14167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33" y="15564"/>
                  </a:lnTo>
                  <a:lnTo>
                    <a:pt x="66" y="16246"/>
                  </a:lnTo>
                  <a:lnTo>
                    <a:pt x="163" y="16928"/>
                  </a:lnTo>
                  <a:lnTo>
                    <a:pt x="261" y="17578"/>
                  </a:lnTo>
                  <a:lnTo>
                    <a:pt x="391" y="18260"/>
                  </a:lnTo>
                  <a:lnTo>
                    <a:pt x="553" y="18910"/>
                  </a:lnTo>
                  <a:lnTo>
                    <a:pt x="748" y="19527"/>
                  </a:lnTo>
                  <a:lnTo>
                    <a:pt x="975" y="20145"/>
                  </a:lnTo>
                  <a:lnTo>
                    <a:pt x="1203" y="20762"/>
                  </a:lnTo>
                  <a:lnTo>
                    <a:pt x="1495" y="21347"/>
                  </a:lnTo>
                  <a:lnTo>
                    <a:pt x="1788" y="21932"/>
                  </a:lnTo>
                  <a:lnTo>
                    <a:pt x="2080" y="22517"/>
                  </a:lnTo>
                  <a:lnTo>
                    <a:pt x="2437" y="23069"/>
                  </a:lnTo>
                  <a:lnTo>
                    <a:pt x="2795" y="23589"/>
                  </a:lnTo>
                  <a:lnTo>
                    <a:pt x="3185" y="24109"/>
                  </a:lnTo>
                  <a:lnTo>
                    <a:pt x="3607" y="24628"/>
                  </a:lnTo>
                  <a:lnTo>
                    <a:pt x="4029" y="25116"/>
                  </a:lnTo>
                  <a:lnTo>
                    <a:pt x="4484" y="25571"/>
                  </a:lnTo>
                  <a:lnTo>
                    <a:pt x="4939" y="26025"/>
                  </a:lnTo>
                  <a:lnTo>
                    <a:pt x="5427" y="26448"/>
                  </a:lnTo>
                  <a:lnTo>
                    <a:pt x="5946" y="26838"/>
                  </a:lnTo>
                  <a:lnTo>
                    <a:pt x="6466" y="27228"/>
                  </a:lnTo>
                  <a:lnTo>
                    <a:pt x="7019" y="27585"/>
                  </a:lnTo>
                  <a:lnTo>
                    <a:pt x="7571" y="27942"/>
                  </a:lnTo>
                  <a:lnTo>
                    <a:pt x="8123" y="28235"/>
                  </a:lnTo>
                  <a:lnTo>
                    <a:pt x="8708" y="28527"/>
                  </a:lnTo>
                  <a:lnTo>
                    <a:pt x="9325" y="28787"/>
                  </a:lnTo>
                  <a:lnTo>
                    <a:pt x="9943" y="29047"/>
                  </a:lnTo>
                  <a:lnTo>
                    <a:pt x="10560" y="29242"/>
                  </a:lnTo>
                  <a:lnTo>
                    <a:pt x="11210" y="29437"/>
                  </a:lnTo>
                  <a:lnTo>
                    <a:pt x="11860" y="29599"/>
                  </a:lnTo>
                  <a:lnTo>
                    <a:pt x="12509" y="29729"/>
                  </a:lnTo>
                  <a:lnTo>
                    <a:pt x="12509" y="27552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8"/>
            <p:cNvSpPr/>
            <p:nvPr/>
          </p:nvSpPr>
          <p:spPr>
            <a:xfrm>
              <a:off x="5439351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8"/>
            <p:cNvSpPr/>
            <p:nvPr/>
          </p:nvSpPr>
          <p:spPr>
            <a:xfrm>
              <a:off x="5536659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2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8"/>
            <p:cNvSpPr/>
            <p:nvPr/>
          </p:nvSpPr>
          <p:spPr>
            <a:xfrm>
              <a:off x="5633936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8"/>
            <p:cNvSpPr/>
            <p:nvPr/>
          </p:nvSpPr>
          <p:spPr>
            <a:xfrm>
              <a:off x="5439351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0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0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8"/>
            <p:cNvSpPr/>
            <p:nvPr/>
          </p:nvSpPr>
          <p:spPr>
            <a:xfrm>
              <a:off x="5536659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5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682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5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2" y="1267"/>
                  </a:lnTo>
                  <a:lnTo>
                    <a:pt x="1170" y="1170"/>
                  </a:lnTo>
                  <a:lnTo>
                    <a:pt x="1267" y="1072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682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292"/>
                  </a:lnTo>
                  <a:lnTo>
                    <a:pt x="1170" y="195"/>
                  </a:lnTo>
                  <a:lnTo>
                    <a:pt x="1072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8"/>
            <p:cNvSpPr/>
            <p:nvPr/>
          </p:nvSpPr>
          <p:spPr>
            <a:xfrm>
              <a:off x="5633936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1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1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8"/>
            <p:cNvSpPr/>
            <p:nvPr/>
          </p:nvSpPr>
          <p:spPr>
            <a:xfrm>
              <a:off x="5439351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8"/>
            <p:cNvSpPr/>
            <p:nvPr/>
          </p:nvSpPr>
          <p:spPr>
            <a:xfrm>
              <a:off x="5536659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0" y="585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3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85"/>
                  </a:lnTo>
                  <a:lnTo>
                    <a:pt x="1332" y="455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8"/>
            <p:cNvSpPr/>
            <p:nvPr/>
          </p:nvSpPr>
          <p:spPr>
            <a:xfrm>
              <a:off x="5633936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8"/>
            <p:cNvSpPr/>
            <p:nvPr/>
          </p:nvSpPr>
          <p:spPr>
            <a:xfrm rot="5400000">
              <a:off x="8009309" y="2593360"/>
              <a:ext cx="1632089" cy="685280"/>
            </a:xfrm>
            <a:custGeom>
              <a:avLst/>
              <a:gdLst/>
              <a:ahLst/>
              <a:cxnLst/>
              <a:rect l="l" t="t" r="r" b="b"/>
              <a:pathLst>
                <a:path w="50686" h="21282" fill="none" extrusionOk="0">
                  <a:moveTo>
                    <a:pt x="46982" y="1"/>
                  </a:moveTo>
                  <a:lnTo>
                    <a:pt x="46982" y="1"/>
                  </a:lnTo>
                  <a:lnTo>
                    <a:pt x="46754" y="911"/>
                  </a:lnTo>
                  <a:lnTo>
                    <a:pt x="46494" y="1853"/>
                  </a:lnTo>
                  <a:lnTo>
                    <a:pt x="46202" y="2730"/>
                  </a:lnTo>
                  <a:lnTo>
                    <a:pt x="45877" y="3640"/>
                  </a:lnTo>
                  <a:lnTo>
                    <a:pt x="45520" y="4517"/>
                  </a:lnTo>
                  <a:lnTo>
                    <a:pt x="45130" y="5362"/>
                  </a:lnTo>
                  <a:lnTo>
                    <a:pt x="44707" y="6174"/>
                  </a:lnTo>
                  <a:lnTo>
                    <a:pt x="44220" y="6986"/>
                  </a:lnTo>
                  <a:lnTo>
                    <a:pt x="43733" y="7766"/>
                  </a:lnTo>
                  <a:lnTo>
                    <a:pt x="43180" y="8546"/>
                  </a:lnTo>
                  <a:lnTo>
                    <a:pt x="42628" y="9293"/>
                  </a:lnTo>
                  <a:lnTo>
                    <a:pt x="42043" y="10008"/>
                  </a:lnTo>
                  <a:lnTo>
                    <a:pt x="41426" y="10690"/>
                  </a:lnTo>
                  <a:lnTo>
                    <a:pt x="40776" y="11340"/>
                  </a:lnTo>
                  <a:lnTo>
                    <a:pt x="40094" y="11990"/>
                  </a:lnTo>
                  <a:lnTo>
                    <a:pt x="39379" y="12574"/>
                  </a:lnTo>
                  <a:lnTo>
                    <a:pt x="38664" y="13159"/>
                  </a:lnTo>
                  <a:lnTo>
                    <a:pt x="37917" y="13712"/>
                  </a:lnTo>
                  <a:lnTo>
                    <a:pt x="37137" y="14231"/>
                  </a:lnTo>
                  <a:lnTo>
                    <a:pt x="36325" y="14719"/>
                  </a:lnTo>
                  <a:lnTo>
                    <a:pt x="35513" y="15174"/>
                  </a:lnTo>
                  <a:lnTo>
                    <a:pt x="34668" y="15564"/>
                  </a:lnTo>
                  <a:lnTo>
                    <a:pt x="33823" y="15953"/>
                  </a:lnTo>
                  <a:lnTo>
                    <a:pt x="32946" y="16311"/>
                  </a:lnTo>
                  <a:lnTo>
                    <a:pt x="32036" y="16603"/>
                  </a:lnTo>
                  <a:lnTo>
                    <a:pt x="31126" y="16863"/>
                  </a:lnTo>
                  <a:lnTo>
                    <a:pt x="30184" y="17123"/>
                  </a:lnTo>
                  <a:lnTo>
                    <a:pt x="29242" y="17286"/>
                  </a:lnTo>
                  <a:lnTo>
                    <a:pt x="28300" y="17448"/>
                  </a:lnTo>
                  <a:lnTo>
                    <a:pt x="27325" y="17545"/>
                  </a:lnTo>
                  <a:lnTo>
                    <a:pt x="26350" y="17610"/>
                  </a:lnTo>
                  <a:lnTo>
                    <a:pt x="25343" y="17643"/>
                  </a:lnTo>
                  <a:lnTo>
                    <a:pt x="25343" y="17643"/>
                  </a:lnTo>
                  <a:lnTo>
                    <a:pt x="24336" y="17610"/>
                  </a:lnTo>
                  <a:lnTo>
                    <a:pt x="23361" y="17545"/>
                  </a:lnTo>
                  <a:lnTo>
                    <a:pt x="22387" y="17448"/>
                  </a:lnTo>
                  <a:lnTo>
                    <a:pt x="21444" y="17286"/>
                  </a:lnTo>
                  <a:lnTo>
                    <a:pt x="20502" y="17123"/>
                  </a:lnTo>
                  <a:lnTo>
                    <a:pt x="19560" y="16863"/>
                  </a:lnTo>
                  <a:lnTo>
                    <a:pt x="18650" y="16603"/>
                  </a:lnTo>
                  <a:lnTo>
                    <a:pt x="17741" y="16311"/>
                  </a:lnTo>
                  <a:lnTo>
                    <a:pt x="16863" y="15953"/>
                  </a:lnTo>
                  <a:lnTo>
                    <a:pt x="16019" y="15564"/>
                  </a:lnTo>
                  <a:lnTo>
                    <a:pt x="15174" y="15174"/>
                  </a:lnTo>
                  <a:lnTo>
                    <a:pt x="14362" y="14719"/>
                  </a:lnTo>
                  <a:lnTo>
                    <a:pt x="13549" y="14231"/>
                  </a:lnTo>
                  <a:lnTo>
                    <a:pt x="12770" y="13712"/>
                  </a:lnTo>
                  <a:lnTo>
                    <a:pt x="12022" y="13159"/>
                  </a:lnTo>
                  <a:lnTo>
                    <a:pt x="11308" y="12574"/>
                  </a:lnTo>
                  <a:lnTo>
                    <a:pt x="10593" y="11990"/>
                  </a:lnTo>
                  <a:lnTo>
                    <a:pt x="9910" y="11340"/>
                  </a:lnTo>
                  <a:lnTo>
                    <a:pt x="9261" y="10690"/>
                  </a:lnTo>
                  <a:lnTo>
                    <a:pt x="8643" y="10008"/>
                  </a:lnTo>
                  <a:lnTo>
                    <a:pt x="8059" y="9293"/>
                  </a:lnTo>
                  <a:lnTo>
                    <a:pt x="7506" y="8546"/>
                  </a:lnTo>
                  <a:lnTo>
                    <a:pt x="6954" y="7766"/>
                  </a:lnTo>
                  <a:lnTo>
                    <a:pt x="6467" y="6986"/>
                  </a:lnTo>
                  <a:lnTo>
                    <a:pt x="5979" y="6174"/>
                  </a:lnTo>
                  <a:lnTo>
                    <a:pt x="5557" y="5362"/>
                  </a:lnTo>
                  <a:lnTo>
                    <a:pt x="5167" y="4517"/>
                  </a:lnTo>
                  <a:lnTo>
                    <a:pt x="4810" y="3640"/>
                  </a:lnTo>
                  <a:lnTo>
                    <a:pt x="4485" y="2730"/>
                  </a:lnTo>
                  <a:lnTo>
                    <a:pt x="4192" y="1853"/>
                  </a:lnTo>
                  <a:lnTo>
                    <a:pt x="3932" y="911"/>
                  </a:lnTo>
                  <a:lnTo>
                    <a:pt x="370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28" y="1106"/>
                  </a:lnTo>
                  <a:lnTo>
                    <a:pt x="488" y="2210"/>
                  </a:lnTo>
                  <a:lnTo>
                    <a:pt x="813" y="3315"/>
                  </a:lnTo>
                  <a:lnTo>
                    <a:pt x="1171" y="4387"/>
                  </a:lnTo>
                  <a:lnTo>
                    <a:pt x="1593" y="5427"/>
                  </a:lnTo>
                  <a:lnTo>
                    <a:pt x="2048" y="6434"/>
                  </a:lnTo>
                  <a:lnTo>
                    <a:pt x="2535" y="7441"/>
                  </a:lnTo>
                  <a:lnTo>
                    <a:pt x="3055" y="8416"/>
                  </a:lnTo>
                  <a:lnTo>
                    <a:pt x="3640" y="9358"/>
                  </a:lnTo>
                  <a:lnTo>
                    <a:pt x="4257" y="10268"/>
                  </a:lnTo>
                  <a:lnTo>
                    <a:pt x="4907" y="11177"/>
                  </a:lnTo>
                  <a:lnTo>
                    <a:pt x="5589" y="12055"/>
                  </a:lnTo>
                  <a:lnTo>
                    <a:pt x="6337" y="12867"/>
                  </a:lnTo>
                  <a:lnTo>
                    <a:pt x="7084" y="13679"/>
                  </a:lnTo>
                  <a:lnTo>
                    <a:pt x="7896" y="14426"/>
                  </a:lnTo>
                  <a:lnTo>
                    <a:pt x="8708" y="15174"/>
                  </a:lnTo>
                  <a:lnTo>
                    <a:pt x="9553" y="15856"/>
                  </a:lnTo>
                  <a:lnTo>
                    <a:pt x="10463" y="16538"/>
                  </a:lnTo>
                  <a:lnTo>
                    <a:pt x="11373" y="17156"/>
                  </a:lnTo>
                  <a:lnTo>
                    <a:pt x="12315" y="17740"/>
                  </a:lnTo>
                  <a:lnTo>
                    <a:pt x="13289" y="18293"/>
                  </a:lnTo>
                  <a:lnTo>
                    <a:pt x="14264" y="18780"/>
                  </a:lnTo>
                  <a:lnTo>
                    <a:pt x="15304" y="19235"/>
                  </a:lnTo>
                  <a:lnTo>
                    <a:pt x="16343" y="19657"/>
                  </a:lnTo>
                  <a:lnTo>
                    <a:pt x="17383" y="20047"/>
                  </a:lnTo>
                  <a:lnTo>
                    <a:pt x="18488" y="20372"/>
                  </a:lnTo>
                  <a:lnTo>
                    <a:pt x="19593" y="20632"/>
                  </a:lnTo>
                  <a:lnTo>
                    <a:pt x="20697" y="20859"/>
                  </a:lnTo>
                  <a:lnTo>
                    <a:pt x="21834" y="21054"/>
                  </a:lnTo>
                  <a:lnTo>
                    <a:pt x="23004" y="21184"/>
                  </a:lnTo>
                  <a:lnTo>
                    <a:pt x="24174" y="21282"/>
                  </a:lnTo>
                  <a:lnTo>
                    <a:pt x="25343" y="21282"/>
                  </a:lnTo>
                  <a:lnTo>
                    <a:pt x="25343" y="21282"/>
                  </a:lnTo>
                  <a:lnTo>
                    <a:pt x="26513" y="21282"/>
                  </a:lnTo>
                  <a:lnTo>
                    <a:pt x="27683" y="21184"/>
                  </a:lnTo>
                  <a:lnTo>
                    <a:pt x="28852" y="21054"/>
                  </a:lnTo>
                  <a:lnTo>
                    <a:pt x="29989" y="20859"/>
                  </a:lnTo>
                  <a:lnTo>
                    <a:pt x="31094" y="20632"/>
                  </a:lnTo>
                  <a:lnTo>
                    <a:pt x="32199" y="20372"/>
                  </a:lnTo>
                  <a:lnTo>
                    <a:pt x="33303" y="20047"/>
                  </a:lnTo>
                  <a:lnTo>
                    <a:pt x="34343" y="19657"/>
                  </a:lnTo>
                  <a:lnTo>
                    <a:pt x="35383" y="19235"/>
                  </a:lnTo>
                  <a:lnTo>
                    <a:pt x="36422" y="18780"/>
                  </a:lnTo>
                  <a:lnTo>
                    <a:pt x="37397" y="18293"/>
                  </a:lnTo>
                  <a:lnTo>
                    <a:pt x="38372" y="17740"/>
                  </a:lnTo>
                  <a:lnTo>
                    <a:pt x="39314" y="17156"/>
                  </a:lnTo>
                  <a:lnTo>
                    <a:pt x="40224" y="16538"/>
                  </a:lnTo>
                  <a:lnTo>
                    <a:pt x="41133" y="15856"/>
                  </a:lnTo>
                  <a:lnTo>
                    <a:pt x="41978" y="15174"/>
                  </a:lnTo>
                  <a:lnTo>
                    <a:pt x="42790" y="14426"/>
                  </a:lnTo>
                  <a:lnTo>
                    <a:pt x="43603" y="13679"/>
                  </a:lnTo>
                  <a:lnTo>
                    <a:pt x="44350" y="12867"/>
                  </a:lnTo>
                  <a:lnTo>
                    <a:pt x="45097" y="12055"/>
                  </a:lnTo>
                  <a:lnTo>
                    <a:pt x="45779" y="11177"/>
                  </a:lnTo>
                  <a:lnTo>
                    <a:pt x="46429" y="10268"/>
                  </a:lnTo>
                  <a:lnTo>
                    <a:pt x="47047" y="9358"/>
                  </a:lnTo>
                  <a:lnTo>
                    <a:pt x="47631" y="8416"/>
                  </a:lnTo>
                  <a:lnTo>
                    <a:pt x="48151" y="7441"/>
                  </a:lnTo>
                  <a:lnTo>
                    <a:pt x="48639" y="6434"/>
                  </a:lnTo>
                  <a:lnTo>
                    <a:pt x="49093" y="5427"/>
                  </a:lnTo>
                  <a:lnTo>
                    <a:pt x="49516" y="4387"/>
                  </a:lnTo>
                  <a:lnTo>
                    <a:pt x="49873" y="3315"/>
                  </a:lnTo>
                  <a:lnTo>
                    <a:pt x="50198" y="2210"/>
                  </a:lnTo>
                  <a:lnTo>
                    <a:pt x="50458" y="1106"/>
                  </a:lnTo>
                  <a:lnTo>
                    <a:pt x="50685" y="1"/>
                  </a:lnTo>
                  <a:lnTo>
                    <a:pt x="46982" y="1"/>
                  </a:lnTo>
                  <a:close/>
                </a:path>
              </a:pathLst>
            </a:custGeom>
            <a:noFill/>
            <a:ln w="8925" cap="rnd" cmpd="sng">
              <a:solidFill>
                <a:srgbClr val="5C9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8"/>
            <p:cNvSpPr/>
            <p:nvPr/>
          </p:nvSpPr>
          <p:spPr>
            <a:xfrm>
              <a:off x="8960" y="2407662"/>
              <a:ext cx="1111093" cy="1282655"/>
            </a:xfrm>
            <a:custGeom>
              <a:avLst/>
              <a:gdLst/>
              <a:ahLst/>
              <a:cxnLst/>
              <a:rect l="l" t="t" r="r" b="b"/>
              <a:pathLst>
                <a:path w="34506" h="39834" extrusionOk="0">
                  <a:moveTo>
                    <a:pt x="1" y="1"/>
                  </a:moveTo>
                  <a:lnTo>
                    <a:pt x="1" y="39833"/>
                  </a:lnTo>
                  <a:lnTo>
                    <a:pt x="34505" y="19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8"/>
            <p:cNvSpPr/>
            <p:nvPr/>
          </p:nvSpPr>
          <p:spPr>
            <a:xfrm>
              <a:off x="2796697" y="4050397"/>
              <a:ext cx="1282655" cy="1109998"/>
            </a:xfrm>
            <a:custGeom>
              <a:avLst/>
              <a:gdLst/>
              <a:ahLst/>
              <a:cxnLst/>
              <a:rect l="l" t="t" r="r" b="b"/>
              <a:pathLst>
                <a:path w="39834" h="34472" extrusionOk="0">
                  <a:moveTo>
                    <a:pt x="19917" y="0"/>
                  </a:moveTo>
                  <a:lnTo>
                    <a:pt x="1" y="34472"/>
                  </a:lnTo>
                  <a:lnTo>
                    <a:pt x="39834" y="34472"/>
                  </a:lnTo>
                  <a:lnTo>
                    <a:pt x="199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8"/>
            <p:cNvSpPr/>
            <p:nvPr/>
          </p:nvSpPr>
          <p:spPr>
            <a:xfrm>
              <a:off x="4044801" y="4176762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6" y="2534"/>
                  </a:moveTo>
                  <a:lnTo>
                    <a:pt x="5036" y="2534"/>
                  </a:lnTo>
                  <a:lnTo>
                    <a:pt x="5036" y="2794"/>
                  </a:lnTo>
                  <a:lnTo>
                    <a:pt x="5004" y="3022"/>
                  </a:lnTo>
                  <a:lnTo>
                    <a:pt x="4939" y="3282"/>
                  </a:lnTo>
                  <a:lnTo>
                    <a:pt x="4842" y="3509"/>
                  </a:lnTo>
                  <a:lnTo>
                    <a:pt x="4744" y="3737"/>
                  </a:lnTo>
                  <a:lnTo>
                    <a:pt x="4614" y="3932"/>
                  </a:lnTo>
                  <a:lnTo>
                    <a:pt x="4452" y="4126"/>
                  </a:lnTo>
                  <a:lnTo>
                    <a:pt x="4289" y="4321"/>
                  </a:lnTo>
                  <a:lnTo>
                    <a:pt x="4127" y="4484"/>
                  </a:lnTo>
                  <a:lnTo>
                    <a:pt x="3932" y="4614"/>
                  </a:lnTo>
                  <a:lnTo>
                    <a:pt x="3737" y="4744"/>
                  </a:lnTo>
                  <a:lnTo>
                    <a:pt x="3509" y="4841"/>
                  </a:lnTo>
                  <a:lnTo>
                    <a:pt x="3282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75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84"/>
                  </a:lnTo>
                  <a:lnTo>
                    <a:pt x="748" y="4321"/>
                  </a:lnTo>
                  <a:lnTo>
                    <a:pt x="585" y="4126"/>
                  </a:lnTo>
                  <a:lnTo>
                    <a:pt x="423" y="3932"/>
                  </a:lnTo>
                  <a:lnTo>
                    <a:pt x="293" y="3737"/>
                  </a:lnTo>
                  <a:lnTo>
                    <a:pt x="195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0" y="2794"/>
                  </a:lnTo>
                  <a:lnTo>
                    <a:pt x="0" y="2534"/>
                  </a:lnTo>
                  <a:lnTo>
                    <a:pt x="0" y="2534"/>
                  </a:lnTo>
                  <a:lnTo>
                    <a:pt x="0" y="2275"/>
                  </a:lnTo>
                  <a:lnTo>
                    <a:pt x="33" y="2015"/>
                  </a:lnTo>
                  <a:lnTo>
                    <a:pt x="98" y="1787"/>
                  </a:lnTo>
                  <a:lnTo>
                    <a:pt x="195" y="1527"/>
                  </a:lnTo>
                  <a:lnTo>
                    <a:pt x="293" y="1332"/>
                  </a:lnTo>
                  <a:lnTo>
                    <a:pt x="423" y="1105"/>
                  </a:lnTo>
                  <a:lnTo>
                    <a:pt x="585" y="910"/>
                  </a:lnTo>
                  <a:lnTo>
                    <a:pt x="748" y="748"/>
                  </a:lnTo>
                  <a:lnTo>
                    <a:pt x="910" y="585"/>
                  </a:lnTo>
                  <a:lnTo>
                    <a:pt x="1105" y="423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65"/>
                  </a:lnTo>
                  <a:lnTo>
                    <a:pt x="2275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65"/>
                  </a:lnTo>
                  <a:lnTo>
                    <a:pt x="3282" y="98"/>
                  </a:lnTo>
                  <a:lnTo>
                    <a:pt x="3509" y="195"/>
                  </a:lnTo>
                  <a:lnTo>
                    <a:pt x="3737" y="293"/>
                  </a:lnTo>
                  <a:lnTo>
                    <a:pt x="3932" y="423"/>
                  </a:lnTo>
                  <a:lnTo>
                    <a:pt x="4127" y="585"/>
                  </a:lnTo>
                  <a:lnTo>
                    <a:pt x="4289" y="748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32"/>
                  </a:lnTo>
                  <a:lnTo>
                    <a:pt x="4842" y="1527"/>
                  </a:lnTo>
                  <a:lnTo>
                    <a:pt x="4939" y="1787"/>
                  </a:lnTo>
                  <a:lnTo>
                    <a:pt x="5004" y="2015"/>
                  </a:lnTo>
                  <a:lnTo>
                    <a:pt x="5036" y="2275"/>
                  </a:lnTo>
                  <a:lnTo>
                    <a:pt x="5036" y="2534"/>
                  </a:lnTo>
                  <a:lnTo>
                    <a:pt x="5036" y="2534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8"/>
            <p:cNvSpPr/>
            <p:nvPr/>
          </p:nvSpPr>
          <p:spPr>
            <a:xfrm>
              <a:off x="1653243" y="4236397"/>
              <a:ext cx="978204" cy="1332855"/>
            </a:xfrm>
            <a:custGeom>
              <a:avLst/>
              <a:gdLst/>
              <a:ahLst/>
              <a:cxnLst/>
              <a:rect l="l" t="t" r="r" b="b"/>
              <a:pathLst>
                <a:path w="30379" h="41393" extrusionOk="0">
                  <a:moveTo>
                    <a:pt x="29631" y="0"/>
                  </a:moveTo>
                  <a:lnTo>
                    <a:pt x="29501" y="33"/>
                  </a:lnTo>
                  <a:lnTo>
                    <a:pt x="29371" y="98"/>
                  </a:lnTo>
                  <a:lnTo>
                    <a:pt x="29274" y="163"/>
                  </a:lnTo>
                  <a:lnTo>
                    <a:pt x="29176" y="260"/>
                  </a:lnTo>
                  <a:lnTo>
                    <a:pt x="130" y="40353"/>
                  </a:lnTo>
                  <a:lnTo>
                    <a:pt x="65" y="40483"/>
                  </a:lnTo>
                  <a:lnTo>
                    <a:pt x="33" y="40580"/>
                  </a:lnTo>
                  <a:lnTo>
                    <a:pt x="0" y="40710"/>
                  </a:lnTo>
                  <a:lnTo>
                    <a:pt x="0" y="40840"/>
                  </a:lnTo>
                  <a:lnTo>
                    <a:pt x="33" y="40970"/>
                  </a:lnTo>
                  <a:lnTo>
                    <a:pt x="98" y="41067"/>
                  </a:lnTo>
                  <a:lnTo>
                    <a:pt x="163" y="41197"/>
                  </a:lnTo>
                  <a:lnTo>
                    <a:pt x="260" y="41262"/>
                  </a:lnTo>
                  <a:lnTo>
                    <a:pt x="390" y="41327"/>
                  </a:lnTo>
                  <a:lnTo>
                    <a:pt x="520" y="41392"/>
                  </a:lnTo>
                  <a:lnTo>
                    <a:pt x="780" y="41392"/>
                  </a:lnTo>
                  <a:lnTo>
                    <a:pt x="877" y="41360"/>
                  </a:lnTo>
                  <a:lnTo>
                    <a:pt x="1007" y="41295"/>
                  </a:lnTo>
                  <a:lnTo>
                    <a:pt x="1105" y="41230"/>
                  </a:lnTo>
                  <a:lnTo>
                    <a:pt x="1202" y="41132"/>
                  </a:lnTo>
                  <a:lnTo>
                    <a:pt x="30248" y="1040"/>
                  </a:lnTo>
                  <a:lnTo>
                    <a:pt x="30313" y="910"/>
                  </a:lnTo>
                  <a:lnTo>
                    <a:pt x="30378" y="780"/>
                  </a:lnTo>
                  <a:lnTo>
                    <a:pt x="30378" y="682"/>
                  </a:lnTo>
                  <a:lnTo>
                    <a:pt x="30378" y="553"/>
                  </a:lnTo>
                  <a:lnTo>
                    <a:pt x="30346" y="423"/>
                  </a:lnTo>
                  <a:lnTo>
                    <a:pt x="30281" y="293"/>
                  </a:lnTo>
                  <a:lnTo>
                    <a:pt x="30216" y="195"/>
                  </a:lnTo>
                  <a:lnTo>
                    <a:pt x="30119" y="130"/>
                  </a:lnTo>
                  <a:lnTo>
                    <a:pt x="29989" y="33"/>
                  </a:lnTo>
                  <a:lnTo>
                    <a:pt x="29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8"/>
            <p:cNvSpPr/>
            <p:nvPr/>
          </p:nvSpPr>
          <p:spPr>
            <a:xfrm>
              <a:off x="5057491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8"/>
            <p:cNvSpPr/>
            <p:nvPr/>
          </p:nvSpPr>
          <p:spPr>
            <a:xfrm>
              <a:off x="5188288" y="4414237"/>
              <a:ext cx="52325" cy="52325"/>
            </a:xfrm>
            <a:custGeom>
              <a:avLst/>
              <a:gdLst/>
              <a:ahLst/>
              <a:cxnLst/>
              <a:rect l="l" t="t" r="r" b="b"/>
              <a:pathLst>
                <a:path w="1625" h="1625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63"/>
                  </a:lnTo>
                  <a:lnTo>
                    <a:pt x="260" y="260"/>
                  </a:lnTo>
                  <a:lnTo>
                    <a:pt x="163" y="358"/>
                  </a:lnTo>
                  <a:lnTo>
                    <a:pt x="65" y="520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38"/>
                  </a:lnTo>
                  <a:lnTo>
                    <a:pt x="163" y="1268"/>
                  </a:lnTo>
                  <a:lnTo>
                    <a:pt x="260" y="1398"/>
                  </a:lnTo>
                  <a:lnTo>
                    <a:pt x="358" y="1495"/>
                  </a:lnTo>
                  <a:lnTo>
                    <a:pt x="520" y="1560"/>
                  </a:lnTo>
                  <a:lnTo>
                    <a:pt x="650" y="1592"/>
                  </a:lnTo>
                  <a:lnTo>
                    <a:pt x="812" y="1625"/>
                  </a:lnTo>
                  <a:lnTo>
                    <a:pt x="975" y="1592"/>
                  </a:lnTo>
                  <a:lnTo>
                    <a:pt x="1137" y="1560"/>
                  </a:lnTo>
                  <a:lnTo>
                    <a:pt x="1267" y="1495"/>
                  </a:lnTo>
                  <a:lnTo>
                    <a:pt x="1397" y="1398"/>
                  </a:lnTo>
                  <a:lnTo>
                    <a:pt x="1495" y="1268"/>
                  </a:lnTo>
                  <a:lnTo>
                    <a:pt x="1560" y="1138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520"/>
                  </a:lnTo>
                  <a:lnTo>
                    <a:pt x="1495" y="358"/>
                  </a:lnTo>
                  <a:lnTo>
                    <a:pt x="1397" y="260"/>
                  </a:lnTo>
                  <a:lnTo>
                    <a:pt x="1267" y="163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8"/>
            <p:cNvSpPr/>
            <p:nvPr/>
          </p:nvSpPr>
          <p:spPr>
            <a:xfrm>
              <a:off x="5320082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8"/>
            <p:cNvSpPr/>
            <p:nvPr/>
          </p:nvSpPr>
          <p:spPr>
            <a:xfrm>
              <a:off x="5451909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26" y="1495"/>
                  </a:lnTo>
                  <a:lnTo>
                    <a:pt x="488" y="1560"/>
                  </a:lnTo>
                  <a:lnTo>
                    <a:pt x="618" y="1592"/>
                  </a:lnTo>
                  <a:lnTo>
                    <a:pt x="780" y="1625"/>
                  </a:lnTo>
                  <a:lnTo>
                    <a:pt x="943" y="1592"/>
                  </a:lnTo>
                  <a:lnTo>
                    <a:pt x="1105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8"/>
            <p:cNvSpPr/>
            <p:nvPr/>
          </p:nvSpPr>
          <p:spPr>
            <a:xfrm>
              <a:off x="5582673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68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60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68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8"/>
            <p:cNvSpPr/>
            <p:nvPr/>
          </p:nvSpPr>
          <p:spPr>
            <a:xfrm>
              <a:off x="-51551" y="4447725"/>
              <a:ext cx="1058768" cy="1370496"/>
            </a:xfrm>
            <a:custGeom>
              <a:avLst/>
              <a:gdLst/>
              <a:ahLst/>
              <a:cxnLst/>
              <a:rect l="l" t="t" r="r" b="b"/>
              <a:pathLst>
                <a:path w="32881" h="42562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6" y="130"/>
                  </a:lnTo>
                  <a:lnTo>
                    <a:pt x="27942" y="228"/>
                  </a:lnTo>
                  <a:lnTo>
                    <a:pt x="27584" y="358"/>
                  </a:lnTo>
                  <a:lnTo>
                    <a:pt x="27292" y="520"/>
                  </a:lnTo>
                  <a:lnTo>
                    <a:pt x="26999" y="715"/>
                  </a:lnTo>
                  <a:lnTo>
                    <a:pt x="26707" y="975"/>
                  </a:lnTo>
                  <a:lnTo>
                    <a:pt x="26447" y="1235"/>
                  </a:lnTo>
                  <a:lnTo>
                    <a:pt x="26220" y="1527"/>
                  </a:lnTo>
                  <a:lnTo>
                    <a:pt x="682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3"/>
                  </a:lnTo>
                  <a:lnTo>
                    <a:pt x="0" y="38761"/>
                  </a:lnTo>
                  <a:lnTo>
                    <a:pt x="0" y="39118"/>
                  </a:lnTo>
                  <a:lnTo>
                    <a:pt x="33" y="39443"/>
                  </a:lnTo>
                  <a:lnTo>
                    <a:pt x="98" y="39800"/>
                  </a:lnTo>
                  <a:lnTo>
                    <a:pt x="228" y="40125"/>
                  </a:lnTo>
                  <a:lnTo>
                    <a:pt x="357" y="40483"/>
                  </a:lnTo>
                  <a:lnTo>
                    <a:pt x="520" y="40775"/>
                  </a:lnTo>
                  <a:lnTo>
                    <a:pt x="715" y="41067"/>
                  </a:lnTo>
                  <a:lnTo>
                    <a:pt x="942" y="41360"/>
                  </a:lnTo>
                  <a:lnTo>
                    <a:pt x="1202" y="41620"/>
                  </a:lnTo>
                  <a:lnTo>
                    <a:pt x="1527" y="41847"/>
                  </a:lnTo>
                  <a:lnTo>
                    <a:pt x="1820" y="42075"/>
                  </a:lnTo>
                  <a:lnTo>
                    <a:pt x="2144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4" y="42530"/>
                  </a:lnTo>
                  <a:lnTo>
                    <a:pt x="3541" y="42562"/>
                  </a:lnTo>
                  <a:lnTo>
                    <a:pt x="3899" y="42562"/>
                  </a:lnTo>
                  <a:lnTo>
                    <a:pt x="4256" y="42497"/>
                  </a:lnTo>
                  <a:lnTo>
                    <a:pt x="4581" y="42432"/>
                  </a:lnTo>
                  <a:lnTo>
                    <a:pt x="4939" y="42335"/>
                  </a:lnTo>
                  <a:lnTo>
                    <a:pt x="5263" y="42205"/>
                  </a:lnTo>
                  <a:lnTo>
                    <a:pt x="5588" y="42042"/>
                  </a:lnTo>
                  <a:lnTo>
                    <a:pt x="5881" y="41815"/>
                  </a:lnTo>
                  <a:lnTo>
                    <a:pt x="6141" y="41587"/>
                  </a:lnTo>
                  <a:lnTo>
                    <a:pt x="6401" y="41327"/>
                  </a:lnTo>
                  <a:lnTo>
                    <a:pt x="6661" y="41035"/>
                  </a:lnTo>
                  <a:lnTo>
                    <a:pt x="32165" y="5848"/>
                  </a:lnTo>
                  <a:lnTo>
                    <a:pt x="32360" y="5523"/>
                  </a:lnTo>
                  <a:lnTo>
                    <a:pt x="32555" y="5199"/>
                  </a:lnTo>
                  <a:lnTo>
                    <a:pt x="32685" y="4841"/>
                  </a:lnTo>
                  <a:lnTo>
                    <a:pt x="32783" y="4516"/>
                  </a:lnTo>
                  <a:lnTo>
                    <a:pt x="32848" y="4159"/>
                  </a:lnTo>
                  <a:lnTo>
                    <a:pt x="32880" y="3801"/>
                  </a:lnTo>
                  <a:lnTo>
                    <a:pt x="32848" y="3444"/>
                  </a:lnTo>
                  <a:lnTo>
                    <a:pt x="32815" y="3087"/>
                  </a:lnTo>
                  <a:lnTo>
                    <a:pt x="32750" y="2762"/>
                  </a:lnTo>
                  <a:lnTo>
                    <a:pt x="32653" y="2404"/>
                  </a:lnTo>
                  <a:lnTo>
                    <a:pt x="32490" y="2080"/>
                  </a:lnTo>
                  <a:lnTo>
                    <a:pt x="32328" y="1787"/>
                  </a:lnTo>
                  <a:lnTo>
                    <a:pt x="32133" y="1462"/>
                  </a:lnTo>
                  <a:lnTo>
                    <a:pt x="31905" y="1202"/>
                  </a:lnTo>
                  <a:lnTo>
                    <a:pt x="31645" y="942"/>
                  </a:lnTo>
                  <a:lnTo>
                    <a:pt x="31353" y="682"/>
                  </a:lnTo>
                  <a:lnTo>
                    <a:pt x="31028" y="488"/>
                  </a:lnTo>
                  <a:lnTo>
                    <a:pt x="30703" y="325"/>
                  </a:lnTo>
                  <a:lnTo>
                    <a:pt x="30378" y="195"/>
                  </a:lnTo>
                  <a:lnTo>
                    <a:pt x="30021" y="98"/>
                  </a:lnTo>
                  <a:lnTo>
                    <a:pt x="29663" y="33"/>
                  </a:lnTo>
                  <a:lnTo>
                    <a:pt x="29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8"/>
            <p:cNvSpPr/>
            <p:nvPr/>
          </p:nvSpPr>
          <p:spPr>
            <a:xfrm>
              <a:off x="2762179" y="4452942"/>
              <a:ext cx="69101" cy="68039"/>
            </a:xfrm>
            <a:custGeom>
              <a:avLst/>
              <a:gdLst/>
              <a:ahLst/>
              <a:cxnLst/>
              <a:rect l="l" t="t" r="r" b="b"/>
              <a:pathLst>
                <a:path w="2146" h="2113" extrusionOk="0">
                  <a:moveTo>
                    <a:pt x="1073" y="1"/>
                  </a:moveTo>
                  <a:lnTo>
                    <a:pt x="845" y="33"/>
                  </a:lnTo>
                  <a:lnTo>
                    <a:pt x="650" y="98"/>
                  </a:lnTo>
                  <a:lnTo>
                    <a:pt x="488" y="196"/>
                  </a:lnTo>
                  <a:lnTo>
                    <a:pt x="326" y="326"/>
                  </a:lnTo>
                  <a:lnTo>
                    <a:pt x="196" y="455"/>
                  </a:lnTo>
                  <a:lnTo>
                    <a:pt x="98" y="650"/>
                  </a:lnTo>
                  <a:lnTo>
                    <a:pt x="33" y="845"/>
                  </a:lnTo>
                  <a:lnTo>
                    <a:pt x="1" y="1073"/>
                  </a:lnTo>
                  <a:lnTo>
                    <a:pt x="33" y="1268"/>
                  </a:lnTo>
                  <a:lnTo>
                    <a:pt x="98" y="1463"/>
                  </a:lnTo>
                  <a:lnTo>
                    <a:pt x="196" y="1658"/>
                  </a:lnTo>
                  <a:lnTo>
                    <a:pt x="326" y="1820"/>
                  </a:lnTo>
                  <a:lnTo>
                    <a:pt x="488" y="1950"/>
                  </a:lnTo>
                  <a:lnTo>
                    <a:pt x="650" y="2047"/>
                  </a:lnTo>
                  <a:lnTo>
                    <a:pt x="845" y="2112"/>
                  </a:lnTo>
                  <a:lnTo>
                    <a:pt x="1268" y="2112"/>
                  </a:lnTo>
                  <a:lnTo>
                    <a:pt x="1495" y="2047"/>
                  </a:lnTo>
                  <a:lnTo>
                    <a:pt x="1658" y="1950"/>
                  </a:lnTo>
                  <a:lnTo>
                    <a:pt x="1820" y="1820"/>
                  </a:lnTo>
                  <a:lnTo>
                    <a:pt x="1950" y="1658"/>
                  </a:lnTo>
                  <a:lnTo>
                    <a:pt x="2048" y="1463"/>
                  </a:lnTo>
                  <a:lnTo>
                    <a:pt x="2113" y="1268"/>
                  </a:lnTo>
                  <a:lnTo>
                    <a:pt x="2145" y="1073"/>
                  </a:lnTo>
                  <a:lnTo>
                    <a:pt x="2113" y="845"/>
                  </a:lnTo>
                  <a:lnTo>
                    <a:pt x="2048" y="650"/>
                  </a:lnTo>
                  <a:lnTo>
                    <a:pt x="1950" y="455"/>
                  </a:lnTo>
                  <a:lnTo>
                    <a:pt x="1820" y="326"/>
                  </a:lnTo>
                  <a:lnTo>
                    <a:pt x="1658" y="196"/>
                  </a:lnTo>
                  <a:lnTo>
                    <a:pt x="1495" y="98"/>
                  </a:lnTo>
                  <a:lnTo>
                    <a:pt x="1268" y="33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8"/>
            <p:cNvSpPr/>
            <p:nvPr/>
          </p:nvSpPr>
          <p:spPr>
            <a:xfrm>
              <a:off x="289480" y="4476995"/>
              <a:ext cx="303421" cy="391327"/>
            </a:xfrm>
            <a:custGeom>
              <a:avLst/>
              <a:gdLst/>
              <a:ahLst/>
              <a:cxnLst/>
              <a:rect l="l" t="t" r="r" b="b"/>
              <a:pathLst>
                <a:path w="9423" h="12153" extrusionOk="0">
                  <a:moveTo>
                    <a:pt x="8286" y="1"/>
                  </a:moveTo>
                  <a:lnTo>
                    <a:pt x="8058" y="33"/>
                  </a:lnTo>
                  <a:lnTo>
                    <a:pt x="7831" y="98"/>
                  </a:lnTo>
                  <a:lnTo>
                    <a:pt x="7636" y="196"/>
                  </a:lnTo>
                  <a:lnTo>
                    <a:pt x="7441" y="326"/>
                  </a:lnTo>
                  <a:lnTo>
                    <a:pt x="7311" y="488"/>
                  </a:lnTo>
                  <a:lnTo>
                    <a:pt x="196" y="10268"/>
                  </a:lnTo>
                  <a:lnTo>
                    <a:pt x="98" y="10495"/>
                  </a:lnTo>
                  <a:lnTo>
                    <a:pt x="1" y="10690"/>
                  </a:lnTo>
                  <a:lnTo>
                    <a:pt x="1" y="10918"/>
                  </a:lnTo>
                  <a:lnTo>
                    <a:pt x="1" y="11145"/>
                  </a:lnTo>
                  <a:lnTo>
                    <a:pt x="66" y="11372"/>
                  </a:lnTo>
                  <a:lnTo>
                    <a:pt x="163" y="11567"/>
                  </a:lnTo>
                  <a:lnTo>
                    <a:pt x="293" y="11762"/>
                  </a:lnTo>
                  <a:lnTo>
                    <a:pt x="456" y="11925"/>
                  </a:lnTo>
                  <a:lnTo>
                    <a:pt x="683" y="12022"/>
                  </a:lnTo>
                  <a:lnTo>
                    <a:pt x="878" y="12120"/>
                  </a:lnTo>
                  <a:lnTo>
                    <a:pt x="1105" y="12152"/>
                  </a:lnTo>
                  <a:lnTo>
                    <a:pt x="1333" y="12120"/>
                  </a:lnTo>
                  <a:lnTo>
                    <a:pt x="1560" y="12055"/>
                  </a:lnTo>
                  <a:lnTo>
                    <a:pt x="1755" y="11957"/>
                  </a:lnTo>
                  <a:lnTo>
                    <a:pt x="1950" y="11827"/>
                  </a:lnTo>
                  <a:lnTo>
                    <a:pt x="2113" y="11665"/>
                  </a:lnTo>
                  <a:lnTo>
                    <a:pt x="9196" y="1885"/>
                  </a:lnTo>
                  <a:lnTo>
                    <a:pt x="9325" y="1658"/>
                  </a:lnTo>
                  <a:lnTo>
                    <a:pt x="9390" y="1463"/>
                  </a:lnTo>
                  <a:lnTo>
                    <a:pt x="9423" y="1235"/>
                  </a:lnTo>
                  <a:lnTo>
                    <a:pt x="9390" y="1008"/>
                  </a:lnTo>
                  <a:lnTo>
                    <a:pt x="9358" y="781"/>
                  </a:lnTo>
                  <a:lnTo>
                    <a:pt x="9260" y="586"/>
                  </a:lnTo>
                  <a:lnTo>
                    <a:pt x="9098" y="391"/>
                  </a:lnTo>
                  <a:lnTo>
                    <a:pt x="8936" y="228"/>
                  </a:lnTo>
                  <a:lnTo>
                    <a:pt x="8741" y="131"/>
                  </a:lnTo>
                  <a:lnTo>
                    <a:pt x="8513" y="33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8"/>
            <p:cNvSpPr/>
            <p:nvPr/>
          </p:nvSpPr>
          <p:spPr>
            <a:xfrm>
              <a:off x="5057491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8"/>
            <p:cNvSpPr/>
            <p:nvPr/>
          </p:nvSpPr>
          <p:spPr>
            <a:xfrm>
              <a:off x="5188288" y="452616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1"/>
                  </a:lnTo>
                  <a:lnTo>
                    <a:pt x="0" y="813"/>
                  </a:lnTo>
                  <a:lnTo>
                    <a:pt x="33" y="976"/>
                  </a:lnTo>
                  <a:lnTo>
                    <a:pt x="65" y="1106"/>
                  </a:lnTo>
                  <a:lnTo>
                    <a:pt x="163" y="1236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6"/>
                  </a:lnTo>
                  <a:lnTo>
                    <a:pt x="1560" y="1106"/>
                  </a:lnTo>
                  <a:lnTo>
                    <a:pt x="1592" y="976"/>
                  </a:lnTo>
                  <a:lnTo>
                    <a:pt x="1625" y="813"/>
                  </a:lnTo>
                  <a:lnTo>
                    <a:pt x="1592" y="651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8"/>
            <p:cNvSpPr/>
            <p:nvPr/>
          </p:nvSpPr>
          <p:spPr>
            <a:xfrm>
              <a:off x="5320082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8"/>
            <p:cNvSpPr/>
            <p:nvPr/>
          </p:nvSpPr>
          <p:spPr>
            <a:xfrm>
              <a:off x="5451909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60" y="976"/>
                  </a:lnTo>
                  <a:lnTo>
                    <a:pt x="1593" y="813"/>
                  </a:lnTo>
                  <a:lnTo>
                    <a:pt x="1560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8"/>
            <p:cNvSpPr/>
            <p:nvPr/>
          </p:nvSpPr>
          <p:spPr>
            <a:xfrm>
              <a:off x="5582673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60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8"/>
            <p:cNvSpPr/>
            <p:nvPr/>
          </p:nvSpPr>
          <p:spPr>
            <a:xfrm>
              <a:off x="7978450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8"/>
            <p:cNvSpPr/>
            <p:nvPr/>
          </p:nvSpPr>
          <p:spPr>
            <a:xfrm>
              <a:off x="809353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682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8"/>
            <p:cNvSpPr/>
            <p:nvPr/>
          </p:nvSpPr>
          <p:spPr>
            <a:xfrm>
              <a:off x="820755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0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2"/>
                  </a:lnTo>
                  <a:lnTo>
                    <a:pt x="585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8"/>
            <p:cNvSpPr/>
            <p:nvPr/>
          </p:nvSpPr>
          <p:spPr>
            <a:xfrm>
              <a:off x="8322636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8"/>
            <p:cNvSpPr/>
            <p:nvPr/>
          </p:nvSpPr>
          <p:spPr>
            <a:xfrm>
              <a:off x="8437718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2" y="1365"/>
                  </a:lnTo>
                  <a:lnTo>
                    <a:pt x="942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8"/>
            <p:cNvSpPr/>
            <p:nvPr/>
          </p:nvSpPr>
          <p:spPr>
            <a:xfrm>
              <a:off x="5057491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8"/>
            <p:cNvSpPr/>
            <p:nvPr/>
          </p:nvSpPr>
          <p:spPr>
            <a:xfrm>
              <a:off x="5188288" y="463812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0"/>
                  </a:move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25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60"/>
                  </a:lnTo>
                  <a:lnTo>
                    <a:pt x="812" y="1592"/>
                  </a:lnTo>
                  <a:lnTo>
                    <a:pt x="975" y="1560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25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8"/>
            <p:cNvSpPr/>
            <p:nvPr/>
          </p:nvSpPr>
          <p:spPr>
            <a:xfrm>
              <a:off x="5320082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8"/>
            <p:cNvSpPr/>
            <p:nvPr/>
          </p:nvSpPr>
          <p:spPr>
            <a:xfrm>
              <a:off x="5451909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0"/>
                  </a:move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60"/>
                  </a:lnTo>
                  <a:lnTo>
                    <a:pt x="780" y="1592"/>
                  </a:lnTo>
                  <a:lnTo>
                    <a:pt x="943" y="1560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8"/>
            <p:cNvSpPr/>
            <p:nvPr/>
          </p:nvSpPr>
          <p:spPr>
            <a:xfrm>
              <a:off x="5582673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8"/>
            <p:cNvSpPr/>
            <p:nvPr/>
          </p:nvSpPr>
          <p:spPr>
            <a:xfrm>
              <a:off x="7978450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8"/>
            <p:cNvSpPr/>
            <p:nvPr/>
          </p:nvSpPr>
          <p:spPr>
            <a:xfrm>
              <a:off x="809353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6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1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682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8"/>
            <p:cNvSpPr/>
            <p:nvPr/>
          </p:nvSpPr>
          <p:spPr>
            <a:xfrm>
              <a:off x="820755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8"/>
            <p:cNvSpPr/>
            <p:nvPr/>
          </p:nvSpPr>
          <p:spPr>
            <a:xfrm>
              <a:off x="8322636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8"/>
            <p:cNvSpPr/>
            <p:nvPr/>
          </p:nvSpPr>
          <p:spPr>
            <a:xfrm>
              <a:off x="8437718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12" y="1366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8"/>
            <p:cNvSpPr/>
            <p:nvPr/>
          </p:nvSpPr>
          <p:spPr>
            <a:xfrm>
              <a:off x="5057491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8"/>
            <p:cNvSpPr/>
            <p:nvPr/>
          </p:nvSpPr>
          <p:spPr>
            <a:xfrm>
              <a:off x="5188288" y="4749021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7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92"/>
                  </a:lnTo>
                  <a:lnTo>
                    <a:pt x="975" y="1592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67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8"/>
            <p:cNvSpPr/>
            <p:nvPr/>
          </p:nvSpPr>
          <p:spPr>
            <a:xfrm>
              <a:off x="5320082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8"/>
            <p:cNvSpPr/>
            <p:nvPr/>
          </p:nvSpPr>
          <p:spPr>
            <a:xfrm>
              <a:off x="5451909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92"/>
                  </a:lnTo>
                  <a:lnTo>
                    <a:pt x="943" y="1592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8"/>
            <p:cNvSpPr/>
            <p:nvPr/>
          </p:nvSpPr>
          <p:spPr>
            <a:xfrm>
              <a:off x="5582673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8"/>
            <p:cNvSpPr/>
            <p:nvPr/>
          </p:nvSpPr>
          <p:spPr>
            <a:xfrm>
              <a:off x="7978450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8"/>
            <p:cNvSpPr/>
            <p:nvPr/>
          </p:nvSpPr>
          <p:spPr>
            <a:xfrm>
              <a:off x="809353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682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8"/>
            <p:cNvSpPr/>
            <p:nvPr/>
          </p:nvSpPr>
          <p:spPr>
            <a:xfrm>
              <a:off x="820755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8"/>
            <p:cNvSpPr/>
            <p:nvPr/>
          </p:nvSpPr>
          <p:spPr>
            <a:xfrm>
              <a:off x="8322636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8"/>
            <p:cNvSpPr/>
            <p:nvPr/>
          </p:nvSpPr>
          <p:spPr>
            <a:xfrm>
              <a:off x="8437718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2" y="1365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8"/>
            <p:cNvSpPr/>
            <p:nvPr/>
          </p:nvSpPr>
          <p:spPr>
            <a:xfrm>
              <a:off x="5057491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8"/>
            <p:cNvSpPr/>
            <p:nvPr/>
          </p:nvSpPr>
          <p:spPr>
            <a:xfrm>
              <a:off x="5188288" y="4860948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1"/>
                  </a:move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60"/>
                  </a:lnTo>
                  <a:lnTo>
                    <a:pt x="812" y="1593"/>
                  </a:lnTo>
                  <a:lnTo>
                    <a:pt x="975" y="1560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8"/>
            <p:cNvSpPr/>
            <p:nvPr/>
          </p:nvSpPr>
          <p:spPr>
            <a:xfrm>
              <a:off x="5320082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8"/>
            <p:cNvSpPr/>
            <p:nvPr/>
          </p:nvSpPr>
          <p:spPr>
            <a:xfrm>
              <a:off x="5451909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1"/>
                  </a:move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60"/>
                  </a:lnTo>
                  <a:lnTo>
                    <a:pt x="780" y="1593"/>
                  </a:lnTo>
                  <a:lnTo>
                    <a:pt x="943" y="1560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8"/>
            <p:cNvSpPr/>
            <p:nvPr/>
          </p:nvSpPr>
          <p:spPr>
            <a:xfrm>
              <a:off x="5582673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8"/>
            <p:cNvSpPr/>
            <p:nvPr/>
          </p:nvSpPr>
          <p:spPr>
            <a:xfrm>
              <a:off x="6509785" y="4900033"/>
              <a:ext cx="442557" cy="443587"/>
            </a:xfrm>
            <a:custGeom>
              <a:avLst/>
              <a:gdLst/>
              <a:ahLst/>
              <a:cxnLst/>
              <a:rect l="l" t="t" r="r" b="b"/>
              <a:pathLst>
                <a:path w="13744" h="13776" extrusionOk="0">
                  <a:moveTo>
                    <a:pt x="6856" y="0"/>
                  </a:moveTo>
                  <a:lnTo>
                    <a:pt x="6174" y="65"/>
                  </a:lnTo>
                  <a:lnTo>
                    <a:pt x="5491" y="163"/>
                  </a:lnTo>
                  <a:lnTo>
                    <a:pt x="4809" y="325"/>
                  </a:lnTo>
                  <a:lnTo>
                    <a:pt x="4192" y="553"/>
                  </a:lnTo>
                  <a:lnTo>
                    <a:pt x="3575" y="845"/>
                  </a:lnTo>
                  <a:lnTo>
                    <a:pt x="3022" y="1202"/>
                  </a:lnTo>
                  <a:lnTo>
                    <a:pt x="2502" y="1592"/>
                  </a:lnTo>
                  <a:lnTo>
                    <a:pt x="2015" y="2047"/>
                  </a:lnTo>
                  <a:lnTo>
                    <a:pt x="1560" y="2534"/>
                  </a:lnTo>
                  <a:lnTo>
                    <a:pt x="1170" y="3054"/>
                  </a:lnTo>
                  <a:lnTo>
                    <a:pt x="813" y="3607"/>
                  </a:lnTo>
                  <a:lnTo>
                    <a:pt x="521" y="4224"/>
                  </a:lnTo>
                  <a:lnTo>
                    <a:pt x="293" y="4841"/>
                  </a:lnTo>
                  <a:lnTo>
                    <a:pt x="131" y="5524"/>
                  </a:lnTo>
                  <a:lnTo>
                    <a:pt x="33" y="6206"/>
                  </a:lnTo>
                  <a:lnTo>
                    <a:pt x="1" y="6888"/>
                  </a:lnTo>
                  <a:lnTo>
                    <a:pt x="33" y="7603"/>
                  </a:lnTo>
                  <a:lnTo>
                    <a:pt x="131" y="8285"/>
                  </a:lnTo>
                  <a:lnTo>
                    <a:pt x="293" y="8935"/>
                  </a:lnTo>
                  <a:lnTo>
                    <a:pt x="521" y="9585"/>
                  </a:lnTo>
                  <a:lnTo>
                    <a:pt x="813" y="10170"/>
                  </a:lnTo>
                  <a:lnTo>
                    <a:pt x="1170" y="10754"/>
                  </a:lnTo>
                  <a:lnTo>
                    <a:pt x="1560" y="11274"/>
                  </a:lnTo>
                  <a:lnTo>
                    <a:pt x="2015" y="11762"/>
                  </a:lnTo>
                  <a:lnTo>
                    <a:pt x="2502" y="12216"/>
                  </a:lnTo>
                  <a:lnTo>
                    <a:pt x="3022" y="12606"/>
                  </a:lnTo>
                  <a:lnTo>
                    <a:pt x="3575" y="12964"/>
                  </a:lnTo>
                  <a:lnTo>
                    <a:pt x="4192" y="13224"/>
                  </a:lnTo>
                  <a:lnTo>
                    <a:pt x="4809" y="13484"/>
                  </a:lnTo>
                  <a:lnTo>
                    <a:pt x="5491" y="13646"/>
                  </a:lnTo>
                  <a:lnTo>
                    <a:pt x="6174" y="13743"/>
                  </a:lnTo>
                  <a:lnTo>
                    <a:pt x="6856" y="13776"/>
                  </a:lnTo>
                  <a:lnTo>
                    <a:pt x="7571" y="13743"/>
                  </a:lnTo>
                  <a:lnTo>
                    <a:pt x="8253" y="13646"/>
                  </a:lnTo>
                  <a:lnTo>
                    <a:pt x="8903" y="13484"/>
                  </a:lnTo>
                  <a:lnTo>
                    <a:pt x="9553" y="13224"/>
                  </a:lnTo>
                  <a:lnTo>
                    <a:pt x="10138" y="12964"/>
                  </a:lnTo>
                  <a:lnTo>
                    <a:pt x="10722" y="12606"/>
                  </a:lnTo>
                  <a:lnTo>
                    <a:pt x="11242" y="12216"/>
                  </a:lnTo>
                  <a:lnTo>
                    <a:pt x="11730" y="11762"/>
                  </a:lnTo>
                  <a:lnTo>
                    <a:pt x="12184" y="11274"/>
                  </a:lnTo>
                  <a:lnTo>
                    <a:pt x="12574" y="10754"/>
                  </a:lnTo>
                  <a:lnTo>
                    <a:pt x="12932" y="10170"/>
                  </a:lnTo>
                  <a:lnTo>
                    <a:pt x="13224" y="9585"/>
                  </a:lnTo>
                  <a:lnTo>
                    <a:pt x="13452" y="8935"/>
                  </a:lnTo>
                  <a:lnTo>
                    <a:pt x="13614" y="8285"/>
                  </a:lnTo>
                  <a:lnTo>
                    <a:pt x="13711" y="7603"/>
                  </a:lnTo>
                  <a:lnTo>
                    <a:pt x="13744" y="6888"/>
                  </a:lnTo>
                  <a:lnTo>
                    <a:pt x="13711" y="6206"/>
                  </a:lnTo>
                  <a:lnTo>
                    <a:pt x="13614" y="5524"/>
                  </a:lnTo>
                  <a:lnTo>
                    <a:pt x="13452" y="4841"/>
                  </a:lnTo>
                  <a:lnTo>
                    <a:pt x="13224" y="4224"/>
                  </a:lnTo>
                  <a:lnTo>
                    <a:pt x="12932" y="3607"/>
                  </a:lnTo>
                  <a:lnTo>
                    <a:pt x="12574" y="3054"/>
                  </a:lnTo>
                  <a:lnTo>
                    <a:pt x="12184" y="2534"/>
                  </a:lnTo>
                  <a:lnTo>
                    <a:pt x="11730" y="2047"/>
                  </a:lnTo>
                  <a:lnTo>
                    <a:pt x="11242" y="1592"/>
                  </a:lnTo>
                  <a:lnTo>
                    <a:pt x="10722" y="1202"/>
                  </a:lnTo>
                  <a:lnTo>
                    <a:pt x="10138" y="845"/>
                  </a:lnTo>
                  <a:lnTo>
                    <a:pt x="9553" y="553"/>
                  </a:lnTo>
                  <a:lnTo>
                    <a:pt x="8903" y="325"/>
                  </a:lnTo>
                  <a:lnTo>
                    <a:pt x="8253" y="163"/>
                  </a:lnTo>
                  <a:lnTo>
                    <a:pt x="7571" y="6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8"/>
            <p:cNvSpPr/>
            <p:nvPr/>
          </p:nvSpPr>
          <p:spPr>
            <a:xfrm>
              <a:off x="5057491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8"/>
            <p:cNvSpPr/>
            <p:nvPr/>
          </p:nvSpPr>
          <p:spPr>
            <a:xfrm>
              <a:off x="5188288" y="4971845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8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60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60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68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8"/>
            <p:cNvSpPr/>
            <p:nvPr/>
          </p:nvSpPr>
          <p:spPr>
            <a:xfrm>
              <a:off x="5320082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8"/>
            <p:cNvSpPr/>
            <p:nvPr/>
          </p:nvSpPr>
          <p:spPr>
            <a:xfrm>
              <a:off x="5451909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60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8"/>
            <p:cNvSpPr/>
            <p:nvPr/>
          </p:nvSpPr>
          <p:spPr>
            <a:xfrm>
              <a:off x="5582673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29"/>
          <p:cNvSpPr/>
          <p:nvPr/>
        </p:nvSpPr>
        <p:spPr>
          <a:xfrm rot="10800000" flipH="1">
            <a:off x="0" y="0"/>
            <a:ext cx="9144052" cy="5187100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rgbClr val="E4E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9" name="Google Shape;1709;p29"/>
          <p:cNvGrpSpPr/>
          <p:nvPr/>
        </p:nvGrpSpPr>
        <p:grpSpPr>
          <a:xfrm flipH="1">
            <a:off x="-334878" y="-1040482"/>
            <a:ext cx="10519737" cy="6877754"/>
            <a:chOff x="-1030203" y="-1059532"/>
            <a:chExt cx="10519737" cy="6877754"/>
          </a:xfrm>
        </p:grpSpPr>
        <p:sp>
          <p:nvSpPr>
            <p:cNvPr id="1710" name="Google Shape;1710;p29"/>
            <p:cNvSpPr/>
            <p:nvPr/>
          </p:nvSpPr>
          <p:spPr>
            <a:xfrm>
              <a:off x="-1030203" y="-1059532"/>
              <a:ext cx="2112256" cy="2112256"/>
            </a:xfrm>
            <a:custGeom>
              <a:avLst/>
              <a:gdLst/>
              <a:ahLst/>
              <a:cxnLst/>
              <a:rect l="l" t="t" r="r" b="b"/>
              <a:pathLst>
                <a:path w="65598" h="65598" extrusionOk="0">
                  <a:moveTo>
                    <a:pt x="32815" y="0"/>
                  </a:moveTo>
                  <a:lnTo>
                    <a:pt x="31970" y="32"/>
                  </a:lnTo>
                  <a:lnTo>
                    <a:pt x="31125" y="32"/>
                  </a:lnTo>
                  <a:lnTo>
                    <a:pt x="30281" y="97"/>
                  </a:lnTo>
                  <a:lnTo>
                    <a:pt x="29436" y="162"/>
                  </a:lnTo>
                  <a:lnTo>
                    <a:pt x="28624" y="260"/>
                  </a:lnTo>
                  <a:lnTo>
                    <a:pt x="27811" y="390"/>
                  </a:lnTo>
                  <a:lnTo>
                    <a:pt x="26999" y="520"/>
                  </a:lnTo>
                  <a:lnTo>
                    <a:pt x="26187" y="682"/>
                  </a:lnTo>
                  <a:lnTo>
                    <a:pt x="25407" y="845"/>
                  </a:lnTo>
                  <a:lnTo>
                    <a:pt x="24595" y="1040"/>
                  </a:lnTo>
                  <a:lnTo>
                    <a:pt x="23815" y="1235"/>
                  </a:lnTo>
                  <a:lnTo>
                    <a:pt x="23068" y="1495"/>
                  </a:lnTo>
                  <a:lnTo>
                    <a:pt x="22288" y="1722"/>
                  </a:lnTo>
                  <a:lnTo>
                    <a:pt x="21541" y="1982"/>
                  </a:lnTo>
                  <a:lnTo>
                    <a:pt x="20794" y="2274"/>
                  </a:lnTo>
                  <a:lnTo>
                    <a:pt x="20046" y="2567"/>
                  </a:lnTo>
                  <a:lnTo>
                    <a:pt x="19299" y="2892"/>
                  </a:lnTo>
                  <a:lnTo>
                    <a:pt x="18584" y="3249"/>
                  </a:lnTo>
                  <a:lnTo>
                    <a:pt x="17187" y="3964"/>
                  </a:lnTo>
                  <a:lnTo>
                    <a:pt x="15790" y="4744"/>
                  </a:lnTo>
                  <a:lnTo>
                    <a:pt x="14458" y="5621"/>
                  </a:lnTo>
                  <a:lnTo>
                    <a:pt x="13191" y="6530"/>
                  </a:lnTo>
                  <a:lnTo>
                    <a:pt x="11956" y="7505"/>
                  </a:lnTo>
                  <a:lnTo>
                    <a:pt x="10754" y="8512"/>
                  </a:lnTo>
                  <a:lnTo>
                    <a:pt x="9617" y="9617"/>
                  </a:lnTo>
                  <a:lnTo>
                    <a:pt x="8545" y="10754"/>
                  </a:lnTo>
                  <a:lnTo>
                    <a:pt x="7505" y="11924"/>
                  </a:lnTo>
                  <a:lnTo>
                    <a:pt x="6531" y="13191"/>
                  </a:lnTo>
                  <a:lnTo>
                    <a:pt x="5621" y="14458"/>
                  </a:lnTo>
                  <a:lnTo>
                    <a:pt x="4776" y="15790"/>
                  </a:lnTo>
                  <a:lnTo>
                    <a:pt x="3964" y="17155"/>
                  </a:lnTo>
                  <a:lnTo>
                    <a:pt x="3249" y="18584"/>
                  </a:lnTo>
                  <a:lnTo>
                    <a:pt x="2924" y="19299"/>
                  </a:lnTo>
                  <a:lnTo>
                    <a:pt x="2599" y="20046"/>
                  </a:lnTo>
                  <a:lnTo>
                    <a:pt x="2274" y="20761"/>
                  </a:lnTo>
                  <a:lnTo>
                    <a:pt x="2014" y="21508"/>
                  </a:lnTo>
                  <a:lnTo>
                    <a:pt x="1722" y="22288"/>
                  </a:lnTo>
                  <a:lnTo>
                    <a:pt x="1495" y="23035"/>
                  </a:lnTo>
                  <a:lnTo>
                    <a:pt x="1267" y="23815"/>
                  </a:lnTo>
                  <a:lnTo>
                    <a:pt x="1040" y="24595"/>
                  </a:lnTo>
                  <a:lnTo>
                    <a:pt x="845" y="25407"/>
                  </a:lnTo>
                  <a:lnTo>
                    <a:pt x="682" y="26187"/>
                  </a:lnTo>
                  <a:lnTo>
                    <a:pt x="520" y="26999"/>
                  </a:lnTo>
                  <a:lnTo>
                    <a:pt x="390" y="27811"/>
                  </a:lnTo>
                  <a:lnTo>
                    <a:pt x="292" y="28624"/>
                  </a:lnTo>
                  <a:lnTo>
                    <a:pt x="195" y="29436"/>
                  </a:lnTo>
                  <a:lnTo>
                    <a:pt x="97" y="30281"/>
                  </a:lnTo>
                  <a:lnTo>
                    <a:pt x="65" y="31093"/>
                  </a:lnTo>
                  <a:lnTo>
                    <a:pt x="32" y="31938"/>
                  </a:lnTo>
                  <a:lnTo>
                    <a:pt x="0" y="32782"/>
                  </a:lnTo>
                  <a:lnTo>
                    <a:pt x="32" y="33627"/>
                  </a:lnTo>
                  <a:lnTo>
                    <a:pt x="65" y="34472"/>
                  </a:lnTo>
                  <a:lnTo>
                    <a:pt x="97" y="35317"/>
                  </a:lnTo>
                  <a:lnTo>
                    <a:pt x="195" y="36161"/>
                  </a:lnTo>
                  <a:lnTo>
                    <a:pt x="292" y="36974"/>
                  </a:lnTo>
                  <a:lnTo>
                    <a:pt x="390" y="37786"/>
                  </a:lnTo>
                  <a:lnTo>
                    <a:pt x="520" y="38598"/>
                  </a:lnTo>
                  <a:lnTo>
                    <a:pt x="682" y="39410"/>
                  </a:lnTo>
                  <a:lnTo>
                    <a:pt x="845" y="40190"/>
                  </a:lnTo>
                  <a:lnTo>
                    <a:pt x="1040" y="41002"/>
                  </a:lnTo>
                  <a:lnTo>
                    <a:pt x="1267" y="41782"/>
                  </a:lnTo>
                  <a:lnTo>
                    <a:pt x="1495" y="42562"/>
                  </a:lnTo>
                  <a:lnTo>
                    <a:pt x="1722" y="43309"/>
                  </a:lnTo>
                  <a:lnTo>
                    <a:pt x="2014" y="44056"/>
                  </a:lnTo>
                  <a:lnTo>
                    <a:pt x="2274" y="44804"/>
                  </a:lnTo>
                  <a:lnTo>
                    <a:pt x="2599" y="45551"/>
                  </a:lnTo>
                  <a:lnTo>
                    <a:pt x="2924" y="46298"/>
                  </a:lnTo>
                  <a:lnTo>
                    <a:pt x="3249" y="47013"/>
                  </a:lnTo>
                  <a:lnTo>
                    <a:pt x="3964" y="48410"/>
                  </a:lnTo>
                  <a:lnTo>
                    <a:pt x="4776" y="49807"/>
                  </a:lnTo>
                  <a:lnTo>
                    <a:pt x="5621" y="51139"/>
                  </a:lnTo>
                  <a:lnTo>
                    <a:pt x="6531" y="52406"/>
                  </a:lnTo>
                  <a:lnTo>
                    <a:pt x="7505" y="53641"/>
                  </a:lnTo>
                  <a:lnTo>
                    <a:pt x="8545" y="54843"/>
                  </a:lnTo>
                  <a:lnTo>
                    <a:pt x="9617" y="55980"/>
                  </a:lnTo>
                  <a:lnTo>
                    <a:pt x="10754" y="57052"/>
                  </a:lnTo>
                  <a:lnTo>
                    <a:pt x="11956" y="58092"/>
                  </a:lnTo>
                  <a:lnTo>
                    <a:pt x="13191" y="59067"/>
                  </a:lnTo>
                  <a:lnTo>
                    <a:pt x="14458" y="59976"/>
                  </a:lnTo>
                  <a:lnTo>
                    <a:pt x="15790" y="60854"/>
                  </a:lnTo>
                  <a:lnTo>
                    <a:pt x="17187" y="61633"/>
                  </a:lnTo>
                  <a:lnTo>
                    <a:pt x="18584" y="62348"/>
                  </a:lnTo>
                  <a:lnTo>
                    <a:pt x="19299" y="62706"/>
                  </a:lnTo>
                  <a:lnTo>
                    <a:pt x="20046" y="62998"/>
                  </a:lnTo>
                  <a:lnTo>
                    <a:pt x="20794" y="63323"/>
                  </a:lnTo>
                  <a:lnTo>
                    <a:pt x="21541" y="63583"/>
                  </a:lnTo>
                  <a:lnTo>
                    <a:pt x="22288" y="63875"/>
                  </a:lnTo>
                  <a:lnTo>
                    <a:pt x="23068" y="64103"/>
                  </a:lnTo>
                  <a:lnTo>
                    <a:pt x="23815" y="64330"/>
                  </a:lnTo>
                  <a:lnTo>
                    <a:pt x="24595" y="64558"/>
                  </a:lnTo>
                  <a:lnTo>
                    <a:pt x="25407" y="64752"/>
                  </a:lnTo>
                  <a:lnTo>
                    <a:pt x="26187" y="64915"/>
                  </a:lnTo>
                  <a:lnTo>
                    <a:pt x="26999" y="65077"/>
                  </a:lnTo>
                  <a:lnTo>
                    <a:pt x="27811" y="65207"/>
                  </a:lnTo>
                  <a:lnTo>
                    <a:pt x="28624" y="65337"/>
                  </a:lnTo>
                  <a:lnTo>
                    <a:pt x="29436" y="65402"/>
                  </a:lnTo>
                  <a:lnTo>
                    <a:pt x="30281" y="65500"/>
                  </a:lnTo>
                  <a:lnTo>
                    <a:pt x="31125" y="65532"/>
                  </a:lnTo>
                  <a:lnTo>
                    <a:pt x="31970" y="65565"/>
                  </a:lnTo>
                  <a:lnTo>
                    <a:pt x="32815" y="65597"/>
                  </a:lnTo>
                  <a:lnTo>
                    <a:pt x="33660" y="65565"/>
                  </a:lnTo>
                  <a:lnTo>
                    <a:pt x="34504" y="65532"/>
                  </a:lnTo>
                  <a:lnTo>
                    <a:pt x="35317" y="65500"/>
                  </a:lnTo>
                  <a:lnTo>
                    <a:pt x="36161" y="65402"/>
                  </a:lnTo>
                  <a:lnTo>
                    <a:pt x="36974" y="65337"/>
                  </a:lnTo>
                  <a:lnTo>
                    <a:pt x="37786" y="65207"/>
                  </a:lnTo>
                  <a:lnTo>
                    <a:pt x="38598" y="65077"/>
                  </a:lnTo>
                  <a:lnTo>
                    <a:pt x="39410" y="64915"/>
                  </a:lnTo>
                  <a:lnTo>
                    <a:pt x="40223" y="64752"/>
                  </a:lnTo>
                  <a:lnTo>
                    <a:pt x="41002" y="64558"/>
                  </a:lnTo>
                  <a:lnTo>
                    <a:pt x="41782" y="64330"/>
                  </a:lnTo>
                  <a:lnTo>
                    <a:pt x="42562" y="64103"/>
                  </a:lnTo>
                  <a:lnTo>
                    <a:pt x="43309" y="63875"/>
                  </a:lnTo>
                  <a:lnTo>
                    <a:pt x="44089" y="63583"/>
                  </a:lnTo>
                  <a:lnTo>
                    <a:pt x="44836" y="63323"/>
                  </a:lnTo>
                  <a:lnTo>
                    <a:pt x="45584" y="62998"/>
                  </a:lnTo>
                  <a:lnTo>
                    <a:pt x="46298" y="62706"/>
                  </a:lnTo>
                  <a:lnTo>
                    <a:pt x="47013" y="62348"/>
                  </a:lnTo>
                  <a:lnTo>
                    <a:pt x="48443" y="61633"/>
                  </a:lnTo>
                  <a:lnTo>
                    <a:pt x="49807" y="60854"/>
                  </a:lnTo>
                  <a:lnTo>
                    <a:pt x="51139" y="59976"/>
                  </a:lnTo>
                  <a:lnTo>
                    <a:pt x="52439" y="59067"/>
                  </a:lnTo>
                  <a:lnTo>
                    <a:pt x="53674" y="58092"/>
                  </a:lnTo>
                  <a:lnTo>
                    <a:pt x="54843" y="57052"/>
                  </a:lnTo>
                  <a:lnTo>
                    <a:pt x="55980" y="55980"/>
                  </a:lnTo>
                  <a:lnTo>
                    <a:pt x="57085" y="54843"/>
                  </a:lnTo>
                  <a:lnTo>
                    <a:pt x="58092" y="53641"/>
                  </a:lnTo>
                  <a:lnTo>
                    <a:pt x="59067" y="52406"/>
                  </a:lnTo>
                  <a:lnTo>
                    <a:pt x="60009" y="51139"/>
                  </a:lnTo>
                  <a:lnTo>
                    <a:pt x="60854" y="49807"/>
                  </a:lnTo>
                  <a:lnTo>
                    <a:pt x="61634" y="48410"/>
                  </a:lnTo>
                  <a:lnTo>
                    <a:pt x="62348" y="47013"/>
                  </a:lnTo>
                  <a:lnTo>
                    <a:pt x="62706" y="46298"/>
                  </a:lnTo>
                  <a:lnTo>
                    <a:pt x="63031" y="45551"/>
                  </a:lnTo>
                  <a:lnTo>
                    <a:pt x="63323" y="44804"/>
                  </a:lnTo>
                  <a:lnTo>
                    <a:pt x="63616" y="44056"/>
                  </a:lnTo>
                  <a:lnTo>
                    <a:pt x="63875" y="43309"/>
                  </a:lnTo>
                  <a:lnTo>
                    <a:pt x="64135" y="42562"/>
                  </a:lnTo>
                  <a:lnTo>
                    <a:pt x="64363" y="41782"/>
                  </a:lnTo>
                  <a:lnTo>
                    <a:pt x="64558" y="41002"/>
                  </a:lnTo>
                  <a:lnTo>
                    <a:pt x="64753" y="40190"/>
                  </a:lnTo>
                  <a:lnTo>
                    <a:pt x="64915" y="39410"/>
                  </a:lnTo>
                  <a:lnTo>
                    <a:pt x="65078" y="38598"/>
                  </a:lnTo>
                  <a:lnTo>
                    <a:pt x="65208" y="37786"/>
                  </a:lnTo>
                  <a:lnTo>
                    <a:pt x="65337" y="36974"/>
                  </a:lnTo>
                  <a:lnTo>
                    <a:pt x="65435" y="36161"/>
                  </a:lnTo>
                  <a:lnTo>
                    <a:pt x="65500" y="35317"/>
                  </a:lnTo>
                  <a:lnTo>
                    <a:pt x="65565" y="34472"/>
                  </a:lnTo>
                  <a:lnTo>
                    <a:pt x="65597" y="33627"/>
                  </a:lnTo>
                  <a:lnTo>
                    <a:pt x="65597" y="32782"/>
                  </a:lnTo>
                  <a:lnTo>
                    <a:pt x="65597" y="31938"/>
                  </a:lnTo>
                  <a:lnTo>
                    <a:pt x="65565" y="31093"/>
                  </a:lnTo>
                  <a:lnTo>
                    <a:pt x="65500" y="30281"/>
                  </a:lnTo>
                  <a:lnTo>
                    <a:pt x="65435" y="29436"/>
                  </a:lnTo>
                  <a:lnTo>
                    <a:pt x="65337" y="28624"/>
                  </a:lnTo>
                  <a:lnTo>
                    <a:pt x="65208" y="27811"/>
                  </a:lnTo>
                  <a:lnTo>
                    <a:pt x="65078" y="26999"/>
                  </a:lnTo>
                  <a:lnTo>
                    <a:pt x="64915" y="26187"/>
                  </a:lnTo>
                  <a:lnTo>
                    <a:pt x="64753" y="25407"/>
                  </a:lnTo>
                  <a:lnTo>
                    <a:pt x="64558" y="24595"/>
                  </a:lnTo>
                  <a:lnTo>
                    <a:pt x="64363" y="23815"/>
                  </a:lnTo>
                  <a:lnTo>
                    <a:pt x="64135" y="23035"/>
                  </a:lnTo>
                  <a:lnTo>
                    <a:pt x="63875" y="22288"/>
                  </a:lnTo>
                  <a:lnTo>
                    <a:pt x="63616" y="21508"/>
                  </a:lnTo>
                  <a:lnTo>
                    <a:pt x="63323" y="20761"/>
                  </a:lnTo>
                  <a:lnTo>
                    <a:pt x="63031" y="20046"/>
                  </a:lnTo>
                  <a:lnTo>
                    <a:pt x="62706" y="19299"/>
                  </a:lnTo>
                  <a:lnTo>
                    <a:pt x="62348" y="18584"/>
                  </a:lnTo>
                  <a:lnTo>
                    <a:pt x="61634" y="17155"/>
                  </a:lnTo>
                  <a:lnTo>
                    <a:pt x="60854" y="15790"/>
                  </a:lnTo>
                  <a:lnTo>
                    <a:pt x="60009" y="14458"/>
                  </a:lnTo>
                  <a:lnTo>
                    <a:pt x="59067" y="13191"/>
                  </a:lnTo>
                  <a:lnTo>
                    <a:pt x="58092" y="11924"/>
                  </a:lnTo>
                  <a:lnTo>
                    <a:pt x="57085" y="10754"/>
                  </a:lnTo>
                  <a:lnTo>
                    <a:pt x="55980" y="9617"/>
                  </a:lnTo>
                  <a:lnTo>
                    <a:pt x="54843" y="8512"/>
                  </a:lnTo>
                  <a:lnTo>
                    <a:pt x="53674" y="7505"/>
                  </a:lnTo>
                  <a:lnTo>
                    <a:pt x="52439" y="6530"/>
                  </a:lnTo>
                  <a:lnTo>
                    <a:pt x="51139" y="5621"/>
                  </a:lnTo>
                  <a:lnTo>
                    <a:pt x="49807" y="4744"/>
                  </a:lnTo>
                  <a:lnTo>
                    <a:pt x="48443" y="3964"/>
                  </a:lnTo>
                  <a:lnTo>
                    <a:pt x="47013" y="3249"/>
                  </a:lnTo>
                  <a:lnTo>
                    <a:pt x="46298" y="2892"/>
                  </a:lnTo>
                  <a:lnTo>
                    <a:pt x="45584" y="2567"/>
                  </a:lnTo>
                  <a:lnTo>
                    <a:pt x="44836" y="2274"/>
                  </a:lnTo>
                  <a:lnTo>
                    <a:pt x="44089" y="1982"/>
                  </a:lnTo>
                  <a:lnTo>
                    <a:pt x="43309" y="1722"/>
                  </a:lnTo>
                  <a:lnTo>
                    <a:pt x="42562" y="1495"/>
                  </a:lnTo>
                  <a:lnTo>
                    <a:pt x="41782" y="1235"/>
                  </a:lnTo>
                  <a:lnTo>
                    <a:pt x="41002" y="1040"/>
                  </a:lnTo>
                  <a:lnTo>
                    <a:pt x="40223" y="845"/>
                  </a:lnTo>
                  <a:lnTo>
                    <a:pt x="39410" y="682"/>
                  </a:lnTo>
                  <a:lnTo>
                    <a:pt x="38598" y="520"/>
                  </a:lnTo>
                  <a:lnTo>
                    <a:pt x="37786" y="390"/>
                  </a:lnTo>
                  <a:lnTo>
                    <a:pt x="36974" y="260"/>
                  </a:lnTo>
                  <a:lnTo>
                    <a:pt x="36161" y="162"/>
                  </a:lnTo>
                  <a:lnTo>
                    <a:pt x="35317" y="97"/>
                  </a:lnTo>
                  <a:lnTo>
                    <a:pt x="34504" y="32"/>
                  </a:lnTo>
                  <a:lnTo>
                    <a:pt x="33660" y="32"/>
                  </a:lnTo>
                  <a:lnTo>
                    <a:pt x="328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9"/>
            <p:cNvSpPr/>
            <p:nvPr/>
          </p:nvSpPr>
          <p:spPr>
            <a:xfrm>
              <a:off x="8430765" y="-649262"/>
              <a:ext cx="1058768" cy="1369466"/>
            </a:xfrm>
            <a:custGeom>
              <a:avLst/>
              <a:gdLst/>
              <a:ahLst/>
              <a:cxnLst/>
              <a:rect l="l" t="t" r="r" b="b"/>
              <a:pathLst>
                <a:path w="32881" h="42530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7" y="98"/>
                  </a:lnTo>
                  <a:lnTo>
                    <a:pt x="27942" y="228"/>
                  </a:lnTo>
                  <a:lnTo>
                    <a:pt x="27617" y="358"/>
                  </a:lnTo>
                  <a:lnTo>
                    <a:pt x="27292" y="520"/>
                  </a:lnTo>
                  <a:lnTo>
                    <a:pt x="27000" y="715"/>
                  </a:lnTo>
                  <a:lnTo>
                    <a:pt x="26708" y="943"/>
                  </a:lnTo>
                  <a:lnTo>
                    <a:pt x="26448" y="1203"/>
                  </a:lnTo>
                  <a:lnTo>
                    <a:pt x="26220" y="1495"/>
                  </a:lnTo>
                  <a:lnTo>
                    <a:pt x="683" y="36714"/>
                  </a:lnTo>
                  <a:lnTo>
                    <a:pt x="488" y="37039"/>
                  </a:lnTo>
                  <a:lnTo>
                    <a:pt x="326" y="37364"/>
                  </a:lnTo>
                  <a:lnTo>
                    <a:pt x="196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1" y="38761"/>
                  </a:lnTo>
                  <a:lnTo>
                    <a:pt x="1" y="39086"/>
                  </a:lnTo>
                  <a:lnTo>
                    <a:pt x="33" y="39443"/>
                  </a:lnTo>
                  <a:lnTo>
                    <a:pt x="98" y="39801"/>
                  </a:lnTo>
                  <a:lnTo>
                    <a:pt x="228" y="40126"/>
                  </a:lnTo>
                  <a:lnTo>
                    <a:pt x="358" y="40450"/>
                  </a:lnTo>
                  <a:lnTo>
                    <a:pt x="521" y="40775"/>
                  </a:lnTo>
                  <a:lnTo>
                    <a:pt x="715" y="41068"/>
                  </a:lnTo>
                  <a:lnTo>
                    <a:pt x="943" y="41360"/>
                  </a:lnTo>
                  <a:lnTo>
                    <a:pt x="1235" y="41620"/>
                  </a:lnTo>
                  <a:lnTo>
                    <a:pt x="1528" y="41847"/>
                  </a:lnTo>
                  <a:lnTo>
                    <a:pt x="1820" y="42042"/>
                  </a:lnTo>
                  <a:lnTo>
                    <a:pt x="2145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5" y="42530"/>
                  </a:lnTo>
                  <a:lnTo>
                    <a:pt x="3899" y="42530"/>
                  </a:lnTo>
                  <a:lnTo>
                    <a:pt x="4257" y="42497"/>
                  </a:lnTo>
                  <a:lnTo>
                    <a:pt x="4582" y="42432"/>
                  </a:lnTo>
                  <a:lnTo>
                    <a:pt x="4939" y="42335"/>
                  </a:lnTo>
                  <a:lnTo>
                    <a:pt x="5264" y="42172"/>
                  </a:lnTo>
                  <a:lnTo>
                    <a:pt x="5589" y="42010"/>
                  </a:lnTo>
                  <a:lnTo>
                    <a:pt x="5881" y="41815"/>
                  </a:lnTo>
                  <a:lnTo>
                    <a:pt x="6141" y="41588"/>
                  </a:lnTo>
                  <a:lnTo>
                    <a:pt x="6401" y="41328"/>
                  </a:lnTo>
                  <a:lnTo>
                    <a:pt x="6661" y="41035"/>
                  </a:lnTo>
                  <a:lnTo>
                    <a:pt x="32166" y="5816"/>
                  </a:lnTo>
                  <a:lnTo>
                    <a:pt x="32361" y="5524"/>
                  </a:lnTo>
                  <a:lnTo>
                    <a:pt x="32556" y="5166"/>
                  </a:lnTo>
                  <a:lnTo>
                    <a:pt x="32686" y="4841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1" y="3802"/>
                  </a:lnTo>
                  <a:lnTo>
                    <a:pt x="32848" y="3444"/>
                  </a:lnTo>
                  <a:lnTo>
                    <a:pt x="32816" y="3087"/>
                  </a:lnTo>
                  <a:lnTo>
                    <a:pt x="32751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28" y="1755"/>
                  </a:lnTo>
                  <a:lnTo>
                    <a:pt x="32133" y="1462"/>
                  </a:lnTo>
                  <a:lnTo>
                    <a:pt x="31906" y="1170"/>
                  </a:lnTo>
                  <a:lnTo>
                    <a:pt x="31646" y="910"/>
                  </a:lnTo>
                  <a:lnTo>
                    <a:pt x="31354" y="683"/>
                  </a:lnTo>
                  <a:lnTo>
                    <a:pt x="31029" y="488"/>
                  </a:lnTo>
                  <a:lnTo>
                    <a:pt x="30704" y="325"/>
                  </a:lnTo>
                  <a:lnTo>
                    <a:pt x="30379" y="195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9"/>
            <p:cNvSpPr/>
            <p:nvPr/>
          </p:nvSpPr>
          <p:spPr>
            <a:xfrm>
              <a:off x="6221226" y="3452"/>
              <a:ext cx="957274" cy="401759"/>
            </a:xfrm>
            <a:custGeom>
              <a:avLst/>
              <a:gdLst/>
              <a:ahLst/>
              <a:cxnLst/>
              <a:rect l="l" t="t" r="r" b="b"/>
              <a:pathLst>
                <a:path w="29729" h="12477" fill="none" extrusionOk="0">
                  <a:moveTo>
                    <a:pt x="27552" y="0"/>
                  </a:moveTo>
                  <a:lnTo>
                    <a:pt x="27552" y="0"/>
                  </a:lnTo>
                  <a:lnTo>
                    <a:pt x="27422" y="552"/>
                  </a:lnTo>
                  <a:lnTo>
                    <a:pt x="27292" y="1072"/>
                  </a:lnTo>
                  <a:lnTo>
                    <a:pt x="27097" y="1625"/>
                  </a:lnTo>
                  <a:lnTo>
                    <a:pt x="26934" y="2144"/>
                  </a:lnTo>
                  <a:lnTo>
                    <a:pt x="26707" y="2632"/>
                  </a:lnTo>
                  <a:lnTo>
                    <a:pt x="26480" y="3152"/>
                  </a:lnTo>
                  <a:lnTo>
                    <a:pt x="26220" y="3639"/>
                  </a:lnTo>
                  <a:lnTo>
                    <a:pt x="25960" y="4094"/>
                  </a:lnTo>
                  <a:lnTo>
                    <a:pt x="25635" y="4549"/>
                  </a:lnTo>
                  <a:lnTo>
                    <a:pt x="25342" y="5004"/>
                  </a:lnTo>
                  <a:lnTo>
                    <a:pt x="25018" y="5458"/>
                  </a:lnTo>
                  <a:lnTo>
                    <a:pt x="24660" y="5848"/>
                  </a:lnTo>
                  <a:lnTo>
                    <a:pt x="24303" y="6271"/>
                  </a:lnTo>
                  <a:lnTo>
                    <a:pt x="23913" y="6661"/>
                  </a:lnTo>
                  <a:lnTo>
                    <a:pt x="23523" y="7018"/>
                  </a:lnTo>
                  <a:lnTo>
                    <a:pt x="23101" y="7375"/>
                  </a:lnTo>
                  <a:lnTo>
                    <a:pt x="22678" y="7733"/>
                  </a:lnTo>
                  <a:lnTo>
                    <a:pt x="22223" y="8058"/>
                  </a:lnTo>
                  <a:lnTo>
                    <a:pt x="21769" y="8350"/>
                  </a:lnTo>
                  <a:lnTo>
                    <a:pt x="21314" y="8642"/>
                  </a:lnTo>
                  <a:lnTo>
                    <a:pt x="20826" y="8902"/>
                  </a:lnTo>
                  <a:lnTo>
                    <a:pt x="20339" y="9130"/>
                  </a:lnTo>
                  <a:lnTo>
                    <a:pt x="19852" y="9357"/>
                  </a:lnTo>
                  <a:lnTo>
                    <a:pt x="19332" y="9552"/>
                  </a:lnTo>
                  <a:lnTo>
                    <a:pt x="18812" y="9747"/>
                  </a:lnTo>
                  <a:lnTo>
                    <a:pt x="18260" y="9910"/>
                  </a:lnTo>
                  <a:lnTo>
                    <a:pt x="17707" y="10039"/>
                  </a:lnTo>
                  <a:lnTo>
                    <a:pt x="17155" y="10137"/>
                  </a:lnTo>
                  <a:lnTo>
                    <a:pt x="16603" y="10234"/>
                  </a:lnTo>
                  <a:lnTo>
                    <a:pt x="16018" y="10299"/>
                  </a:lnTo>
                  <a:lnTo>
                    <a:pt x="15465" y="10332"/>
                  </a:lnTo>
                  <a:lnTo>
                    <a:pt x="14881" y="10332"/>
                  </a:lnTo>
                  <a:lnTo>
                    <a:pt x="14881" y="10332"/>
                  </a:lnTo>
                  <a:lnTo>
                    <a:pt x="14296" y="10332"/>
                  </a:lnTo>
                  <a:lnTo>
                    <a:pt x="13711" y="10299"/>
                  </a:lnTo>
                  <a:lnTo>
                    <a:pt x="13159" y="10234"/>
                  </a:lnTo>
                  <a:lnTo>
                    <a:pt x="12574" y="10137"/>
                  </a:lnTo>
                  <a:lnTo>
                    <a:pt x="12022" y="10039"/>
                  </a:lnTo>
                  <a:lnTo>
                    <a:pt x="11469" y="9910"/>
                  </a:lnTo>
                  <a:lnTo>
                    <a:pt x="10949" y="9747"/>
                  </a:lnTo>
                  <a:lnTo>
                    <a:pt x="10430" y="9552"/>
                  </a:lnTo>
                  <a:lnTo>
                    <a:pt x="9910" y="9357"/>
                  </a:lnTo>
                  <a:lnTo>
                    <a:pt x="9390" y="9130"/>
                  </a:lnTo>
                  <a:lnTo>
                    <a:pt x="8902" y="8902"/>
                  </a:lnTo>
                  <a:lnTo>
                    <a:pt x="8415" y="8642"/>
                  </a:lnTo>
                  <a:lnTo>
                    <a:pt x="7960" y="8350"/>
                  </a:lnTo>
                  <a:lnTo>
                    <a:pt x="7505" y="8058"/>
                  </a:lnTo>
                  <a:lnTo>
                    <a:pt x="7083" y="7733"/>
                  </a:lnTo>
                  <a:lnTo>
                    <a:pt x="6628" y="7375"/>
                  </a:lnTo>
                  <a:lnTo>
                    <a:pt x="6238" y="7018"/>
                  </a:lnTo>
                  <a:lnTo>
                    <a:pt x="5816" y="6661"/>
                  </a:lnTo>
                  <a:lnTo>
                    <a:pt x="5459" y="6271"/>
                  </a:lnTo>
                  <a:lnTo>
                    <a:pt x="5101" y="5848"/>
                  </a:lnTo>
                  <a:lnTo>
                    <a:pt x="4744" y="5458"/>
                  </a:lnTo>
                  <a:lnTo>
                    <a:pt x="4419" y="5004"/>
                  </a:lnTo>
                  <a:lnTo>
                    <a:pt x="4094" y="4549"/>
                  </a:lnTo>
                  <a:lnTo>
                    <a:pt x="3802" y="4094"/>
                  </a:lnTo>
                  <a:lnTo>
                    <a:pt x="3542" y="3639"/>
                  </a:lnTo>
                  <a:lnTo>
                    <a:pt x="3282" y="3152"/>
                  </a:lnTo>
                  <a:lnTo>
                    <a:pt x="3054" y="2632"/>
                  </a:lnTo>
                  <a:lnTo>
                    <a:pt x="2827" y="2144"/>
                  </a:lnTo>
                  <a:lnTo>
                    <a:pt x="2632" y="1625"/>
                  </a:lnTo>
                  <a:lnTo>
                    <a:pt x="2469" y="1072"/>
                  </a:lnTo>
                  <a:lnTo>
                    <a:pt x="2307" y="552"/>
                  </a:lnTo>
                  <a:lnTo>
                    <a:pt x="22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" y="650"/>
                  </a:lnTo>
                  <a:lnTo>
                    <a:pt x="293" y="1300"/>
                  </a:lnTo>
                  <a:lnTo>
                    <a:pt x="488" y="1949"/>
                  </a:lnTo>
                  <a:lnTo>
                    <a:pt x="715" y="2567"/>
                  </a:lnTo>
                  <a:lnTo>
                    <a:pt x="942" y="3184"/>
                  </a:lnTo>
                  <a:lnTo>
                    <a:pt x="1202" y="3769"/>
                  </a:lnTo>
                  <a:lnTo>
                    <a:pt x="1495" y="4354"/>
                  </a:lnTo>
                  <a:lnTo>
                    <a:pt x="1820" y="4939"/>
                  </a:lnTo>
                  <a:lnTo>
                    <a:pt x="2145" y="5491"/>
                  </a:lnTo>
                  <a:lnTo>
                    <a:pt x="2502" y="6043"/>
                  </a:lnTo>
                  <a:lnTo>
                    <a:pt x="2892" y="6563"/>
                  </a:lnTo>
                  <a:lnTo>
                    <a:pt x="3282" y="7050"/>
                  </a:lnTo>
                  <a:lnTo>
                    <a:pt x="3737" y="7538"/>
                  </a:lnTo>
                  <a:lnTo>
                    <a:pt x="4159" y="8025"/>
                  </a:lnTo>
                  <a:lnTo>
                    <a:pt x="4646" y="8480"/>
                  </a:lnTo>
                  <a:lnTo>
                    <a:pt x="5134" y="8902"/>
                  </a:lnTo>
                  <a:lnTo>
                    <a:pt x="5621" y="9292"/>
                  </a:lnTo>
                  <a:lnTo>
                    <a:pt x="6141" y="9682"/>
                  </a:lnTo>
                  <a:lnTo>
                    <a:pt x="6693" y="10072"/>
                  </a:lnTo>
                  <a:lnTo>
                    <a:pt x="7245" y="10397"/>
                  </a:lnTo>
                  <a:lnTo>
                    <a:pt x="7798" y="10722"/>
                  </a:lnTo>
                  <a:lnTo>
                    <a:pt x="8383" y="11014"/>
                  </a:lnTo>
                  <a:lnTo>
                    <a:pt x="8967" y="11274"/>
                  </a:lnTo>
                  <a:lnTo>
                    <a:pt x="9585" y="11534"/>
                  </a:lnTo>
                  <a:lnTo>
                    <a:pt x="10202" y="11761"/>
                  </a:lnTo>
                  <a:lnTo>
                    <a:pt x="10852" y="11956"/>
                  </a:lnTo>
                  <a:lnTo>
                    <a:pt x="11502" y="12119"/>
                  </a:lnTo>
                  <a:lnTo>
                    <a:pt x="12151" y="12249"/>
                  </a:lnTo>
                  <a:lnTo>
                    <a:pt x="12834" y="12346"/>
                  </a:lnTo>
                  <a:lnTo>
                    <a:pt x="13484" y="12411"/>
                  </a:lnTo>
                  <a:lnTo>
                    <a:pt x="14166" y="12476"/>
                  </a:lnTo>
                  <a:lnTo>
                    <a:pt x="14881" y="12476"/>
                  </a:lnTo>
                  <a:lnTo>
                    <a:pt x="14881" y="12476"/>
                  </a:lnTo>
                  <a:lnTo>
                    <a:pt x="15563" y="12476"/>
                  </a:lnTo>
                  <a:lnTo>
                    <a:pt x="16245" y="12411"/>
                  </a:lnTo>
                  <a:lnTo>
                    <a:pt x="16928" y="12346"/>
                  </a:lnTo>
                  <a:lnTo>
                    <a:pt x="17610" y="12249"/>
                  </a:lnTo>
                  <a:lnTo>
                    <a:pt x="18260" y="12119"/>
                  </a:lnTo>
                  <a:lnTo>
                    <a:pt x="18909" y="11956"/>
                  </a:lnTo>
                  <a:lnTo>
                    <a:pt x="19527" y="11761"/>
                  </a:lnTo>
                  <a:lnTo>
                    <a:pt x="20144" y="11534"/>
                  </a:lnTo>
                  <a:lnTo>
                    <a:pt x="20761" y="11274"/>
                  </a:lnTo>
                  <a:lnTo>
                    <a:pt x="21379" y="11014"/>
                  </a:lnTo>
                  <a:lnTo>
                    <a:pt x="21963" y="10722"/>
                  </a:lnTo>
                  <a:lnTo>
                    <a:pt x="22516" y="10397"/>
                  </a:lnTo>
                  <a:lnTo>
                    <a:pt x="23068" y="10072"/>
                  </a:lnTo>
                  <a:lnTo>
                    <a:pt x="23620" y="9682"/>
                  </a:lnTo>
                  <a:lnTo>
                    <a:pt x="24140" y="9292"/>
                  </a:lnTo>
                  <a:lnTo>
                    <a:pt x="24628" y="8902"/>
                  </a:lnTo>
                  <a:lnTo>
                    <a:pt x="25115" y="8480"/>
                  </a:lnTo>
                  <a:lnTo>
                    <a:pt x="25570" y="8025"/>
                  </a:lnTo>
                  <a:lnTo>
                    <a:pt x="26025" y="7538"/>
                  </a:lnTo>
                  <a:lnTo>
                    <a:pt x="26447" y="7050"/>
                  </a:lnTo>
                  <a:lnTo>
                    <a:pt x="26837" y="6563"/>
                  </a:lnTo>
                  <a:lnTo>
                    <a:pt x="27227" y="6043"/>
                  </a:lnTo>
                  <a:lnTo>
                    <a:pt x="27584" y="5491"/>
                  </a:lnTo>
                  <a:lnTo>
                    <a:pt x="27942" y="4939"/>
                  </a:lnTo>
                  <a:lnTo>
                    <a:pt x="28234" y="4354"/>
                  </a:lnTo>
                  <a:lnTo>
                    <a:pt x="28526" y="3769"/>
                  </a:lnTo>
                  <a:lnTo>
                    <a:pt x="28819" y="3184"/>
                  </a:lnTo>
                  <a:lnTo>
                    <a:pt x="29046" y="2567"/>
                  </a:lnTo>
                  <a:lnTo>
                    <a:pt x="29241" y="1949"/>
                  </a:lnTo>
                  <a:lnTo>
                    <a:pt x="29436" y="1300"/>
                  </a:lnTo>
                  <a:lnTo>
                    <a:pt x="29599" y="650"/>
                  </a:lnTo>
                  <a:lnTo>
                    <a:pt x="29729" y="0"/>
                  </a:lnTo>
                  <a:lnTo>
                    <a:pt x="27552" y="0"/>
                  </a:lnTo>
                  <a:close/>
                </a:path>
              </a:pathLst>
            </a:custGeom>
            <a:noFill/>
            <a:ln w="8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9"/>
            <p:cNvSpPr/>
            <p:nvPr/>
          </p:nvSpPr>
          <p:spPr>
            <a:xfrm>
              <a:off x="8430786" y="173037"/>
              <a:ext cx="1058736" cy="1369498"/>
            </a:xfrm>
            <a:custGeom>
              <a:avLst/>
              <a:gdLst/>
              <a:ahLst/>
              <a:cxnLst/>
              <a:rect l="l" t="t" r="r" b="b"/>
              <a:pathLst>
                <a:path w="32880" h="42531" extrusionOk="0">
                  <a:moveTo>
                    <a:pt x="28981" y="1"/>
                  </a:moveTo>
                  <a:lnTo>
                    <a:pt x="28624" y="33"/>
                  </a:lnTo>
                  <a:lnTo>
                    <a:pt x="28266" y="98"/>
                  </a:lnTo>
                  <a:lnTo>
                    <a:pt x="27942" y="196"/>
                  </a:lnTo>
                  <a:lnTo>
                    <a:pt x="27617" y="358"/>
                  </a:lnTo>
                  <a:lnTo>
                    <a:pt x="27292" y="521"/>
                  </a:lnTo>
                  <a:lnTo>
                    <a:pt x="26999" y="715"/>
                  </a:lnTo>
                  <a:lnTo>
                    <a:pt x="26707" y="943"/>
                  </a:lnTo>
                  <a:lnTo>
                    <a:pt x="26447" y="1203"/>
                  </a:lnTo>
                  <a:lnTo>
                    <a:pt x="26220" y="1495"/>
                  </a:lnTo>
                  <a:lnTo>
                    <a:pt x="715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4"/>
                  </a:lnTo>
                  <a:lnTo>
                    <a:pt x="0" y="38729"/>
                  </a:lnTo>
                  <a:lnTo>
                    <a:pt x="0" y="39086"/>
                  </a:lnTo>
                  <a:lnTo>
                    <a:pt x="33" y="39444"/>
                  </a:lnTo>
                  <a:lnTo>
                    <a:pt x="130" y="39801"/>
                  </a:lnTo>
                  <a:lnTo>
                    <a:pt x="228" y="40126"/>
                  </a:lnTo>
                  <a:lnTo>
                    <a:pt x="357" y="40451"/>
                  </a:lnTo>
                  <a:lnTo>
                    <a:pt x="520" y="40776"/>
                  </a:lnTo>
                  <a:lnTo>
                    <a:pt x="747" y="41068"/>
                  </a:lnTo>
                  <a:lnTo>
                    <a:pt x="975" y="41360"/>
                  </a:lnTo>
                  <a:lnTo>
                    <a:pt x="1235" y="41620"/>
                  </a:lnTo>
                  <a:lnTo>
                    <a:pt x="1527" y="41848"/>
                  </a:lnTo>
                  <a:lnTo>
                    <a:pt x="1852" y="42043"/>
                  </a:lnTo>
                  <a:lnTo>
                    <a:pt x="2177" y="42238"/>
                  </a:lnTo>
                  <a:lnTo>
                    <a:pt x="2502" y="42368"/>
                  </a:lnTo>
                  <a:lnTo>
                    <a:pt x="2859" y="42465"/>
                  </a:lnTo>
                  <a:lnTo>
                    <a:pt x="3217" y="42530"/>
                  </a:lnTo>
                  <a:lnTo>
                    <a:pt x="3899" y="42530"/>
                  </a:lnTo>
                  <a:lnTo>
                    <a:pt x="4256" y="42498"/>
                  </a:lnTo>
                  <a:lnTo>
                    <a:pt x="4614" y="42433"/>
                  </a:lnTo>
                  <a:lnTo>
                    <a:pt x="4939" y="42335"/>
                  </a:lnTo>
                  <a:lnTo>
                    <a:pt x="5263" y="42173"/>
                  </a:lnTo>
                  <a:lnTo>
                    <a:pt x="5588" y="42010"/>
                  </a:lnTo>
                  <a:lnTo>
                    <a:pt x="5881" y="41815"/>
                  </a:lnTo>
                  <a:lnTo>
                    <a:pt x="6173" y="41588"/>
                  </a:lnTo>
                  <a:lnTo>
                    <a:pt x="6433" y="41328"/>
                  </a:lnTo>
                  <a:lnTo>
                    <a:pt x="6661" y="41036"/>
                  </a:lnTo>
                  <a:lnTo>
                    <a:pt x="32165" y="5816"/>
                  </a:lnTo>
                  <a:lnTo>
                    <a:pt x="32393" y="5524"/>
                  </a:lnTo>
                  <a:lnTo>
                    <a:pt x="32555" y="5167"/>
                  </a:lnTo>
                  <a:lnTo>
                    <a:pt x="32685" y="4842"/>
                  </a:lnTo>
                  <a:lnTo>
                    <a:pt x="32783" y="4484"/>
                  </a:lnTo>
                  <a:lnTo>
                    <a:pt x="32848" y="4159"/>
                  </a:lnTo>
                  <a:lnTo>
                    <a:pt x="32880" y="3802"/>
                  </a:lnTo>
                  <a:lnTo>
                    <a:pt x="32880" y="3445"/>
                  </a:lnTo>
                  <a:lnTo>
                    <a:pt x="32815" y="3087"/>
                  </a:lnTo>
                  <a:lnTo>
                    <a:pt x="32750" y="2730"/>
                  </a:lnTo>
                  <a:lnTo>
                    <a:pt x="32653" y="2405"/>
                  </a:lnTo>
                  <a:lnTo>
                    <a:pt x="32523" y="2080"/>
                  </a:lnTo>
                  <a:lnTo>
                    <a:pt x="32360" y="1755"/>
                  </a:lnTo>
                  <a:lnTo>
                    <a:pt x="32133" y="1463"/>
                  </a:lnTo>
                  <a:lnTo>
                    <a:pt x="31905" y="1170"/>
                  </a:lnTo>
                  <a:lnTo>
                    <a:pt x="31645" y="910"/>
                  </a:lnTo>
                  <a:lnTo>
                    <a:pt x="31353" y="683"/>
                  </a:lnTo>
                  <a:lnTo>
                    <a:pt x="31028" y="488"/>
                  </a:lnTo>
                  <a:lnTo>
                    <a:pt x="30703" y="326"/>
                  </a:lnTo>
                  <a:lnTo>
                    <a:pt x="30378" y="196"/>
                  </a:lnTo>
                  <a:lnTo>
                    <a:pt x="30021" y="98"/>
                  </a:lnTo>
                  <a:lnTo>
                    <a:pt x="29664" y="33"/>
                  </a:lnTo>
                  <a:lnTo>
                    <a:pt x="293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9"/>
            <p:cNvSpPr/>
            <p:nvPr/>
          </p:nvSpPr>
          <p:spPr>
            <a:xfrm>
              <a:off x="5439351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0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0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9"/>
            <p:cNvSpPr/>
            <p:nvPr/>
          </p:nvSpPr>
          <p:spPr>
            <a:xfrm>
              <a:off x="5536659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9"/>
            <p:cNvSpPr/>
            <p:nvPr/>
          </p:nvSpPr>
          <p:spPr>
            <a:xfrm>
              <a:off x="5633936" y="377033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6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1" y="553"/>
                  </a:lnTo>
                  <a:lnTo>
                    <a:pt x="1" y="683"/>
                  </a:lnTo>
                  <a:lnTo>
                    <a:pt x="1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6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3" y="1365"/>
                  </a:lnTo>
                  <a:lnTo>
                    <a:pt x="943" y="1333"/>
                  </a:lnTo>
                  <a:lnTo>
                    <a:pt x="1073" y="1268"/>
                  </a:lnTo>
                  <a:lnTo>
                    <a:pt x="1171" y="1170"/>
                  </a:lnTo>
                  <a:lnTo>
                    <a:pt x="1268" y="1073"/>
                  </a:lnTo>
                  <a:lnTo>
                    <a:pt x="1333" y="943"/>
                  </a:lnTo>
                  <a:lnTo>
                    <a:pt x="1365" y="813"/>
                  </a:lnTo>
                  <a:lnTo>
                    <a:pt x="1398" y="683"/>
                  </a:lnTo>
                  <a:lnTo>
                    <a:pt x="1365" y="553"/>
                  </a:lnTo>
                  <a:lnTo>
                    <a:pt x="1333" y="423"/>
                  </a:lnTo>
                  <a:lnTo>
                    <a:pt x="1268" y="293"/>
                  </a:lnTo>
                  <a:lnTo>
                    <a:pt x="1171" y="196"/>
                  </a:lnTo>
                  <a:lnTo>
                    <a:pt x="1073" y="98"/>
                  </a:lnTo>
                  <a:lnTo>
                    <a:pt x="943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9"/>
            <p:cNvSpPr/>
            <p:nvPr/>
          </p:nvSpPr>
          <p:spPr>
            <a:xfrm rot="-5400000">
              <a:off x="1812879" y="-287320"/>
              <a:ext cx="402822" cy="957306"/>
            </a:xfrm>
            <a:custGeom>
              <a:avLst/>
              <a:gdLst/>
              <a:ahLst/>
              <a:cxnLst/>
              <a:rect l="l" t="t" r="r" b="b"/>
              <a:pathLst>
                <a:path w="12510" h="29730" fill="none" extrusionOk="0">
                  <a:moveTo>
                    <a:pt x="12509" y="27552"/>
                  </a:moveTo>
                  <a:lnTo>
                    <a:pt x="12509" y="27552"/>
                  </a:lnTo>
                  <a:lnTo>
                    <a:pt x="11957" y="27423"/>
                  </a:lnTo>
                  <a:lnTo>
                    <a:pt x="11405" y="27293"/>
                  </a:lnTo>
                  <a:lnTo>
                    <a:pt x="10885" y="27098"/>
                  </a:lnTo>
                  <a:lnTo>
                    <a:pt x="10365" y="26903"/>
                  </a:lnTo>
                  <a:lnTo>
                    <a:pt x="9845" y="26708"/>
                  </a:lnTo>
                  <a:lnTo>
                    <a:pt x="9358" y="26480"/>
                  </a:lnTo>
                  <a:lnTo>
                    <a:pt x="8870" y="26220"/>
                  </a:lnTo>
                  <a:lnTo>
                    <a:pt x="8383" y="25928"/>
                  </a:lnTo>
                  <a:lnTo>
                    <a:pt x="7928" y="25636"/>
                  </a:lnTo>
                  <a:lnTo>
                    <a:pt x="7473" y="25343"/>
                  </a:lnTo>
                  <a:lnTo>
                    <a:pt x="7051" y="25018"/>
                  </a:lnTo>
                  <a:lnTo>
                    <a:pt x="6629" y="24661"/>
                  </a:lnTo>
                  <a:lnTo>
                    <a:pt x="6239" y="24303"/>
                  </a:lnTo>
                  <a:lnTo>
                    <a:pt x="5849" y="23914"/>
                  </a:lnTo>
                  <a:lnTo>
                    <a:pt x="5459" y="23524"/>
                  </a:lnTo>
                  <a:lnTo>
                    <a:pt x="5102" y="23101"/>
                  </a:lnTo>
                  <a:lnTo>
                    <a:pt x="4777" y="22679"/>
                  </a:lnTo>
                  <a:lnTo>
                    <a:pt x="4452" y="22224"/>
                  </a:lnTo>
                  <a:lnTo>
                    <a:pt x="4159" y="21769"/>
                  </a:lnTo>
                  <a:lnTo>
                    <a:pt x="3867" y="21314"/>
                  </a:lnTo>
                  <a:lnTo>
                    <a:pt x="3607" y="20827"/>
                  </a:lnTo>
                  <a:lnTo>
                    <a:pt x="3347" y="20340"/>
                  </a:lnTo>
                  <a:lnTo>
                    <a:pt x="3152" y="19820"/>
                  </a:lnTo>
                  <a:lnTo>
                    <a:pt x="2925" y="19333"/>
                  </a:lnTo>
                  <a:lnTo>
                    <a:pt x="2762" y="18780"/>
                  </a:lnTo>
                  <a:lnTo>
                    <a:pt x="2600" y="18260"/>
                  </a:lnTo>
                  <a:lnTo>
                    <a:pt x="2470" y="17708"/>
                  </a:lnTo>
                  <a:lnTo>
                    <a:pt x="2340" y="17156"/>
                  </a:lnTo>
                  <a:lnTo>
                    <a:pt x="2275" y="16603"/>
                  </a:lnTo>
                  <a:lnTo>
                    <a:pt x="2210" y="16019"/>
                  </a:lnTo>
                  <a:lnTo>
                    <a:pt x="2178" y="15466"/>
                  </a:lnTo>
                  <a:lnTo>
                    <a:pt x="2145" y="14881"/>
                  </a:lnTo>
                  <a:lnTo>
                    <a:pt x="2145" y="14881"/>
                  </a:lnTo>
                  <a:lnTo>
                    <a:pt x="2178" y="14297"/>
                  </a:lnTo>
                  <a:lnTo>
                    <a:pt x="2210" y="13712"/>
                  </a:lnTo>
                  <a:lnTo>
                    <a:pt x="2275" y="13127"/>
                  </a:lnTo>
                  <a:lnTo>
                    <a:pt x="2340" y="12575"/>
                  </a:lnTo>
                  <a:lnTo>
                    <a:pt x="2470" y="12022"/>
                  </a:lnTo>
                  <a:lnTo>
                    <a:pt x="2600" y="11470"/>
                  </a:lnTo>
                  <a:lnTo>
                    <a:pt x="2762" y="10950"/>
                  </a:lnTo>
                  <a:lnTo>
                    <a:pt x="2925" y="10430"/>
                  </a:lnTo>
                  <a:lnTo>
                    <a:pt x="3152" y="9910"/>
                  </a:lnTo>
                  <a:lnTo>
                    <a:pt x="3347" y="9391"/>
                  </a:lnTo>
                  <a:lnTo>
                    <a:pt x="3607" y="8903"/>
                  </a:lnTo>
                  <a:lnTo>
                    <a:pt x="3867" y="8416"/>
                  </a:lnTo>
                  <a:lnTo>
                    <a:pt x="4159" y="7961"/>
                  </a:lnTo>
                  <a:lnTo>
                    <a:pt x="4452" y="7506"/>
                  </a:lnTo>
                  <a:lnTo>
                    <a:pt x="4777" y="7051"/>
                  </a:lnTo>
                  <a:lnTo>
                    <a:pt x="5102" y="6629"/>
                  </a:lnTo>
                  <a:lnTo>
                    <a:pt x="5459" y="6239"/>
                  </a:lnTo>
                  <a:lnTo>
                    <a:pt x="5849" y="5817"/>
                  </a:lnTo>
                  <a:lnTo>
                    <a:pt x="6239" y="5459"/>
                  </a:lnTo>
                  <a:lnTo>
                    <a:pt x="6629" y="5069"/>
                  </a:lnTo>
                  <a:lnTo>
                    <a:pt x="7051" y="4745"/>
                  </a:lnTo>
                  <a:lnTo>
                    <a:pt x="7473" y="4420"/>
                  </a:lnTo>
                  <a:lnTo>
                    <a:pt x="7928" y="4095"/>
                  </a:lnTo>
                  <a:lnTo>
                    <a:pt x="8383" y="3802"/>
                  </a:lnTo>
                  <a:lnTo>
                    <a:pt x="8870" y="3510"/>
                  </a:lnTo>
                  <a:lnTo>
                    <a:pt x="9358" y="3282"/>
                  </a:lnTo>
                  <a:lnTo>
                    <a:pt x="9845" y="3023"/>
                  </a:lnTo>
                  <a:lnTo>
                    <a:pt x="10365" y="2828"/>
                  </a:lnTo>
                  <a:lnTo>
                    <a:pt x="10885" y="2633"/>
                  </a:lnTo>
                  <a:lnTo>
                    <a:pt x="11405" y="2470"/>
                  </a:lnTo>
                  <a:lnTo>
                    <a:pt x="11957" y="2308"/>
                  </a:lnTo>
                  <a:lnTo>
                    <a:pt x="12509" y="2178"/>
                  </a:lnTo>
                  <a:lnTo>
                    <a:pt x="12509" y="1"/>
                  </a:lnTo>
                  <a:lnTo>
                    <a:pt x="12509" y="1"/>
                  </a:lnTo>
                  <a:lnTo>
                    <a:pt x="11860" y="131"/>
                  </a:lnTo>
                  <a:lnTo>
                    <a:pt x="11210" y="293"/>
                  </a:lnTo>
                  <a:lnTo>
                    <a:pt x="10560" y="488"/>
                  </a:lnTo>
                  <a:lnTo>
                    <a:pt x="9943" y="683"/>
                  </a:lnTo>
                  <a:lnTo>
                    <a:pt x="9325" y="943"/>
                  </a:lnTo>
                  <a:lnTo>
                    <a:pt x="8708" y="1203"/>
                  </a:lnTo>
                  <a:lnTo>
                    <a:pt x="8123" y="1496"/>
                  </a:lnTo>
                  <a:lnTo>
                    <a:pt x="7571" y="1820"/>
                  </a:lnTo>
                  <a:lnTo>
                    <a:pt x="7019" y="2145"/>
                  </a:lnTo>
                  <a:lnTo>
                    <a:pt x="6466" y="2503"/>
                  </a:lnTo>
                  <a:lnTo>
                    <a:pt x="5946" y="2893"/>
                  </a:lnTo>
                  <a:lnTo>
                    <a:pt x="5427" y="3282"/>
                  </a:lnTo>
                  <a:lnTo>
                    <a:pt x="4939" y="3705"/>
                  </a:lnTo>
                  <a:lnTo>
                    <a:pt x="4484" y="4160"/>
                  </a:lnTo>
                  <a:lnTo>
                    <a:pt x="4029" y="4615"/>
                  </a:lnTo>
                  <a:lnTo>
                    <a:pt x="3607" y="5102"/>
                  </a:lnTo>
                  <a:lnTo>
                    <a:pt x="3185" y="5622"/>
                  </a:lnTo>
                  <a:lnTo>
                    <a:pt x="2795" y="6142"/>
                  </a:lnTo>
                  <a:lnTo>
                    <a:pt x="2437" y="6661"/>
                  </a:lnTo>
                  <a:lnTo>
                    <a:pt x="2080" y="7214"/>
                  </a:lnTo>
                  <a:lnTo>
                    <a:pt x="1788" y="7799"/>
                  </a:lnTo>
                  <a:lnTo>
                    <a:pt x="1495" y="8383"/>
                  </a:lnTo>
                  <a:lnTo>
                    <a:pt x="1203" y="8968"/>
                  </a:lnTo>
                  <a:lnTo>
                    <a:pt x="975" y="9586"/>
                  </a:lnTo>
                  <a:lnTo>
                    <a:pt x="748" y="10203"/>
                  </a:lnTo>
                  <a:lnTo>
                    <a:pt x="553" y="10853"/>
                  </a:lnTo>
                  <a:lnTo>
                    <a:pt x="391" y="11502"/>
                  </a:lnTo>
                  <a:lnTo>
                    <a:pt x="261" y="12152"/>
                  </a:lnTo>
                  <a:lnTo>
                    <a:pt x="163" y="12802"/>
                  </a:lnTo>
                  <a:lnTo>
                    <a:pt x="66" y="13484"/>
                  </a:lnTo>
                  <a:lnTo>
                    <a:pt x="33" y="14167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33" y="15564"/>
                  </a:lnTo>
                  <a:lnTo>
                    <a:pt x="66" y="16246"/>
                  </a:lnTo>
                  <a:lnTo>
                    <a:pt x="163" y="16928"/>
                  </a:lnTo>
                  <a:lnTo>
                    <a:pt x="261" y="17578"/>
                  </a:lnTo>
                  <a:lnTo>
                    <a:pt x="391" y="18260"/>
                  </a:lnTo>
                  <a:lnTo>
                    <a:pt x="553" y="18910"/>
                  </a:lnTo>
                  <a:lnTo>
                    <a:pt x="748" y="19527"/>
                  </a:lnTo>
                  <a:lnTo>
                    <a:pt x="975" y="20145"/>
                  </a:lnTo>
                  <a:lnTo>
                    <a:pt x="1203" y="20762"/>
                  </a:lnTo>
                  <a:lnTo>
                    <a:pt x="1495" y="21347"/>
                  </a:lnTo>
                  <a:lnTo>
                    <a:pt x="1788" y="21932"/>
                  </a:lnTo>
                  <a:lnTo>
                    <a:pt x="2080" y="22517"/>
                  </a:lnTo>
                  <a:lnTo>
                    <a:pt x="2437" y="23069"/>
                  </a:lnTo>
                  <a:lnTo>
                    <a:pt x="2795" y="23589"/>
                  </a:lnTo>
                  <a:lnTo>
                    <a:pt x="3185" y="24109"/>
                  </a:lnTo>
                  <a:lnTo>
                    <a:pt x="3607" y="24628"/>
                  </a:lnTo>
                  <a:lnTo>
                    <a:pt x="4029" y="25116"/>
                  </a:lnTo>
                  <a:lnTo>
                    <a:pt x="4484" y="25571"/>
                  </a:lnTo>
                  <a:lnTo>
                    <a:pt x="4939" y="26025"/>
                  </a:lnTo>
                  <a:lnTo>
                    <a:pt x="5427" y="26448"/>
                  </a:lnTo>
                  <a:lnTo>
                    <a:pt x="5946" y="26838"/>
                  </a:lnTo>
                  <a:lnTo>
                    <a:pt x="6466" y="27228"/>
                  </a:lnTo>
                  <a:lnTo>
                    <a:pt x="7019" y="27585"/>
                  </a:lnTo>
                  <a:lnTo>
                    <a:pt x="7571" y="27942"/>
                  </a:lnTo>
                  <a:lnTo>
                    <a:pt x="8123" y="28235"/>
                  </a:lnTo>
                  <a:lnTo>
                    <a:pt x="8708" y="28527"/>
                  </a:lnTo>
                  <a:lnTo>
                    <a:pt x="9325" y="28787"/>
                  </a:lnTo>
                  <a:lnTo>
                    <a:pt x="9943" y="29047"/>
                  </a:lnTo>
                  <a:lnTo>
                    <a:pt x="10560" y="29242"/>
                  </a:lnTo>
                  <a:lnTo>
                    <a:pt x="11210" y="29437"/>
                  </a:lnTo>
                  <a:lnTo>
                    <a:pt x="11860" y="29599"/>
                  </a:lnTo>
                  <a:lnTo>
                    <a:pt x="12509" y="29729"/>
                  </a:lnTo>
                  <a:lnTo>
                    <a:pt x="12509" y="27552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5439351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5536659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2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5633936" y="491086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2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2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5439351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0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0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5536659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5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0" y="552"/>
                  </a:lnTo>
                  <a:lnTo>
                    <a:pt x="0" y="682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5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2" y="1267"/>
                  </a:lnTo>
                  <a:lnTo>
                    <a:pt x="1170" y="1170"/>
                  </a:lnTo>
                  <a:lnTo>
                    <a:pt x="1267" y="1072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682"/>
                  </a:lnTo>
                  <a:lnTo>
                    <a:pt x="1365" y="552"/>
                  </a:lnTo>
                  <a:lnTo>
                    <a:pt x="1332" y="422"/>
                  </a:lnTo>
                  <a:lnTo>
                    <a:pt x="1267" y="292"/>
                  </a:lnTo>
                  <a:lnTo>
                    <a:pt x="1170" y="195"/>
                  </a:lnTo>
                  <a:lnTo>
                    <a:pt x="1072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5633936" y="60616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7"/>
                  </a:lnTo>
                  <a:lnTo>
                    <a:pt x="196" y="195"/>
                  </a:lnTo>
                  <a:lnTo>
                    <a:pt x="98" y="292"/>
                  </a:lnTo>
                  <a:lnTo>
                    <a:pt x="33" y="422"/>
                  </a:lnTo>
                  <a:lnTo>
                    <a:pt x="1" y="552"/>
                  </a:lnTo>
                  <a:lnTo>
                    <a:pt x="1" y="682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072"/>
                  </a:lnTo>
                  <a:lnTo>
                    <a:pt x="196" y="1170"/>
                  </a:lnTo>
                  <a:lnTo>
                    <a:pt x="293" y="1267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3" y="1365"/>
                  </a:lnTo>
                  <a:lnTo>
                    <a:pt x="943" y="1332"/>
                  </a:lnTo>
                  <a:lnTo>
                    <a:pt x="1073" y="1267"/>
                  </a:lnTo>
                  <a:lnTo>
                    <a:pt x="1171" y="1170"/>
                  </a:lnTo>
                  <a:lnTo>
                    <a:pt x="1268" y="1072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682"/>
                  </a:lnTo>
                  <a:lnTo>
                    <a:pt x="1365" y="552"/>
                  </a:lnTo>
                  <a:lnTo>
                    <a:pt x="1333" y="422"/>
                  </a:lnTo>
                  <a:lnTo>
                    <a:pt x="1268" y="292"/>
                  </a:lnTo>
                  <a:lnTo>
                    <a:pt x="1171" y="195"/>
                  </a:lnTo>
                  <a:lnTo>
                    <a:pt x="1073" y="97"/>
                  </a:lnTo>
                  <a:lnTo>
                    <a:pt x="943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5439351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0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0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5536659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5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0" y="585"/>
                  </a:lnTo>
                  <a:lnTo>
                    <a:pt x="0" y="715"/>
                  </a:lnTo>
                  <a:lnTo>
                    <a:pt x="0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5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2" y="1300"/>
                  </a:lnTo>
                  <a:lnTo>
                    <a:pt x="1170" y="1203"/>
                  </a:lnTo>
                  <a:lnTo>
                    <a:pt x="1267" y="1105"/>
                  </a:lnTo>
                  <a:lnTo>
                    <a:pt x="1332" y="975"/>
                  </a:lnTo>
                  <a:lnTo>
                    <a:pt x="1365" y="845"/>
                  </a:lnTo>
                  <a:lnTo>
                    <a:pt x="1397" y="715"/>
                  </a:lnTo>
                  <a:lnTo>
                    <a:pt x="1365" y="585"/>
                  </a:lnTo>
                  <a:lnTo>
                    <a:pt x="1332" y="455"/>
                  </a:lnTo>
                  <a:lnTo>
                    <a:pt x="1267" y="325"/>
                  </a:lnTo>
                  <a:lnTo>
                    <a:pt x="1170" y="228"/>
                  </a:lnTo>
                  <a:lnTo>
                    <a:pt x="1072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5633936" y="72018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683" y="0"/>
                  </a:moveTo>
                  <a:lnTo>
                    <a:pt x="553" y="33"/>
                  </a:lnTo>
                  <a:lnTo>
                    <a:pt x="423" y="65"/>
                  </a:lnTo>
                  <a:lnTo>
                    <a:pt x="293" y="130"/>
                  </a:lnTo>
                  <a:lnTo>
                    <a:pt x="196" y="228"/>
                  </a:lnTo>
                  <a:lnTo>
                    <a:pt x="98" y="325"/>
                  </a:lnTo>
                  <a:lnTo>
                    <a:pt x="33" y="455"/>
                  </a:lnTo>
                  <a:lnTo>
                    <a:pt x="1" y="585"/>
                  </a:lnTo>
                  <a:lnTo>
                    <a:pt x="1" y="715"/>
                  </a:lnTo>
                  <a:lnTo>
                    <a:pt x="1" y="845"/>
                  </a:lnTo>
                  <a:lnTo>
                    <a:pt x="33" y="975"/>
                  </a:lnTo>
                  <a:lnTo>
                    <a:pt x="98" y="1105"/>
                  </a:lnTo>
                  <a:lnTo>
                    <a:pt x="196" y="1203"/>
                  </a:lnTo>
                  <a:lnTo>
                    <a:pt x="293" y="1300"/>
                  </a:lnTo>
                  <a:lnTo>
                    <a:pt x="423" y="1365"/>
                  </a:lnTo>
                  <a:lnTo>
                    <a:pt x="553" y="1397"/>
                  </a:lnTo>
                  <a:lnTo>
                    <a:pt x="813" y="1397"/>
                  </a:lnTo>
                  <a:lnTo>
                    <a:pt x="943" y="1365"/>
                  </a:lnTo>
                  <a:lnTo>
                    <a:pt x="1073" y="1300"/>
                  </a:lnTo>
                  <a:lnTo>
                    <a:pt x="1171" y="1203"/>
                  </a:lnTo>
                  <a:lnTo>
                    <a:pt x="1268" y="1105"/>
                  </a:lnTo>
                  <a:lnTo>
                    <a:pt x="1333" y="975"/>
                  </a:lnTo>
                  <a:lnTo>
                    <a:pt x="1365" y="845"/>
                  </a:lnTo>
                  <a:lnTo>
                    <a:pt x="1398" y="715"/>
                  </a:lnTo>
                  <a:lnTo>
                    <a:pt x="1365" y="585"/>
                  </a:lnTo>
                  <a:lnTo>
                    <a:pt x="1333" y="455"/>
                  </a:lnTo>
                  <a:lnTo>
                    <a:pt x="1268" y="325"/>
                  </a:lnTo>
                  <a:lnTo>
                    <a:pt x="1171" y="228"/>
                  </a:lnTo>
                  <a:lnTo>
                    <a:pt x="1073" y="130"/>
                  </a:lnTo>
                  <a:lnTo>
                    <a:pt x="943" y="65"/>
                  </a:lnTo>
                  <a:lnTo>
                    <a:pt x="813" y="3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9"/>
            <p:cNvSpPr/>
            <p:nvPr/>
          </p:nvSpPr>
          <p:spPr>
            <a:xfrm rot="5400000">
              <a:off x="8009309" y="2593360"/>
              <a:ext cx="1632089" cy="685280"/>
            </a:xfrm>
            <a:custGeom>
              <a:avLst/>
              <a:gdLst/>
              <a:ahLst/>
              <a:cxnLst/>
              <a:rect l="l" t="t" r="r" b="b"/>
              <a:pathLst>
                <a:path w="50686" h="21282" fill="none" extrusionOk="0">
                  <a:moveTo>
                    <a:pt x="46982" y="1"/>
                  </a:moveTo>
                  <a:lnTo>
                    <a:pt x="46982" y="1"/>
                  </a:lnTo>
                  <a:lnTo>
                    <a:pt x="46754" y="911"/>
                  </a:lnTo>
                  <a:lnTo>
                    <a:pt x="46494" y="1853"/>
                  </a:lnTo>
                  <a:lnTo>
                    <a:pt x="46202" y="2730"/>
                  </a:lnTo>
                  <a:lnTo>
                    <a:pt x="45877" y="3640"/>
                  </a:lnTo>
                  <a:lnTo>
                    <a:pt x="45520" y="4517"/>
                  </a:lnTo>
                  <a:lnTo>
                    <a:pt x="45130" y="5362"/>
                  </a:lnTo>
                  <a:lnTo>
                    <a:pt x="44707" y="6174"/>
                  </a:lnTo>
                  <a:lnTo>
                    <a:pt x="44220" y="6986"/>
                  </a:lnTo>
                  <a:lnTo>
                    <a:pt x="43733" y="7766"/>
                  </a:lnTo>
                  <a:lnTo>
                    <a:pt x="43180" y="8546"/>
                  </a:lnTo>
                  <a:lnTo>
                    <a:pt x="42628" y="9293"/>
                  </a:lnTo>
                  <a:lnTo>
                    <a:pt x="42043" y="10008"/>
                  </a:lnTo>
                  <a:lnTo>
                    <a:pt x="41426" y="10690"/>
                  </a:lnTo>
                  <a:lnTo>
                    <a:pt x="40776" y="11340"/>
                  </a:lnTo>
                  <a:lnTo>
                    <a:pt x="40094" y="11990"/>
                  </a:lnTo>
                  <a:lnTo>
                    <a:pt x="39379" y="12574"/>
                  </a:lnTo>
                  <a:lnTo>
                    <a:pt x="38664" y="13159"/>
                  </a:lnTo>
                  <a:lnTo>
                    <a:pt x="37917" y="13712"/>
                  </a:lnTo>
                  <a:lnTo>
                    <a:pt x="37137" y="14231"/>
                  </a:lnTo>
                  <a:lnTo>
                    <a:pt x="36325" y="14719"/>
                  </a:lnTo>
                  <a:lnTo>
                    <a:pt x="35513" y="15174"/>
                  </a:lnTo>
                  <a:lnTo>
                    <a:pt x="34668" y="15564"/>
                  </a:lnTo>
                  <a:lnTo>
                    <a:pt x="33823" y="15953"/>
                  </a:lnTo>
                  <a:lnTo>
                    <a:pt x="32946" y="16311"/>
                  </a:lnTo>
                  <a:lnTo>
                    <a:pt x="32036" y="16603"/>
                  </a:lnTo>
                  <a:lnTo>
                    <a:pt x="31126" y="16863"/>
                  </a:lnTo>
                  <a:lnTo>
                    <a:pt x="30184" y="17123"/>
                  </a:lnTo>
                  <a:lnTo>
                    <a:pt x="29242" y="17286"/>
                  </a:lnTo>
                  <a:lnTo>
                    <a:pt x="28300" y="17448"/>
                  </a:lnTo>
                  <a:lnTo>
                    <a:pt x="27325" y="17545"/>
                  </a:lnTo>
                  <a:lnTo>
                    <a:pt x="26350" y="17610"/>
                  </a:lnTo>
                  <a:lnTo>
                    <a:pt x="25343" y="17643"/>
                  </a:lnTo>
                  <a:lnTo>
                    <a:pt x="25343" y="17643"/>
                  </a:lnTo>
                  <a:lnTo>
                    <a:pt x="24336" y="17610"/>
                  </a:lnTo>
                  <a:lnTo>
                    <a:pt x="23361" y="17545"/>
                  </a:lnTo>
                  <a:lnTo>
                    <a:pt x="22387" y="17448"/>
                  </a:lnTo>
                  <a:lnTo>
                    <a:pt x="21444" y="17286"/>
                  </a:lnTo>
                  <a:lnTo>
                    <a:pt x="20502" y="17123"/>
                  </a:lnTo>
                  <a:lnTo>
                    <a:pt x="19560" y="16863"/>
                  </a:lnTo>
                  <a:lnTo>
                    <a:pt x="18650" y="16603"/>
                  </a:lnTo>
                  <a:lnTo>
                    <a:pt x="17741" y="16311"/>
                  </a:lnTo>
                  <a:lnTo>
                    <a:pt x="16863" y="15953"/>
                  </a:lnTo>
                  <a:lnTo>
                    <a:pt x="16019" y="15564"/>
                  </a:lnTo>
                  <a:lnTo>
                    <a:pt x="15174" y="15174"/>
                  </a:lnTo>
                  <a:lnTo>
                    <a:pt x="14362" y="14719"/>
                  </a:lnTo>
                  <a:lnTo>
                    <a:pt x="13549" y="14231"/>
                  </a:lnTo>
                  <a:lnTo>
                    <a:pt x="12770" y="13712"/>
                  </a:lnTo>
                  <a:lnTo>
                    <a:pt x="12022" y="13159"/>
                  </a:lnTo>
                  <a:lnTo>
                    <a:pt x="11308" y="12574"/>
                  </a:lnTo>
                  <a:lnTo>
                    <a:pt x="10593" y="11990"/>
                  </a:lnTo>
                  <a:lnTo>
                    <a:pt x="9910" y="11340"/>
                  </a:lnTo>
                  <a:lnTo>
                    <a:pt x="9261" y="10690"/>
                  </a:lnTo>
                  <a:lnTo>
                    <a:pt x="8643" y="10008"/>
                  </a:lnTo>
                  <a:lnTo>
                    <a:pt x="8059" y="9293"/>
                  </a:lnTo>
                  <a:lnTo>
                    <a:pt x="7506" y="8546"/>
                  </a:lnTo>
                  <a:lnTo>
                    <a:pt x="6954" y="7766"/>
                  </a:lnTo>
                  <a:lnTo>
                    <a:pt x="6467" y="6986"/>
                  </a:lnTo>
                  <a:lnTo>
                    <a:pt x="5979" y="6174"/>
                  </a:lnTo>
                  <a:lnTo>
                    <a:pt x="5557" y="5362"/>
                  </a:lnTo>
                  <a:lnTo>
                    <a:pt x="5167" y="4517"/>
                  </a:lnTo>
                  <a:lnTo>
                    <a:pt x="4810" y="3640"/>
                  </a:lnTo>
                  <a:lnTo>
                    <a:pt x="4485" y="2730"/>
                  </a:lnTo>
                  <a:lnTo>
                    <a:pt x="4192" y="1853"/>
                  </a:lnTo>
                  <a:lnTo>
                    <a:pt x="3932" y="911"/>
                  </a:lnTo>
                  <a:lnTo>
                    <a:pt x="370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28" y="1106"/>
                  </a:lnTo>
                  <a:lnTo>
                    <a:pt x="488" y="2210"/>
                  </a:lnTo>
                  <a:lnTo>
                    <a:pt x="813" y="3315"/>
                  </a:lnTo>
                  <a:lnTo>
                    <a:pt x="1171" y="4387"/>
                  </a:lnTo>
                  <a:lnTo>
                    <a:pt x="1593" y="5427"/>
                  </a:lnTo>
                  <a:lnTo>
                    <a:pt x="2048" y="6434"/>
                  </a:lnTo>
                  <a:lnTo>
                    <a:pt x="2535" y="7441"/>
                  </a:lnTo>
                  <a:lnTo>
                    <a:pt x="3055" y="8416"/>
                  </a:lnTo>
                  <a:lnTo>
                    <a:pt x="3640" y="9358"/>
                  </a:lnTo>
                  <a:lnTo>
                    <a:pt x="4257" y="10268"/>
                  </a:lnTo>
                  <a:lnTo>
                    <a:pt x="4907" y="11177"/>
                  </a:lnTo>
                  <a:lnTo>
                    <a:pt x="5589" y="12055"/>
                  </a:lnTo>
                  <a:lnTo>
                    <a:pt x="6337" y="12867"/>
                  </a:lnTo>
                  <a:lnTo>
                    <a:pt x="7084" y="13679"/>
                  </a:lnTo>
                  <a:lnTo>
                    <a:pt x="7896" y="14426"/>
                  </a:lnTo>
                  <a:lnTo>
                    <a:pt x="8708" y="15174"/>
                  </a:lnTo>
                  <a:lnTo>
                    <a:pt x="9553" y="15856"/>
                  </a:lnTo>
                  <a:lnTo>
                    <a:pt x="10463" y="16538"/>
                  </a:lnTo>
                  <a:lnTo>
                    <a:pt x="11373" y="17156"/>
                  </a:lnTo>
                  <a:lnTo>
                    <a:pt x="12315" y="17740"/>
                  </a:lnTo>
                  <a:lnTo>
                    <a:pt x="13289" y="18293"/>
                  </a:lnTo>
                  <a:lnTo>
                    <a:pt x="14264" y="18780"/>
                  </a:lnTo>
                  <a:lnTo>
                    <a:pt x="15304" y="19235"/>
                  </a:lnTo>
                  <a:lnTo>
                    <a:pt x="16343" y="19657"/>
                  </a:lnTo>
                  <a:lnTo>
                    <a:pt x="17383" y="20047"/>
                  </a:lnTo>
                  <a:lnTo>
                    <a:pt x="18488" y="20372"/>
                  </a:lnTo>
                  <a:lnTo>
                    <a:pt x="19593" y="20632"/>
                  </a:lnTo>
                  <a:lnTo>
                    <a:pt x="20697" y="20859"/>
                  </a:lnTo>
                  <a:lnTo>
                    <a:pt x="21834" y="21054"/>
                  </a:lnTo>
                  <a:lnTo>
                    <a:pt x="23004" y="21184"/>
                  </a:lnTo>
                  <a:lnTo>
                    <a:pt x="24174" y="21282"/>
                  </a:lnTo>
                  <a:lnTo>
                    <a:pt x="25343" y="21282"/>
                  </a:lnTo>
                  <a:lnTo>
                    <a:pt x="25343" y="21282"/>
                  </a:lnTo>
                  <a:lnTo>
                    <a:pt x="26513" y="21282"/>
                  </a:lnTo>
                  <a:lnTo>
                    <a:pt x="27683" y="21184"/>
                  </a:lnTo>
                  <a:lnTo>
                    <a:pt x="28852" y="21054"/>
                  </a:lnTo>
                  <a:lnTo>
                    <a:pt x="29989" y="20859"/>
                  </a:lnTo>
                  <a:lnTo>
                    <a:pt x="31094" y="20632"/>
                  </a:lnTo>
                  <a:lnTo>
                    <a:pt x="32199" y="20372"/>
                  </a:lnTo>
                  <a:lnTo>
                    <a:pt x="33303" y="20047"/>
                  </a:lnTo>
                  <a:lnTo>
                    <a:pt x="34343" y="19657"/>
                  </a:lnTo>
                  <a:lnTo>
                    <a:pt x="35383" y="19235"/>
                  </a:lnTo>
                  <a:lnTo>
                    <a:pt x="36422" y="18780"/>
                  </a:lnTo>
                  <a:lnTo>
                    <a:pt x="37397" y="18293"/>
                  </a:lnTo>
                  <a:lnTo>
                    <a:pt x="38372" y="17740"/>
                  </a:lnTo>
                  <a:lnTo>
                    <a:pt x="39314" y="17156"/>
                  </a:lnTo>
                  <a:lnTo>
                    <a:pt x="40224" y="16538"/>
                  </a:lnTo>
                  <a:lnTo>
                    <a:pt x="41133" y="15856"/>
                  </a:lnTo>
                  <a:lnTo>
                    <a:pt x="41978" y="15174"/>
                  </a:lnTo>
                  <a:lnTo>
                    <a:pt x="42790" y="14426"/>
                  </a:lnTo>
                  <a:lnTo>
                    <a:pt x="43603" y="13679"/>
                  </a:lnTo>
                  <a:lnTo>
                    <a:pt x="44350" y="12867"/>
                  </a:lnTo>
                  <a:lnTo>
                    <a:pt x="45097" y="12055"/>
                  </a:lnTo>
                  <a:lnTo>
                    <a:pt x="45779" y="11177"/>
                  </a:lnTo>
                  <a:lnTo>
                    <a:pt x="46429" y="10268"/>
                  </a:lnTo>
                  <a:lnTo>
                    <a:pt x="47047" y="9358"/>
                  </a:lnTo>
                  <a:lnTo>
                    <a:pt x="47631" y="8416"/>
                  </a:lnTo>
                  <a:lnTo>
                    <a:pt x="48151" y="7441"/>
                  </a:lnTo>
                  <a:lnTo>
                    <a:pt x="48639" y="6434"/>
                  </a:lnTo>
                  <a:lnTo>
                    <a:pt x="49093" y="5427"/>
                  </a:lnTo>
                  <a:lnTo>
                    <a:pt x="49516" y="4387"/>
                  </a:lnTo>
                  <a:lnTo>
                    <a:pt x="49873" y="3315"/>
                  </a:lnTo>
                  <a:lnTo>
                    <a:pt x="50198" y="2210"/>
                  </a:lnTo>
                  <a:lnTo>
                    <a:pt x="50458" y="1106"/>
                  </a:lnTo>
                  <a:lnTo>
                    <a:pt x="50685" y="1"/>
                  </a:lnTo>
                  <a:lnTo>
                    <a:pt x="46982" y="1"/>
                  </a:lnTo>
                  <a:close/>
                </a:path>
              </a:pathLst>
            </a:custGeom>
            <a:noFill/>
            <a:ln w="8925" cap="rnd" cmpd="sng">
              <a:solidFill>
                <a:srgbClr val="5C9A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8960" y="2407662"/>
              <a:ext cx="1111093" cy="1282655"/>
            </a:xfrm>
            <a:custGeom>
              <a:avLst/>
              <a:gdLst/>
              <a:ahLst/>
              <a:cxnLst/>
              <a:rect l="l" t="t" r="r" b="b"/>
              <a:pathLst>
                <a:path w="34506" h="39834" extrusionOk="0">
                  <a:moveTo>
                    <a:pt x="1" y="1"/>
                  </a:moveTo>
                  <a:lnTo>
                    <a:pt x="1" y="39833"/>
                  </a:lnTo>
                  <a:lnTo>
                    <a:pt x="34505" y="19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2796697" y="4050397"/>
              <a:ext cx="1282655" cy="1109998"/>
            </a:xfrm>
            <a:custGeom>
              <a:avLst/>
              <a:gdLst/>
              <a:ahLst/>
              <a:cxnLst/>
              <a:rect l="l" t="t" r="r" b="b"/>
              <a:pathLst>
                <a:path w="39834" h="34472" extrusionOk="0">
                  <a:moveTo>
                    <a:pt x="19917" y="0"/>
                  </a:moveTo>
                  <a:lnTo>
                    <a:pt x="1" y="34472"/>
                  </a:lnTo>
                  <a:lnTo>
                    <a:pt x="39834" y="34472"/>
                  </a:lnTo>
                  <a:lnTo>
                    <a:pt x="199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4044801" y="4176762"/>
              <a:ext cx="162191" cy="162191"/>
            </a:xfrm>
            <a:custGeom>
              <a:avLst/>
              <a:gdLst/>
              <a:ahLst/>
              <a:cxnLst/>
              <a:rect l="l" t="t" r="r" b="b"/>
              <a:pathLst>
                <a:path w="5037" h="5037" fill="none" extrusionOk="0">
                  <a:moveTo>
                    <a:pt x="5036" y="2534"/>
                  </a:moveTo>
                  <a:lnTo>
                    <a:pt x="5036" y="2534"/>
                  </a:lnTo>
                  <a:lnTo>
                    <a:pt x="5036" y="2794"/>
                  </a:lnTo>
                  <a:lnTo>
                    <a:pt x="5004" y="3022"/>
                  </a:lnTo>
                  <a:lnTo>
                    <a:pt x="4939" y="3282"/>
                  </a:lnTo>
                  <a:lnTo>
                    <a:pt x="4842" y="3509"/>
                  </a:lnTo>
                  <a:lnTo>
                    <a:pt x="4744" y="3737"/>
                  </a:lnTo>
                  <a:lnTo>
                    <a:pt x="4614" y="3932"/>
                  </a:lnTo>
                  <a:lnTo>
                    <a:pt x="4452" y="4126"/>
                  </a:lnTo>
                  <a:lnTo>
                    <a:pt x="4289" y="4321"/>
                  </a:lnTo>
                  <a:lnTo>
                    <a:pt x="4127" y="4484"/>
                  </a:lnTo>
                  <a:lnTo>
                    <a:pt x="3932" y="4614"/>
                  </a:lnTo>
                  <a:lnTo>
                    <a:pt x="3737" y="4744"/>
                  </a:lnTo>
                  <a:lnTo>
                    <a:pt x="3509" y="4841"/>
                  </a:lnTo>
                  <a:lnTo>
                    <a:pt x="3282" y="4939"/>
                  </a:lnTo>
                  <a:lnTo>
                    <a:pt x="3022" y="5004"/>
                  </a:lnTo>
                  <a:lnTo>
                    <a:pt x="2762" y="5036"/>
                  </a:lnTo>
                  <a:lnTo>
                    <a:pt x="2502" y="5036"/>
                  </a:lnTo>
                  <a:lnTo>
                    <a:pt x="2502" y="5036"/>
                  </a:lnTo>
                  <a:lnTo>
                    <a:pt x="2275" y="5036"/>
                  </a:lnTo>
                  <a:lnTo>
                    <a:pt x="2015" y="5004"/>
                  </a:lnTo>
                  <a:lnTo>
                    <a:pt x="1755" y="4939"/>
                  </a:lnTo>
                  <a:lnTo>
                    <a:pt x="1528" y="4841"/>
                  </a:lnTo>
                  <a:lnTo>
                    <a:pt x="1300" y="4744"/>
                  </a:lnTo>
                  <a:lnTo>
                    <a:pt x="1105" y="4614"/>
                  </a:lnTo>
                  <a:lnTo>
                    <a:pt x="910" y="4484"/>
                  </a:lnTo>
                  <a:lnTo>
                    <a:pt x="748" y="4321"/>
                  </a:lnTo>
                  <a:lnTo>
                    <a:pt x="585" y="4126"/>
                  </a:lnTo>
                  <a:lnTo>
                    <a:pt x="423" y="3932"/>
                  </a:lnTo>
                  <a:lnTo>
                    <a:pt x="293" y="3737"/>
                  </a:lnTo>
                  <a:lnTo>
                    <a:pt x="195" y="3509"/>
                  </a:lnTo>
                  <a:lnTo>
                    <a:pt x="98" y="3282"/>
                  </a:lnTo>
                  <a:lnTo>
                    <a:pt x="33" y="3022"/>
                  </a:lnTo>
                  <a:lnTo>
                    <a:pt x="0" y="2794"/>
                  </a:lnTo>
                  <a:lnTo>
                    <a:pt x="0" y="2534"/>
                  </a:lnTo>
                  <a:lnTo>
                    <a:pt x="0" y="2534"/>
                  </a:lnTo>
                  <a:lnTo>
                    <a:pt x="0" y="2275"/>
                  </a:lnTo>
                  <a:lnTo>
                    <a:pt x="33" y="2015"/>
                  </a:lnTo>
                  <a:lnTo>
                    <a:pt x="98" y="1787"/>
                  </a:lnTo>
                  <a:lnTo>
                    <a:pt x="195" y="1527"/>
                  </a:lnTo>
                  <a:lnTo>
                    <a:pt x="293" y="1332"/>
                  </a:lnTo>
                  <a:lnTo>
                    <a:pt x="423" y="1105"/>
                  </a:lnTo>
                  <a:lnTo>
                    <a:pt x="585" y="910"/>
                  </a:lnTo>
                  <a:lnTo>
                    <a:pt x="748" y="748"/>
                  </a:lnTo>
                  <a:lnTo>
                    <a:pt x="910" y="585"/>
                  </a:lnTo>
                  <a:lnTo>
                    <a:pt x="1105" y="423"/>
                  </a:lnTo>
                  <a:lnTo>
                    <a:pt x="1300" y="293"/>
                  </a:lnTo>
                  <a:lnTo>
                    <a:pt x="1528" y="195"/>
                  </a:lnTo>
                  <a:lnTo>
                    <a:pt x="1755" y="98"/>
                  </a:lnTo>
                  <a:lnTo>
                    <a:pt x="2015" y="65"/>
                  </a:lnTo>
                  <a:lnTo>
                    <a:pt x="2275" y="0"/>
                  </a:lnTo>
                  <a:lnTo>
                    <a:pt x="2502" y="0"/>
                  </a:lnTo>
                  <a:lnTo>
                    <a:pt x="2502" y="0"/>
                  </a:lnTo>
                  <a:lnTo>
                    <a:pt x="2762" y="0"/>
                  </a:lnTo>
                  <a:lnTo>
                    <a:pt x="3022" y="65"/>
                  </a:lnTo>
                  <a:lnTo>
                    <a:pt x="3282" y="98"/>
                  </a:lnTo>
                  <a:lnTo>
                    <a:pt x="3509" y="195"/>
                  </a:lnTo>
                  <a:lnTo>
                    <a:pt x="3737" y="293"/>
                  </a:lnTo>
                  <a:lnTo>
                    <a:pt x="3932" y="423"/>
                  </a:lnTo>
                  <a:lnTo>
                    <a:pt x="4127" y="585"/>
                  </a:lnTo>
                  <a:lnTo>
                    <a:pt x="4289" y="748"/>
                  </a:lnTo>
                  <a:lnTo>
                    <a:pt x="4452" y="910"/>
                  </a:lnTo>
                  <a:lnTo>
                    <a:pt x="4614" y="1105"/>
                  </a:lnTo>
                  <a:lnTo>
                    <a:pt x="4744" y="1332"/>
                  </a:lnTo>
                  <a:lnTo>
                    <a:pt x="4842" y="1527"/>
                  </a:lnTo>
                  <a:lnTo>
                    <a:pt x="4939" y="1787"/>
                  </a:lnTo>
                  <a:lnTo>
                    <a:pt x="5004" y="2015"/>
                  </a:lnTo>
                  <a:lnTo>
                    <a:pt x="5036" y="2275"/>
                  </a:lnTo>
                  <a:lnTo>
                    <a:pt x="5036" y="2534"/>
                  </a:lnTo>
                  <a:lnTo>
                    <a:pt x="5036" y="2534"/>
                  </a:lnTo>
                  <a:close/>
                </a:path>
              </a:pathLst>
            </a:custGeom>
            <a:noFill/>
            <a:ln w="89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1653243" y="4236397"/>
              <a:ext cx="978204" cy="1332855"/>
            </a:xfrm>
            <a:custGeom>
              <a:avLst/>
              <a:gdLst/>
              <a:ahLst/>
              <a:cxnLst/>
              <a:rect l="l" t="t" r="r" b="b"/>
              <a:pathLst>
                <a:path w="30379" h="41393" extrusionOk="0">
                  <a:moveTo>
                    <a:pt x="29631" y="0"/>
                  </a:moveTo>
                  <a:lnTo>
                    <a:pt x="29501" y="33"/>
                  </a:lnTo>
                  <a:lnTo>
                    <a:pt x="29371" y="98"/>
                  </a:lnTo>
                  <a:lnTo>
                    <a:pt x="29274" y="163"/>
                  </a:lnTo>
                  <a:lnTo>
                    <a:pt x="29176" y="260"/>
                  </a:lnTo>
                  <a:lnTo>
                    <a:pt x="130" y="40353"/>
                  </a:lnTo>
                  <a:lnTo>
                    <a:pt x="65" y="40483"/>
                  </a:lnTo>
                  <a:lnTo>
                    <a:pt x="33" y="40580"/>
                  </a:lnTo>
                  <a:lnTo>
                    <a:pt x="0" y="40710"/>
                  </a:lnTo>
                  <a:lnTo>
                    <a:pt x="0" y="40840"/>
                  </a:lnTo>
                  <a:lnTo>
                    <a:pt x="33" y="40970"/>
                  </a:lnTo>
                  <a:lnTo>
                    <a:pt x="98" y="41067"/>
                  </a:lnTo>
                  <a:lnTo>
                    <a:pt x="163" y="41197"/>
                  </a:lnTo>
                  <a:lnTo>
                    <a:pt x="260" y="41262"/>
                  </a:lnTo>
                  <a:lnTo>
                    <a:pt x="390" y="41327"/>
                  </a:lnTo>
                  <a:lnTo>
                    <a:pt x="520" y="41392"/>
                  </a:lnTo>
                  <a:lnTo>
                    <a:pt x="780" y="41392"/>
                  </a:lnTo>
                  <a:lnTo>
                    <a:pt x="877" y="41360"/>
                  </a:lnTo>
                  <a:lnTo>
                    <a:pt x="1007" y="41295"/>
                  </a:lnTo>
                  <a:lnTo>
                    <a:pt x="1105" y="41230"/>
                  </a:lnTo>
                  <a:lnTo>
                    <a:pt x="1202" y="41132"/>
                  </a:lnTo>
                  <a:lnTo>
                    <a:pt x="30248" y="1040"/>
                  </a:lnTo>
                  <a:lnTo>
                    <a:pt x="30313" y="910"/>
                  </a:lnTo>
                  <a:lnTo>
                    <a:pt x="30378" y="780"/>
                  </a:lnTo>
                  <a:lnTo>
                    <a:pt x="30378" y="682"/>
                  </a:lnTo>
                  <a:lnTo>
                    <a:pt x="30378" y="553"/>
                  </a:lnTo>
                  <a:lnTo>
                    <a:pt x="30346" y="423"/>
                  </a:lnTo>
                  <a:lnTo>
                    <a:pt x="30281" y="293"/>
                  </a:lnTo>
                  <a:lnTo>
                    <a:pt x="30216" y="195"/>
                  </a:lnTo>
                  <a:lnTo>
                    <a:pt x="30119" y="130"/>
                  </a:lnTo>
                  <a:lnTo>
                    <a:pt x="29989" y="33"/>
                  </a:lnTo>
                  <a:lnTo>
                    <a:pt x="29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5057491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5188288" y="4414237"/>
              <a:ext cx="52325" cy="52325"/>
            </a:xfrm>
            <a:custGeom>
              <a:avLst/>
              <a:gdLst/>
              <a:ahLst/>
              <a:cxnLst/>
              <a:rect l="l" t="t" r="r" b="b"/>
              <a:pathLst>
                <a:path w="1625" h="1625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63"/>
                  </a:lnTo>
                  <a:lnTo>
                    <a:pt x="260" y="260"/>
                  </a:lnTo>
                  <a:lnTo>
                    <a:pt x="163" y="358"/>
                  </a:lnTo>
                  <a:lnTo>
                    <a:pt x="65" y="520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38"/>
                  </a:lnTo>
                  <a:lnTo>
                    <a:pt x="163" y="1268"/>
                  </a:lnTo>
                  <a:lnTo>
                    <a:pt x="260" y="1398"/>
                  </a:lnTo>
                  <a:lnTo>
                    <a:pt x="358" y="1495"/>
                  </a:lnTo>
                  <a:lnTo>
                    <a:pt x="520" y="1560"/>
                  </a:lnTo>
                  <a:lnTo>
                    <a:pt x="650" y="1592"/>
                  </a:lnTo>
                  <a:lnTo>
                    <a:pt x="812" y="1625"/>
                  </a:lnTo>
                  <a:lnTo>
                    <a:pt x="975" y="1592"/>
                  </a:lnTo>
                  <a:lnTo>
                    <a:pt x="1137" y="1560"/>
                  </a:lnTo>
                  <a:lnTo>
                    <a:pt x="1267" y="1495"/>
                  </a:lnTo>
                  <a:lnTo>
                    <a:pt x="1397" y="1398"/>
                  </a:lnTo>
                  <a:lnTo>
                    <a:pt x="1495" y="1268"/>
                  </a:lnTo>
                  <a:lnTo>
                    <a:pt x="1560" y="1138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520"/>
                  </a:lnTo>
                  <a:lnTo>
                    <a:pt x="1495" y="358"/>
                  </a:lnTo>
                  <a:lnTo>
                    <a:pt x="1397" y="260"/>
                  </a:lnTo>
                  <a:lnTo>
                    <a:pt x="1267" y="163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5320082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5451909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26" y="1495"/>
                  </a:lnTo>
                  <a:lnTo>
                    <a:pt x="488" y="1560"/>
                  </a:lnTo>
                  <a:lnTo>
                    <a:pt x="618" y="1592"/>
                  </a:lnTo>
                  <a:lnTo>
                    <a:pt x="780" y="1625"/>
                  </a:lnTo>
                  <a:lnTo>
                    <a:pt x="943" y="1592"/>
                  </a:lnTo>
                  <a:lnTo>
                    <a:pt x="1105" y="1560"/>
                  </a:lnTo>
                  <a:lnTo>
                    <a:pt x="1235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28" y="1138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35" y="163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5582673" y="4414237"/>
              <a:ext cx="51295" cy="52325"/>
            </a:xfrm>
            <a:custGeom>
              <a:avLst/>
              <a:gdLst/>
              <a:ahLst/>
              <a:cxnLst/>
              <a:rect l="l" t="t" r="r" b="b"/>
              <a:pathLst>
                <a:path w="1593" h="1625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63"/>
                  </a:lnTo>
                  <a:lnTo>
                    <a:pt x="228" y="260"/>
                  </a:lnTo>
                  <a:lnTo>
                    <a:pt x="131" y="358"/>
                  </a:lnTo>
                  <a:lnTo>
                    <a:pt x="66" y="520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38"/>
                  </a:lnTo>
                  <a:lnTo>
                    <a:pt x="131" y="1268"/>
                  </a:lnTo>
                  <a:lnTo>
                    <a:pt x="228" y="1398"/>
                  </a:lnTo>
                  <a:lnTo>
                    <a:pt x="358" y="1495"/>
                  </a:lnTo>
                  <a:lnTo>
                    <a:pt x="488" y="1560"/>
                  </a:lnTo>
                  <a:lnTo>
                    <a:pt x="651" y="1592"/>
                  </a:lnTo>
                  <a:lnTo>
                    <a:pt x="813" y="1625"/>
                  </a:lnTo>
                  <a:lnTo>
                    <a:pt x="976" y="1592"/>
                  </a:lnTo>
                  <a:lnTo>
                    <a:pt x="1106" y="1560"/>
                  </a:lnTo>
                  <a:lnTo>
                    <a:pt x="1268" y="1495"/>
                  </a:lnTo>
                  <a:lnTo>
                    <a:pt x="1365" y="1398"/>
                  </a:lnTo>
                  <a:lnTo>
                    <a:pt x="1463" y="1268"/>
                  </a:lnTo>
                  <a:lnTo>
                    <a:pt x="1560" y="1138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520"/>
                  </a:lnTo>
                  <a:lnTo>
                    <a:pt x="1463" y="358"/>
                  </a:lnTo>
                  <a:lnTo>
                    <a:pt x="1365" y="260"/>
                  </a:lnTo>
                  <a:lnTo>
                    <a:pt x="1268" y="163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-51551" y="4447725"/>
              <a:ext cx="1058768" cy="1370496"/>
            </a:xfrm>
            <a:custGeom>
              <a:avLst/>
              <a:gdLst/>
              <a:ahLst/>
              <a:cxnLst/>
              <a:rect l="l" t="t" r="r" b="b"/>
              <a:pathLst>
                <a:path w="32881" h="42562" extrusionOk="0">
                  <a:moveTo>
                    <a:pt x="28949" y="0"/>
                  </a:moveTo>
                  <a:lnTo>
                    <a:pt x="28624" y="33"/>
                  </a:lnTo>
                  <a:lnTo>
                    <a:pt x="28266" y="130"/>
                  </a:lnTo>
                  <a:lnTo>
                    <a:pt x="27942" y="228"/>
                  </a:lnTo>
                  <a:lnTo>
                    <a:pt x="27584" y="358"/>
                  </a:lnTo>
                  <a:lnTo>
                    <a:pt x="27292" y="520"/>
                  </a:lnTo>
                  <a:lnTo>
                    <a:pt x="26999" y="715"/>
                  </a:lnTo>
                  <a:lnTo>
                    <a:pt x="26707" y="975"/>
                  </a:lnTo>
                  <a:lnTo>
                    <a:pt x="26447" y="1235"/>
                  </a:lnTo>
                  <a:lnTo>
                    <a:pt x="26220" y="1527"/>
                  </a:lnTo>
                  <a:lnTo>
                    <a:pt x="682" y="36714"/>
                  </a:lnTo>
                  <a:lnTo>
                    <a:pt x="487" y="37039"/>
                  </a:lnTo>
                  <a:lnTo>
                    <a:pt x="325" y="37364"/>
                  </a:lnTo>
                  <a:lnTo>
                    <a:pt x="195" y="37689"/>
                  </a:lnTo>
                  <a:lnTo>
                    <a:pt x="98" y="38046"/>
                  </a:lnTo>
                  <a:lnTo>
                    <a:pt x="33" y="38403"/>
                  </a:lnTo>
                  <a:lnTo>
                    <a:pt x="0" y="38761"/>
                  </a:lnTo>
                  <a:lnTo>
                    <a:pt x="0" y="39118"/>
                  </a:lnTo>
                  <a:lnTo>
                    <a:pt x="33" y="39443"/>
                  </a:lnTo>
                  <a:lnTo>
                    <a:pt x="98" y="39800"/>
                  </a:lnTo>
                  <a:lnTo>
                    <a:pt x="228" y="40125"/>
                  </a:lnTo>
                  <a:lnTo>
                    <a:pt x="357" y="40483"/>
                  </a:lnTo>
                  <a:lnTo>
                    <a:pt x="520" y="40775"/>
                  </a:lnTo>
                  <a:lnTo>
                    <a:pt x="715" y="41067"/>
                  </a:lnTo>
                  <a:lnTo>
                    <a:pt x="942" y="41360"/>
                  </a:lnTo>
                  <a:lnTo>
                    <a:pt x="1202" y="41620"/>
                  </a:lnTo>
                  <a:lnTo>
                    <a:pt x="1527" y="41847"/>
                  </a:lnTo>
                  <a:lnTo>
                    <a:pt x="1820" y="42075"/>
                  </a:lnTo>
                  <a:lnTo>
                    <a:pt x="2144" y="42237"/>
                  </a:lnTo>
                  <a:lnTo>
                    <a:pt x="2502" y="42367"/>
                  </a:lnTo>
                  <a:lnTo>
                    <a:pt x="2827" y="42465"/>
                  </a:lnTo>
                  <a:lnTo>
                    <a:pt x="3184" y="42530"/>
                  </a:lnTo>
                  <a:lnTo>
                    <a:pt x="3541" y="42562"/>
                  </a:lnTo>
                  <a:lnTo>
                    <a:pt x="3899" y="42562"/>
                  </a:lnTo>
                  <a:lnTo>
                    <a:pt x="4256" y="42497"/>
                  </a:lnTo>
                  <a:lnTo>
                    <a:pt x="4581" y="42432"/>
                  </a:lnTo>
                  <a:lnTo>
                    <a:pt x="4939" y="42335"/>
                  </a:lnTo>
                  <a:lnTo>
                    <a:pt x="5263" y="42205"/>
                  </a:lnTo>
                  <a:lnTo>
                    <a:pt x="5588" y="42042"/>
                  </a:lnTo>
                  <a:lnTo>
                    <a:pt x="5881" y="41815"/>
                  </a:lnTo>
                  <a:lnTo>
                    <a:pt x="6141" y="41587"/>
                  </a:lnTo>
                  <a:lnTo>
                    <a:pt x="6401" y="41327"/>
                  </a:lnTo>
                  <a:lnTo>
                    <a:pt x="6661" y="41035"/>
                  </a:lnTo>
                  <a:lnTo>
                    <a:pt x="32165" y="5848"/>
                  </a:lnTo>
                  <a:lnTo>
                    <a:pt x="32360" y="5523"/>
                  </a:lnTo>
                  <a:lnTo>
                    <a:pt x="32555" y="5199"/>
                  </a:lnTo>
                  <a:lnTo>
                    <a:pt x="32685" y="4841"/>
                  </a:lnTo>
                  <a:lnTo>
                    <a:pt x="32783" y="4516"/>
                  </a:lnTo>
                  <a:lnTo>
                    <a:pt x="32848" y="4159"/>
                  </a:lnTo>
                  <a:lnTo>
                    <a:pt x="32880" y="3801"/>
                  </a:lnTo>
                  <a:lnTo>
                    <a:pt x="32848" y="3444"/>
                  </a:lnTo>
                  <a:lnTo>
                    <a:pt x="32815" y="3087"/>
                  </a:lnTo>
                  <a:lnTo>
                    <a:pt x="32750" y="2762"/>
                  </a:lnTo>
                  <a:lnTo>
                    <a:pt x="32653" y="2404"/>
                  </a:lnTo>
                  <a:lnTo>
                    <a:pt x="32490" y="2080"/>
                  </a:lnTo>
                  <a:lnTo>
                    <a:pt x="32328" y="1787"/>
                  </a:lnTo>
                  <a:lnTo>
                    <a:pt x="32133" y="1462"/>
                  </a:lnTo>
                  <a:lnTo>
                    <a:pt x="31905" y="1202"/>
                  </a:lnTo>
                  <a:lnTo>
                    <a:pt x="31645" y="942"/>
                  </a:lnTo>
                  <a:lnTo>
                    <a:pt x="31353" y="682"/>
                  </a:lnTo>
                  <a:lnTo>
                    <a:pt x="31028" y="488"/>
                  </a:lnTo>
                  <a:lnTo>
                    <a:pt x="30703" y="325"/>
                  </a:lnTo>
                  <a:lnTo>
                    <a:pt x="30378" y="195"/>
                  </a:lnTo>
                  <a:lnTo>
                    <a:pt x="30021" y="98"/>
                  </a:lnTo>
                  <a:lnTo>
                    <a:pt x="29663" y="33"/>
                  </a:lnTo>
                  <a:lnTo>
                    <a:pt x="29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2762179" y="4452942"/>
              <a:ext cx="69101" cy="68039"/>
            </a:xfrm>
            <a:custGeom>
              <a:avLst/>
              <a:gdLst/>
              <a:ahLst/>
              <a:cxnLst/>
              <a:rect l="l" t="t" r="r" b="b"/>
              <a:pathLst>
                <a:path w="2146" h="2113" extrusionOk="0">
                  <a:moveTo>
                    <a:pt x="1073" y="1"/>
                  </a:moveTo>
                  <a:lnTo>
                    <a:pt x="845" y="33"/>
                  </a:lnTo>
                  <a:lnTo>
                    <a:pt x="650" y="98"/>
                  </a:lnTo>
                  <a:lnTo>
                    <a:pt x="488" y="196"/>
                  </a:lnTo>
                  <a:lnTo>
                    <a:pt x="326" y="326"/>
                  </a:lnTo>
                  <a:lnTo>
                    <a:pt x="196" y="455"/>
                  </a:lnTo>
                  <a:lnTo>
                    <a:pt x="98" y="650"/>
                  </a:lnTo>
                  <a:lnTo>
                    <a:pt x="33" y="845"/>
                  </a:lnTo>
                  <a:lnTo>
                    <a:pt x="1" y="1073"/>
                  </a:lnTo>
                  <a:lnTo>
                    <a:pt x="33" y="1268"/>
                  </a:lnTo>
                  <a:lnTo>
                    <a:pt x="98" y="1463"/>
                  </a:lnTo>
                  <a:lnTo>
                    <a:pt x="196" y="1658"/>
                  </a:lnTo>
                  <a:lnTo>
                    <a:pt x="326" y="1820"/>
                  </a:lnTo>
                  <a:lnTo>
                    <a:pt x="488" y="1950"/>
                  </a:lnTo>
                  <a:lnTo>
                    <a:pt x="650" y="2047"/>
                  </a:lnTo>
                  <a:lnTo>
                    <a:pt x="845" y="2112"/>
                  </a:lnTo>
                  <a:lnTo>
                    <a:pt x="1268" y="2112"/>
                  </a:lnTo>
                  <a:lnTo>
                    <a:pt x="1495" y="2047"/>
                  </a:lnTo>
                  <a:lnTo>
                    <a:pt x="1658" y="1950"/>
                  </a:lnTo>
                  <a:lnTo>
                    <a:pt x="1820" y="1820"/>
                  </a:lnTo>
                  <a:lnTo>
                    <a:pt x="1950" y="1658"/>
                  </a:lnTo>
                  <a:lnTo>
                    <a:pt x="2048" y="1463"/>
                  </a:lnTo>
                  <a:lnTo>
                    <a:pt x="2113" y="1268"/>
                  </a:lnTo>
                  <a:lnTo>
                    <a:pt x="2145" y="1073"/>
                  </a:lnTo>
                  <a:lnTo>
                    <a:pt x="2113" y="845"/>
                  </a:lnTo>
                  <a:lnTo>
                    <a:pt x="2048" y="650"/>
                  </a:lnTo>
                  <a:lnTo>
                    <a:pt x="1950" y="455"/>
                  </a:lnTo>
                  <a:lnTo>
                    <a:pt x="1820" y="326"/>
                  </a:lnTo>
                  <a:lnTo>
                    <a:pt x="1658" y="196"/>
                  </a:lnTo>
                  <a:lnTo>
                    <a:pt x="1495" y="98"/>
                  </a:lnTo>
                  <a:lnTo>
                    <a:pt x="1268" y="33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289480" y="4476995"/>
              <a:ext cx="303421" cy="391327"/>
            </a:xfrm>
            <a:custGeom>
              <a:avLst/>
              <a:gdLst/>
              <a:ahLst/>
              <a:cxnLst/>
              <a:rect l="l" t="t" r="r" b="b"/>
              <a:pathLst>
                <a:path w="9423" h="12153" extrusionOk="0">
                  <a:moveTo>
                    <a:pt x="8286" y="1"/>
                  </a:moveTo>
                  <a:lnTo>
                    <a:pt x="8058" y="33"/>
                  </a:lnTo>
                  <a:lnTo>
                    <a:pt x="7831" y="98"/>
                  </a:lnTo>
                  <a:lnTo>
                    <a:pt x="7636" y="196"/>
                  </a:lnTo>
                  <a:lnTo>
                    <a:pt x="7441" y="326"/>
                  </a:lnTo>
                  <a:lnTo>
                    <a:pt x="7311" y="488"/>
                  </a:lnTo>
                  <a:lnTo>
                    <a:pt x="196" y="10268"/>
                  </a:lnTo>
                  <a:lnTo>
                    <a:pt x="98" y="10495"/>
                  </a:lnTo>
                  <a:lnTo>
                    <a:pt x="1" y="10690"/>
                  </a:lnTo>
                  <a:lnTo>
                    <a:pt x="1" y="10918"/>
                  </a:lnTo>
                  <a:lnTo>
                    <a:pt x="1" y="11145"/>
                  </a:lnTo>
                  <a:lnTo>
                    <a:pt x="66" y="11372"/>
                  </a:lnTo>
                  <a:lnTo>
                    <a:pt x="163" y="11567"/>
                  </a:lnTo>
                  <a:lnTo>
                    <a:pt x="293" y="11762"/>
                  </a:lnTo>
                  <a:lnTo>
                    <a:pt x="456" y="11925"/>
                  </a:lnTo>
                  <a:lnTo>
                    <a:pt x="683" y="12022"/>
                  </a:lnTo>
                  <a:lnTo>
                    <a:pt x="878" y="12120"/>
                  </a:lnTo>
                  <a:lnTo>
                    <a:pt x="1105" y="12152"/>
                  </a:lnTo>
                  <a:lnTo>
                    <a:pt x="1333" y="12120"/>
                  </a:lnTo>
                  <a:lnTo>
                    <a:pt x="1560" y="12055"/>
                  </a:lnTo>
                  <a:lnTo>
                    <a:pt x="1755" y="11957"/>
                  </a:lnTo>
                  <a:lnTo>
                    <a:pt x="1950" y="11827"/>
                  </a:lnTo>
                  <a:lnTo>
                    <a:pt x="2113" y="11665"/>
                  </a:lnTo>
                  <a:lnTo>
                    <a:pt x="9196" y="1885"/>
                  </a:lnTo>
                  <a:lnTo>
                    <a:pt x="9325" y="1658"/>
                  </a:lnTo>
                  <a:lnTo>
                    <a:pt x="9390" y="1463"/>
                  </a:lnTo>
                  <a:lnTo>
                    <a:pt x="9423" y="1235"/>
                  </a:lnTo>
                  <a:lnTo>
                    <a:pt x="9390" y="1008"/>
                  </a:lnTo>
                  <a:lnTo>
                    <a:pt x="9358" y="781"/>
                  </a:lnTo>
                  <a:lnTo>
                    <a:pt x="9260" y="586"/>
                  </a:lnTo>
                  <a:lnTo>
                    <a:pt x="9098" y="391"/>
                  </a:lnTo>
                  <a:lnTo>
                    <a:pt x="8936" y="228"/>
                  </a:lnTo>
                  <a:lnTo>
                    <a:pt x="8741" y="131"/>
                  </a:lnTo>
                  <a:lnTo>
                    <a:pt x="8513" y="33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5057491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9"/>
            <p:cNvSpPr/>
            <p:nvPr/>
          </p:nvSpPr>
          <p:spPr>
            <a:xfrm>
              <a:off x="5188288" y="452616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1"/>
                  </a:lnTo>
                  <a:lnTo>
                    <a:pt x="0" y="813"/>
                  </a:lnTo>
                  <a:lnTo>
                    <a:pt x="33" y="976"/>
                  </a:lnTo>
                  <a:lnTo>
                    <a:pt x="65" y="1106"/>
                  </a:lnTo>
                  <a:lnTo>
                    <a:pt x="163" y="1236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6"/>
                  </a:lnTo>
                  <a:lnTo>
                    <a:pt x="1560" y="1106"/>
                  </a:lnTo>
                  <a:lnTo>
                    <a:pt x="1592" y="976"/>
                  </a:lnTo>
                  <a:lnTo>
                    <a:pt x="1625" y="813"/>
                  </a:lnTo>
                  <a:lnTo>
                    <a:pt x="1592" y="651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9"/>
            <p:cNvSpPr/>
            <p:nvPr/>
          </p:nvSpPr>
          <p:spPr>
            <a:xfrm>
              <a:off x="5320082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5451909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1"/>
                  </a:lnTo>
                  <a:lnTo>
                    <a:pt x="1" y="813"/>
                  </a:lnTo>
                  <a:lnTo>
                    <a:pt x="1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28" y="1106"/>
                  </a:lnTo>
                  <a:lnTo>
                    <a:pt x="1560" y="976"/>
                  </a:lnTo>
                  <a:lnTo>
                    <a:pt x="1593" y="813"/>
                  </a:lnTo>
                  <a:lnTo>
                    <a:pt x="1560" y="651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9"/>
            <p:cNvSpPr/>
            <p:nvPr/>
          </p:nvSpPr>
          <p:spPr>
            <a:xfrm>
              <a:off x="5582673" y="452616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1"/>
                  </a:lnTo>
                  <a:lnTo>
                    <a:pt x="1" y="813"/>
                  </a:lnTo>
                  <a:lnTo>
                    <a:pt x="33" y="976"/>
                  </a:lnTo>
                  <a:lnTo>
                    <a:pt x="66" y="1106"/>
                  </a:lnTo>
                  <a:lnTo>
                    <a:pt x="131" y="1236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6"/>
                  </a:lnTo>
                  <a:lnTo>
                    <a:pt x="1560" y="1106"/>
                  </a:lnTo>
                  <a:lnTo>
                    <a:pt x="1593" y="976"/>
                  </a:lnTo>
                  <a:lnTo>
                    <a:pt x="1593" y="813"/>
                  </a:lnTo>
                  <a:lnTo>
                    <a:pt x="1593" y="651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9"/>
            <p:cNvSpPr/>
            <p:nvPr/>
          </p:nvSpPr>
          <p:spPr>
            <a:xfrm>
              <a:off x="7978450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809353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0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2"/>
                  </a:lnTo>
                  <a:lnTo>
                    <a:pt x="552" y="1365"/>
                  </a:lnTo>
                  <a:lnTo>
                    <a:pt x="682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8207553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0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2"/>
                  </a:lnTo>
                  <a:lnTo>
                    <a:pt x="585" y="1365"/>
                  </a:lnTo>
                  <a:lnTo>
                    <a:pt x="715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9"/>
            <p:cNvSpPr/>
            <p:nvPr/>
          </p:nvSpPr>
          <p:spPr>
            <a:xfrm>
              <a:off x="8322636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45" y="1365"/>
                  </a:lnTo>
                  <a:lnTo>
                    <a:pt x="975" y="1332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9"/>
            <p:cNvSpPr/>
            <p:nvPr/>
          </p:nvSpPr>
          <p:spPr>
            <a:xfrm>
              <a:off x="8437718" y="4631845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0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2"/>
                  </a:lnTo>
                  <a:lnTo>
                    <a:pt x="553" y="1365"/>
                  </a:lnTo>
                  <a:lnTo>
                    <a:pt x="683" y="1397"/>
                  </a:lnTo>
                  <a:lnTo>
                    <a:pt x="812" y="1365"/>
                  </a:lnTo>
                  <a:lnTo>
                    <a:pt x="942" y="1332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5057491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9"/>
            <p:cNvSpPr/>
            <p:nvPr/>
          </p:nvSpPr>
          <p:spPr>
            <a:xfrm>
              <a:off x="5188288" y="4638124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0"/>
                  </a:move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25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60"/>
                  </a:lnTo>
                  <a:lnTo>
                    <a:pt x="812" y="1592"/>
                  </a:lnTo>
                  <a:lnTo>
                    <a:pt x="975" y="1560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25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9"/>
            <p:cNvSpPr/>
            <p:nvPr/>
          </p:nvSpPr>
          <p:spPr>
            <a:xfrm>
              <a:off x="5320082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9"/>
            <p:cNvSpPr/>
            <p:nvPr/>
          </p:nvSpPr>
          <p:spPr>
            <a:xfrm>
              <a:off x="5451909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0"/>
                  </a:move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60"/>
                  </a:lnTo>
                  <a:lnTo>
                    <a:pt x="780" y="1592"/>
                  </a:lnTo>
                  <a:lnTo>
                    <a:pt x="943" y="1560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9"/>
            <p:cNvSpPr/>
            <p:nvPr/>
          </p:nvSpPr>
          <p:spPr>
            <a:xfrm>
              <a:off x="5582673" y="4638124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0"/>
                  </a:move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25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60"/>
                  </a:lnTo>
                  <a:lnTo>
                    <a:pt x="813" y="1592"/>
                  </a:lnTo>
                  <a:lnTo>
                    <a:pt x="976" y="1560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25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9"/>
            <p:cNvSpPr/>
            <p:nvPr/>
          </p:nvSpPr>
          <p:spPr>
            <a:xfrm>
              <a:off x="7978450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9"/>
            <p:cNvSpPr/>
            <p:nvPr/>
          </p:nvSpPr>
          <p:spPr>
            <a:xfrm>
              <a:off x="809353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6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1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6"/>
                  </a:lnTo>
                  <a:lnTo>
                    <a:pt x="682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9"/>
            <p:cNvSpPr/>
            <p:nvPr/>
          </p:nvSpPr>
          <p:spPr>
            <a:xfrm>
              <a:off x="8207553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1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6"/>
                  </a:lnTo>
                  <a:lnTo>
                    <a:pt x="715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1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6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9"/>
            <p:cNvSpPr/>
            <p:nvPr/>
          </p:nvSpPr>
          <p:spPr>
            <a:xfrm>
              <a:off x="8322636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45" y="1366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6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9"/>
            <p:cNvSpPr/>
            <p:nvPr/>
          </p:nvSpPr>
          <p:spPr>
            <a:xfrm>
              <a:off x="8437718" y="4729121"/>
              <a:ext cx="45016" cy="45048"/>
            </a:xfrm>
            <a:custGeom>
              <a:avLst/>
              <a:gdLst/>
              <a:ahLst/>
              <a:cxnLst/>
              <a:rect l="l" t="t" r="r" b="b"/>
              <a:pathLst>
                <a:path w="1398" h="1399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6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1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6"/>
                  </a:lnTo>
                  <a:lnTo>
                    <a:pt x="683" y="1398"/>
                  </a:lnTo>
                  <a:lnTo>
                    <a:pt x="812" y="1366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1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6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9"/>
            <p:cNvSpPr/>
            <p:nvPr/>
          </p:nvSpPr>
          <p:spPr>
            <a:xfrm>
              <a:off x="5057491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9"/>
            <p:cNvSpPr/>
            <p:nvPr/>
          </p:nvSpPr>
          <p:spPr>
            <a:xfrm>
              <a:off x="5188288" y="4749021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0"/>
                  </a:moveTo>
                  <a:lnTo>
                    <a:pt x="650" y="33"/>
                  </a:lnTo>
                  <a:lnTo>
                    <a:pt x="520" y="65"/>
                  </a:lnTo>
                  <a:lnTo>
                    <a:pt x="358" y="130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7"/>
                  </a:lnTo>
                  <a:lnTo>
                    <a:pt x="260" y="1365"/>
                  </a:lnTo>
                  <a:lnTo>
                    <a:pt x="358" y="1462"/>
                  </a:lnTo>
                  <a:lnTo>
                    <a:pt x="520" y="1527"/>
                  </a:lnTo>
                  <a:lnTo>
                    <a:pt x="650" y="1592"/>
                  </a:lnTo>
                  <a:lnTo>
                    <a:pt x="975" y="1592"/>
                  </a:lnTo>
                  <a:lnTo>
                    <a:pt x="1137" y="1527"/>
                  </a:lnTo>
                  <a:lnTo>
                    <a:pt x="1267" y="1462"/>
                  </a:lnTo>
                  <a:lnTo>
                    <a:pt x="1397" y="1365"/>
                  </a:lnTo>
                  <a:lnTo>
                    <a:pt x="1495" y="1267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0"/>
                  </a:lnTo>
                  <a:lnTo>
                    <a:pt x="1137" y="65"/>
                  </a:lnTo>
                  <a:lnTo>
                    <a:pt x="975" y="33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9"/>
            <p:cNvSpPr/>
            <p:nvPr/>
          </p:nvSpPr>
          <p:spPr>
            <a:xfrm>
              <a:off x="5320082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9"/>
            <p:cNvSpPr/>
            <p:nvPr/>
          </p:nvSpPr>
          <p:spPr>
            <a:xfrm>
              <a:off x="5451909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0"/>
                  </a:moveTo>
                  <a:lnTo>
                    <a:pt x="618" y="33"/>
                  </a:lnTo>
                  <a:lnTo>
                    <a:pt x="488" y="65"/>
                  </a:lnTo>
                  <a:lnTo>
                    <a:pt x="326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26" y="1462"/>
                  </a:lnTo>
                  <a:lnTo>
                    <a:pt x="488" y="1527"/>
                  </a:lnTo>
                  <a:lnTo>
                    <a:pt x="618" y="1592"/>
                  </a:lnTo>
                  <a:lnTo>
                    <a:pt x="943" y="1592"/>
                  </a:lnTo>
                  <a:lnTo>
                    <a:pt x="1105" y="1527"/>
                  </a:lnTo>
                  <a:lnTo>
                    <a:pt x="1235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0"/>
                  </a:lnTo>
                  <a:lnTo>
                    <a:pt x="1105" y="65"/>
                  </a:lnTo>
                  <a:lnTo>
                    <a:pt x="943" y="33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9"/>
            <p:cNvSpPr/>
            <p:nvPr/>
          </p:nvSpPr>
          <p:spPr>
            <a:xfrm>
              <a:off x="5582673" y="4749021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0"/>
                  </a:moveTo>
                  <a:lnTo>
                    <a:pt x="651" y="33"/>
                  </a:lnTo>
                  <a:lnTo>
                    <a:pt x="488" y="65"/>
                  </a:lnTo>
                  <a:lnTo>
                    <a:pt x="358" y="130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7"/>
                  </a:lnTo>
                  <a:lnTo>
                    <a:pt x="228" y="1365"/>
                  </a:lnTo>
                  <a:lnTo>
                    <a:pt x="358" y="1462"/>
                  </a:lnTo>
                  <a:lnTo>
                    <a:pt x="488" y="1527"/>
                  </a:lnTo>
                  <a:lnTo>
                    <a:pt x="651" y="1592"/>
                  </a:lnTo>
                  <a:lnTo>
                    <a:pt x="976" y="1592"/>
                  </a:lnTo>
                  <a:lnTo>
                    <a:pt x="1106" y="1527"/>
                  </a:lnTo>
                  <a:lnTo>
                    <a:pt x="1268" y="1462"/>
                  </a:lnTo>
                  <a:lnTo>
                    <a:pt x="1365" y="1365"/>
                  </a:lnTo>
                  <a:lnTo>
                    <a:pt x="1463" y="1267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0"/>
                  </a:lnTo>
                  <a:lnTo>
                    <a:pt x="1106" y="65"/>
                  </a:lnTo>
                  <a:lnTo>
                    <a:pt x="976" y="3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9"/>
            <p:cNvSpPr/>
            <p:nvPr/>
          </p:nvSpPr>
          <p:spPr>
            <a:xfrm>
              <a:off x="7978450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2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2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9"/>
            <p:cNvSpPr/>
            <p:nvPr/>
          </p:nvSpPr>
          <p:spPr>
            <a:xfrm>
              <a:off x="809353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2" y="1"/>
                  </a:moveTo>
                  <a:lnTo>
                    <a:pt x="422" y="33"/>
                  </a:lnTo>
                  <a:lnTo>
                    <a:pt x="292" y="98"/>
                  </a:lnTo>
                  <a:lnTo>
                    <a:pt x="195" y="195"/>
                  </a:lnTo>
                  <a:lnTo>
                    <a:pt x="97" y="293"/>
                  </a:lnTo>
                  <a:lnTo>
                    <a:pt x="32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2" y="943"/>
                  </a:lnTo>
                  <a:lnTo>
                    <a:pt x="97" y="1073"/>
                  </a:lnTo>
                  <a:lnTo>
                    <a:pt x="195" y="1170"/>
                  </a:lnTo>
                  <a:lnTo>
                    <a:pt x="292" y="1268"/>
                  </a:lnTo>
                  <a:lnTo>
                    <a:pt x="422" y="1333"/>
                  </a:lnTo>
                  <a:lnTo>
                    <a:pt x="552" y="1365"/>
                  </a:lnTo>
                  <a:lnTo>
                    <a:pt x="682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9"/>
            <p:cNvSpPr/>
            <p:nvPr/>
          </p:nvSpPr>
          <p:spPr>
            <a:xfrm>
              <a:off x="8207553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85" y="1"/>
                  </a:moveTo>
                  <a:lnTo>
                    <a:pt x="455" y="33"/>
                  </a:lnTo>
                  <a:lnTo>
                    <a:pt x="325" y="98"/>
                  </a:lnTo>
                  <a:lnTo>
                    <a:pt x="228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33" y="553"/>
                  </a:lnTo>
                  <a:lnTo>
                    <a:pt x="0" y="683"/>
                  </a:lnTo>
                  <a:lnTo>
                    <a:pt x="33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228" y="1170"/>
                  </a:lnTo>
                  <a:lnTo>
                    <a:pt x="325" y="1268"/>
                  </a:lnTo>
                  <a:lnTo>
                    <a:pt x="455" y="1333"/>
                  </a:lnTo>
                  <a:lnTo>
                    <a:pt x="585" y="1365"/>
                  </a:lnTo>
                  <a:lnTo>
                    <a:pt x="715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105" y="1268"/>
                  </a:lnTo>
                  <a:lnTo>
                    <a:pt x="1203" y="1170"/>
                  </a:lnTo>
                  <a:lnTo>
                    <a:pt x="1300" y="1073"/>
                  </a:lnTo>
                  <a:lnTo>
                    <a:pt x="1365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65" y="423"/>
                  </a:lnTo>
                  <a:lnTo>
                    <a:pt x="1300" y="293"/>
                  </a:lnTo>
                  <a:lnTo>
                    <a:pt x="1203" y="195"/>
                  </a:lnTo>
                  <a:lnTo>
                    <a:pt x="1105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9"/>
            <p:cNvSpPr/>
            <p:nvPr/>
          </p:nvSpPr>
          <p:spPr>
            <a:xfrm>
              <a:off x="8322636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130" y="293"/>
                  </a:lnTo>
                  <a:lnTo>
                    <a:pt x="65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65" y="943"/>
                  </a:lnTo>
                  <a:lnTo>
                    <a:pt x="130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45" y="1365"/>
                  </a:lnTo>
                  <a:lnTo>
                    <a:pt x="975" y="1333"/>
                  </a:lnTo>
                  <a:lnTo>
                    <a:pt x="1072" y="1268"/>
                  </a:lnTo>
                  <a:lnTo>
                    <a:pt x="1202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97" y="813"/>
                  </a:lnTo>
                  <a:lnTo>
                    <a:pt x="1397" y="683"/>
                  </a:lnTo>
                  <a:lnTo>
                    <a:pt x="1397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202" y="195"/>
                  </a:lnTo>
                  <a:lnTo>
                    <a:pt x="1072" y="98"/>
                  </a:lnTo>
                  <a:lnTo>
                    <a:pt x="975" y="33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9"/>
            <p:cNvSpPr/>
            <p:nvPr/>
          </p:nvSpPr>
          <p:spPr>
            <a:xfrm>
              <a:off x="8437718" y="4826429"/>
              <a:ext cx="45016" cy="4501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553" y="1"/>
                  </a:moveTo>
                  <a:lnTo>
                    <a:pt x="423" y="33"/>
                  </a:lnTo>
                  <a:lnTo>
                    <a:pt x="293" y="98"/>
                  </a:lnTo>
                  <a:lnTo>
                    <a:pt x="195" y="195"/>
                  </a:lnTo>
                  <a:lnTo>
                    <a:pt x="98" y="293"/>
                  </a:lnTo>
                  <a:lnTo>
                    <a:pt x="33" y="423"/>
                  </a:lnTo>
                  <a:lnTo>
                    <a:pt x="0" y="553"/>
                  </a:lnTo>
                  <a:lnTo>
                    <a:pt x="0" y="683"/>
                  </a:lnTo>
                  <a:lnTo>
                    <a:pt x="0" y="813"/>
                  </a:lnTo>
                  <a:lnTo>
                    <a:pt x="33" y="943"/>
                  </a:lnTo>
                  <a:lnTo>
                    <a:pt x="98" y="1073"/>
                  </a:lnTo>
                  <a:lnTo>
                    <a:pt x="195" y="1170"/>
                  </a:lnTo>
                  <a:lnTo>
                    <a:pt x="293" y="1268"/>
                  </a:lnTo>
                  <a:lnTo>
                    <a:pt x="423" y="1333"/>
                  </a:lnTo>
                  <a:lnTo>
                    <a:pt x="553" y="1365"/>
                  </a:lnTo>
                  <a:lnTo>
                    <a:pt x="683" y="1398"/>
                  </a:lnTo>
                  <a:lnTo>
                    <a:pt x="812" y="1365"/>
                  </a:lnTo>
                  <a:lnTo>
                    <a:pt x="942" y="1333"/>
                  </a:lnTo>
                  <a:lnTo>
                    <a:pt x="1072" y="1268"/>
                  </a:lnTo>
                  <a:lnTo>
                    <a:pt x="1170" y="1170"/>
                  </a:lnTo>
                  <a:lnTo>
                    <a:pt x="1267" y="1073"/>
                  </a:lnTo>
                  <a:lnTo>
                    <a:pt x="1332" y="943"/>
                  </a:lnTo>
                  <a:lnTo>
                    <a:pt x="1365" y="813"/>
                  </a:lnTo>
                  <a:lnTo>
                    <a:pt x="1397" y="683"/>
                  </a:lnTo>
                  <a:lnTo>
                    <a:pt x="1365" y="553"/>
                  </a:lnTo>
                  <a:lnTo>
                    <a:pt x="1332" y="423"/>
                  </a:lnTo>
                  <a:lnTo>
                    <a:pt x="1267" y="293"/>
                  </a:lnTo>
                  <a:lnTo>
                    <a:pt x="1170" y="195"/>
                  </a:lnTo>
                  <a:lnTo>
                    <a:pt x="1072" y="98"/>
                  </a:lnTo>
                  <a:lnTo>
                    <a:pt x="942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9"/>
            <p:cNvSpPr/>
            <p:nvPr/>
          </p:nvSpPr>
          <p:spPr>
            <a:xfrm>
              <a:off x="5057491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9"/>
            <p:cNvSpPr/>
            <p:nvPr/>
          </p:nvSpPr>
          <p:spPr>
            <a:xfrm>
              <a:off x="5188288" y="4860948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650" y="1"/>
                  </a:move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18"/>
                  </a:lnTo>
                  <a:lnTo>
                    <a:pt x="0" y="780"/>
                  </a:lnTo>
                  <a:lnTo>
                    <a:pt x="33" y="943"/>
                  </a:lnTo>
                  <a:lnTo>
                    <a:pt x="65" y="1105"/>
                  </a:lnTo>
                  <a:lnTo>
                    <a:pt x="163" y="1235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28"/>
                  </a:lnTo>
                  <a:lnTo>
                    <a:pt x="650" y="1560"/>
                  </a:lnTo>
                  <a:lnTo>
                    <a:pt x="812" y="1593"/>
                  </a:lnTo>
                  <a:lnTo>
                    <a:pt x="975" y="1560"/>
                  </a:lnTo>
                  <a:lnTo>
                    <a:pt x="1137" y="1528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35"/>
                  </a:lnTo>
                  <a:lnTo>
                    <a:pt x="1560" y="1105"/>
                  </a:lnTo>
                  <a:lnTo>
                    <a:pt x="1592" y="943"/>
                  </a:lnTo>
                  <a:lnTo>
                    <a:pt x="1625" y="780"/>
                  </a:lnTo>
                  <a:lnTo>
                    <a:pt x="1592" y="618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9"/>
            <p:cNvSpPr/>
            <p:nvPr/>
          </p:nvSpPr>
          <p:spPr>
            <a:xfrm>
              <a:off x="5320082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9"/>
            <p:cNvSpPr/>
            <p:nvPr/>
          </p:nvSpPr>
          <p:spPr>
            <a:xfrm>
              <a:off x="5451909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18" y="1"/>
                  </a:move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18"/>
                  </a:lnTo>
                  <a:lnTo>
                    <a:pt x="1" y="780"/>
                  </a:lnTo>
                  <a:lnTo>
                    <a:pt x="1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28"/>
                  </a:lnTo>
                  <a:lnTo>
                    <a:pt x="618" y="1560"/>
                  </a:lnTo>
                  <a:lnTo>
                    <a:pt x="780" y="1593"/>
                  </a:lnTo>
                  <a:lnTo>
                    <a:pt x="943" y="1560"/>
                  </a:lnTo>
                  <a:lnTo>
                    <a:pt x="1105" y="1528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28" y="1105"/>
                  </a:lnTo>
                  <a:lnTo>
                    <a:pt x="1560" y="943"/>
                  </a:lnTo>
                  <a:lnTo>
                    <a:pt x="1593" y="780"/>
                  </a:lnTo>
                  <a:lnTo>
                    <a:pt x="1560" y="618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9"/>
            <p:cNvSpPr/>
            <p:nvPr/>
          </p:nvSpPr>
          <p:spPr>
            <a:xfrm>
              <a:off x="5582673" y="4860948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651" y="1"/>
                  </a:move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18"/>
                  </a:lnTo>
                  <a:lnTo>
                    <a:pt x="1" y="780"/>
                  </a:lnTo>
                  <a:lnTo>
                    <a:pt x="33" y="943"/>
                  </a:lnTo>
                  <a:lnTo>
                    <a:pt x="66" y="1105"/>
                  </a:lnTo>
                  <a:lnTo>
                    <a:pt x="131" y="1235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28"/>
                  </a:lnTo>
                  <a:lnTo>
                    <a:pt x="651" y="1560"/>
                  </a:lnTo>
                  <a:lnTo>
                    <a:pt x="813" y="1593"/>
                  </a:lnTo>
                  <a:lnTo>
                    <a:pt x="976" y="1560"/>
                  </a:lnTo>
                  <a:lnTo>
                    <a:pt x="1106" y="1528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35"/>
                  </a:lnTo>
                  <a:lnTo>
                    <a:pt x="1560" y="1105"/>
                  </a:lnTo>
                  <a:lnTo>
                    <a:pt x="1593" y="943"/>
                  </a:lnTo>
                  <a:lnTo>
                    <a:pt x="1593" y="780"/>
                  </a:lnTo>
                  <a:lnTo>
                    <a:pt x="1593" y="618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9"/>
            <p:cNvSpPr/>
            <p:nvPr/>
          </p:nvSpPr>
          <p:spPr>
            <a:xfrm>
              <a:off x="6509785" y="4900033"/>
              <a:ext cx="442557" cy="443587"/>
            </a:xfrm>
            <a:custGeom>
              <a:avLst/>
              <a:gdLst/>
              <a:ahLst/>
              <a:cxnLst/>
              <a:rect l="l" t="t" r="r" b="b"/>
              <a:pathLst>
                <a:path w="13744" h="13776" extrusionOk="0">
                  <a:moveTo>
                    <a:pt x="6856" y="0"/>
                  </a:moveTo>
                  <a:lnTo>
                    <a:pt x="6174" y="65"/>
                  </a:lnTo>
                  <a:lnTo>
                    <a:pt x="5491" y="163"/>
                  </a:lnTo>
                  <a:lnTo>
                    <a:pt x="4809" y="325"/>
                  </a:lnTo>
                  <a:lnTo>
                    <a:pt x="4192" y="553"/>
                  </a:lnTo>
                  <a:lnTo>
                    <a:pt x="3575" y="845"/>
                  </a:lnTo>
                  <a:lnTo>
                    <a:pt x="3022" y="1202"/>
                  </a:lnTo>
                  <a:lnTo>
                    <a:pt x="2502" y="1592"/>
                  </a:lnTo>
                  <a:lnTo>
                    <a:pt x="2015" y="2047"/>
                  </a:lnTo>
                  <a:lnTo>
                    <a:pt x="1560" y="2534"/>
                  </a:lnTo>
                  <a:lnTo>
                    <a:pt x="1170" y="3054"/>
                  </a:lnTo>
                  <a:lnTo>
                    <a:pt x="813" y="3607"/>
                  </a:lnTo>
                  <a:lnTo>
                    <a:pt x="521" y="4224"/>
                  </a:lnTo>
                  <a:lnTo>
                    <a:pt x="293" y="4841"/>
                  </a:lnTo>
                  <a:lnTo>
                    <a:pt x="131" y="5524"/>
                  </a:lnTo>
                  <a:lnTo>
                    <a:pt x="33" y="6206"/>
                  </a:lnTo>
                  <a:lnTo>
                    <a:pt x="1" y="6888"/>
                  </a:lnTo>
                  <a:lnTo>
                    <a:pt x="33" y="7603"/>
                  </a:lnTo>
                  <a:lnTo>
                    <a:pt x="131" y="8285"/>
                  </a:lnTo>
                  <a:lnTo>
                    <a:pt x="293" y="8935"/>
                  </a:lnTo>
                  <a:lnTo>
                    <a:pt x="521" y="9585"/>
                  </a:lnTo>
                  <a:lnTo>
                    <a:pt x="813" y="10170"/>
                  </a:lnTo>
                  <a:lnTo>
                    <a:pt x="1170" y="10754"/>
                  </a:lnTo>
                  <a:lnTo>
                    <a:pt x="1560" y="11274"/>
                  </a:lnTo>
                  <a:lnTo>
                    <a:pt x="2015" y="11762"/>
                  </a:lnTo>
                  <a:lnTo>
                    <a:pt x="2502" y="12216"/>
                  </a:lnTo>
                  <a:lnTo>
                    <a:pt x="3022" y="12606"/>
                  </a:lnTo>
                  <a:lnTo>
                    <a:pt x="3575" y="12964"/>
                  </a:lnTo>
                  <a:lnTo>
                    <a:pt x="4192" y="13224"/>
                  </a:lnTo>
                  <a:lnTo>
                    <a:pt x="4809" y="13484"/>
                  </a:lnTo>
                  <a:lnTo>
                    <a:pt x="5491" y="13646"/>
                  </a:lnTo>
                  <a:lnTo>
                    <a:pt x="6174" y="13743"/>
                  </a:lnTo>
                  <a:lnTo>
                    <a:pt x="6856" y="13776"/>
                  </a:lnTo>
                  <a:lnTo>
                    <a:pt x="7571" y="13743"/>
                  </a:lnTo>
                  <a:lnTo>
                    <a:pt x="8253" y="13646"/>
                  </a:lnTo>
                  <a:lnTo>
                    <a:pt x="8903" y="13484"/>
                  </a:lnTo>
                  <a:lnTo>
                    <a:pt x="9553" y="13224"/>
                  </a:lnTo>
                  <a:lnTo>
                    <a:pt x="10138" y="12964"/>
                  </a:lnTo>
                  <a:lnTo>
                    <a:pt x="10722" y="12606"/>
                  </a:lnTo>
                  <a:lnTo>
                    <a:pt x="11242" y="12216"/>
                  </a:lnTo>
                  <a:lnTo>
                    <a:pt x="11730" y="11762"/>
                  </a:lnTo>
                  <a:lnTo>
                    <a:pt x="12184" y="11274"/>
                  </a:lnTo>
                  <a:lnTo>
                    <a:pt x="12574" y="10754"/>
                  </a:lnTo>
                  <a:lnTo>
                    <a:pt x="12932" y="10170"/>
                  </a:lnTo>
                  <a:lnTo>
                    <a:pt x="13224" y="9585"/>
                  </a:lnTo>
                  <a:lnTo>
                    <a:pt x="13452" y="8935"/>
                  </a:lnTo>
                  <a:lnTo>
                    <a:pt x="13614" y="8285"/>
                  </a:lnTo>
                  <a:lnTo>
                    <a:pt x="13711" y="7603"/>
                  </a:lnTo>
                  <a:lnTo>
                    <a:pt x="13744" y="6888"/>
                  </a:lnTo>
                  <a:lnTo>
                    <a:pt x="13711" y="6206"/>
                  </a:lnTo>
                  <a:lnTo>
                    <a:pt x="13614" y="5524"/>
                  </a:lnTo>
                  <a:lnTo>
                    <a:pt x="13452" y="4841"/>
                  </a:lnTo>
                  <a:lnTo>
                    <a:pt x="13224" y="4224"/>
                  </a:lnTo>
                  <a:lnTo>
                    <a:pt x="12932" y="3607"/>
                  </a:lnTo>
                  <a:lnTo>
                    <a:pt x="12574" y="3054"/>
                  </a:lnTo>
                  <a:lnTo>
                    <a:pt x="12184" y="2534"/>
                  </a:lnTo>
                  <a:lnTo>
                    <a:pt x="11730" y="2047"/>
                  </a:lnTo>
                  <a:lnTo>
                    <a:pt x="11242" y="1592"/>
                  </a:lnTo>
                  <a:lnTo>
                    <a:pt x="10722" y="1202"/>
                  </a:lnTo>
                  <a:lnTo>
                    <a:pt x="10138" y="845"/>
                  </a:lnTo>
                  <a:lnTo>
                    <a:pt x="9553" y="553"/>
                  </a:lnTo>
                  <a:lnTo>
                    <a:pt x="8903" y="325"/>
                  </a:lnTo>
                  <a:lnTo>
                    <a:pt x="8253" y="163"/>
                  </a:lnTo>
                  <a:lnTo>
                    <a:pt x="7571" y="6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7DA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9"/>
            <p:cNvSpPr/>
            <p:nvPr/>
          </p:nvSpPr>
          <p:spPr>
            <a:xfrm>
              <a:off x="5057491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9"/>
            <p:cNvSpPr/>
            <p:nvPr/>
          </p:nvSpPr>
          <p:spPr>
            <a:xfrm>
              <a:off x="5188288" y="4971845"/>
              <a:ext cx="52325" cy="51295"/>
            </a:xfrm>
            <a:custGeom>
              <a:avLst/>
              <a:gdLst/>
              <a:ahLst/>
              <a:cxnLst/>
              <a:rect l="l" t="t" r="r" b="b"/>
              <a:pathLst>
                <a:path w="1625" h="1593" extrusionOk="0">
                  <a:moveTo>
                    <a:pt x="812" y="1"/>
                  </a:moveTo>
                  <a:lnTo>
                    <a:pt x="650" y="33"/>
                  </a:lnTo>
                  <a:lnTo>
                    <a:pt x="520" y="66"/>
                  </a:lnTo>
                  <a:lnTo>
                    <a:pt x="358" y="131"/>
                  </a:lnTo>
                  <a:lnTo>
                    <a:pt x="260" y="228"/>
                  </a:lnTo>
                  <a:lnTo>
                    <a:pt x="163" y="358"/>
                  </a:lnTo>
                  <a:lnTo>
                    <a:pt x="65" y="488"/>
                  </a:lnTo>
                  <a:lnTo>
                    <a:pt x="33" y="650"/>
                  </a:lnTo>
                  <a:lnTo>
                    <a:pt x="0" y="813"/>
                  </a:lnTo>
                  <a:lnTo>
                    <a:pt x="33" y="975"/>
                  </a:lnTo>
                  <a:lnTo>
                    <a:pt x="65" y="1105"/>
                  </a:lnTo>
                  <a:lnTo>
                    <a:pt x="163" y="1268"/>
                  </a:lnTo>
                  <a:lnTo>
                    <a:pt x="260" y="1365"/>
                  </a:lnTo>
                  <a:lnTo>
                    <a:pt x="358" y="1463"/>
                  </a:lnTo>
                  <a:lnTo>
                    <a:pt x="520" y="1560"/>
                  </a:lnTo>
                  <a:lnTo>
                    <a:pt x="650" y="1593"/>
                  </a:lnTo>
                  <a:lnTo>
                    <a:pt x="975" y="1593"/>
                  </a:lnTo>
                  <a:lnTo>
                    <a:pt x="1137" y="1560"/>
                  </a:lnTo>
                  <a:lnTo>
                    <a:pt x="1267" y="1463"/>
                  </a:lnTo>
                  <a:lnTo>
                    <a:pt x="1397" y="1365"/>
                  </a:lnTo>
                  <a:lnTo>
                    <a:pt x="1495" y="1268"/>
                  </a:lnTo>
                  <a:lnTo>
                    <a:pt x="1560" y="1105"/>
                  </a:lnTo>
                  <a:lnTo>
                    <a:pt x="1592" y="975"/>
                  </a:lnTo>
                  <a:lnTo>
                    <a:pt x="1625" y="813"/>
                  </a:lnTo>
                  <a:lnTo>
                    <a:pt x="1592" y="650"/>
                  </a:lnTo>
                  <a:lnTo>
                    <a:pt x="1560" y="488"/>
                  </a:lnTo>
                  <a:lnTo>
                    <a:pt x="1495" y="358"/>
                  </a:lnTo>
                  <a:lnTo>
                    <a:pt x="1397" y="228"/>
                  </a:lnTo>
                  <a:lnTo>
                    <a:pt x="1267" y="131"/>
                  </a:lnTo>
                  <a:lnTo>
                    <a:pt x="1137" y="66"/>
                  </a:lnTo>
                  <a:lnTo>
                    <a:pt x="975" y="3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9"/>
            <p:cNvSpPr/>
            <p:nvPr/>
          </p:nvSpPr>
          <p:spPr>
            <a:xfrm>
              <a:off x="5320082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9"/>
            <p:cNvSpPr/>
            <p:nvPr/>
          </p:nvSpPr>
          <p:spPr>
            <a:xfrm>
              <a:off x="5451909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780" y="1"/>
                  </a:moveTo>
                  <a:lnTo>
                    <a:pt x="618" y="33"/>
                  </a:lnTo>
                  <a:lnTo>
                    <a:pt x="488" y="66"/>
                  </a:lnTo>
                  <a:lnTo>
                    <a:pt x="326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1" y="650"/>
                  </a:lnTo>
                  <a:lnTo>
                    <a:pt x="1" y="813"/>
                  </a:lnTo>
                  <a:lnTo>
                    <a:pt x="1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26" y="1463"/>
                  </a:lnTo>
                  <a:lnTo>
                    <a:pt x="488" y="1560"/>
                  </a:lnTo>
                  <a:lnTo>
                    <a:pt x="618" y="1593"/>
                  </a:lnTo>
                  <a:lnTo>
                    <a:pt x="943" y="1593"/>
                  </a:lnTo>
                  <a:lnTo>
                    <a:pt x="1105" y="1560"/>
                  </a:lnTo>
                  <a:lnTo>
                    <a:pt x="1235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28" y="1105"/>
                  </a:lnTo>
                  <a:lnTo>
                    <a:pt x="1560" y="975"/>
                  </a:lnTo>
                  <a:lnTo>
                    <a:pt x="1593" y="813"/>
                  </a:lnTo>
                  <a:lnTo>
                    <a:pt x="1560" y="650"/>
                  </a:lnTo>
                  <a:lnTo>
                    <a:pt x="1528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35" y="131"/>
                  </a:lnTo>
                  <a:lnTo>
                    <a:pt x="1105" y="66"/>
                  </a:lnTo>
                  <a:lnTo>
                    <a:pt x="943" y="33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9"/>
            <p:cNvSpPr/>
            <p:nvPr/>
          </p:nvSpPr>
          <p:spPr>
            <a:xfrm>
              <a:off x="5582673" y="4971845"/>
              <a:ext cx="51295" cy="51295"/>
            </a:xfrm>
            <a:custGeom>
              <a:avLst/>
              <a:gdLst/>
              <a:ahLst/>
              <a:cxnLst/>
              <a:rect l="l" t="t" r="r" b="b"/>
              <a:pathLst>
                <a:path w="1593" h="1593" extrusionOk="0">
                  <a:moveTo>
                    <a:pt x="813" y="1"/>
                  </a:moveTo>
                  <a:lnTo>
                    <a:pt x="651" y="33"/>
                  </a:lnTo>
                  <a:lnTo>
                    <a:pt x="488" y="66"/>
                  </a:lnTo>
                  <a:lnTo>
                    <a:pt x="358" y="131"/>
                  </a:lnTo>
                  <a:lnTo>
                    <a:pt x="228" y="228"/>
                  </a:lnTo>
                  <a:lnTo>
                    <a:pt x="131" y="358"/>
                  </a:lnTo>
                  <a:lnTo>
                    <a:pt x="66" y="488"/>
                  </a:lnTo>
                  <a:lnTo>
                    <a:pt x="33" y="650"/>
                  </a:lnTo>
                  <a:lnTo>
                    <a:pt x="1" y="813"/>
                  </a:lnTo>
                  <a:lnTo>
                    <a:pt x="33" y="975"/>
                  </a:lnTo>
                  <a:lnTo>
                    <a:pt x="66" y="1105"/>
                  </a:lnTo>
                  <a:lnTo>
                    <a:pt x="131" y="1268"/>
                  </a:lnTo>
                  <a:lnTo>
                    <a:pt x="228" y="1365"/>
                  </a:lnTo>
                  <a:lnTo>
                    <a:pt x="358" y="1463"/>
                  </a:lnTo>
                  <a:lnTo>
                    <a:pt x="488" y="1560"/>
                  </a:lnTo>
                  <a:lnTo>
                    <a:pt x="651" y="1593"/>
                  </a:lnTo>
                  <a:lnTo>
                    <a:pt x="976" y="1593"/>
                  </a:lnTo>
                  <a:lnTo>
                    <a:pt x="1106" y="1560"/>
                  </a:lnTo>
                  <a:lnTo>
                    <a:pt x="1268" y="1463"/>
                  </a:lnTo>
                  <a:lnTo>
                    <a:pt x="1365" y="1365"/>
                  </a:lnTo>
                  <a:lnTo>
                    <a:pt x="1463" y="1268"/>
                  </a:lnTo>
                  <a:lnTo>
                    <a:pt x="1560" y="1105"/>
                  </a:lnTo>
                  <a:lnTo>
                    <a:pt x="1593" y="975"/>
                  </a:lnTo>
                  <a:lnTo>
                    <a:pt x="1593" y="813"/>
                  </a:lnTo>
                  <a:lnTo>
                    <a:pt x="1593" y="650"/>
                  </a:lnTo>
                  <a:lnTo>
                    <a:pt x="1560" y="488"/>
                  </a:lnTo>
                  <a:lnTo>
                    <a:pt x="1463" y="358"/>
                  </a:lnTo>
                  <a:lnTo>
                    <a:pt x="1365" y="228"/>
                  </a:lnTo>
                  <a:lnTo>
                    <a:pt x="1268" y="131"/>
                  </a:lnTo>
                  <a:lnTo>
                    <a:pt x="1106" y="66"/>
                  </a:lnTo>
                  <a:lnTo>
                    <a:pt x="976" y="3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0800" y="40385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edoka One"/>
              <a:buNone/>
              <a:defRPr sz="28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/>
              <a:buChar char="●"/>
              <a:defRPr sz="180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●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○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Char char="■"/>
              <a:defRPr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74" r:id="rId5"/>
    <p:sldLayoutId id="2147483675" r:id="rId6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32"/>
          <p:cNvSpPr txBox="1">
            <a:spLocks noGrp="1"/>
          </p:cNvSpPr>
          <p:nvPr>
            <p:ph type="ctrTitle"/>
          </p:nvPr>
        </p:nvSpPr>
        <p:spPr>
          <a:xfrm>
            <a:off x="2356752" y="1902750"/>
            <a:ext cx="4430495" cy="13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Design of Automation Systems for Experimental Facilities</a:t>
            </a:r>
            <a:endParaRPr sz="2800" dirty="0"/>
          </a:p>
        </p:txBody>
      </p:sp>
      <p:sp>
        <p:nvSpPr>
          <p:cNvPr id="1790" name="Google Shape;1790;p32"/>
          <p:cNvSpPr txBox="1">
            <a:spLocks noGrp="1"/>
          </p:cNvSpPr>
          <p:nvPr>
            <p:ph type="subTitle" idx="1"/>
          </p:nvPr>
        </p:nvSpPr>
        <p:spPr>
          <a:xfrm>
            <a:off x="2564850" y="3476540"/>
            <a:ext cx="40143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Task </a:t>
            </a:r>
            <a:r>
              <a:rPr lang="en" dirty="0" smtClean="0"/>
              <a:t>2 (Architecture, functional decomposition)</a:t>
            </a:r>
            <a:endParaRPr dirty="0"/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>
          <a:extLst>
            <a:ext uri="{FF2B5EF4-FFF2-40B4-BE49-F238E27FC236}">
              <a16:creationId xmlns:a16="http://schemas.microsoft.com/office/drawing/2014/main" xmlns="" id="{44DB073E-1341-034A-86A5-466611CC9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33">
            <a:extLst>
              <a:ext uri="{FF2B5EF4-FFF2-40B4-BE49-F238E27FC236}">
                <a16:creationId xmlns:a16="http://schemas.microsoft.com/office/drawing/2014/main" xmlns="" id="{C85E5CDD-1697-ED7A-DE39-2EBD573727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590137" y="32311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SPD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C5B3B8-8B7C-4CCF-89E9-B169A0415D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4099560" y="794020"/>
            <a:ext cx="4964650" cy="3336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E439E8-09DD-09CD-7AF7-0FE99F597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0" y="3178283"/>
            <a:ext cx="2377646" cy="432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482CFB-2654-CD45-234F-EC16DF3EA4CA}"/>
              </a:ext>
            </a:extLst>
          </p:cNvPr>
          <p:cNvSpPr txBox="1"/>
          <p:nvPr/>
        </p:nvSpPr>
        <p:spPr>
          <a:xfrm>
            <a:off x="762000" y="3240821"/>
            <a:ext cx="1386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CF612B-7A41-9F67-E5BF-5118A72896FD}"/>
              </a:ext>
            </a:extLst>
          </p:cNvPr>
          <p:cNvSpPr txBox="1"/>
          <p:nvPr/>
        </p:nvSpPr>
        <p:spPr>
          <a:xfrm>
            <a:off x="-7414" y="3610816"/>
            <a:ext cx="4206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Includes measurement channels built into the front end electronics and DAQ of the detector part, I/O devices, and low and high voltage power supplies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C90A01-FD78-94F7-6524-3CBC6704F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2" y="1945402"/>
            <a:ext cx="2377646" cy="4328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ADD9A7-A076-1EF6-45A2-59CF7B190751}"/>
              </a:ext>
            </a:extLst>
          </p:cNvPr>
          <p:cNvSpPr txBox="1"/>
          <p:nvPr/>
        </p:nvSpPr>
        <p:spPr>
          <a:xfrm>
            <a:off x="741045" y="2000364"/>
            <a:ext cx="1428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Middle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CF4E42-AB2B-EB91-1DE4-CC2E9B1F0DC8}"/>
              </a:ext>
            </a:extLst>
          </p:cNvPr>
          <p:cNvSpPr txBox="1"/>
          <p:nvPr/>
        </p:nvSpPr>
        <p:spPr>
          <a:xfrm>
            <a:off x="0" y="2432567"/>
            <a:ext cx="3993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Represented by programmable logic controllers and integrated ready-made and custom-made subsystems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223FCE1-14DC-C260-6862-8DDDF8929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0" y="903686"/>
            <a:ext cx="2377646" cy="4328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FC212EE-0143-E2FF-C909-46C563F8305A}"/>
              </a:ext>
            </a:extLst>
          </p:cNvPr>
          <p:cNvSpPr txBox="1"/>
          <p:nvPr/>
        </p:nvSpPr>
        <p:spPr>
          <a:xfrm>
            <a:off x="762000" y="966225"/>
            <a:ext cx="1407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5BC075-1354-00FD-8F8C-F5BEAD1D51C3}"/>
              </a:ext>
            </a:extLst>
          </p:cNvPr>
          <p:cNvSpPr txBox="1"/>
          <p:nvPr/>
        </p:nvSpPr>
        <p:spPr>
          <a:xfrm>
            <a:off x="-22860" y="133654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provide human-machine interface for operators, communicate with the external world(accelerators)</a:t>
            </a:r>
          </a:p>
        </p:txBody>
      </p:sp>
    </p:spTree>
    <p:extLst>
      <p:ext uri="{BB962C8B-B14F-4D97-AF65-F5344CB8AC3E}">
        <p14:creationId xmlns:p14="http://schemas.microsoft.com/office/powerpoint/2010/main" val="40251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39" y="105254"/>
            <a:ext cx="5522856" cy="503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59260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1" name="Google Shape;1801;p34"/>
          <p:cNvGrpSpPr/>
          <p:nvPr/>
        </p:nvGrpSpPr>
        <p:grpSpPr>
          <a:xfrm>
            <a:off x="4958025" y="1115950"/>
            <a:ext cx="3238500" cy="3949430"/>
            <a:chOff x="4958025" y="1072450"/>
            <a:chExt cx="3238500" cy="1662600"/>
          </a:xfrm>
        </p:grpSpPr>
        <p:sp>
          <p:nvSpPr>
            <p:cNvPr id="1802" name="Google Shape;1802;p34"/>
            <p:cNvSpPr/>
            <p:nvPr/>
          </p:nvSpPr>
          <p:spPr>
            <a:xfrm flipH="1">
              <a:off x="4958025" y="1148650"/>
              <a:ext cx="3238500" cy="1586400"/>
            </a:xfrm>
            <a:prstGeom prst="roundRect">
              <a:avLst>
                <a:gd name="adj" fmla="val 14027"/>
              </a:avLst>
            </a:prstGeom>
            <a:solidFill>
              <a:schemeClr val="lt1"/>
            </a:solidFill>
            <a:ln>
              <a:noFill/>
            </a:ln>
            <a:effectLst>
              <a:outerShdw dist="95250" dir="2100000" algn="bl" rotWithShape="0">
                <a:srgbClr val="CDD9E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4"/>
            <p:cNvSpPr/>
            <p:nvPr/>
          </p:nvSpPr>
          <p:spPr>
            <a:xfrm>
              <a:off x="6273975" y="1072450"/>
              <a:ext cx="606600" cy="19762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dist="57150" dir="300000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34"/>
          <p:cNvGrpSpPr/>
          <p:nvPr/>
        </p:nvGrpSpPr>
        <p:grpSpPr>
          <a:xfrm>
            <a:off x="957525" y="1190861"/>
            <a:ext cx="3238500" cy="3874520"/>
            <a:chOff x="957525" y="1121915"/>
            <a:chExt cx="3238500" cy="1618535"/>
          </a:xfrm>
        </p:grpSpPr>
        <p:sp>
          <p:nvSpPr>
            <p:cNvPr id="1811" name="Google Shape;1811;p34"/>
            <p:cNvSpPr/>
            <p:nvPr/>
          </p:nvSpPr>
          <p:spPr>
            <a:xfrm flipH="1">
              <a:off x="957525" y="1154050"/>
              <a:ext cx="3238500" cy="1586400"/>
            </a:xfrm>
            <a:prstGeom prst="roundRect">
              <a:avLst>
                <a:gd name="adj" fmla="val 13788"/>
              </a:avLst>
            </a:prstGeom>
            <a:solidFill>
              <a:schemeClr val="lt1"/>
            </a:solidFill>
            <a:ln>
              <a:noFill/>
            </a:ln>
            <a:effectLst>
              <a:outerShdw dist="95250" dir="2100000" algn="bl" rotWithShape="0">
                <a:srgbClr val="CDD9E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4"/>
            <p:cNvSpPr/>
            <p:nvPr/>
          </p:nvSpPr>
          <p:spPr>
            <a:xfrm>
              <a:off x="2273475" y="1121915"/>
              <a:ext cx="606600" cy="16481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dist="57150" dir="300000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3" name="Google Shape;1813;p34"/>
          <p:cNvSpPr txBox="1">
            <a:spLocks noGrp="1"/>
          </p:cNvSpPr>
          <p:nvPr>
            <p:ph type="subTitle" idx="1"/>
          </p:nvPr>
        </p:nvSpPr>
        <p:spPr>
          <a:xfrm>
            <a:off x="907200" y="3031479"/>
            <a:ext cx="333915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400" b="1" i="1" dirty="0" err="1"/>
              <a:t>Vertexing</a:t>
            </a:r>
            <a:r>
              <a:rPr lang="en-US" sz="1400" b="1" i="1" dirty="0"/>
              <a:t> and Tracking Techniques:</a:t>
            </a:r>
          </a:p>
          <a:p>
            <a:pPr marL="0" lvl="0" indent="0"/>
            <a:r>
              <a:rPr lang="en-US" sz="1400" b="1" dirty="0"/>
              <a:t>ALICE’s Inner Tracking System </a:t>
            </a:r>
            <a:r>
              <a:rPr lang="en-US" sz="1400" dirty="0"/>
              <a:t>(ITS) and </a:t>
            </a:r>
            <a:r>
              <a:rPr lang="en-US" sz="1400" b="1" dirty="0"/>
              <a:t>Time Projection Chamber </a:t>
            </a:r>
            <a:r>
              <a:rPr lang="en-US" sz="1400" dirty="0"/>
              <a:t>(TPC) </a:t>
            </a:r>
            <a:r>
              <a:rPr lang="en-US" sz="1400" dirty="0" smtClean="0"/>
              <a:t>provide </a:t>
            </a:r>
            <a:r>
              <a:rPr lang="en-US" sz="1400" dirty="0"/>
              <a:t>tracking and </a:t>
            </a:r>
            <a:r>
              <a:rPr lang="en-US" sz="1400" dirty="0" err="1"/>
              <a:t>vertexing</a:t>
            </a:r>
            <a:r>
              <a:rPr lang="en-US" sz="1400" dirty="0"/>
              <a:t> information.</a:t>
            </a:r>
          </a:p>
          <a:p>
            <a:pPr marL="0" lvl="0" indent="0"/>
            <a:r>
              <a:rPr lang="en-US" sz="1400" dirty="0" smtClean="0"/>
              <a:t>SPD </a:t>
            </a:r>
            <a:r>
              <a:rPr lang="en-US" sz="1400" dirty="0"/>
              <a:t>can adopt similar techniques for </a:t>
            </a:r>
            <a:r>
              <a:rPr lang="en-US" sz="1400" b="1" dirty="0"/>
              <a:t>efficient track reconstruction </a:t>
            </a:r>
            <a:r>
              <a:rPr lang="en-US" sz="1400" dirty="0"/>
              <a:t>and </a:t>
            </a:r>
            <a:r>
              <a:rPr lang="en-US" sz="1400" b="1" dirty="0"/>
              <a:t>vertex determination</a:t>
            </a:r>
            <a:r>
              <a:rPr lang="en-US" sz="1400" dirty="0"/>
              <a:t>.</a:t>
            </a:r>
          </a:p>
          <a:p>
            <a:pPr marL="0" lvl="0" indent="0"/>
            <a:r>
              <a:rPr lang="en-US" sz="1400" dirty="0" smtClean="0"/>
              <a:t>Taking advantage of  </a:t>
            </a:r>
            <a:r>
              <a:rPr lang="en-US" sz="1400" dirty="0"/>
              <a:t>the ITS-like </a:t>
            </a:r>
            <a:r>
              <a:rPr lang="en-US" sz="1400" b="1" dirty="0"/>
              <a:t>silicon pixel sensors </a:t>
            </a:r>
            <a:r>
              <a:rPr lang="en-US" sz="1400" dirty="0"/>
              <a:t>in the SPD can enhance its tracking capabilities.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818" name="Google Shape;1818;p34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Valuable Insights from ALICE that can be beneficial to use in SPD </a:t>
            </a:r>
            <a:endParaRPr dirty="0"/>
          </a:p>
        </p:txBody>
      </p:sp>
      <p:sp>
        <p:nvSpPr>
          <p:cNvPr id="1822" name="Google Shape;1822;p34"/>
          <p:cNvSpPr txBox="1">
            <a:spLocks noGrp="1"/>
          </p:cNvSpPr>
          <p:nvPr>
            <p:ph type="title" idx="2"/>
          </p:nvPr>
        </p:nvSpPr>
        <p:spPr>
          <a:xfrm>
            <a:off x="2312925" y="1278563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823" name="Google Shape;1823;p34"/>
          <p:cNvSpPr txBox="1">
            <a:spLocks noGrp="1"/>
          </p:cNvSpPr>
          <p:nvPr>
            <p:ph type="title" idx="9"/>
          </p:nvPr>
        </p:nvSpPr>
        <p:spPr>
          <a:xfrm>
            <a:off x="6313425" y="1261450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7"/>
          </p:nvPr>
        </p:nvSpPr>
        <p:spPr>
          <a:xfrm>
            <a:off x="4787946" y="2946233"/>
            <a:ext cx="3336399" cy="440700"/>
          </a:xfrm>
        </p:spPr>
        <p:txBody>
          <a:bodyPr/>
          <a:lstStyle/>
          <a:p>
            <a:r>
              <a:rPr lang="en-US" sz="1400" b="1" i="1" dirty="0"/>
              <a:t>Global Tracking </a:t>
            </a:r>
            <a:r>
              <a:rPr lang="en-US" sz="1400" b="1" i="1" dirty="0" smtClean="0"/>
              <a:t>Strategy</a:t>
            </a:r>
            <a:r>
              <a:rPr lang="en-US" sz="1400" i="1" dirty="0" smtClean="0"/>
              <a:t>:</a:t>
            </a:r>
            <a:endParaRPr lang="en-US" sz="1400" i="1" dirty="0"/>
          </a:p>
          <a:p>
            <a:r>
              <a:rPr lang="en-US" sz="1400" dirty="0"/>
              <a:t>ALICE employs a global tracking approach by combining information from </a:t>
            </a:r>
            <a:r>
              <a:rPr lang="en-US" sz="1400" b="1" dirty="0"/>
              <a:t>multiple detectors.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SPD can benefit from a similar strategy to </a:t>
            </a:r>
            <a:r>
              <a:rPr lang="en-US" sz="1400" b="1" dirty="0"/>
              <a:t>improve overall tracking efficiency</a:t>
            </a:r>
            <a:r>
              <a:rPr lang="en-US" sz="1400" dirty="0"/>
              <a:t>.</a:t>
            </a:r>
          </a:p>
          <a:p>
            <a:r>
              <a:rPr lang="en-US" sz="1400" dirty="0"/>
              <a:t>Collaborating with other detectors (such as the TPC) during track reconstruction can enhance the SPD’s performance.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1" name="Google Shape;1801;p34"/>
          <p:cNvGrpSpPr/>
          <p:nvPr/>
        </p:nvGrpSpPr>
        <p:grpSpPr>
          <a:xfrm>
            <a:off x="4958025" y="1115950"/>
            <a:ext cx="3238500" cy="3949430"/>
            <a:chOff x="4958025" y="1072450"/>
            <a:chExt cx="3238500" cy="1662600"/>
          </a:xfrm>
        </p:grpSpPr>
        <p:sp>
          <p:nvSpPr>
            <p:cNvPr id="1802" name="Google Shape;1802;p34"/>
            <p:cNvSpPr/>
            <p:nvPr/>
          </p:nvSpPr>
          <p:spPr>
            <a:xfrm flipH="1">
              <a:off x="4958025" y="1148650"/>
              <a:ext cx="3238500" cy="1586400"/>
            </a:xfrm>
            <a:prstGeom prst="roundRect">
              <a:avLst>
                <a:gd name="adj" fmla="val 14027"/>
              </a:avLst>
            </a:prstGeom>
            <a:solidFill>
              <a:schemeClr val="lt1"/>
            </a:solidFill>
            <a:ln>
              <a:noFill/>
            </a:ln>
            <a:effectLst>
              <a:outerShdw dist="95250" dir="2100000" algn="bl" rotWithShape="0">
                <a:srgbClr val="CDD9E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4"/>
            <p:cNvSpPr/>
            <p:nvPr/>
          </p:nvSpPr>
          <p:spPr>
            <a:xfrm>
              <a:off x="6273975" y="1072450"/>
              <a:ext cx="606600" cy="19762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dist="57150" dir="300000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34"/>
          <p:cNvGrpSpPr/>
          <p:nvPr/>
        </p:nvGrpSpPr>
        <p:grpSpPr>
          <a:xfrm>
            <a:off x="957525" y="1072449"/>
            <a:ext cx="3238500" cy="3992931"/>
            <a:chOff x="957525" y="1072450"/>
            <a:chExt cx="3238500" cy="1668000"/>
          </a:xfrm>
        </p:grpSpPr>
        <p:sp>
          <p:nvSpPr>
            <p:cNvPr id="1811" name="Google Shape;1811;p34"/>
            <p:cNvSpPr/>
            <p:nvPr/>
          </p:nvSpPr>
          <p:spPr>
            <a:xfrm flipH="1">
              <a:off x="957525" y="1154050"/>
              <a:ext cx="3238500" cy="1586400"/>
            </a:xfrm>
            <a:prstGeom prst="roundRect">
              <a:avLst>
                <a:gd name="adj" fmla="val 13788"/>
              </a:avLst>
            </a:prstGeom>
            <a:solidFill>
              <a:schemeClr val="lt1"/>
            </a:solidFill>
            <a:ln>
              <a:noFill/>
            </a:ln>
            <a:effectLst>
              <a:outerShdw dist="95250" dir="2100000" algn="bl" rotWithShape="0">
                <a:srgbClr val="CDD9E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4"/>
            <p:cNvSpPr/>
            <p:nvPr/>
          </p:nvSpPr>
          <p:spPr>
            <a:xfrm>
              <a:off x="2273475" y="1072450"/>
              <a:ext cx="606600" cy="16481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dist="57150" dir="3000000" algn="bl" rotWithShape="0">
                <a:schemeClr val="accent5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3" name="Google Shape;1813;p34"/>
          <p:cNvSpPr txBox="1">
            <a:spLocks noGrp="1"/>
          </p:cNvSpPr>
          <p:nvPr>
            <p:ph type="subTitle" idx="1"/>
          </p:nvPr>
        </p:nvSpPr>
        <p:spPr>
          <a:xfrm>
            <a:off x="856875" y="2794655"/>
            <a:ext cx="333915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400" b="1" i="1" dirty="0"/>
              <a:t>Particle Identification (PID):</a:t>
            </a:r>
          </a:p>
          <a:p>
            <a:pPr marL="0" lvl="0" indent="0"/>
            <a:r>
              <a:rPr lang="en-US" sz="1400" dirty="0"/>
              <a:t>ALICE’s TPC plays a vital role in PID by </a:t>
            </a:r>
            <a:r>
              <a:rPr lang="en-US" sz="1400" b="1" dirty="0"/>
              <a:t>measuring particle </a:t>
            </a:r>
            <a:r>
              <a:rPr lang="en-US" sz="1400" b="1" dirty="0" smtClean="0"/>
              <a:t>momentu</a:t>
            </a:r>
            <a:r>
              <a:rPr lang="en-US" sz="1400" b="1" dirty="0"/>
              <a:t>m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lvl="0" indent="0"/>
            <a:r>
              <a:rPr lang="en-US" sz="1400" dirty="0"/>
              <a:t>The SPD can explore similar techniques for particle identification.</a:t>
            </a:r>
          </a:p>
          <a:p>
            <a:pPr marL="0" lvl="0" indent="0"/>
            <a:r>
              <a:rPr lang="en-US" sz="1400" dirty="0"/>
              <a:t>Investigate how the SPD can </a:t>
            </a:r>
            <a:r>
              <a:rPr lang="en-US" sz="1400" b="1" dirty="0"/>
              <a:t>differentiate between different particle species based on their energy loss and momentum.</a:t>
            </a:r>
            <a:endParaRPr sz="1400" b="1" dirty="0"/>
          </a:p>
        </p:txBody>
      </p:sp>
      <p:sp>
        <p:nvSpPr>
          <p:cNvPr id="1822" name="Google Shape;1822;p34"/>
          <p:cNvSpPr txBox="1">
            <a:spLocks noGrp="1"/>
          </p:cNvSpPr>
          <p:nvPr>
            <p:ph type="title" idx="2"/>
          </p:nvPr>
        </p:nvSpPr>
        <p:spPr>
          <a:xfrm>
            <a:off x="2273475" y="1115950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823" name="Google Shape;1823;p34"/>
          <p:cNvSpPr txBox="1">
            <a:spLocks noGrp="1"/>
          </p:cNvSpPr>
          <p:nvPr>
            <p:ph type="title" idx="9"/>
          </p:nvPr>
        </p:nvSpPr>
        <p:spPr>
          <a:xfrm>
            <a:off x="6313425" y="1261450"/>
            <a:ext cx="527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7"/>
          </p:nvPr>
        </p:nvSpPr>
        <p:spPr>
          <a:xfrm>
            <a:off x="4789088" y="2740470"/>
            <a:ext cx="3407437" cy="440700"/>
          </a:xfrm>
        </p:spPr>
        <p:txBody>
          <a:bodyPr/>
          <a:lstStyle/>
          <a:p>
            <a:r>
              <a:rPr lang="en-US" sz="1400" b="1" i="1" dirty="0" smtClean="0"/>
              <a:t> </a:t>
            </a:r>
            <a:r>
              <a:rPr lang="en-US" sz="1400" b="1" i="1" dirty="0"/>
              <a:t>V0-Decay Reconstruction:</a:t>
            </a:r>
          </a:p>
          <a:p>
            <a:r>
              <a:rPr lang="en-US" sz="1400" dirty="0"/>
              <a:t>ALICE’s V0-decay reconstruction using TPC tracks is </a:t>
            </a:r>
            <a:r>
              <a:rPr lang="en-US" sz="1400" dirty="0" smtClean="0"/>
              <a:t>important </a:t>
            </a:r>
            <a:r>
              <a:rPr lang="en-US" sz="1400" dirty="0"/>
              <a:t>for </a:t>
            </a:r>
            <a:r>
              <a:rPr lang="en-US" sz="1400" b="1" dirty="0"/>
              <a:t>identifying particles.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SPD can adapt </a:t>
            </a:r>
            <a:r>
              <a:rPr lang="en-US" sz="1400" b="1" dirty="0"/>
              <a:t>similar algorithms </a:t>
            </a:r>
            <a:r>
              <a:rPr lang="en-US" sz="1400" dirty="0"/>
              <a:t>to identify particles produced in spin physics processes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05848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gust Daily Slides by Slidesgo">
  <a:themeElements>
    <a:clrScheme name="Simple Light">
      <a:dk1>
        <a:srgbClr val="000000"/>
      </a:dk1>
      <a:lt1>
        <a:srgbClr val="FFFFFF"/>
      </a:lt1>
      <a:dk2>
        <a:srgbClr val="D1DFF3"/>
      </a:dk2>
      <a:lt2>
        <a:srgbClr val="3E628D"/>
      </a:lt2>
      <a:accent1>
        <a:srgbClr val="59C3EA"/>
      </a:accent1>
      <a:accent2>
        <a:srgbClr val="7DA2D9"/>
      </a:accent2>
      <a:accent3>
        <a:srgbClr val="4684CE"/>
      </a:accent3>
      <a:accent4>
        <a:srgbClr val="6682A3"/>
      </a:accent4>
      <a:accent5>
        <a:srgbClr val="CDD9E1"/>
      </a:accent5>
      <a:accent6>
        <a:srgbClr val="E9EFF6"/>
      </a:accent6>
      <a:hlink>
        <a:srgbClr val="4040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269</Words>
  <Application>Microsoft Office PowerPoint</Application>
  <PresentationFormat>On-screen Show (16:9)</PresentationFormat>
  <Paragraphs>29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Open Sans</vt:lpstr>
      <vt:lpstr>Lato</vt:lpstr>
      <vt:lpstr>Fredoka One</vt:lpstr>
      <vt:lpstr>Fira Sans Condensed Medium</vt:lpstr>
      <vt:lpstr>August Daily Slides by Slidesgo</vt:lpstr>
      <vt:lpstr>Design of Automation Systems for Experimental Facilities</vt:lpstr>
      <vt:lpstr> SPD</vt:lpstr>
      <vt:lpstr>PowerPoint Presentation</vt:lpstr>
      <vt:lpstr>Valuable Insights from ALICE that can be beneficial to use in SPD </vt:lpstr>
      <vt:lpstr>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Automation Systems for Experimental Facilities</dc:title>
  <dc:creator>Blu-Ray</dc:creator>
  <cp:lastModifiedBy>Topking</cp:lastModifiedBy>
  <cp:revision>15</cp:revision>
  <dcterms:modified xsi:type="dcterms:W3CDTF">2024-03-08T11:29:14Z</dcterms:modified>
</cp:coreProperties>
</file>