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Rule of the Second normal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Vladimir Dimitrov</a:t>
            </a:r>
          </a:p>
          <a:p>
            <a:r>
              <a:rPr lang="en-US" dirty="0" smtClean="0"/>
              <a:t>Sofia University “St. </a:t>
            </a:r>
            <a:r>
              <a:rPr lang="en-US" dirty="0" err="1" smtClean="0"/>
              <a:t>Kliment</a:t>
            </a:r>
            <a:r>
              <a:rPr lang="en-US" dirty="0" smtClean="0"/>
              <a:t> </a:t>
            </a:r>
            <a:r>
              <a:rPr lang="en-US" dirty="0" err="1" smtClean="0"/>
              <a:t>Ohridski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Sofia, Bulgaria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2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5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Augmenting left side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402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augmentation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22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Pseudo-transitivity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8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006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unification theorem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9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Armstrong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Reflexivity: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Augmentation: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Transitivity: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68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functional </a:t>
            </a:r>
            <a:r>
              <a:rPr lang="en-US" dirty="0" smtClean="0"/>
              <a:t>dependencies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u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and 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We have to prove that also t[B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because 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follows that t[B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t[A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follows that t[D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from t[B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and t[D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follows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b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t[B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41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functional </a:t>
            </a:r>
            <a:r>
              <a:rPr lang="en-US" dirty="0" smtClean="0"/>
              <a:t>dependencies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proof: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rule directly follows from Addition rule: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second functional dependency is 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so left side 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conclusion functional dependency is 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54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Multivalued dependencies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3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 is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devoted to inference rules for dependencies (functional and multivalued) in relational model of data.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First, we introduce definitions of functional and multivalued dependencies starting with the relation.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Then, we list and unify rules for dependency reasoning collected from several sources.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Third, we introduce the new rule of the Second normal form. This new rule is proved for functional and multivalued dependencies.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Finally, we comment applicability of discussed rules.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14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Multivalued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→→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relation R holds when for every pair of tuples t and u from R (t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u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 that agree on As (t[A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]), there are two more tuples v and w in R (v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w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 such that they also agree on As (t[A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 with t and s and v agrees with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 and with other attributes of u that are not As and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w agrees with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u and with other attributes of t that are not As and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Formally: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→→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t, u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v, w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v[B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v[</a:t>
            </a:r>
            <a:r>
              <a:rPr lang="de-DE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000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({A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})] = u[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({A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})] 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({A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})] = t[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({A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})]))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definition, R is used as instance for tuples t, u, v, and w, and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R schema.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Multivalued dependency rules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0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Trivial multivalued dependency rule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→→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82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73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dependency promotion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19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57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60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2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875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24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attributes shared by left and right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30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4849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65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 transitivity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68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pseudo- transitivity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6221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→→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5847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</a:t>
            </a:r>
            <a:r>
              <a:rPr lang="en-US" dirty="0" smtClean="0"/>
              <a:t>dependencies 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792936"/>
            <a:ext cx="10989081" cy="506506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and u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such that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we have to prove that exist v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and w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such that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v[B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t[B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80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</a:t>
            </a:r>
            <a:r>
              <a:rPr lang="en-US" dirty="0" smtClean="0"/>
              <a:t>dependencies 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71637"/>
            <a:ext cx="9784080" cy="484632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t[A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= t[C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t[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u[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t[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u[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u[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…D</a:t>
            </a:r>
            <a:r>
              <a:rPr lang="fr-F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9280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Now, tuple contents look like: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t: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u: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v: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w: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47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4/14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 that there are two more tuples v1 and w1 in R such that: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4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domains (sets of values), then 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relation. R is a set of n-tuples (d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where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1..n. Some domains can be used in the Cartesian product more than once.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this definition follows tuples in the relation are unordered, but domains are ordered.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associate positions in the Cartesian product with unique names (attributes) and then there is no need to order the domains.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precisely, relation with named columns is a table and its tuples are rows there.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(table) schema is the relation name and the set its attributes. For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R(A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but attribute set is represented as a list following so called “standard attribute order”. Domains are not listed in the relation schema, but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1..n.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37785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5/14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tuple contents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v1: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w1: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04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6/14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 that there are two more tuples v2 and w2 in R such that: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w2[D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</a:t>
            </a:r>
            <a:r>
              <a:rPr lang="de-DE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w2[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32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7/14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w2[A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254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8</a:t>
            </a:r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v1[B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644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9/14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therefore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v2[C</a:t>
            </a:r>
            <a:r>
              <a:rPr lang="fr-FR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fr-FR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fr-F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t[C</a:t>
            </a:r>
            <a:r>
              <a:rPr lang="fr-FR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</a:t>
            </a:r>
            <a:r>
              <a:rPr lang="fr-FR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fr-F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918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w1[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341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11/14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endParaRPr lang="de-DE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w1[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t[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341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tuple contents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v2: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w2: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Tuples v2 and w2 are desired v and w tuples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93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13/14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proof: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rule follows directly from Addition and Union rules: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Addition rule of 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208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the Second normal form for multivalued dependencies </a:t>
            </a:r>
            <a:r>
              <a:rPr lang="en-US" dirty="0" smtClean="0"/>
              <a:t>14/14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Union rule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→→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2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 dependency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relation R holds when for every pair of tuples t and u from R (t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R, u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 that agree on As (t[A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]), i.e. the tuples have the same values in their respective components for each of these attributes, then they must also agree on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]). Formally: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t, u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u[B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shorthand of {A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…,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31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motivation for reasoning rules is the generation of new dependencies. However, there is an approach for generation of all dependencies that follow from a given initial set. This approach is based on Closure of a set of attributes and is discussed in [1, 2]. It is more effective than reasoning especially for database design automation.</a:t>
            </a:r>
          </a:p>
          <a:p>
            <a:pPr marL="0" indent="0">
              <a:buNone/>
            </a:pPr>
            <a:r>
              <a:rPr lang="en-US" dirty="0"/>
              <a:t>In [1], the author generalizes functional and multivalued dependencies to so-called “generalized dependencies” but he mentions that functional and multivalued dependencies are enough for the “real world”. Above-mentioned approach is applicable for this kind of dependencies.</a:t>
            </a:r>
          </a:p>
          <a:p>
            <a:pPr marL="0" indent="0">
              <a:buNone/>
            </a:pPr>
            <a:r>
              <a:rPr lang="en-US" dirty="0"/>
              <a:t>Then Ullman links “generalized dependencies” to Horn clauses. In this context, reasoning rules can be used intensively for database optimization and can be extended appropriately for Semantic web knowledge bases.</a:t>
            </a:r>
          </a:p>
        </p:txBody>
      </p:sp>
    </p:spTree>
    <p:extLst>
      <p:ext uri="{BB962C8B-B14F-4D97-AF65-F5344CB8AC3E}">
        <p14:creationId xmlns:p14="http://schemas.microsoft.com/office/powerpoint/2010/main" val="24894081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Ullman </a:t>
            </a:r>
            <a:r>
              <a:rPr lang="en-US" dirty="0"/>
              <a:t>J. D., Principles of Database and Knowledge-Base Systems, Vol. 1, Principles of Computer Science Series, Computer Science Press (January 1, 1988), ISBN-10: 088175188X, ISBN-13: 978-0881751888.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Garcia-Molina </a:t>
            </a:r>
            <a:r>
              <a:rPr lang="en-US" dirty="0"/>
              <a:t>H., Ullman J. D., </a:t>
            </a:r>
            <a:r>
              <a:rPr lang="en-US" dirty="0" err="1"/>
              <a:t>Widom</a:t>
            </a:r>
            <a:r>
              <a:rPr lang="en-US" dirty="0"/>
              <a:t> J., Database Systems: The Complete Book, 2nd edition, Pearson (June 5, 2008), ISBN-10: 0131873253, ISBN-13: 978-0131873254.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Darmen</a:t>
            </a:r>
            <a:r>
              <a:rPr lang="en-US" dirty="0" smtClean="0"/>
              <a:t> </a:t>
            </a:r>
            <a:r>
              <a:rPr lang="en-US" dirty="0"/>
              <a:t>H., The Role of Functional Dependence in Query Decomposition, in Date C. J., </a:t>
            </a:r>
            <a:r>
              <a:rPr lang="en-US" dirty="0" err="1"/>
              <a:t>Darven</a:t>
            </a:r>
            <a:r>
              <a:rPr lang="en-US" dirty="0"/>
              <a:t> H., Relational Database Writings 1989-1991, Adison-Wesley (January 1, 1992), ISBN-10:  0201543036, ISBN-13: ‎978-0201543032.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Date </a:t>
            </a:r>
            <a:r>
              <a:rPr lang="en-US" dirty="0"/>
              <a:t>C. J., An Introduction to Database Systems, 8th edition, Pearson (July 22, 2003), ISBN-10: 0321197844, ISBN-13: 978-0321197849.</a:t>
            </a:r>
          </a:p>
        </p:txBody>
      </p:sp>
    </p:spTree>
    <p:extLst>
      <p:ext uri="{BB962C8B-B14F-4D97-AF65-F5344CB8AC3E}">
        <p14:creationId xmlns:p14="http://schemas.microsoft.com/office/powerpoint/2010/main" val="11745413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9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  <a:r>
              <a:rPr lang="en-US" dirty="0" smtClean="0"/>
              <a:t>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dependency scope is the relation, but dependencies can exist among several relations.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Dependencies are supported by the database system via integrity constraints. A constraint is more effectively supported when it has less relations participating in its query than the other. In the case of functional dependency, this is only one relation.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Dependencies are part of the database schema and functional dependencies are part of the relation schema, i.e. they always must hold in the database.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 dependency rules play important role for transforming one set of functional dependencies in another equivalent set of functional dependencies.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8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functional dependencies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Splitting/Combining (Union) rule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2918" y="2011680"/>
            <a:ext cx="10989081" cy="420624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Trivial-dependency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80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105</TotalTime>
  <Words>2872</Words>
  <Application>Microsoft Office PowerPoint</Application>
  <PresentationFormat>Widescreen</PresentationFormat>
  <Paragraphs>222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Calibri</vt:lpstr>
      <vt:lpstr>Corbel</vt:lpstr>
      <vt:lpstr>Symbol</vt:lpstr>
      <vt:lpstr>Times New Roman</vt:lpstr>
      <vt:lpstr>Wingdings</vt:lpstr>
      <vt:lpstr>Banded</vt:lpstr>
      <vt:lpstr>Rule of the Second normal form</vt:lpstr>
      <vt:lpstr>Abstract</vt:lpstr>
      <vt:lpstr>Functional Dependencies</vt:lpstr>
      <vt:lpstr>Definitions 1/3</vt:lpstr>
      <vt:lpstr>Definitions 2/3</vt:lpstr>
      <vt:lpstr>Definitions 3/3</vt:lpstr>
      <vt:lpstr>Inference rules for functional dependencies</vt:lpstr>
      <vt:lpstr>Splitting/Combining (Union) rule</vt:lpstr>
      <vt:lpstr>Trivial-dependency rule</vt:lpstr>
      <vt:lpstr>Transitive rule</vt:lpstr>
      <vt:lpstr>Augmenting left side rule</vt:lpstr>
      <vt:lpstr>Full augmentation rule</vt:lpstr>
      <vt:lpstr>Pseudo-transitivity rule</vt:lpstr>
      <vt:lpstr>Addition rule</vt:lpstr>
      <vt:lpstr>General unification theorem </vt:lpstr>
      <vt:lpstr>Armstrong axioms</vt:lpstr>
      <vt:lpstr>Rule of the Second normal form for functional dependencies 1/2</vt:lpstr>
      <vt:lpstr>Rule of the Second normal form for functional dependencies 2/2</vt:lpstr>
      <vt:lpstr>Multivalued dependencies</vt:lpstr>
      <vt:lpstr>Definitions 1/2</vt:lpstr>
      <vt:lpstr>Definitions 2/2</vt:lpstr>
      <vt:lpstr>Multivalued dependency rules</vt:lpstr>
      <vt:lpstr>Trivial multivalued dependency rule</vt:lpstr>
      <vt:lpstr>Transitive rule</vt:lpstr>
      <vt:lpstr>Functional dependency promotion rule</vt:lpstr>
      <vt:lpstr>Complementation rule</vt:lpstr>
      <vt:lpstr>Union rule</vt:lpstr>
      <vt:lpstr>Intersection rule</vt:lpstr>
      <vt:lpstr>Difference rule</vt:lpstr>
      <vt:lpstr>Removing attributes shared by left and right side</vt:lpstr>
      <vt:lpstr>Augmentation</vt:lpstr>
      <vt:lpstr>Rule</vt:lpstr>
      <vt:lpstr>Pseudo- transitivity rule</vt:lpstr>
      <vt:lpstr>Mixed pseudo- transitivity rule</vt:lpstr>
      <vt:lpstr>Addition rule</vt:lpstr>
      <vt:lpstr>Rule of the Second normal form for multivalued dependencies 1/14</vt:lpstr>
      <vt:lpstr>Rule of the Second normal form for multivalued dependencies 2/14</vt:lpstr>
      <vt:lpstr>Rule of the Second normal form for multivalued dependencies 3/14</vt:lpstr>
      <vt:lpstr>Rule of the Second normal form for multivalued dependencies 4/14</vt:lpstr>
      <vt:lpstr>Rule of the Second normal form for multivalued dependencies 5/14</vt:lpstr>
      <vt:lpstr>Rule of the Second normal form for multivalued dependencies 6/14</vt:lpstr>
      <vt:lpstr>Rule of the Second normal form for multivalued dependencies 7/14</vt:lpstr>
      <vt:lpstr>Rule of the Second normal form for multivalued dependencies 8/14</vt:lpstr>
      <vt:lpstr>Rule of the Second normal form for multivalued dependencies 9/14</vt:lpstr>
      <vt:lpstr>Rule of the Second normal form for multivalued dependencies 10/14</vt:lpstr>
      <vt:lpstr>Rule of the Second normal form for multivalued dependencies 11/14</vt:lpstr>
      <vt:lpstr>Rule of the Second normal form for multivalued dependencies 12/14</vt:lpstr>
      <vt:lpstr>Rule of the Second normal form for multivalued dependencies 13/14</vt:lpstr>
      <vt:lpstr>Rule of the Second normal form for multivalued dependencies 14/14</vt:lpstr>
      <vt:lpstr>Conclusion</vt:lpstr>
      <vt:lpstr>References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the Second normal form</dc:title>
  <dc:creator>Vladimir Dimitrov</dc:creator>
  <cp:lastModifiedBy>Vladimir Dimitrov</cp:lastModifiedBy>
  <cp:revision>10</cp:revision>
  <dcterms:created xsi:type="dcterms:W3CDTF">2024-10-13T09:41:28Z</dcterms:created>
  <dcterms:modified xsi:type="dcterms:W3CDTF">2024-10-13T11:27:08Z</dcterms:modified>
</cp:coreProperties>
</file>