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3"/>
  </p:notesMasterIdLst>
  <p:handoutMasterIdLst>
    <p:handoutMasterId r:id="rId24"/>
  </p:handoutMasterIdLst>
  <p:sldIdLst>
    <p:sldId id="300" r:id="rId5"/>
    <p:sldId id="344" r:id="rId6"/>
    <p:sldId id="385" r:id="rId7"/>
    <p:sldId id="388" r:id="rId8"/>
    <p:sldId id="384" r:id="rId9"/>
    <p:sldId id="313" r:id="rId10"/>
    <p:sldId id="389" r:id="rId11"/>
    <p:sldId id="390" r:id="rId12"/>
    <p:sldId id="391" r:id="rId13"/>
    <p:sldId id="393" r:id="rId14"/>
    <p:sldId id="397" r:id="rId15"/>
    <p:sldId id="398" r:id="rId16"/>
    <p:sldId id="400" r:id="rId17"/>
    <p:sldId id="392" r:id="rId18"/>
    <p:sldId id="399" r:id="rId19"/>
    <p:sldId id="395" r:id="rId20"/>
    <p:sldId id="396" r:id="rId21"/>
    <p:sldId id="394" r:id="rId22"/>
  </p:sldIdLst>
  <p:sldSz cx="12192000" cy="6858000"/>
  <p:notesSz cx="6858000" cy="9144000"/>
  <p:defaultText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25" userDrawn="1">
          <p15:clr>
            <a:srgbClr val="A4A3A4"/>
          </p15:clr>
        </p15:guide>
        <p15:guide id="4" pos="1209" userDrawn="1">
          <p15:clr>
            <a:srgbClr val="A4A3A4"/>
          </p15:clr>
        </p15:guide>
        <p15:guide id="5" pos="2955" userDrawn="1">
          <p15:clr>
            <a:srgbClr val="A4A3A4"/>
          </p15:clr>
        </p15:guide>
        <p15:guide id="6" pos="2071" userDrawn="1">
          <p15:clr>
            <a:srgbClr val="A4A3A4"/>
          </p15:clr>
        </p15:guide>
        <p15:guide id="9" pos="3840" userDrawn="1">
          <p15:clr>
            <a:srgbClr val="A4A3A4"/>
          </p15:clr>
        </p15:guide>
        <p15:guide id="10" pos="4702" userDrawn="1">
          <p15:clr>
            <a:srgbClr val="A4A3A4"/>
          </p15:clr>
        </p15:guide>
        <p15:guide id="11" pos="5586" userDrawn="1">
          <p15:clr>
            <a:srgbClr val="A4A3A4"/>
          </p15:clr>
        </p15:guide>
        <p15:guide id="12" pos="7333" userDrawn="1">
          <p15:clr>
            <a:srgbClr val="A4A3A4"/>
          </p15:clr>
        </p15:guide>
        <p15:guide id="13" orient="horz" pos="3952" userDrawn="1">
          <p15:clr>
            <a:srgbClr val="A4A3A4"/>
          </p15:clr>
        </p15:guide>
        <p15:guide id="15" pos="6471" userDrawn="1">
          <p15:clr>
            <a:srgbClr val="A4A3A4"/>
          </p15:clr>
        </p15:guide>
        <p15:guide id="16" orient="horz" pos="91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Кутьков Юрий Юрьевич" initials="КЮЮ" lastIdx="4" clrIdx="0">
    <p:extLst>
      <p:ext uri="{19B8F6BF-5375-455C-9EA6-DF929625EA0E}">
        <p15:presenceInfo xmlns:p15="http://schemas.microsoft.com/office/powerpoint/2012/main" userId="S::ykutkov@hse.ru::45dbd1ed-eea1-4925-9fa4-5001421b49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29C63"/>
    <a:srgbClr val="96628C"/>
    <a:srgbClr val="11A0D7"/>
    <a:srgbClr val="E61F3D"/>
    <a:srgbClr val="CD5A5A"/>
    <a:srgbClr val="FFD746"/>
    <a:srgbClr val="0E2D69"/>
    <a:srgbClr val="D9D9D9"/>
    <a:srgbClr val="EB681F"/>
    <a:srgbClr val="234A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C21501-8AC7-D24B-9BD4-4AB280FA19DE}" v="6" dt="2021-11-26T18:08:21.5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39"/>
    <p:restoredTop sz="88240"/>
  </p:normalViewPr>
  <p:slideViewPr>
    <p:cSldViewPr snapToGrid="0" snapToObjects="1">
      <p:cViewPr varScale="1">
        <p:scale>
          <a:sx n="105" d="100"/>
          <a:sy n="105" d="100"/>
        </p:scale>
        <p:origin x="1088" y="192"/>
      </p:cViewPr>
      <p:guideLst>
        <p:guide pos="325"/>
        <p:guide pos="1209"/>
        <p:guide pos="2955"/>
        <p:guide pos="2071"/>
        <p:guide pos="3840"/>
        <p:guide pos="4702"/>
        <p:guide pos="5586"/>
        <p:guide pos="7333"/>
        <p:guide orient="horz" pos="3952"/>
        <p:guide pos="6471"/>
        <p:guide orient="horz" pos="913"/>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34" d="100"/>
          <a:sy n="134" d="100"/>
        </p:scale>
        <p:origin x="3648"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C01C57-885C-944E-9460-E115F1AA027B}" type="doc">
      <dgm:prSet loTypeId="urn:microsoft.com/office/officeart/2008/layout/AlternatingPictureBlocks" loCatId="icon" qsTypeId="urn:microsoft.com/office/officeart/2005/8/quickstyle/simple1" qsCatId="simple" csTypeId="urn:microsoft.com/office/officeart/2005/8/colors/colorful1" csCatId="colorful" phldr="1"/>
      <dgm:spPr/>
      <dgm:t>
        <a:bodyPr/>
        <a:lstStyle/>
        <a:p>
          <a:endParaRPr lang="en-US"/>
        </a:p>
      </dgm:t>
    </dgm:pt>
    <dgm:pt modelId="{D851662F-DE51-E34D-8F1D-77BEEB057D83}">
      <dgm:prSet phldrT="[Text]" custT="1"/>
      <dgm:spPr>
        <a:solidFill>
          <a:srgbClr val="FFC000"/>
        </a:solidFill>
      </dgm:spPr>
      <dgm:t>
        <a:bodyPr/>
        <a:lstStyle/>
        <a:p>
          <a:r>
            <a:rPr lang="en-US" sz="2000" b="1" i="0" u="none" strike="noStrike" dirty="0">
              <a:solidFill>
                <a:schemeClr val="tx1"/>
              </a:solidFill>
              <a:effectLst/>
              <a:latin typeface="Arial Narrow" panose="020B0604020202020204" pitchFamily="34" charset="0"/>
              <a:cs typeface="Arial Narrow" panose="020B0604020202020204" pitchFamily="34" charset="0"/>
            </a:rPr>
            <a:t>Accelerators:</a:t>
          </a:r>
          <a:endParaRPr lang="en-US" sz="1600" b="1" i="0" dirty="0">
            <a:solidFill>
              <a:schemeClr val="tx1"/>
            </a:solidFill>
            <a:latin typeface="Arial Narrow" panose="020B0604020202020204" pitchFamily="34" charset="0"/>
            <a:cs typeface="Arial Narrow" panose="020B0604020202020204" pitchFamily="34" charset="0"/>
          </a:endParaRPr>
        </a:p>
      </dgm:t>
    </dgm:pt>
    <dgm:pt modelId="{8A4C1E42-AFCD-3548-A40C-824B60FBF56D}" type="parTrans" cxnId="{9EEA89ED-0268-1E49-BD6A-D4E87642280A}">
      <dgm:prSet/>
      <dgm:spPr/>
      <dgm:t>
        <a:bodyPr/>
        <a:lstStyle/>
        <a:p>
          <a:endParaRPr lang="en-US"/>
        </a:p>
      </dgm:t>
    </dgm:pt>
    <dgm:pt modelId="{99359B37-0CC1-BC47-AFFB-CC6C48EFC5D5}" type="sibTrans" cxnId="{9EEA89ED-0268-1E49-BD6A-D4E87642280A}">
      <dgm:prSet/>
      <dgm:spPr/>
      <dgm:t>
        <a:bodyPr/>
        <a:lstStyle/>
        <a:p>
          <a:endParaRPr lang="en-US"/>
        </a:p>
      </dgm:t>
    </dgm:pt>
    <dgm:pt modelId="{12085971-9F64-D844-AF25-F00C34C5CF46}">
      <dgm:prSet phldrT="[Text]" custT="1"/>
      <dgm:spPr>
        <a:solidFill>
          <a:schemeClr val="accent3"/>
        </a:solidFill>
      </dgm:spPr>
      <dgm:t>
        <a:bodyPr/>
        <a:lstStyle/>
        <a:p>
          <a:r>
            <a:rPr lang="en-US" sz="2400" b="1" i="0" u="none" strike="noStrike" dirty="0">
              <a:solidFill>
                <a:schemeClr val="tx1"/>
              </a:solidFill>
              <a:effectLst/>
              <a:latin typeface="Arial Narrow" panose="020B0604020202020204" pitchFamily="34" charset="0"/>
              <a:cs typeface="Arial Narrow" panose="020B0604020202020204" pitchFamily="34" charset="0"/>
            </a:rPr>
            <a:t>Beamlines:</a:t>
          </a:r>
          <a:endParaRPr lang="en-US" sz="2400" b="1" i="0" dirty="0">
            <a:solidFill>
              <a:schemeClr val="tx1"/>
            </a:solidFill>
            <a:latin typeface="Arial Narrow" panose="020B0604020202020204" pitchFamily="34" charset="0"/>
            <a:cs typeface="Arial Narrow" panose="020B0604020202020204" pitchFamily="34" charset="0"/>
          </a:endParaRPr>
        </a:p>
      </dgm:t>
    </dgm:pt>
    <dgm:pt modelId="{506553D9-39DB-BB4D-8446-EE4FA2D4D0A0}" type="parTrans" cxnId="{D40B9F11-04A2-BE40-B7B9-AEC02DE365FE}">
      <dgm:prSet/>
      <dgm:spPr/>
      <dgm:t>
        <a:bodyPr/>
        <a:lstStyle/>
        <a:p>
          <a:endParaRPr lang="en-US"/>
        </a:p>
      </dgm:t>
    </dgm:pt>
    <dgm:pt modelId="{0957820F-4D6E-1D4D-B534-0850A6964FAB}" type="sibTrans" cxnId="{D40B9F11-04A2-BE40-B7B9-AEC02DE365FE}">
      <dgm:prSet/>
      <dgm:spPr/>
      <dgm:t>
        <a:bodyPr/>
        <a:lstStyle/>
        <a:p>
          <a:endParaRPr lang="en-US"/>
        </a:p>
      </dgm:t>
    </dgm:pt>
    <dgm:pt modelId="{05F2D761-2FC7-EF47-BE73-5E92D90C1F59}">
      <dgm:prSet custT="1"/>
      <dgm:spPr>
        <a:solidFill>
          <a:schemeClr val="accent3"/>
        </a:solidFill>
      </dgm:spPr>
      <dgm:t>
        <a:bodyPr/>
        <a:lstStyle/>
        <a:p>
          <a:pPr rtl="0"/>
          <a:r>
            <a:rPr lang="en-US" sz="2000" b="0" i="0" dirty="0">
              <a:solidFill>
                <a:schemeClr val="tx1"/>
              </a:solidFill>
              <a:latin typeface="Arial Narrow" panose="020B0604020202020204" pitchFamily="34" charset="0"/>
              <a:cs typeface="Arial Narrow" panose="020B0604020202020204" pitchFamily="34" charset="0"/>
            </a:rPr>
            <a:t>Essential components of accelerators.</a:t>
          </a:r>
        </a:p>
      </dgm:t>
    </dgm:pt>
    <dgm:pt modelId="{473499CF-50C3-4B4D-8D63-22382365BB1E}" type="parTrans" cxnId="{810D6167-114E-2543-8A8C-71E0EDB29187}">
      <dgm:prSet/>
      <dgm:spPr/>
      <dgm:t>
        <a:bodyPr/>
        <a:lstStyle/>
        <a:p>
          <a:endParaRPr lang="en-US"/>
        </a:p>
      </dgm:t>
    </dgm:pt>
    <dgm:pt modelId="{EF8558D8-D77B-3A48-A078-1E91F52A9142}" type="sibTrans" cxnId="{810D6167-114E-2543-8A8C-71E0EDB29187}">
      <dgm:prSet/>
      <dgm:spPr/>
      <dgm:t>
        <a:bodyPr/>
        <a:lstStyle/>
        <a:p>
          <a:endParaRPr lang="en-US"/>
        </a:p>
      </dgm:t>
    </dgm:pt>
    <dgm:pt modelId="{D6755DA5-4E58-CA4B-B1B8-4383463CE98F}">
      <dgm:prSet custT="1"/>
      <dgm:spPr>
        <a:solidFill>
          <a:schemeClr val="accent3"/>
        </a:solidFill>
      </dgm:spPr>
      <dgm:t>
        <a:bodyPr/>
        <a:lstStyle/>
        <a:p>
          <a:pPr rtl="0"/>
          <a:r>
            <a:rPr lang="en-US" sz="2000" b="0" i="0" u="none" strike="noStrike" dirty="0">
              <a:solidFill>
                <a:schemeClr val="tx1"/>
              </a:solidFill>
              <a:effectLst/>
              <a:latin typeface="Arial Narrow" panose="020B0604020202020204" pitchFamily="34" charset="0"/>
              <a:cs typeface="Arial Narrow" panose="020B0604020202020204" pitchFamily="34" charset="0"/>
            </a:rPr>
            <a:t>Transport the accelerated particle beams to experimental stations where valuable data can be collected.</a:t>
          </a:r>
        </a:p>
      </dgm:t>
    </dgm:pt>
    <dgm:pt modelId="{8760D263-834B-124D-9537-82CE544C3ACD}" type="parTrans" cxnId="{8051750A-F9B8-004F-9B45-4D81B8C20512}">
      <dgm:prSet/>
      <dgm:spPr/>
      <dgm:t>
        <a:bodyPr/>
        <a:lstStyle/>
        <a:p>
          <a:endParaRPr lang="en-US"/>
        </a:p>
      </dgm:t>
    </dgm:pt>
    <dgm:pt modelId="{2EA670E2-B113-2249-89D9-BCFAB9C066F2}" type="sibTrans" cxnId="{8051750A-F9B8-004F-9B45-4D81B8C20512}">
      <dgm:prSet/>
      <dgm:spPr/>
      <dgm:t>
        <a:bodyPr/>
        <a:lstStyle/>
        <a:p>
          <a:endParaRPr lang="en-US"/>
        </a:p>
      </dgm:t>
    </dgm:pt>
    <dgm:pt modelId="{7FA66C68-783B-9845-9B98-7E2C76819C2B}">
      <dgm:prSet phldrT="[Text]" custT="1"/>
      <dgm:spPr>
        <a:solidFill>
          <a:srgbClr val="FFC000"/>
        </a:solidFill>
      </dgm:spPr>
      <dgm:t>
        <a:bodyPr/>
        <a:lstStyle/>
        <a:p>
          <a:r>
            <a:rPr lang="en-US" sz="1600" b="0" i="0" u="none" strike="noStrike" dirty="0">
              <a:solidFill>
                <a:schemeClr val="tx1"/>
              </a:solidFill>
              <a:effectLst/>
              <a:latin typeface="Arial Narrow" panose="020B0604020202020204" pitchFamily="34" charset="0"/>
              <a:cs typeface="Arial Narrow" panose="020B0604020202020204" pitchFamily="34" charset="0"/>
            </a:rPr>
            <a:t>Devices that use electromagnetic fields.</a:t>
          </a:r>
          <a:endParaRPr lang="en-US" sz="1600" b="0" i="0" dirty="0">
            <a:solidFill>
              <a:schemeClr val="tx1"/>
            </a:solidFill>
            <a:latin typeface="Arial Narrow" panose="020B0604020202020204" pitchFamily="34" charset="0"/>
            <a:cs typeface="Arial Narrow" panose="020B0604020202020204" pitchFamily="34" charset="0"/>
          </a:endParaRPr>
        </a:p>
      </dgm:t>
    </dgm:pt>
    <dgm:pt modelId="{947E5D80-498C-3C43-960B-42A74438112B}" type="parTrans" cxnId="{8E03B09A-0706-2340-B4C4-5048E6ED9B95}">
      <dgm:prSet/>
      <dgm:spPr/>
      <dgm:t>
        <a:bodyPr/>
        <a:lstStyle/>
        <a:p>
          <a:endParaRPr lang="en-US"/>
        </a:p>
      </dgm:t>
    </dgm:pt>
    <dgm:pt modelId="{ACD0279E-A6A0-EE4E-8BEB-F839322F08E4}" type="sibTrans" cxnId="{8E03B09A-0706-2340-B4C4-5048E6ED9B95}">
      <dgm:prSet/>
      <dgm:spPr/>
      <dgm:t>
        <a:bodyPr/>
        <a:lstStyle/>
        <a:p>
          <a:endParaRPr lang="en-US"/>
        </a:p>
      </dgm:t>
    </dgm:pt>
    <dgm:pt modelId="{4DA49723-0BD8-5645-ACD6-6BCA9053F617}">
      <dgm:prSet phldrT="[Text]" custT="1"/>
      <dgm:spPr>
        <a:solidFill>
          <a:srgbClr val="FFC000"/>
        </a:solidFill>
      </dgm:spPr>
      <dgm:t>
        <a:bodyPr/>
        <a:lstStyle/>
        <a:p>
          <a:r>
            <a:rPr lang="en-US" sz="1600" b="0" i="0" dirty="0">
              <a:solidFill>
                <a:schemeClr val="tx1"/>
              </a:solidFill>
              <a:latin typeface="Arial Narrow" panose="020B0604020202020204" pitchFamily="34" charset="0"/>
              <a:cs typeface="Arial Narrow" panose="020B0604020202020204" pitchFamily="34" charset="0"/>
            </a:rPr>
            <a:t>Accelerate charged particles to high speeds and energies.</a:t>
          </a:r>
        </a:p>
      </dgm:t>
    </dgm:pt>
    <dgm:pt modelId="{FFDFEF52-2581-5D46-A2EE-DB78C0410544}" type="parTrans" cxnId="{DAF09ED6-8DF6-5645-B0A8-A8822C7BA996}">
      <dgm:prSet/>
      <dgm:spPr/>
      <dgm:t>
        <a:bodyPr/>
        <a:lstStyle/>
        <a:p>
          <a:endParaRPr lang="en-US"/>
        </a:p>
      </dgm:t>
    </dgm:pt>
    <dgm:pt modelId="{9464F4D5-B120-0C4C-AA9A-2DCCDDEA9C2E}" type="sibTrans" cxnId="{DAF09ED6-8DF6-5645-B0A8-A8822C7BA996}">
      <dgm:prSet/>
      <dgm:spPr/>
      <dgm:t>
        <a:bodyPr/>
        <a:lstStyle/>
        <a:p>
          <a:endParaRPr lang="en-US"/>
        </a:p>
      </dgm:t>
    </dgm:pt>
    <dgm:pt modelId="{C61DDA9D-1200-3840-BF01-C7EE4ED46C4E}">
      <dgm:prSet phldrT="[Text]" custT="1"/>
      <dgm:spPr>
        <a:solidFill>
          <a:srgbClr val="FFC000"/>
        </a:solidFill>
      </dgm:spPr>
      <dgm:t>
        <a:bodyPr/>
        <a:lstStyle/>
        <a:p>
          <a:r>
            <a:rPr lang="en-US" sz="1600" b="0" i="0" u="none" strike="noStrike" dirty="0">
              <a:solidFill>
                <a:schemeClr val="tx1"/>
              </a:solidFill>
              <a:effectLst/>
              <a:latin typeface="Arial Narrow" panose="020B0604020202020204" pitchFamily="34" charset="0"/>
              <a:cs typeface="Arial Narrow" panose="020B0604020202020204" pitchFamily="34" charset="0"/>
            </a:rPr>
            <a:t>Used in wide range of scientific and industrial applications.</a:t>
          </a:r>
          <a:endParaRPr lang="en-US" sz="1600" b="0" i="0" dirty="0">
            <a:solidFill>
              <a:schemeClr val="tx1"/>
            </a:solidFill>
            <a:latin typeface="Arial Narrow" panose="020B0604020202020204" pitchFamily="34" charset="0"/>
            <a:cs typeface="Arial Narrow" panose="020B0604020202020204" pitchFamily="34" charset="0"/>
          </a:endParaRPr>
        </a:p>
      </dgm:t>
    </dgm:pt>
    <dgm:pt modelId="{3BAE414A-97A0-BE4A-8786-ED7AE6D012C2}" type="parTrans" cxnId="{02A7346F-616C-9847-8A6A-5C45BED8BB0A}">
      <dgm:prSet/>
      <dgm:spPr/>
      <dgm:t>
        <a:bodyPr/>
        <a:lstStyle/>
        <a:p>
          <a:endParaRPr lang="en-US"/>
        </a:p>
      </dgm:t>
    </dgm:pt>
    <dgm:pt modelId="{23EC157E-8F85-DA41-83EC-30F65D3DEE5C}" type="sibTrans" cxnId="{02A7346F-616C-9847-8A6A-5C45BED8BB0A}">
      <dgm:prSet/>
      <dgm:spPr/>
      <dgm:t>
        <a:bodyPr/>
        <a:lstStyle/>
        <a:p>
          <a:endParaRPr lang="en-US"/>
        </a:p>
      </dgm:t>
    </dgm:pt>
    <dgm:pt modelId="{86438775-6964-C24B-A337-9A361B19395B}">
      <dgm:prSet phldrT="[Text]" custT="1"/>
      <dgm:spPr>
        <a:solidFill>
          <a:srgbClr val="FFC000"/>
        </a:solidFill>
      </dgm:spPr>
      <dgm:t>
        <a:bodyPr/>
        <a:lstStyle/>
        <a:p>
          <a:r>
            <a:rPr lang="en-US" sz="1600" b="0" i="0" u="none" strike="noStrike" dirty="0">
              <a:solidFill>
                <a:schemeClr val="tx1"/>
              </a:solidFill>
              <a:effectLst/>
              <a:latin typeface="Arial Narrow" panose="020B0604020202020204" pitchFamily="34" charset="0"/>
              <a:cs typeface="Arial Narrow" panose="020B0604020202020204" pitchFamily="34" charset="0"/>
            </a:rPr>
            <a:t>Physics research.</a:t>
          </a:r>
          <a:endParaRPr lang="en-US" sz="1600" b="0" i="0" dirty="0">
            <a:solidFill>
              <a:schemeClr val="tx1"/>
            </a:solidFill>
            <a:latin typeface="Arial Narrow" panose="020B0604020202020204" pitchFamily="34" charset="0"/>
            <a:cs typeface="Arial Narrow" panose="020B0604020202020204" pitchFamily="34" charset="0"/>
          </a:endParaRPr>
        </a:p>
      </dgm:t>
    </dgm:pt>
    <dgm:pt modelId="{8AAE9D7D-FF95-FF4D-95F8-CA0063499FA0}" type="parTrans" cxnId="{44F130AB-A532-3643-9993-4BE6987F19B3}">
      <dgm:prSet/>
      <dgm:spPr/>
      <dgm:t>
        <a:bodyPr/>
        <a:lstStyle/>
        <a:p>
          <a:endParaRPr lang="en-US"/>
        </a:p>
      </dgm:t>
    </dgm:pt>
    <dgm:pt modelId="{66C32A59-D562-164E-A80C-5FEA18C6C0F3}" type="sibTrans" cxnId="{44F130AB-A532-3643-9993-4BE6987F19B3}">
      <dgm:prSet/>
      <dgm:spPr/>
      <dgm:t>
        <a:bodyPr/>
        <a:lstStyle/>
        <a:p>
          <a:endParaRPr lang="en-US"/>
        </a:p>
      </dgm:t>
    </dgm:pt>
    <dgm:pt modelId="{5A43FAF5-5D72-184A-9D03-25F3B19090D9}">
      <dgm:prSet phldrT="[Text]" custT="1"/>
      <dgm:spPr>
        <a:solidFill>
          <a:srgbClr val="FFC000"/>
        </a:solidFill>
      </dgm:spPr>
      <dgm:t>
        <a:bodyPr/>
        <a:lstStyle/>
        <a:p>
          <a:r>
            <a:rPr lang="en-US" sz="1600" b="0" i="0" dirty="0">
              <a:solidFill>
                <a:schemeClr val="tx1"/>
              </a:solidFill>
              <a:latin typeface="Arial Narrow" panose="020B0604020202020204" pitchFamily="34" charset="0"/>
              <a:cs typeface="Arial Narrow" panose="020B0604020202020204" pitchFamily="34" charset="0"/>
            </a:rPr>
            <a:t>Materials science.</a:t>
          </a:r>
        </a:p>
      </dgm:t>
    </dgm:pt>
    <dgm:pt modelId="{C1D2B5D9-EAA6-5F46-B0AD-7C8438C29819}" type="parTrans" cxnId="{4CABCA32-E5DA-DD4D-A091-F3C73A06CE79}">
      <dgm:prSet/>
      <dgm:spPr/>
      <dgm:t>
        <a:bodyPr/>
        <a:lstStyle/>
        <a:p>
          <a:endParaRPr lang="en-US"/>
        </a:p>
      </dgm:t>
    </dgm:pt>
    <dgm:pt modelId="{36C04F1E-F93F-3C4D-876E-E4B7DDD63FD4}" type="sibTrans" cxnId="{4CABCA32-E5DA-DD4D-A091-F3C73A06CE79}">
      <dgm:prSet/>
      <dgm:spPr/>
      <dgm:t>
        <a:bodyPr/>
        <a:lstStyle/>
        <a:p>
          <a:endParaRPr lang="en-US"/>
        </a:p>
      </dgm:t>
    </dgm:pt>
    <dgm:pt modelId="{669E9ADC-F5C8-3C45-95F5-690C6D7773A0}">
      <dgm:prSet phldrT="[Text]" custT="1"/>
      <dgm:spPr>
        <a:solidFill>
          <a:srgbClr val="FFC000"/>
        </a:solidFill>
      </dgm:spPr>
      <dgm:t>
        <a:bodyPr/>
        <a:lstStyle/>
        <a:p>
          <a:r>
            <a:rPr lang="en-US" sz="1600" b="0" i="0" u="none" strike="noStrike" dirty="0">
              <a:solidFill>
                <a:schemeClr val="tx1"/>
              </a:solidFill>
              <a:effectLst/>
              <a:latin typeface="Arial Narrow" panose="020B0604020202020204" pitchFamily="34" charset="0"/>
              <a:cs typeface="Arial Narrow" panose="020B0604020202020204" pitchFamily="34" charset="0"/>
            </a:rPr>
            <a:t>Medical applications.</a:t>
          </a:r>
          <a:endParaRPr lang="en-US" sz="1600" b="0" i="0" dirty="0">
            <a:solidFill>
              <a:schemeClr val="tx1"/>
            </a:solidFill>
            <a:latin typeface="Arial Narrow" panose="020B0604020202020204" pitchFamily="34" charset="0"/>
            <a:cs typeface="Arial Narrow" panose="020B0604020202020204" pitchFamily="34" charset="0"/>
          </a:endParaRPr>
        </a:p>
      </dgm:t>
    </dgm:pt>
    <dgm:pt modelId="{7F6ACF8B-EBD7-9A41-8BC1-6B700E051048}" type="parTrans" cxnId="{F6A7E3D6-FBCA-FB4F-9945-D368C76E9B21}">
      <dgm:prSet/>
      <dgm:spPr/>
      <dgm:t>
        <a:bodyPr/>
        <a:lstStyle/>
        <a:p>
          <a:endParaRPr lang="en-US"/>
        </a:p>
      </dgm:t>
    </dgm:pt>
    <dgm:pt modelId="{5B455FD9-A623-2E4D-A2B6-64741B8CBD28}" type="sibTrans" cxnId="{F6A7E3D6-FBCA-FB4F-9945-D368C76E9B21}">
      <dgm:prSet/>
      <dgm:spPr/>
      <dgm:t>
        <a:bodyPr/>
        <a:lstStyle/>
        <a:p>
          <a:endParaRPr lang="en-US"/>
        </a:p>
      </dgm:t>
    </dgm:pt>
    <dgm:pt modelId="{9A8483F3-E86C-1E44-A065-C4C2B7D859CB}">
      <dgm:prSet phldrT="[Text]" custT="1"/>
      <dgm:spPr>
        <a:solidFill>
          <a:srgbClr val="FFC000"/>
        </a:solidFill>
      </dgm:spPr>
      <dgm:t>
        <a:bodyPr/>
        <a:lstStyle/>
        <a:p>
          <a:r>
            <a:rPr lang="en-US" sz="1600" b="0" i="0" u="none" strike="noStrike" dirty="0">
              <a:solidFill>
                <a:schemeClr val="tx1"/>
              </a:solidFill>
              <a:effectLst/>
              <a:latin typeface="Arial Narrow" panose="020B0604020202020204" pitchFamily="34" charset="0"/>
              <a:cs typeface="Arial Narrow" panose="020B0604020202020204" pitchFamily="34" charset="0"/>
            </a:rPr>
            <a:t>…</a:t>
          </a:r>
          <a:endParaRPr lang="en-US" sz="1600" b="0" i="0" dirty="0">
            <a:solidFill>
              <a:schemeClr val="tx1"/>
            </a:solidFill>
            <a:latin typeface="Arial Narrow" panose="020B0604020202020204" pitchFamily="34" charset="0"/>
            <a:cs typeface="Arial Narrow" panose="020B0604020202020204" pitchFamily="34" charset="0"/>
          </a:endParaRPr>
        </a:p>
      </dgm:t>
    </dgm:pt>
    <dgm:pt modelId="{0025C42A-3379-1A4F-BFE9-A8C40C9E4666}" type="parTrans" cxnId="{CB012C32-D521-0C4A-9036-D479952C9836}">
      <dgm:prSet/>
      <dgm:spPr/>
      <dgm:t>
        <a:bodyPr/>
        <a:lstStyle/>
        <a:p>
          <a:endParaRPr lang="en-US"/>
        </a:p>
      </dgm:t>
    </dgm:pt>
    <dgm:pt modelId="{A68234A3-155D-ED44-BC37-BD6635FB3A5C}" type="sibTrans" cxnId="{CB012C32-D521-0C4A-9036-D479952C9836}">
      <dgm:prSet/>
      <dgm:spPr/>
      <dgm:t>
        <a:bodyPr/>
        <a:lstStyle/>
        <a:p>
          <a:endParaRPr lang="en-US"/>
        </a:p>
      </dgm:t>
    </dgm:pt>
    <dgm:pt modelId="{0F414FDD-19F0-DC45-BB56-995C58CF0B55}" type="pres">
      <dgm:prSet presAssocID="{83C01C57-885C-944E-9460-E115F1AA027B}" presName="linearFlow" presStyleCnt="0">
        <dgm:presLayoutVars>
          <dgm:dir/>
          <dgm:resizeHandles val="exact"/>
        </dgm:presLayoutVars>
      </dgm:prSet>
      <dgm:spPr/>
    </dgm:pt>
    <dgm:pt modelId="{60B0DFC2-6DE3-E845-9412-715F84FD54E4}" type="pres">
      <dgm:prSet presAssocID="{D851662F-DE51-E34D-8F1D-77BEEB057D83}" presName="comp" presStyleCnt="0"/>
      <dgm:spPr/>
    </dgm:pt>
    <dgm:pt modelId="{795AED7D-FF70-6E44-8D8F-08980D0B0A62}" type="pres">
      <dgm:prSet presAssocID="{D851662F-DE51-E34D-8F1D-77BEEB057D83}" presName="rect2" presStyleLbl="node1" presStyleIdx="0" presStyleCnt="2">
        <dgm:presLayoutVars>
          <dgm:bulletEnabled val="1"/>
        </dgm:presLayoutVars>
      </dgm:prSet>
      <dgm:spPr/>
    </dgm:pt>
    <dgm:pt modelId="{5696223D-9B1A-A54C-97FA-D5BDC5855D24}" type="pres">
      <dgm:prSet presAssocID="{D851662F-DE51-E34D-8F1D-77BEEB057D83}" presName="rect1" presStyleLbl="ln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63000" r="-63000"/>
          </a:stretch>
        </a:blipFill>
      </dgm:spPr>
    </dgm:pt>
    <dgm:pt modelId="{400415E7-6298-EA44-9B64-D513245F5D11}" type="pres">
      <dgm:prSet presAssocID="{99359B37-0CC1-BC47-AFFB-CC6C48EFC5D5}" presName="sibTrans" presStyleCnt="0"/>
      <dgm:spPr/>
    </dgm:pt>
    <dgm:pt modelId="{F5FBDD8C-2C32-6F48-9BE9-CCDDCED1F452}" type="pres">
      <dgm:prSet presAssocID="{12085971-9F64-D844-AF25-F00C34C5CF46}" presName="comp" presStyleCnt="0"/>
      <dgm:spPr/>
    </dgm:pt>
    <dgm:pt modelId="{5EFC1B3B-43B8-2A40-86D6-E884DF44FEFC}" type="pres">
      <dgm:prSet presAssocID="{12085971-9F64-D844-AF25-F00C34C5CF46}" presName="rect2" presStyleLbl="node1" presStyleIdx="1" presStyleCnt="2">
        <dgm:presLayoutVars>
          <dgm:bulletEnabled val="1"/>
        </dgm:presLayoutVars>
      </dgm:prSet>
      <dgm:spPr/>
    </dgm:pt>
    <dgm:pt modelId="{FC306A01-FEDE-0C4F-B4B9-7E10A777059F}" type="pres">
      <dgm:prSet presAssocID="{12085971-9F64-D844-AF25-F00C34C5CF46}" presName="rect1" presStyleLbl="lnNode1" presStyleIdx="1" presStyleCnt="2"/>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dgm:spPr>
    </dgm:pt>
  </dgm:ptLst>
  <dgm:cxnLst>
    <dgm:cxn modelId="{8051750A-F9B8-004F-9B45-4D81B8C20512}" srcId="{12085971-9F64-D844-AF25-F00C34C5CF46}" destId="{D6755DA5-4E58-CA4B-B1B8-4383463CE98F}" srcOrd="1" destOrd="0" parTransId="{8760D263-834B-124D-9537-82CE544C3ACD}" sibTransId="{2EA670E2-B113-2249-89D9-BCFAB9C066F2}"/>
    <dgm:cxn modelId="{CC9C0411-8110-2643-A5B3-45F0D77D58FB}" type="presOf" srcId="{D851662F-DE51-E34D-8F1D-77BEEB057D83}" destId="{795AED7D-FF70-6E44-8D8F-08980D0B0A62}" srcOrd="0" destOrd="0" presId="urn:microsoft.com/office/officeart/2008/layout/AlternatingPictureBlocks"/>
    <dgm:cxn modelId="{D40B9F11-04A2-BE40-B7B9-AEC02DE365FE}" srcId="{83C01C57-885C-944E-9460-E115F1AA027B}" destId="{12085971-9F64-D844-AF25-F00C34C5CF46}" srcOrd="1" destOrd="0" parTransId="{506553D9-39DB-BB4D-8446-EE4FA2D4D0A0}" sibTransId="{0957820F-4D6E-1D4D-B534-0850A6964FAB}"/>
    <dgm:cxn modelId="{B402EA27-8176-3F41-8247-DCD4AB0D1EC9}" type="presOf" srcId="{5A43FAF5-5D72-184A-9D03-25F3B19090D9}" destId="{795AED7D-FF70-6E44-8D8F-08980D0B0A62}" srcOrd="0" destOrd="5" presId="urn:microsoft.com/office/officeart/2008/layout/AlternatingPictureBlocks"/>
    <dgm:cxn modelId="{FE63902A-5711-3A48-9DA7-53BEB3F1F1BF}" type="presOf" srcId="{9A8483F3-E86C-1E44-A065-C4C2B7D859CB}" destId="{795AED7D-FF70-6E44-8D8F-08980D0B0A62}" srcOrd="0" destOrd="7" presId="urn:microsoft.com/office/officeart/2008/layout/AlternatingPictureBlocks"/>
    <dgm:cxn modelId="{CB012C32-D521-0C4A-9036-D479952C9836}" srcId="{C61DDA9D-1200-3840-BF01-C7EE4ED46C4E}" destId="{9A8483F3-E86C-1E44-A065-C4C2B7D859CB}" srcOrd="3" destOrd="0" parTransId="{0025C42A-3379-1A4F-BFE9-A8C40C9E4666}" sibTransId="{A68234A3-155D-ED44-BC37-BD6635FB3A5C}"/>
    <dgm:cxn modelId="{6A017F32-F272-8442-973B-B2B10538DD0D}" type="presOf" srcId="{D6755DA5-4E58-CA4B-B1B8-4383463CE98F}" destId="{5EFC1B3B-43B8-2A40-86D6-E884DF44FEFC}" srcOrd="0" destOrd="2" presId="urn:microsoft.com/office/officeart/2008/layout/AlternatingPictureBlocks"/>
    <dgm:cxn modelId="{4CABCA32-E5DA-DD4D-A091-F3C73A06CE79}" srcId="{C61DDA9D-1200-3840-BF01-C7EE4ED46C4E}" destId="{5A43FAF5-5D72-184A-9D03-25F3B19090D9}" srcOrd="1" destOrd="0" parTransId="{C1D2B5D9-EAA6-5F46-B0AD-7C8438C29819}" sibTransId="{36C04F1E-F93F-3C4D-876E-E4B7DDD63FD4}"/>
    <dgm:cxn modelId="{C3DB513E-F373-8E47-A776-A03A9B7DC31D}" type="presOf" srcId="{C61DDA9D-1200-3840-BF01-C7EE4ED46C4E}" destId="{795AED7D-FF70-6E44-8D8F-08980D0B0A62}" srcOrd="0" destOrd="3" presId="urn:microsoft.com/office/officeart/2008/layout/AlternatingPictureBlocks"/>
    <dgm:cxn modelId="{96869640-33CE-774B-A90C-674BF11B46F1}" type="presOf" srcId="{83C01C57-885C-944E-9460-E115F1AA027B}" destId="{0F414FDD-19F0-DC45-BB56-995C58CF0B55}" srcOrd="0" destOrd="0" presId="urn:microsoft.com/office/officeart/2008/layout/AlternatingPictureBlocks"/>
    <dgm:cxn modelId="{BCF6C265-9099-7C4C-8758-F404C9915653}" type="presOf" srcId="{86438775-6964-C24B-A337-9A361B19395B}" destId="{795AED7D-FF70-6E44-8D8F-08980D0B0A62}" srcOrd="0" destOrd="4" presId="urn:microsoft.com/office/officeart/2008/layout/AlternatingPictureBlocks"/>
    <dgm:cxn modelId="{810D6167-114E-2543-8A8C-71E0EDB29187}" srcId="{12085971-9F64-D844-AF25-F00C34C5CF46}" destId="{05F2D761-2FC7-EF47-BE73-5E92D90C1F59}" srcOrd="0" destOrd="0" parTransId="{473499CF-50C3-4B4D-8D63-22382365BB1E}" sibTransId="{EF8558D8-D77B-3A48-A078-1E91F52A9142}"/>
    <dgm:cxn modelId="{02A7346F-616C-9847-8A6A-5C45BED8BB0A}" srcId="{D851662F-DE51-E34D-8F1D-77BEEB057D83}" destId="{C61DDA9D-1200-3840-BF01-C7EE4ED46C4E}" srcOrd="2" destOrd="0" parTransId="{3BAE414A-97A0-BE4A-8786-ED7AE6D012C2}" sibTransId="{23EC157E-8F85-DA41-83EC-30F65D3DEE5C}"/>
    <dgm:cxn modelId="{5CAAD177-1D63-E841-888D-B2817D19A0D4}" type="presOf" srcId="{4DA49723-0BD8-5645-ACD6-6BCA9053F617}" destId="{795AED7D-FF70-6E44-8D8F-08980D0B0A62}" srcOrd="0" destOrd="2" presId="urn:microsoft.com/office/officeart/2008/layout/AlternatingPictureBlocks"/>
    <dgm:cxn modelId="{F033278D-3D53-6848-AEA8-48FABF612D22}" type="presOf" srcId="{669E9ADC-F5C8-3C45-95F5-690C6D7773A0}" destId="{795AED7D-FF70-6E44-8D8F-08980D0B0A62}" srcOrd="0" destOrd="6" presId="urn:microsoft.com/office/officeart/2008/layout/AlternatingPictureBlocks"/>
    <dgm:cxn modelId="{E3486794-4EE4-5046-8515-15EAD2CBB96F}" type="presOf" srcId="{05F2D761-2FC7-EF47-BE73-5E92D90C1F59}" destId="{5EFC1B3B-43B8-2A40-86D6-E884DF44FEFC}" srcOrd="0" destOrd="1" presId="urn:microsoft.com/office/officeart/2008/layout/AlternatingPictureBlocks"/>
    <dgm:cxn modelId="{8E03B09A-0706-2340-B4C4-5048E6ED9B95}" srcId="{D851662F-DE51-E34D-8F1D-77BEEB057D83}" destId="{7FA66C68-783B-9845-9B98-7E2C76819C2B}" srcOrd="0" destOrd="0" parTransId="{947E5D80-498C-3C43-960B-42A74438112B}" sibTransId="{ACD0279E-A6A0-EE4E-8BEB-F839322F08E4}"/>
    <dgm:cxn modelId="{44F130AB-A532-3643-9993-4BE6987F19B3}" srcId="{C61DDA9D-1200-3840-BF01-C7EE4ED46C4E}" destId="{86438775-6964-C24B-A337-9A361B19395B}" srcOrd="0" destOrd="0" parTransId="{8AAE9D7D-FF95-FF4D-95F8-CA0063499FA0}" sibTransId="{66C32A59-D562-164E-A80C-5FEA18C6C0F3}"/>
    <dgm:cxn modelId="{8B307DCC-2792-1545-9C35-F3E8D4122EFA}" type="presOf" srcId="{12085971-9F64-D844-AF25-F00C34C5CF46}" destId="{5EFC1B3B-43B8-2A40-86D6-E884DF44FEFC}" srcOrd="0" destOrd="0" presId="urn:microsoft.com/office/officeart/2008/layout/AlternatingPictureBlocks"/>
    <dgm:cxn modelId="{DAF09ED6-8DF6-5645-B0A8-A8822C7BA996}" srcId="{D851662F-DE51-E34D-8F1D-77BEEB057D83}" destId="{4DA49723-0BD8-5645-ACD6-6BCA9053F617}" srcOrd="1" destOrd="0" parTransId="{FFDFEF52-2581-5D46-A2EE-DB78C0410544}" sibTransId="{9464F4D5-B120-0C4C-AA9A-2DCCDDEA9C2E}"/>
    <dgm:cxn modelId="{F6A7E3D6-FBCA-FB4F-9945-D368C76E9B21}" srcId="{C61DDA9D-1200-3840-BF01-C7EE4ED46C4E}" destId="{669E9ADC-F5C8-3C45-95F5-690C6D7773A0}" srcOrd="2" destOrd="0" parTransId="{7F6ACF8B-EBD7-9A41-8BC1-6B700E051048}" sibTransId="{5B455FD9-A623-2E4D-A2B6-64741B8CBD28}"/>
    <dgm:cxn modelId="{DF7697D7-8AFB-3C41-B0AE-6DBCCFC4108E}" type="presOf" srcId="{7FA66C68-783B-9845-9B98-7E2C76819C2B}" destId="{795AED7D-FF70-6E44-8D8F-08980D0B0A62}" srcOrd="0" destOrd="1" presId="urn:microsoft.com/office/officeart/2008/layout/AlternatingPictureBlocks"/>
    <dgm:cxn modelId="{9EEA89ED-0268-1E49-BD6A-D4E87642280A}" srcId="{83C01C57-885C-944E-9460-E115F1AA027B}" destId="{D851662F-DE51-E34D-8F1D-77BEEB057D83}" srcOrd="0" destOrd="0" parTransId="{8A4C1E42-AFCD-3548-A40C-824B60FBF56D}" sibTransId="{99359B37-0CC1-BC47-AFFB-CC6C48EFC5D5}"/>
    <dgm:cxn modelId="{2C46D1BE-85D6-FB4A-9106-0E266D8F7DC4}" type="presParOf" srcId="{0F414FDD-19F0-DC45-BB56-995C58CF0B55}" destId="{60B0DFC2-6DE3-E845-9412-715F84FD54E4}" srcOrd="0" destOrd="0" presId="urn:microsoft.com/office/officeart/2008/layout/AlternatingPictureBlocks"/>
    <dgm:cxn modelId="{D1D244A3-F174-2D4C-9E02-DA10FF0DAF4D}" type="presParOf" srcId="{60B0DFC2-6DE3-E845-9412-715F84FD54E4}" destId="{795AED7D-FF70-6E44-8D8F-08980D0B0A62}" srcOrd="0" destOrd="0" presId="urn:microsoft.com/office/officeart/2008/layout/AlternatingPictureBlocks"/>
    <dgm:cxn modelId="{46ECCB92-E6F4-F14C-9B22-5F64F5F679A2}" type="presParOf" srcId="{60B0DFC2-6DE3-E845-9412-715F84FD54E4}" destId="{5696223D-9B1A-A54C-97FA-D5BDC5855D24}" srcOrd="1" destOrd="0" presId="urn:microsoft.com/office/officeart/2008/layout/AlternatingPictureBlocks"/>
    <dgm:cxn modelId="{FD94719B-C617-BA42-88A1-DDC04BB2BF30}" type="presParOf" srcId="{0F414FDD-19F0-DC45-BB56-995C58CF0B55}" destId="{400415E7-6298-EA44-9B64-D513245F5D11}" srcOrd="1" destOrd="0" presId="urn:microsoft.com/office/officeart/2008/layout/AlternatingPictureBlocks"/>
    <dgm:cxn modelId="{01EBEB63-EE64-8942-9CAC-FFCD29947D93}" type="presParOf" srcId="{0F414FDD-19F0-DC45-BB56-995C58CF0B55}" destId="{F5FBDD8C-2C32-6F48-9BE9-CCDDCED1F452}" srcOrd="2" destOrd="0" presId="urn:microsoft.com/office/officeart/2008/layout/AlternatingPictureBlocks"/>
    <dgm:cxn modelId="{1B5A9F68-4E87-4A49-8E40-95E0264B63BA}" type="presParOf" srcId="{F5FBDD8C-2C32-6F48-9BE9-CCDDCED1F452}" destId="{5EFC1B3B-43B8-2A40-86D6-E884DF44FEFC}" srcOrd="0" destOrd="0" presId="urn:microsoft.com/office/officeart/2008/layout/AlternatingPictureBlocks"/>
    <dgm:cxn modelId="{432AAB4D-BC03-EA4D-A5B2-76FE126409BD}" type="presParOf" srcId="{F5FBDD8C-2C32-6F48-9BE9-CCDDCED1F452}" destId="{FC306A01-FEDE-0C4F-B4B9-7E10A777059F}"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1EC891-046B-1B42-8258-C07B6ED5AFDB}" type="doc">
      <dgm:prSet loTypeId="urn:microsoft.com/office/officeart/2005/8/layout/orgChart1" loCatId="icon" qsTypeId="urn:microsoft.com/office/officeart/2005/8/quickstyle/simple1" qsCatId="simple" csTypeId="urn:microsoft.com/office/officeart/2005/8/colors/colorful1" csCatId="colorful" phldr="1"/>
      <dgm:spPr/>
      <dgm:t>
        <a:bodyPr/>
        <a:lstStyle/>
        <a:p>
          <a:endParaRPr lang="en-US"/>
        </a:p>
      </dgm:t>
    </dgm:pt>
    <dgm:pt modelId="{151170AA-1A23-6046-B81D-44CBDCA1002B}">
      <dgm:prSet phldrT="[Text]" custT="1"/>
      <dgm:spPr>
        <a:solidFill>
          <a:schemeClr val="accent4"/>
        </a:solidFill>
      </dgm:spPr>
      <dgm:t>
        <a:bodyPr/>
        <a:lstStyle/>
        <a:p>
          <a:r>
            <a:rPr lang="en-US" sz="2000" b="1" i="0" dirty="0">
              <a:solidFill>
                <a:schemeClr val="tx1"/>
              </a:solidFill>
              <a:latin typeface="Arial Narrow" panose="020B0604020202020204" pitchFamily="34" charset="0"/>
              <a:cs typeface="Arial Narrow" panose="020B0604020202020204" pitchFamily="34" charset="0"/>
            </a:rPr>
            <a:t>Components of the beamline</a:t>
          </a:r>
        </a:p>
      </dgm:t>
    </dgm:pt>
    <dgm:pt modelId="{5B0F5FF3-D5CF-B041-9C68-601DD552DDA7}" type="parTrans" cxnId="{F72485B7-6ED1-5D49-8DC0-87911E30DC0B}">
      <dgm:prSet/>
      <dgm:spPr/>
      <dgm:t>
        <a:bodyPr/>
        <a:lstStyle/>
        <a:p>
          <a:endParaRPr lang="en-US"/>
        </a:p>
      </dgm:t>
    </dgm:pt>
    <dgm:pt modelId="{15365F9F-9CD9-534D-A973-409495F6C08D}" type="sibTrans" cxnId="{F72485B7-6ED1-5D49-8DC0-87911E30DC0B}">
      <dgm:prSet/>
      <dgm:spPr/>
      <dgm:t>
        <a:bodyPr/>
        <a:lstStyle/>
        <a:p>
          <a:endParaRPr lang="en-US"/>
        </a:p>
      </dgm:t>
    </dgm:pt>
    <dgm:pt modelId="{D765CAF3-01C9-2D47-A3EA-E343A769A459}">
      <dgm:prSet custT="1"/>
      <dgm:spPr/>
      <dgm:t>
        <a:bodyPr/>
        <a:lstStyle/>
        <a:p>
          <a:r>
            <a:rPr lang="en-US" sz="1800" b="1" i="0" u="none" dirty="0">
              <a:solidFill>
                <a:schemeClr val="tx1"/>
              </a:solidFill>
              <a:latin typeface="Arial Narrow" panose="020B0604020202020204" pitchFamily="34" charset="0"/>
              <a:cs typeface="Arial Narrow" panose="020B0604020202020204" pitchFamily="34" charset="0"/>
            </a:rPr>
            <a:t>Non-controlling components</a:t>
          </a:r>
          <a:r>
            <a:rPr lang="en-US" sz="1800" b="1" i="0" dirty="0">
              <a:solidFill>
                <a:schemeClr val="tx1"/>
              </a:solidFill>
              <a:latin typeface="Arial Narrow" panose="020B0604020202020204" pitchFamily="34" charset="0"/>
              <a:cs typeface="Arial Narrow" panose="020B0604020202020204" pitchFamily="34" charset="0"/>
            </a:rPr>
            <a:t>:</a:t>
          </a:r>
          <a:endParaRPr lang="en-US" sz="1800" b="1" i="0" u="none" strike="noStrike" dirty="0">
            <a:solidFill>
              <a:schemeClr val="tx1"/>
            </a:solidFill>
            <a:effectLst/>
            <a:latin typeface="Arial Narrow" panose="020B0604020202020204" pitchFamily="34" charset="0"/>
            <a:cs typeface="Arial Narrow" panose="020B0604020202020204" pitchFamily="34" charset="0"/>
          </a:endParaRPr>
        </a:p>
      </dgm:t>
    </dgm:pt>
    <dgm:pt modelId="{619D1B73-3343-0C47-A7A2-ACA2FCC066BB}" type="parTrans" cxnId="{BB23ABFD-7E01-2747-B232-F9608C267B2E}">
      <dgm:prSet/>
      <dgm:spPr/>
      <dgm:t>
        <a:bodyPr/>
        <a:lstStyle/>
        <a:p>
          <a:endParaRPr lang="en-US"/>
        </a:p>
      </dgm:t>
    </dgm:pt>
    <dgm:pt modelId="{0D292285-BDB3-2849-9A98-7229F1407C2A}" type="sibTrans" cxnId="{BB23ABFD-7E01-2747-B232-F9608C267B2E}">
      <dgm:prSet/>
      <dgm:spPr/>
      <dgm:t>
        <a:bodyPr/>
        <a:lstStyle/>
        <a:p>
          <a:endParaRPr lang="en-US"/>
        </a:p>
      </dgm:t>
    </dgm:pt>
    <dgm:pt modelId="{7C2C573E-DD9C-DA43-ADBE-714363AAAE98}">
      <dgm:prSet custT="1"/>
      <dgm:spPr/>
      <dgm:t>
        <a:bodyPr/>
        <a:lstStyle/>
        <a:p>
          <a:pPr algn="just"/>
          <a:r>
            <a:rPr lang="en-US" sz="1600" b="0" i="0" u="none" strike="noStrike" dirty="0">
              <a:solidFill>
                <a:schemeClr val="tx1"/>
              </a:solidFill>
              <a:effectLst/>
              <a:latin typeface="Arial Narrow" panose="020B0604020202020204" pitchFamily="34" charset="0"/>
              <a:cs typeface="Arial Narrow" panose="020B0604020202020204" pitchFamily="34" charset="0"/>
            </a:rPr>
            <a:t>Accelerator Elements: Such as radiofrequency (RF) cavities that accelerate particles to high speeds.</a:t>
          </a:r>
        </a:p>
      </dgm:t>
    </dgm:pt>
    <dgm:pt modelId="{A2E3D76A-8269-B147-8C32-51DEBBB0E417}" type="parTrans" cxnId="{53CF6422-83F8-7449-9845-1CE867DF684E}">
      <dgm:prSet/>
      <dgm:spPr/>
      <dgm:t>
        <a:bodyPr/>
        <a:lstStyle/>
        <a:p>
          <a:endParaRPr lang="en-US"/>
        </a:p>
      </dgm:t>
    </dgm:pt>
    <dgm:pt modelId="{D6DD7ACD-3DD0-8F4D-AAD9-AF60AFCBFE5E}" type="sibTrans" cxnId="{53CF6422-83F8-7449-9845-1CE867DF684E}">
      <dgm:prSet/>
      <dgm:spPr/>
      <dgm:t>
        <a:bodyPr/>
        <a:lstStyle/>
        <a:p>
          <a:endParaRPr lang="en-US"/>
        </a:p>
      </dgm:t>
    </dgm:pt>
    <dgm:pt modelId="{C12F6B2B-1860-AB4C-B2B6-46ACDE27E723}">
      <dgm:prSet custT="1"/>
      <dgm:spPr/>
      <dgm:t>
        <a:bodyPr/>
        <a:lstStyle/>
        <a:p>
          <a:pPr algn="just"/>
          <a:r>
            <a:rPr lang="en-US" sz="1600" b="0" i="0" u="none" strike="noStrike" dirty="0">
              <a:solidFill>
                <a:schemeClr val="tx1"/>
              </a:solidFill>
              <a:effectLst/>
              <a:latin typeface="Arial Narrow" panose="020B0604020202020204" pitchFamily="34" charset="0"/>
              <a:cs typeface="Arial Narrow" panose="020B0604020202020204" pitchFamily="34" charset="0"/>
            </a:rPr>
            <a:t>Diagnostic Tools: Devices that monitor the beam's properties, such as intensity, position, and energy, to ensure optimal performance.</a:t>
          </a:r>
        </a:p>
      </dgm:t>
    </dgm:pt>
    <dgm:pt modelId="{B1664D9A-9AE4-2B40-A953-35269B52BF20}" type="parTrans" cxnId="{461C3138-B8C7-BA4C-B7FB-BC644630A04E}">
      <dgm:prSet/>
      <dgm:spPr/>
      <dgm:t>
        <a:bodyPr/>
        <a:lstStyle/>
        <a:p>
          <a:endParaRPr lang="en-US"/>
        </a:p>
      </dgm:t>
    </dgm:pt>
    <dgm:pt modelId="{92AB09FF-A61D-0849-8784-1E6044D84A6A}" type="sibTrans" cxnId="{461C3138-B8C7-BA4C-B7FB-BC644630A04E}">
      <dgm:prSet/>
      <dgm:spPr/>
      <dgm:t>
        <a:bodyPr/>
        <a:lstStyle/>
        <a:p>
          <a:endParaRPr lang="en-US"/>
        </a:p>
      </dgm:t>
    </dgm:pt>
    <dgm:pt modelId="{B1A7A6A1-B797-8545-8B9F-BA053F253FE2}">
      <dgm:prSet custT="1"/>
      <dgm:spPr/>
      <dgm:t>
        <a:bodyPr/>
        <a:lstStyle/>
        <a:p>
          <a:r>
            <a:rPr lang="en-US" sz="1800" b="1" i="0" dirty="0">
              <a:solidFill>
                <a:schemeClr val="tx1"/>
              </a:solidFill>
              <a:latin typeface="Arial Narrow" panose="020B0604020202020204" pitchFamily="34" charset="0"/>
              <a:cs typeface="Arial Narrow" panose="020B0604020202020204" pitchFamily="34" charset="0"/>
            </a:rPr>
            <a:t>Controlling </a:t>
          </a:r>
          <a:r>
            <a:rPr lang="en-US" sz="1800" b="1" i="0" u="none" dirty="0">
              <a:solidFill>
                <a:schemeClr val="tx1"/>
              </a:solidFill>
              <a:latin typeface="Arial Narrow" panose="020B0604020202020204" pitchFamily="34" charset="0"/>
              <a:cs typeface="Arial Narrow" panose="020B0604020202020204" pitchFamily="34" charset="0"/>
            </a:rPr>
            <a:t>components</a:t>
          </a:r>
          <a:r>
            <a:rPr lang="en-US" sz="1800" b="1" i="0" dirty="0">
              <a:solidFill>
                <a:schemeClr val="tx1"/>
              </a:solidFill>
              <a:latin typeface="Arial Narrow" panose="020B0604020202020204" pitchFamily="34" charset="0"/>
              <a:cs typeface="Arial Narrow" panose="020B0604020202020204" pitchFamily="34" charset="0"/>
            </a:rPr>
            <a:t>:</a:t>
          </a:r>
          <a:endParaRPr lang="en-US" sz="1800" b="1" i="0" u="none" strike="noStrike" dirty="0">
            <a:solidFill>
              <a:schemeClr val="tx1"/>
            </a:solidFill>
            <a:effectLst/>
            <a:latin typeface="Arial Narrow" panose="020B0604020202020204" pitchFamily="34" charset="0"/>
            <a:cs typeface="Arial Narrow" panose="020B0604020202020204" pitchFamily="34" charset="0"/>
          </a:endParaRPr>
        </a:p>
      </dgm:t>
    </dgm:pt>
    <dgm:pt modelId="{55C534DC-6DA2-6E4C-B53C-9F3126926845}" type="parTrans" cxnId="{36360CE0-DFD3-194B-A395-F21A1262B33E}">
      <dgm:prSet/>
      <dgm:spPr/>
      <dgm:t>
        <a:bodyPr/>
        <a:lstStyle/>
        <a:p>
          <a:endParaRPr lang="en-US"/>
        </a:p>
      </dgm:t>
    </dgm:pt>
    <dgm:pt modelId="{EEAD1315-8F01-8A4C-B37D-57D711433394}" type="sibTrans" cxnId="{36360CE0-DFD3-194B-A395-F21A1262B33E}">
      <dgm:prSet/>
      <dgm:spPr/>
      <dgm:t>
        <a:bodyPr/>
        <a:lstStyle/>
        <a:p>
          <a:endParaRPr lang="en-US"/>
        </a:p>
      </dgm:t>
    </dgm:pt>
    <dgm:pt modelId="{76271522-4F1D-FE4F-AFD1-E01E7B45F01C}">
      <dgm:prSet custT="1"/>
      <dgm:spPr/>
      <dgm:t>
        <a:bodyPr/>
        <a:lstStyle/>
        <a:p>
          <a:pPr algn="just"/>
          <a:r>
            <a:rPr lang="en-US" sz="1600" b="0" i="0" u="none" strike="noStrike" dirty="0">
              <a:solidFill>
                <a:schemeClr val="tx1"/>
              </a:solidFill>
              <a:effectLst/>
              <a:latin typeface="Arial Narrow" panose="020B0604020202020204" pitchFamily="34" charset="0"/>
              <a:cs typeface="Arial Narrow" panose="020B0604020202020204" pitchFamily="34" charset="0"/>
            </a:rPr>
            <a:t>Magnetic Elements: Including quadrupole and dipole magnets that focus and steer the particle beam.</a:t>
          </a:r>
        </a:p>
      </dgm:t>
    </dgm:pt>
    <dgm:pt modelId="{8AD72DFA-C593-104C-8451-4E3B28241B0F}" type="parTrans" cxnId="{4B71A7B6-D926-F848-9F47-2A9621E6B1FA}">
      <dgm:prSet/>
      <dgm:spPr/>
      <dgm:t>
        <a:bodyPr/>
        <a:lstStyle/>
        <a:p>
          <a:endParaRPr lang="en-US"/>
        </a:p>
      </dgm:t>
    </dgm:pt>
    <dgm:pt modelId="{C6DB0ACD-10BF-2F42-911A-A6B2AE402FA3}" type="sibTrans" cxnId="{4B71A7B6-D926-F848-9F47-2A9621E6B1FA}">
      <dgm:prSet/>
      <dgm:spPr/>
      <dgm:t>
        <a:bodyPr/>
        <a:lstStyle/>
        <a:p>
          <a:endParaRPr lang="en-US"/>
        </a:p>
      </dgm:t>
    </dgm:pt>
    <dgm:pt modelId="{FA907DA7-CB2E-CA40-93A5-B606BCCE1C31}" type="pres">
      <dgm:prSet presAssocID="{1C1EC891-046B-1B42-8258-C07B6ED5AFDB}" presName="hierChild1" presStyleCnt="0">
        <dgm:presLayoutVars>
          <dgm:orgChart val="1"/>
          <dgm:chPref val="1"/>
          <dgm:dir/>
          <dgm:animOne val="branch"/>
          <dgm:animLvl val="lvl"/>
          <dgm:resizeHandles/>
        </dgm:presLayoutVars>
      </dgm:prSet>
      <dgm:spPr/>
    </dgm:pt>
    <dgm:pt modelId="{5F499F8B-B6B0-4841-A2EF-89DD71832791}" type="pres">
      <dgm:prSet presAssocID="{151170AA-1A23-6046-B81D-44CBDCA1002B}" presName="hierRoot1" presStyleCnt="0">
        <dgm:presLayoutVars>
          <dgm:hierBranch val="init"/>
        </dgm:presLayoutVars>
      </dgm:prSet>
      <dgm:spPr/>
    </dgm:pt>
    <dgm:pt modelId="{C805E45D-C21A-5144-A522-6252B8997863}" type="pres">
      <dgm:prSet presAssocID="{151170AA-1A23-6046-B81D-44CBDCA1002B}" presName="rootComposite1" presStyleCnt="0"/>
      <dgm:spPr/>
    </dgm:pt>
    <dgm:pt modelId="{C0FE179E-EFD5-7D45-8757-189D829757EC}" type="pres">
      <dgm:prSet presAssocID="{151170AA-1A23-6046-B81D-44CBDCA1002B}" presName="rootText1" presStyleLbl="node0" presStyleIdx="0" presStyleCnt="1" custScaleX="320638" custScaleY="186836">
        <dgm:presLayoutVars>
          <dgm:chPref val="3"/>
        </dgm:presLayoutVars>
      </dgm:prSet>
      <dgm:spPr/>
    </dgm:pt>
    <dgm:pt modelId="{7F010420-73A8-CC47-A507-261730FDD633}" type="pres">
      <dgm:prSet presAssocID="{151170AA-1A23-6046-B81D-44CBDCA1002B}" presName="rootConnector1" presStyleLbl="node1" presStyleIdx="0" presStyleCnt="0"/>
      <dgm:spPr/>
    </dgm:pt>
    <dgm:pt modelId="{B2AAA150-3D2F-B14B-B464-93A1838BD8D5}" type="pres">
      <dgm:prSet presAssocID="{151170AA-1A23-6046-B81D-44CBDCA1002B}" presName="hierChild2" presStyleCnt="0"/>
      <dgm:spPr/>
    </dgm:pt>
    <dgm:pt modelId="{070C4380-F2C3-C34F-A633-F8C050BF24C3}" type="pres">
      <dgm:prSet presAssocID="{619D1B73-3343-0C47-A7A2-ACA2FCC066BB}" presName="Name37" presStyleLbl="parChTrans1D2" presStyleIdx="0" presStyleCnt="2" custSzX="1820765" custSzY="221040"/>
      <dgm:spPr/>
    </dgm:pt>
    <dgm:pt modelId="{14554A8F-D431-A443-8EB8-6CE987795810}" type="pres">
      <dgm:prSet presAssocID="{D765CAF3-01C9-2D47-A3EA-E343A769A459}" presName="hierRoot2" presStyleCnt="0">
        <dgm:presLayoutVars>
          <dgm:hierBranch val="init"/>
        </dgm:presLayoutVars>
      </dgm:prSet>
      <dgm:spPr/>
    </dgm:pt>
    <dgm:pt modelId="{782D3B46-407A-C94E-9D30-A56B7AE0B5D2}" type="pres">
      <dgm:prSet presAssocID="{D765CAF3-01C9-2D47-A3EA-E343A769A459}" presName="rootComposite" presStyleCnt="0"/>
      <dgm:spPr/>
    </dgm:pt>
    <dgm:pt modelId="{9001638F-AC58-144C-A6A6-5380E3778819}" type="pres">
      <dgm:prSet presAssocID="{D765CAF3-01C9-2D47-A3EA-E343A769A459}" presName="rootText" presStyleLbl="node2" presStyleIdx="0" presStyleCnt="2" custScaleX="320638" custScaleY="186836">
        <dgm:presLayoutVars>
          <dgm:chPref val="3"/>
        </dgm:presLayoutVars>
      </dgm:prSet>
      <dgm:spPr/>
    </dgm:pt>
    <dgm:pt modelId="{5CCA54FF-43B9-AE48-8428-E4A9036230CD}" type="pres">
      <dgm:prSet presAssocID="{D765CAF3-01C9-2D47-A3EA-E343A769A459}" presName="rootConnector" presStyleLbl="node2" presStyleIdx="0" presStyleCnt="2"/>
      <dgm:spPr/>
    </dgm:pt>
    <dgm:pt modelId="{455E0CB6-0F22-604C-AB3D-28EA20C0CD95}" type="pres">
      <dgm:prSet presAssocID="{D765CAF3-01C9-2D47-A3EA-E343A769A459}" presName="hierChild4" presStyleCnt="0"/>
      <dgm:spPr/>
    </dgm:pt>
    <dgm:pt modelId="{48069313-A3C4-7A47-BD16-EE1D9A1B0717}" type="pres">
      <dgm:prSet presAssocID="{A2E3D76A-8269-B147-8C32-51DEBBB0E417}" presName="Name37" presStyleLbl="parChTrans1D3" presStyleIdx="0" presStyleCnt="3" custSzX="498954" custSzY="705610"/>
      <dgm:spPr/>
    </dgm:pt>
    <dgm:pt modelId="{78DFAF00-06E0-C74C-ABA5-AA8067FBCA9E}" type="pres">
      <dgm:prSet presAssocID="{7C2C573E-DD9C-DA43-ADBE-714363AAAE98}" presName="hierRoot2" presStyleCnt="0">
        <dgm:presLayoutVars>
          <dgm:hierBranch val="init"/>
        </dgm:presLayoutVars>
      </dgm:prSet>
      <dgm:spPr/>
    </dgm:pt>
    <dgm:pt modelId="{23560937-174C-CF4A-98D3-D72ED24A3C83}" type="pres">
      <dgm:prSet presAssocID="{7C2C573E-DD9C-DA43-ADBE-714363AAAE98}" presName="rootComposite" presStyleCnt="0"/>
      <dgm:spPr/>
    </dgm:pt>
    <dgm:pt modelId="{C5C5973C-5137-D842-B4C4-9378F9113288}" type="pres">
      <dgm:prSet presAssocID="{7C2C573E-DD9C-DA43-ADBE-714363AAAE98}" presName="rootText" presStyleLbl="node3" presStyleIdx="0" presStyleCnt="3" custScaleX="320638" custScaleY="186836">
        <dgm:presLayoutVars>
          <dgm:chPref val="3"/>
        </dgm:presLayoutVars>
      </dgm:prSet>
      <dgm:spPr/>
    </dgm:pt>
    <dgm:pt modelId="{38C27E05-CC58-4744-AAF7-833AE9E0B4D0}" type="pres">
      <dgm:prSet presAssocID="{7C2C573E-DD9C-DA43-ADBE-714363AAAE98}" presName="rootConnector" presStyleLbl="node3" presStyleIdx="0" presStyleCnt="3"/>
      <dgm:spPr/>
    </dgm:pt>
    <dgm:pt modelId="{D87DCD6B-4372-6B49-9F3F-A467822BF064}" type="pres">
      <dgm:prSet presAssocID="{7C2C573E-DD9C-DA43-ADBE-714363AAAE98}" presName="hierChild4" presStyleCnt="0"/>
      <dgm:spPr/>
    </dgm:pt>
    <dgm:pt modelId="{85754CF5-8DFE-C64E-BFC2-D4691DBA6DA6}" type="pres">
      <dgm:prSet presAssocID="{7C2C573E-DD9C-DA43-ADBE-714363AAAE98}" presName="hierChild5" presStyleCnt="0"/>
      <dgm:spPr/>
    </dgm:pt>
    <dgm:pt modelId="{1E3B0A80-9370-6943-9A4D-3BC3A3DA2638}" type="pres">
      <dgm:prSet presAssocID="{B1664D9A-9AE4-2B40-A953-35269B52BF20}" presName="Name37" presStyleLbl="parChTrans1D3" presStyleIdx="1" presStyleCnt="3" custSzX="498954" custSzY="1895792"/>
      <dgm:spPr/>
    </dgm:pt>
    <dgm:pt modelId="{FB077375-2977-6440-8CEC-A7E90683477C}" type="pres">
      <dgm:prSet presAssocID="{C12F6B2B-1860-AB4C-B2B6-46ACDE27E723}" presName="hierRoot2" presStyleCnt="0">
        <dgm:presLayoutVars>
          <dgm:hierBranch val="init"/>
        </dgm:presLayoutVars>
      </dgm:prSet>
      <dgm:spPr/>
    </dgm:pt>
    <dgm:pt modelId="{2CA37C81-92A9-C74F-B8ED-1EA4B5B840F2}" type="pres">
      <dgm:prSet presAssocID="{C12F6B2B-1860-AB4C-B2B6-46ACDE27E723}" presName="rootComposite" presStyleCnt="0"/>
      <dgm:spPr/>
    </dgm:pt>
    <dgm:pt modelId="{909811EE-C769-3E47-80E4-2BE2880DA92A}" type="pres">
      <dgm:prSet presAssocID="{C12F6B2B-1860-AB4C-B2B6-46ACDE27E723}" presName="rootText" presStyleLbl="node3" presStyleIdx="1" presStyleCnt="3" custScaleX="320638" custScaleY="186836">
        <dgm:presLayoutVars>
          <dgm:chPref val="3"/>
        </dgm:presLayoutVars>
      </dgm:prSet>
      <dgm:spPr/>
    </dgm:pt>
    <dgm:pt modelId="{F0DB4CE8-61B9-BC48-889C-F07C611AE0BC}" type="pres">
      <dgm:prSet presAssocID="{C12F6B2B-1860-AB4C-B2B6-46ACDE27E723}" presName="rootConnector" presStyleLbl="node3" presStyleIdx="1" presStyleCnt="3"/>
      <dgm:spPr/>
    </dgm:pt>
    <dgm:pt modelId="{570A72D7-A50D-3F4E-B11E-DC79A4A6ED6D}" type="pres">
      <dgm:prSet presAssocID="{C12F6B2B-1860-AB4C-B2B6-46ACDE27E723}" presName="hierChild4" presStyleCnt="0"/>
      <dgm:spPr/>
    </dgm:pt>
    <dgm:pt modelId="{8725D6FF-228E-7A44-93D3-2096F08EFB51}" type="pres">
      <dgm:prSet presAssocID="{C12F6B2B-1860-AB4C-B2B6-46ACDE27E723}" presName="hierChild5" presStyleCnt="0"/>
      <dgm:spPr/>
    </dgm:pt>
    <dgm:pt modelId="{8634EFA0-45AA-9341-A5DB-94B9E3BB3B73}" type="pres">
      <dgm:prSet presAssocID="{D765CAF3-01C9-2D47-A3EA-E343A769A459}" presName="hierChild5" presStyleCnt="0"/>
      <dgm:spPr/>
    </dgm:pt>
    <dgm:pt modelId="{72AE7861-84AC-5743-82C9-D97655B0BA73}" type="pres">
      <dgm:prSet presAssocID="{55C534DC-6DA2-6E4C-B53C-9F3126926845}" presName="Name37" presStyleLbl="parChTrans1D2" presStyleIdx="1" presStyleCnt="2" custSzX="1820765" custSzY="221040"/>
      <dgm:spPr/>
    </dgm:pt>
    <dgm:pt modelId="{9D83FCD1-A06A-CC49-BB0E-E4FBDEBF2395}" type="pres">
      <dgm:prSet presAssocID="{B1A7A6A1-B797-8545-8B9F-BA053F253FE2}" presName="hierRoot2" presStyleCnt="0">
        <dgm:presLayoutVars>
          <dgm:hierBranch val="init"/>
        </dgm:presLayoutVars>
      </dgm:prSet>
      <dgm:spPr/>
    </dgm:pt>
    <dgm:pt modelId="{6549E299-A913-A341-A0AF-D0D71390A985}" type="pres">
      <dgm:prSet presAssocID="{B1A7A6A1-B797-8545-8B9F-BA053F253FE2}" presName="rootComposite" presStyleCnt="0"/>
      <dgm:spPr/>
    </dgm:pt>
    <dgm:pt modelId="{514E6EB5-BE98-2A41-9A4D-E38825CD594E}" type="pres">
      <dgm:prSet presAssocID="{B1A7A6A1-B797-8545-8B9F-BA053F253FE2}" presName="rootText" presStyleLbl="node2" presStyleIdx="1" presStyleCnt="2" custScaleX="320638" custScaleY="186836">
        <dgm:presLayoutVars>
          <dgm:chPref val="3"/>
        </dgm:presLayoutVars>
      </dgm:prSet>
      <dgm:spPr/>
    </dgm:pt>
    <dgm:pt modelId="{4C72C2C1-62EF-EA4A-A322-E756D78630BB}" type="pres">
      <dgm:prSet presAssocID="{B1A7A6A1-B797-8545-8B9F-BA053F253FE2}" presName="rootConnector" presStyleLbl="node2" presStyleIdx="1" presStyleCnt="2"/>
      <dgm:spPr/>
    </dgm:pt>
    <dgm:pt modelId="{E207A6F8-9BD9-8C4B-A3A3-D8712052AAE8}" type="pres">
      <dgm:prSet presAssocID="{B1A7A6A1-B797-8545-8B9F-BA053F253FE2}" presName="hierChild4" presStyleCnt="0"/>
      <dgm:spPr/>
    </dgm:pt>
    <dgm:pt modelId="{32696D66-E563-D147-8E56-8CFD63E6D934}" type="pres">
      <dgm:prSet presAssocID="{8AD72DFA-C593-104C-8451-4E3B28241B0F}" presName="Name37" presStyleLbl="parChTrans1D3" presStyleIdx="2" presStyleCnt="3" custSzX="498954" custSzY="705610"/>
      <dgm:spPr/>
    </dgm:pt>
    <dgm:pt modelId="{3B262087-EAD2-3844-8B80-2580F93F3D1E}" type="pres">
      <dgm:prSet presAssocID="{76271522-4F1D-FE4F-AFD1-E01E7B45F01C}" presName="hierRoot2" presStyleCnt="0">
        <dgm:presLayoutVars>
          <dgm:hierBranch val="init"/>
        </dgm:presLayoutVars>
      </dgm:prSet>
      <dgm:spPr/>
    </dgm:pt>
    <dgm:pt modelId="{2DF37CFE-7E24-2644-9C42-6B1ED4D99139}" type="pres">
      <dgm:prSet presAssocID="{76271522-4F1D-FE4F-AFD1-E01E7B45F01C}" presName="rootComposite" presStyleCnt="0"/>
      <dgm:spPr/>
    </dgm:pt>
    <dgm:pt modelId="{FBBA5155-E13B-AC45-9330-291B416ACB1A}" type="pres">
      <dgm:prSet presAssocID="{76271522-4F1D-FE4F-AFD1-E01E7B45F01C}" presName="rootText" presStyleLbl="node3" presStyleIdx="2" presStyleCnt="3" custScaleX="320638" custScaleY="186836">
        <dgm:presLayoutVars>
          <dgm:chPref val="3"/>
        </dgm:presLayoutVars>
      </dgm:prSet>
      <dgm:spPr/>
    </dgm:pt>
    <dgm:pt modelId="{3DBF25FC-7904-A140-B40C-D8E85E671FBF}" type="pres">
      <dgm:prSet presAssocID="{76271522-4F1D-FE4F-AFD1-E01E7B45F01C}" presName="rootConnector" presStyleLbl="node3" presStyleIdx="2" presStyleCnt="3"/>
      <dgm:spPr/>
    </dgm:pt>
    <dgm:pt modelId="{BB86F542-E72D-6B4E-BAC5-5B4EDC1A0CC7}" type="pres">
      <dgm:prSet presAssocID="{76271522-4F1D-FE4F-AFD1-E01E7B45F01C}" presName="hierChild4" presStyleCnt="0"/>
      <dgm:spPr/>
    </dgm:pt>
    <dgm:pt modelId="{1D106C16-A41D-D148-89A9-E41B74D6C70D}" type="pres">
      <dgm:prSet presAssocID="{76271522-4F1D-FE4F-AFD1-E01E7B45F01C}" presName="hierChild5" presStyleCnt="0"/>
      <dgm:spPr/>
    </dgm:pt>
    <dgm:pt modelId="{AF3F38EF-225B-6E4E-8098-B088307E7680}" type="pres">
      <dgm:prSet presAssocID="{B1A7A6A1-B797-8545-8B9F-BA053F253FE2}" presName="hierChild5" presStyleCnt="0"/>
      <dgm:spPr/>
    </dgm:pt>
    <dgm:pt modelId="{146D0B04-2366-4941-AFCC-D066A8CB275D}" type="pres">
      <dgm:prSet presAssocID="{151170AA-1A23-6046-B81D-44CBDCA1002B}" presName="hierChild3" presStyleCnt="0"/>
      <dgm:spPr/>
    </dgm:pt>
  </dgm:ptLst>
  <dgm:cxnLst>
    <dgm:cxn modelId="{4B956D02-1BC1-0741-8BD9-D843B9D95D1D}" type="presOf" srcId="{C12F6B2B-1860-AB4C-B2B6-46ACDE27E723}" destId="{F0DB4CE8-61B9-BC48-889C-F07C611AE0BC}" srcOrd="1" destOrd="0" presId="urn:microsoft.com/office/officeart/2005/8/layout/orgChart1"/>
    <dgm:cxn modelId="{B0E19F02-202E-9449-8F1C-72E63858CB62}" type="presOf" srcId="{619D1B73-3343-0C47-A7A2-ACA2FCC066BB}" destId="{070C4380-F2C3-C34F-A633-F8C050BF24C3}" srcOrd="0" destOrd="0" presId="urn:microsoft.com/office/officeart/2005/8/layout/orgChart1"/>
    <dgm:cxn modelId="{9DFFB11F-5DDA-5E44-BE8A-8E96DFAD85C9}" type="presOf" srcId="{B1A7A6A1-B797-8545-8B9F-BA053F253FE2}" destId="{4C72C2C1-62EF-EA4A-A322-E756D78630BB}" srcOrd="1" destOrd="0" presId="urn:microsoft.com/office/officeart/2005/8/layout/orgChart1"/>
    <dgm:cxn modelId="{C722D21F-2506-0140-8050-D5FDACE86F73}" type="presOf" srcId="{8AD72DFA-C593-104C-8451-4E3B28241B0F}" destId="{32696D66-E563-D147-8E56-8CFD63E6D934}" srcOrd="0" destOrd="0" presId="urn:microsoft.com/office/officeart/2005/8/layout/orgChart1"/>
    <dgm:cxn modelId="{53CF6422-83F8-7449-9845-1CE867DF684E}" srcId="{D765CAF3-01C9-2D47-A3EA-E343A769A459}" destId="{7C2C573E-DD9C-DA43-ADBE-714363AAAE98}" srcOrd="0" destOrd="0" parTransId="{A2E3D76A-8269-B147-8C32-51DEBBB0E417}" sibTransId="{D6DD7ACD-3DD0-8F4D-AAD9-AF60AFCBFE5E}"/>
    <dgm:cxn modelId="{4CAA7F34-F55C-0F4F-8ABA-E3A588CFF6DF}" type="presOf" srcId="{76271522-4F1D-FE4F-AFD1-E01E7B45F01C}" destId="{3DBF25FC-7904-A140-B40C-D8E85E671FBF}" srcOrd="1" destOrd="0" presId="urn:microsoft.com/office/officeart/2005/8/layout/orgChart1"/>
    <dgm:cxn modelId="{461C3138-B8C7-BA4C-B7FB-BC644630A04E}" srcId="{D765CAF3-01C9-2D47-A3EA-E343A769A459}" destId="{C12F6B2B-1860-AB4C-B2B6-46ACDE27E723}" srcOrd="1" destOrd="0" parTransId="{B1664D9A-9AE4-2B40-A953-35269B52BF20}" sibTransId="{92AB09FF-A61D-0849-8784-1E6044D84A6A}"/>
    <dgm:cxn modelId="{36F0954F-A186-1A4B-8516-0498E59F8FC5}" type="presOf" srcId="{76271522-4F1D-FE4F-AFD1-E01E7B45F01C}" destId="{FBBA5155-E13B-AC45-9330-291B416ACB1A}" srcOrd="0" destOrd="0" presId="urn:microsoft.com/office/officeart/2005/8/layout/orgChart1"/>
    <dgm:cxn modelId="{53ECA459-D8FC-AE46-9279-546CFCA52004}" type="presOf" srcId="{B1A7A6A1-B797-8545-8B9F-BA053F253FE2}" destId="{514E6EB5-BE98-2A41-9A4D-E38825CD594E}" srcOrd="0" destOrd="0" presId="urn:microsoft.com/office/officeart/2005/8/layout/orgChart1"/>
    <dgm:cxn modelId="{04241474-7EDE-AD48-B093-632C3562CDE6}" type="presOf" srcId="{55C534DC-6DA2-6E4C-B53C-9F3126926845}" destId="{72AE7861-84AC-5743-82C9-D97655B0BA73}" srcOrd="0" destOrd="0" presId="urn:microsoft.com/office/officeart/2005/8/layout/orgChart1"/>
    <dgm:cxn modelId="{AB50B5A8-DEEC-0E4D-A695-0735CE0D72C5}" type="presOf" srcId="{B1664D9A-9AE4-2B40-A953-35269B52BF20}" destId="{1E3B0A80-9370-6943-9A4D-3BC3A3DA2638}" srcOrd="0" destOrd="0" presId="urn:microsoft.com/office/officeart/2005/8/layout/orgChart1"/>
    <dgm:cxn modelId="{72EA59B5-F2EA-1B46-AA24-B90BADDFAB00}" type="presOf" srcId="{D765CAF3-01C9-2D47-A3EA-E343A769A459}" destId="{5CCA54FF-43B9-AE48-8428-E4A9036230CD}" srcOrd="1" destOrd="0" presId="urn:microsoft.com/office/officeart/2005/8/layout/orgChart1"/>
    <dgm:cxn modelId="{4B71A7B6-D926-F848-9F47-2A9621E6B1FA}" srcId="{B1A7A6A1-B797-8545-8B9F-BA053F253FE2}" destId="{76271522-4F1D-FE4F-AFD1-E01E7B45F01C}" srcOrd="0" destOrd="0" parTransId="{8AD72DFA-C593-104C-8451-4E3B28241B0F}" sibTransId="{C6DB0ACD-10BF-2F42-911A-A6B2AE402FA3}"/>
    <dgm:cxn modelId="{F72485B7-6ED1-5D49-8DC0-87911E30DC0B}" srcId="{1C1EC891-046B-1B42-8258-C07B6ED5AFDB}" destId="{151170AA-1A23-6046-B81D-44CBDCA1002B}" srcOrd="0" destOrd="0" parTransId="{5B0F5FF3-D5CF-B041-9C68-601DD552DDA7}" sibTransId="{15365F9F-9CD9-534D-A973-409495F6C08D}"/>
    <dgm:cxn modelId="{B99839C0-7129-3045-A417-3047FAE374E8}" type="presOf" srcId="{D765CAF3-01C9-2D47-A3EA-E343A769A459}" destId="{9001638F-AC58-144C-A6A6-5380E3778819}" srcOrd="0" destOrd="0" presId="urn:microsoft.com/office/officeart/2005/8/layout/orgChart1"/>
    <dgm:cxn modelId="{7DF4ABC4-38FD-B840-9983-732EBCC316DB}" type="presOf" srcId="{151170AA-1A23-6046-B81D-44CBDCA1002B}" destId="{7F010420-73A8-CC47-A507-261730FDD633}" srcOrd="1" destOrd="0" presId="urn:microsoft.com/office/officeart/2005/8/layout/orgChart1"/>
    <dgm:cxn modelId="{3DC683D1-2728-844F-8925-6B8010FF032F}" type="presOf" srcId="{7C2C573E-DD9C-DA43-ADBE-714363AAAE98}" destId="{C5C5973C-5137-D842-B4C4-9378F9113288}" srcOrd="0" destOrd="0" presId="urn:microsoft.com/office/officeart/2005/8/layout/orgChart1"/>
    <dgm:cxn modelId="{503F3FD3-97E8-9D4D-B25D-7BC9580436B5}" type="presOf" srcId="{C12F6B2B-1860-AB4C-B2B6-46ACDE27E723}" destId="{909811EE-C769-3E47-80E4-2BE2880DA92A}" srcOrd="0" destOrd="0" presId="urn:microsoft.com/office/officeart/2005/8/layout/orgChart1"/>
    <dgm:cxn modelId="{0A181AD6-6461-5447-9059-02C88F31B493}" type="presOf" srcId="{1C1EC891-046B-1B42-8258-C07B6ED5AFDB}" destId="{FA907DA7-CB2E-CA40-93A5-B606BCCE1C31}" srcOrd="0" destOrd="0" presId="urn:microsoft.com/office/officeart/2005/8/layout/orgChart1"/>
    <dgm:cxn modelId="{36360CE0-DFD3-194B-A395-F21A1262B33E}" srcId="{151170AA-1A23-6046-B81D-44CBDCA1002B}" destId="{B1A7A6A1-B797-8545-8B9F-BA053F253FE2}" srcOrd="1" destOrd="0" parTransId="{55C534DC-6DA2-6E4C-B53C-9F3126926845}" sibTransId="{EEAD1315-8F01-8A4C-B37D-57D711433394}"/>
    <dgm:cxn modelId="{61478AEC-3D0A-BE49-B779-4852F1435EDD}" type="presOf" srcId="{7C2C573E-DD9C-DA43-ADBE-714363AAAE98}" destId="{38C27E05-CC58-4744-AAF7-833AE9E0B4D0}" srcOrd="1" destOrd="0" presId="urn:microsoft.com/office/officeart/2005/8/layout/orgChart1"/>
    <dgm:cxn modelId="{F942EFEC-7506-084D-85B8-BA4F819DB1F8}" type="presOf" srcId="{151170AA-1A23-6046-B81D-44CBDCA1002B}" destId="{C0FE179E-EFD5-7D45-8757-189D829757EC}" srcOrd="0" destOrd="0" presId="urn:microsoft.com/office/officeart/2005/8/layout/orgChart1"/>
    <dgm:cxn modelId="{193250F9-719D-C145-9CED-D0FBD5201092}" type="presOf" srcId="{A2E3D76A-8269-B147-8C32-51DEBBB0E417}" destId="{48069313-A3C4-7A47-BD16-EE1D9A1B0717}" srcOrd="0" destOrd="0" presId="urn:microsoft.com/office/officeart/2005/8/layout/orgChart1"/>
    <dgm:cxn modelId="{BB23ABFD-7E01-2747-B232-F9608C267B2E}" srcId="{151170AA-1A23-6046-B81D-44CBDCA1002B}" destId="{D765CAF3-01C9-2D47-A3EA-E343A769A459}" srcOrd="0" destOrd="0" parTransId="{619D1B73-3343-0C47-A7A2-ACA2FCC066BB}" sibTransId="{0D292285-BDB3-2849-9A98-7229F1407C2A}"/>
    <dgm:cxn modelId="{FBE05581-BF12-ED4B-9358-4E4C18CCE0FF}" type="presParOf" srcId="{FA907DA7-CB2E-CA40-93A5-B606BCCE1C31}" destId="{5F499F8B-B6B0-4841-A2EF-89DD71832791}" srcOrd="0" destOrd="0" presId="urn:microsoft.com/office/officeart/2005/8/layout/orgChart1"/>
    <dgm:cxn modelId="{A4111F19-6E71-CA46-9BC9-D6B9EB505825}" type="presParOf" srcId="{5F499F8B-B6B0-4841-A2EF-89DD71832791}" destId="{C805E45D-C21A-5144-A522-6252B8997863}" srcOrd="0" destOrd="0" presId="urn:microsoft.com/office/officeart/2005/8/layout/orgChart1"/>
    <dgm:cxn modelId="{99F8CC4D-93FB-0A4F-A8B7-392BEB14E4AE}" type="presParOf" srcId="{C805E45D-C21A-5144-A522-6252B8997863}" destId="{C0FE179E-EFD5-7D45-8757-189D829757EC}" srcOrd="0" destOrd="0" presId="urn:microsoft.com/office/officeart/2005/8/layout/orgChart1"/>
    <dgm:cxn modelId="{13358536-5574-D543-8924-32921BE10B98}" type="presParOf" srcId="{C805E45D-C21A-5144-A522-6252B8997863}" destId="{7F010420-73A8-CC47-A507-261730FDD633}" srcOrd="1" destOrd="0" presId="urn:microsoft.com/office/officeart/2005/8/layout/orgChart1"/>
    <dgm:cxn modelId="{823AFF44-22BB-7348-839A-0AF2FA1BE914}" type="presParOf" srcId="{5F499F8B-B6B0-4841-A2EF-89DD71832791}" destId="{B2AAA150-3D2F-B14B-B464-93A1838BD8D5}" srcOrd="1" destOrd="0" presId="urn:microsoft.com/office/officeart/2005/8/layout/orgChart1"/>
    <dgm:cxn modelId="{1F471022-E696-F949-9D0E-9C2FC45D7927}" type="presParOf" srcId="{B2AAA150-3D2F-B14B-B464-93A1838BD8D5}" destId="{070C4380-F2C3-C34F-A633-F8C050BF24C3}" srcOrd="0" destOrd="0" presId="urn:microsoft.com/office/officeart/2005/8/layout/orgChart1"/>
    <dgm:cxn modelId="{FA6DDC7F-E632-E341-8898-619639FA3EFA}" type="presParOf" srcId="{B2AAA150-3D2F-B14B-B464-93A1838BD8D5}" destId="{14554A8F-D431-A443-8EB8-6CE987795810}" srcOrd="1" destOrd="0" presId="urn:microsoft.com/office/officeart/2005/8/layout/orgChart1"/>
    <dgm:cxn modelId="{F075BCEF-6BE8-CB40-82A5-EF7245959F11}" type="presParOf" srcId="{14554A8F-D431-A443-8EB8-6CE987795810}" destId="{782D3B46-407A-C94E-9D30-A56B7AE0B5D2}" srcOrd="0" destOrd="0" presId="urn:microsoft.com/office/officeart/2005/8/layout/orgChart1"/>
    <dgm:cxn modelId="{5905FA7E-4C97-F841-A2AE-93BABEB60412}" type="presParOf" srcId="{782D3B46-407A-C94E-9D30-A56B7AE0B5D2}" destId="{9001638F-AC58-144C-A6A6-5380E3778819}" srcOrd="0" destOrd="0" presId="urn:microsoft.com/office/officeart/2005/8/layout/orgChart1"/>
    <dgm:cxn modelId="{9BB5D8AF-4336-0E44-9B04-06FE927C8127}" type="presParOf" srcId="{782D3B46-407A-C94E-9D30-A56B7AE0B5D2}" destId="{5CCA54FF-43B9-AE48-8428-E4A9036230CD}" srcOrd="1" destOrd="0" presId="urn:microsoft.com/office/officeart/2005/8/layout/orgChart1"/>
    <dgm:cxn modelId="{742CE8AE-757B-A042-B4F8-05AA735DBC73}" type="presParOf" srcId="{14554A8F-D431-A443-8EB8-6CE987795810}" destId="{455E0CB6-0F22-604C-AB3D-28EA20C0CD95}" srcOrd="1" destOrd="0" presId="urn:microsoft.com/office/officeart/2005/8/layout/orgChart1"/>
    <dgm:cxn modelId="{B565C18C-C93D-594B-A577-7FA99A58120E}" type="presParOf" srcId="{455E0CB6-0F22-604C-AB3D-28EA20C0CD95}" destId="{48069313-A3C4-7A47-BD16-EE1D9A1B0717}" srcOrd="0" destOrd="0" presId="urn:microsoft.com/office/officeart/2005/8/layout/orgChart1"/>
    <dgm:cxn modelId="{92E41191-1A66-9D47-9934-5B5E1F7FB782}" type="presParOf" srcId="{455E0CB6-0F22-604C-AB3D-28EA20C0CD95}" destId="{78DFAF00-06E0-C74C-ABA5-AA8067FBCA9E}" srcOrd="1" destOrd="0" presId="urn:microsoft.com/office/officeart/2005/8/layout/orgChart1"/>
    <dgm:cxn modelId="{E1C17008-18EE-164D-AF2E-78F5324AA68A}" type="presParOf" srcId="{78DFAF00-06E0-C74C-ABA5-AA8067FBCA9E}" destId="{23560937-174C-CF4A-98D3-D72ED24A3C83}" srcOrd="0" destOrd="0" presId="urn:microsoft.com/office/officeart/2005/8/layout/orgChart1"/>
    <dgm:cxn modelId="{48DA3D8E-4C6A-A146-9742-9A047C3265F3}" type="presParOf" srcId="{23560937-174C-CF4A-98D3-D72ED24A3C83}" destId="{C5C5973C-5137-D842-B4C4-9378F9113288}" srcOrd="0" destOrd="0" presId="urn:microsoft.com/office/officeart/2005/8/layout/orgChart1"/>
    <dgm:cxn modelId="{7E1E7DFA-57B4-6A4D-B72E-B0C292C9FADE}" type="presParOf" srcId="{23560937-174C-CF4A-98D3-D72ED24A3C83}" destId="{38C27E05-CC58-4744-AAF7-833AE9E0B4D0}" srcOrd="1" destOrd="0" presId="urn:microsoft.com/office/officeart/2005/8/layout/orgChart1"/>
    <dgm:cxn modelId="{E4320A8E-6CFB-6141-A737-00C2DB8BD40A}" type="presParOf" srcId="{78DFAF00-06E0-C74C-ABA5-AA8067FBCA9E}" destId="{D87DCD6B-4372-6B49-9F3F-A467822BF064}" srcOrd="1" destOrd="0" presId="urn:microsoft.com/office/officeart/2005/8/layout/orgChart1"/>
    <dgm:cxn modelId="{1D458C7C-8C6F-D94B-A6DA-AF463ACB9779}" type="presParOf" srcId="{78DFAF00-06E0-C74C-ABA5-AA8067FBCA9E}" destId="{85754CF5-8DFE-C64E-BFC2-D4691DBA6DA6}" srcOrd="2" destOrd="0" presId="urn:microsoft.com/office/officeart/2005/8/layout/orgChart1"/>
    <dgm:cxn modelId="{3EB81F75-6432-DF49-BE88-D24762720181}" type="presParOf" srcId="{455E0CB6-0F22-604C-AB3D-28EA20C0CD95}" destId="{1E3B0A80-9370-6943-9A4D-3BC3A3DA2638}" srcOrd="2" destOrd="0" presId="urn:microsoft.com/office/officeart/2005/8/layout/orgChart1"/>
    <dgm:cxn modelId="{2C99B2DB-D301-234D-8C68-8AC6A8C3BE8C}" type="presParOf" srcId="{455E0CB6-0F22-604C-AB3D-28EA20C0CD95}" destId="{FB077375-2977-6440-8CEC-A7E90683477C}" srcOrd="3" destOrd="0" presId="urn:microsoft.com/office/officeart/2005/8/layout/orgChart1"/>
    <dgm:cxn modelId="{8C518B18-D6E1-8D4C-BE66-4EE78E3B89B9}" type="presParOf" srcId="{FB077375-2977-6440-8CEC-A7E90683477C}" destId="{2CA37C81-92A9-C74F-B8ED-1EA4B5B840F2}" srcOrd="0" destOrd="0" presId="urn:microsoft.com/office/officeart/2005/8/layout/orgChart1"/>
    <dgm:cxn modelId="{412A127D-D528-CA4E-B03F-2D54D3BCF795}" type="presParOf" srcId="{2CA37C81-92A9-C74F-B8ED-1EA4B5B840F2}" destId="{909811EE-C769-3E47-80E4-2BE2880DA92A}" srcOrd="0" destOrd="0" presId="urn:microsoft.com/office/officeart/2005/8/layout/orgChart1"/>
    <dgm:cxn modelId="{3C5FE3EE-91EC-7140-A397-8B8EDEA9E01B}" type="presParOf" srcId="{2CA37C81-92A9-C74F-B8ED-1EA4B5B840F2}" destId="{F0DB4CE8-61B9-BC48-889C-F07C611AE0BC}" srcOrd="1" destOrd="0" presId="urn:microsoft.com/office/officeart/2005/8/layout/orgChart1"/>
    <dgm:cxn modelId="{F317781E-0AFC-F54B-AE23-D8EF7E2A5BE7}" type="presParOf" srcId="{FB077375-2977-6440-8CEC-A7E90683477C}" destId="{570A72D7-A50D-3F4E-B11E-DC79A4A6ED6D}" srcOrd="1" destOrd="0" presId="urn:microsoft.com/office/officeart/2005/8/layout/orgChart1"/>
    <dgm:cxn modelId="{C556B628-3629-8B4E-B8CD-5C965327865E}" type="presParOf" srcId="{FB077375-2977-6440-8CEC-A7E90683477C}" destId="{8725D6FF-228E-7A44-93D3-2096F08EFB51}" srcOrd="2" destOrd="0" presId="urn:microsoft.com/office/officeart/2005/8/layout/orgChart1"/>
    <dgm:cxn modelId="{35F3899E-BF68-604F-99B3-39A18B6EA9AD}" type="presParOf" srcId="{14554A8F-D431-A443-8EB8-6CE987795810}" destId="{8634EFA0-45AA-9341-A5DB-94B9E3BB3B73}" srcOrd="2" destOrd="0" presId="urn:microsoft.com/office/officeart/2005/8/layout/orgChart1"/>
    <dgm:cxn modelId="{7EB552B4-B52A-A54D-96CC-99FAF2164785}" type="presParOf" srcId="{B2AAA150-3D2F-B14B-B464-93A1838BD8D5}" destId="{72AE7861-84AC-5743-82C9-D97655B0BA73}" srcOrd="2" destOrd="0" presId="urn:microsoft.com/office/officeart/2005/8/layout/orgChart1"/>
    <dgm:cxn modelId="{5A91CA0C-3F07-C643-A7E6-2248CC93BD36}" type="presParOf" srcId="{B2AAA150-3D2F-B14B-B464-93A1838BD8D5}" destId="{9D83FCD1-A06A-CC49-BB0E-E4FBDEBF2395}" srcOrd="3" destOrd="0" presId="urn:microsoft.com/office/officeart/2005/8/layout/orgChart1"/>
    <dgm:cxn modelId="{4A47DEBD-E069-584C-B573-E3ADBFA231F1}" type="presParOf" srcId="{9D83FCD1-A06A-CC49-BB0E-E4FBDEBF2395}" destId="{6549E299-A913-A341-A0AF-D0D71390A985}" srcOrd="0" destOrd="0" presId="urn:microsoft.com/office/officeart/2005/8/layout/orgChart1"/>
    <dgm:cxn modelId="{96118CE9-EA17-4249-89DB-3270D337636C}" type="presParOf" srcId="{6549E299-A913-A341-A0AF-D0D71390A985}" destId="{514E6EB5-BE98-2A41-9A4D-E38825CD594E}" srcOrd="0" destOrd="0" presId="urn:microsoft.com/office/officeart/2005/8/layout/orgChart1"/>
    <dgm:cxn modelId="{F6AF960D-2130-AF47-A0C0-5B448E7BB07C}" type="presParOf" srcId="{6549E299-A913-A341-A0AF-D0D71390A985}" destId="{4C72C2C1-62EF-EA4A-A322-E756D78630BB}" srcOrd="1" destOrd="0" presId="urn:microsoft.com/office/officeart/2005/8/layout/orgChart1"/>
    <dgm:cxn modelId="{5A8DAE32-2341-9641-9286-1F33520BDF83}" type="presParOf" srcId="{9D83FCD1-A06A-CC49-BB0E-E4FBDEBF2395}" destId="{E207A6F8-9BD9-8C4B-A3A3-D8712052AAE8}" srcOrd="1" destOrd="0" presId="urn:microsoft.com/office/officeart/2005/8/layout/orgChart1"/>
    <dgm:cxn modelId="{B044B3AE-66AD-3743-B732-30A0B0ECB9B6}" type="presParOf" srcId="{E207A6F8-9BD9-8C4B-A3A3-D8712052AAE8}" destId="{32696D66-E563-D147-8E56-8CFD63E6D934}" srcOrd="0" destOrd="0" presId="urn:microsoft.com/office/officeart/2005/8/layout/orgChart1"/>
    <dgm:cxn modelId="{D82881D3-37D1-234C-B784-BB0A9844A495}" type="presParOf" srcId="{E207A6F8-9BD9-8C4B-A3A3-D8712052AAE8}" destId="{3B262087-EAD2-3844-8B80-2580F93F3D1E}" srcOrd="1" destOrd="0" presId="urn:microsoft.com/office/officeart/2005/8/layout/orgChart1"/>
    <dgm:cxn modelId="{E4864AE7-20D8-B44F-94DD-9D00FE53E5A6}" type="presParOf" srcId="{3B262087-EAD2-3844-8B80-2580F93F3D1E}" destId="{2DF37CFE-7E24-2644-9C42-6B1ED4D99139}" srcOrd="0" destOrd="0" presId="urn:microsoft.com/office/officeart/2005/8/layout/orgChart1"/>
    <dgm:cxn modelId="{52CBF83F-42EE-4D45-9686-4A9EEC894E01}" type="presParOf" srcId="{2DF37CFE-7E24-2644-9C42-6B1ED4D99139}" destId="{FBBA5155-E13B-AC45-9330-291B416ACB1A}" srcOrd="0" destOrd="0" presId="urn:microsoft.com/office/officeart/2005/8/layout/orgChart1"/>
    <dgm:cxn modelId="{CCCC800A-60B6-6F46-8E6A-D91E20787541}" type="presParOf" srcId="{2DF37CFE-7E24-2644-9C42-6B1ED4D99139}" destId="{3DBF25FC-7904-A140-B40C-D8E85E671FBF}" srcOrd="1" destOrd="0" presId="urn:microsoft.com/office/officeart/2005/8/layout/orgChart1"/>
    <dgm:cxn modelId="{C1E68E32-A2D0-4944-B2CF-255F0E1F24AE}" type="presParOf" srcId="{3B262087-EAD2-3844-8B80-2580F93F3D1E}" destId="{BB86F542-E72D-6B4E-BAC5-5B4EDC1A0CC7}" srcOrd="1" destOrd="0" presId="urn:microsoft.com/office/officeart/2005/8/layout/orgChart1"/>
    <dgm:cxn modelId="{8A099F39-91B6-5F4D-A113-7A8E699D658F}" type="presParOf" srcId="{3B262087-EAD2-3844-8B80-2580F93F3D1E}" destId="{1D106C16-A41D-D148-89A9-E41B74D6C70D}" srcOrd="2" destOrd="0" presId="urn:microsoft.com/office/officeart/2005/8/layout/orgChart1"/>
    <dgm:cxn modelId="{5ADC4EEE-1315-3648-AE95-5D038DE370D4}" type="presParOf" srcId="{9D83FCD1-A06A-CC49-BB0E-E4FBDEBF2395}" destId="{AF3F38EF-225B-6E4E-8098-B088307E7680}" srcOrd="2" destOrd="0" presId="urn:microsoft.com/office/officeart/2005/8/layout/orgChart1"/>
    <dgm:cxn modelId="{5BDF7044-5620-B646-8CB3-7285DE3BBB15}" type="presParOf" srcId="{5F499F8B-B6B0-4841-A2EF-89DD71832791}" destId="{146D0B04-2366-4941-AFCC-D066A8CB275D}"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F81A20-F9E9-4F7A-B4E1-54EA1EBD8679}"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AU"/>
        </a:p>
      </dgm:t>
    </dgm:pt>
    <dgm:pt modelId="{DE6D1D0D-C098-4620-B616-EE09CAA30249}">
      <dgm:prSet phldrT="[Text]"/>
      <dgm:spPr/>
      <dgm:t>
        <a:bodyPr/>
        <a:lstStyle/>
        <a:p>
          <a:r>
            <a:rPr lang="en-US" b="0" i="0" dirty="0">
              <a:latin typeface="Arial Narrow" panose="020B0604020202020204" pitchFamily="34" charset="0"/>
              <a:cs typeface="Arial Narrow" panose="020B0604020202020204" pitchFamily="34" charset="0"/>
            </a:rPr>
            <a:t>Reinforcement learning</a:t>
          </a:r>
          <a:endParaRPr lang="en-AU" b="0" i="0" dirty="0">
            <a:latin typeface="Arial Narrow" panose="020B0604020202020204" pitchFamily="34" charset="0"/>
            <a:cs typeface="Arial Narrow" panose="020B0604020202020204" pitchFamily="34" charset="0"/>
          </a:endParaRPr>
        </a:p>
      </dgm:t>
    </dgm:pt>
    <dgm:pt modelId="{882CA6EE-321E-4E53-A6A1-4D43633B9D2D}" type="parTrans" cxnId="{CC290ECD-4A4A-4A1D-B2C7-B673EADEF447}">
      <dgm:prSet/>
      <dgm:spPr/>
      <dgm:t>
        <a:bodyPr/>
        <a:lstStyle/>
        <a:p>
          <a:endParaRPr lang="en-AU"/>
        </a:p>
      </dgm:t>
    </dgm:pt>
    <dgm:pt modelId="{77E61C55-80C4-4463-8525-A025E2023DC8}" type="sibTrans" cxnId="{CC290ECD-4A4A-4A1D-B2C7-B673EADEF447}">
      <dgm:prSet/>
      <dgm:spPr/>
      <dgm:t>
        <a:bodyPr/>
        <a:lstStyle/>
        <a:p>
          <a:endParaRPr lang="en-AU"/>
        </a:p>
      </dgm:t>
    </dgm:pt>
    <dgm:pt modelId="{92E58728-7D24-4E1A-83C4-83C99342A4DB}">
      <dgm:prSet phldrT="[Text]"/>
      <dgm:spPr>
        <a:solidFill>
          <a:srgbClr val="C00000"/>
        </a:solidFill>
      </dgm:spPr>
      <dgm:t>
        <a:bodyPr/>
        <a:lstStyle/>
        <a:p>
          <a:r>
            <a:rPr lang="en-US" b="0" i="0" dirty="0">
              <a:latin typeface="Arial Narrow" panose="020B0604020202020204" pitchFamily="34" charset="0"/>
              <a:cs typeface="Arial Narrow" panose="020B0604020202020204" pitchFamily="34" charset="0"/>
            </a:rPr>
            <a:t>Games</a:t>
          </a:r>
          <a:endParaRPr lang="en-AU" b="0" i="0" dirty="0">
            <a:latin typeface="Arial Narrow" panose="020B0604020202020204" pitchFamily="34" charset="0"/>
            <a:cs typeface="Arial Narrow" panose="020B0604020202020204" pitchFamily="34" charset="0"/>
          </a:endParaRPr>
        </a:p>
      </dgm:t>
    </dgm:pt>
    <dgm:pt modelId="{087431DA-48A3-4183-82DF-2D9E20C289D6}" type="parTrans" cxnId="{5F363BC2-7439-49F0-A9F5-B33D872ECDDF}">
      <dgm:prSet/>
      <dgm:spPr/>
      <dgm:t>
        <a:bodyPr/>
        <a:lstStyle/>
        <a:p>
          <a:endParaRPr lang="en-AU"/>
        </a:p>
      </dgm:t>
    </dgm:pt>
    <dgm:pt modelId="{50D9391E-1E7C-4E16-ACA5-D4AD89A4E6C2}" type="sibTrans" cxnId="{5F363BC2-7439-49F0-A9F5-B33D872ECDDF}">
      <dgm:prSet/>
      <dgm:spPr/>
      <dgm:t>
        <a:bodyPr/>
        <a:lstStyle/>
        <a:p>
          <a:endParaRPr lang="en-AU"/>
        </a:p>
      </dgm:t>
    </dgm:pt>
    <dgm:pt modelId="{426A0354-BD74-4D51-9F41-6AD0CC1E2663}">
      <dgm:prSet phldrT="[Text]"/>
      <dgm:spPr/>
      <dgm:t>
        <a:bodyPr/>
        <a:lstStyle/>
        <a:p>
          <a:r>
            <a:rPr lang="en-US" b="0" i="0" dirty="0">
              <a:latin typeface="Arial Narrow" panose="020B0604020202020204" pitchFamily="34" charset="0"/>
              <a:cs typeface="Arial Narrow" panose="020B0604020202020204" pitchFamily="34" charset="0"/>
            </a:rPr>
            <a:t>Control</a:t>
          </a:r>
          <a:endParaRPr lang="en-AU" b="0" i="0" dirty="0">
            <a:latin typeface="Arial Narrow" panose="020B0604020202020204" pitchFamily="34" charset="0"/>
            <a:cs typeface="Arial Narrow" panose="020B0604020202020204" pitchFamily="34" charset="0"/>
          </a:endParaRPr>
        </a:p>
      </dgm:t>
    </dgm:pt>
    <dgm:pt modelId="{4C721AF0-EDC6-40E2-966D-27A7E7CE3812}" type="parTrans" cxnId="{28A42093-B211-42A7-BD9B-282AA6AD1FC1}">
      <dgm:prSet/>
      <dgm:spPr/>
      <dgm:t>
        <a:bodyPr/>
        <a:lstStyle/>
        <a:p>
          <a:endParaRPr lang="en-AU"/>
        </a:p>
      </dgm:t>
    </dgm:pt>
    <dgm:pt modelId="{42D54408-FE6F-4E30-99F5-A2C788DDC47E}" type="sibTrans" cxnId="{28A42093-B211-42A7-BD9B-282AA6AD1FC1}">
      <dgm:prSet/>
      <dgm:spPr/>
      <dgm:t>
        <a:bodyPr/>
        <a:lstStyle/>
        <a:p>
          <a:endParaRPr lang="en-AU"/>
        </a:p>
      </dgm:t>
    </dgm:pt>
    <dgm:pt modelId="{896B195F-3FB0-41C4-A292-226D76703C4C}">
      <dgm:prSet phldrT="[Text]"/>
      <dgm:spPr/>
      <dgm:t>
        <a:bodyPr/>
        <a:lstStyle/>
        <a:p>
          <a:r>
            <a:rPr lang="en-US" b="0" i="0" dirty="0">
              <a:latin typeface="Arial Narrow" panose="020B0604020202020204" pitchFamily="34" charset="0"/>
              <a:cs typeface="Arial Narrow" panose="020B0604020202020204" pitchFamily="34" charset="0"/>
            </a:rPr>
            <a:t>Chemistry</a:t>
          </a:r>
          <a:endParaRPr lang="en-AU" b="0" i="0" dirty="0">
            <a:latin typeface="Arial Narrow" panose="020B0604020202020204" pitchFamily="34" charset="0"/>
            <a:cs typeface="Arial Narrow" panose="020B0604020202020204" pitchFamily="34" charset="0"/>
          </a:endParaRPr>
        </a:p>
      </dgm:t>
    </dgm:pt>
    <dgm:pt modelId="{55C088FD-7248-490F-9C2F-5419C14F2FA7}" type="parTrans" cxnId="{25197EF9-EE9F-423C-8452-E58DF62A7D98}">
      <dgm:prSet/>
      <dgm:spPr/>
      <dgm:t>
        <a:bodyPr/>
        <a:lstStyle/>
        <a:p>
          <a:endParaRPr lang="en-AU"/>
        </a:p>
      </dgm:t>
    </dgm:pt>
    <dgm:pt modelId="{928634FD-51C6-43CC-8F6E-DB62A53DB819}" type="sibTrans" cxnId="{25197EF9-EE9F-423C-8452-E58DF62A7D98}">
      <dgm:prSet/>
      <dgm:spPr/>
      <dgm:t>
        <a:bodyPr/>
        <a:lstStyle/>
        <a:p>
          <a:endParaRPr lang="en-AU"/>
        </a:p>
      </dgm:t>
    </dgm:pt>
    <dgm:pt modelId="{9C18F7D6-D805-4103-9122-44174029509E}">
      <dgm:prSet phldrT="[Text]"/>
      <dgm:spPr/>
      <dgm:t>
        <a:bodyPr/>
        <a:lstStyle/>
        <a:p>
          <a:r>
            <a:rPr lang="en-US" b="0" i="0" dirty="0">
              <a:latin typeface="Arial Narrow" panose="020B0604020202020204" pitchFamily="34" charset="0"/>
              <a:cs typeface="Arial Narrow" panose="020B0604020202020204" pitchFamily="34" charset="0"/>
            </a:rPr>
            <a:t>Robotics</a:t>
          </a:r>
          <a:endParaRPr lang="en-AU" b="0" i="0" dirty="0">
            <a:latin typeface="Arial Narrow" panose="020B0604020202020204" pitchFamily="34" charset="0"/>
            <a:cs typeface="Arial Narrow" panose="020B0604020202020204" pitchFamily="34" charset="0"/>
          </a:endParaRPr>
        </a:p>
      </dgm:t>
    </dgm:pt>
    <dgm:pt modelId="{4E64645C-9378-489F-93EB-921E1100A927}" type="parTrans" cxnId="{18D5B1C4-C6A4-44D7-B2FC-6CB85F316867}">
      <dgm:prSet/>
      <dgm:spPr/>
      <dgm:t>
        <a:bodyPr/>
        <a:lstStyle/>
        <a:p>
          <a:endParaRPr lang="en-AU"/>
        </a:p>
      </dgm:t>
    </dgm:pt>
    <dgm:pt modelId="{32D4F3AE-1CD2-4940-821B-6CFF54077BE5}" type="sibTrans" cxnId="{18D5B1C4-C6A4-44D7-B2FC-6CB85F316867}">
      <dgm:prSet/>
      <dgm:spPr/>
      <dgm:t>
        <a:bodyPr/>
        <a:lstStyle/>
        <a:p>
          <a:endParaRPr lang="en-AU"/>
        </a:p>
      </dgm:t>
    </dgm:pt>
    <dgm:pt modelId="{915B4D4F-8EE5-4D88-B46B-A884660CF10E}">
      <dgm:prSet phldrT="[Text]"/>
      <dgm:spPr/>
      <dgm:t>
        <a:bodyPr/>
        <a:lstStyle/>
        <a:p>
          <a:r>
            <a:rPr lang="en-US" b="0" i="0" dirty="0">
              <a:latin typeface="Arial Narrow" panose="020B0604020202020204" pitchFamily="34" charset="0"/>
              <a:cs typeface="Arial Narrow" panose="020B0604020202020204" pitchFamily="34" charset="0"/>
            </a:rPr>
            <a:t>Finance</a:t>
          </a:r>
          <a:endParaRPr lang="en-AU" b="0" i="0" dirty="0">
            <a:latin typeface="Arial Narrow" panose="020B0604020202020204" pitchFamily="34" charset="0"/>
            <a:cs typeface="Arial Narrow" panose="020B0604020202020204" pitchFamily="34" charset="0"/>
          </a:endParaRPr>
        </a:p>
      </dgm:t>
    </dgm:pt>
    <dgm:pt modelId="{FDCA18AF-0099-4C22-A26B-6671F3B592FB}" type="parTrans" cxnId="{A21D1A0C-8E90-42D0-9308-8058C48A6540}">
      <dgm:prSet/>
      <dgm:spPr/>
      <dgm:t>
        <a:bodyPr/>
        <a:lstStyle/>
        <a:p>
          <a:endParaRPr lang="en-AU"/>
        </a:p>
      </dgm:t>
    </dgm:pt>
    <dgm:pt modelId="{242BEAFE-881B-4CC4-B562-DC03CCAD05A3}" type="sibTrans" cxnId="{A21D1A0C-8E90-42D0-9308-8058C48A6540}">
      <dgm:prSet/>
      <dgm:spPr/>
      <dgm:t>
        <a:bodyPr/>
        <a:lstStyle/>
        <a:p>
          <a:endParaRPr lang="en-AU"/>
        </a:p>
      </dgm:t>
    </dgm:pt>
    <dgm:pt modelId="{1ECE2237-CC9C-413C-9B9F-B7F3C61DECBB}">
      <dgm:prSet phldrT="[Text]"/>
      <dgm:spPr/>
      <dgm:t>
        <a:bodyPr/>
        <a:lstStyle/>
        <a:p>
          <a:r>
            <a:rPr lang="en-US" b="0" i="0" dirty="0">
              <a:latin typeface="Arial Narrow" panose="020B0604020202020204" pitchFamily="34" charset="0"/>
              <a:cs typeface="Arial Narrow" panose="020B0604020202020204" pitchFamily="34" charset="0"/>
            </a:rPr>
            <a:t>Business</a:t>
          </a:r>
          <a:endParaRPr lang="en-AU" b="0" i="0" dirty="0">
            <a:latin typeface="Arial Narrow" panose="020B0604020202020204" pitchFamily="34" charset="0"/>
            <a:cs typeface="Arial Narrow" panose="020B0604020202020204" pitchFamily="34" charset="0"/>
          </a:endParaRPr>
        </a:p>
      </dgm:t>
    </dgm:pt>
    <dgm:pt modelId="{FBD595EE-CF2A-4F63-A198-134182610164}" type="parTrans" cxnId="{2FCCE9AD-557A-4658-A88F-CC14DE27210E}">
      <dgm:prSet/>
      <dgm:spPr/>
      <dgm:t>
        <a:bodyPr/>
        <a:lstStyle/>
        <a:p>
          <a:endParaRPr lang="en-AU"/>
        </a:p>
      </dgm:t>
    </dgm:pt>
    <dgm:pt modelId="{727B94D7-ADBF-48C6-A765-451C9E1B00B5}" type="sibTrans" cxnId="{2FCCE9AD-557A-4658-A88F-CC14DE27210E}">
      <dgm:prSet/>
      <dgm:spPr/>
      <dgm:t>
        <a:bodyPr/>
        <a:lstStyle/>
        <a:p>
          <a:endParaRPr lang="en-AU"/>
        </a:p>
      </dgm:t>
    </dgm:pt>
    <dgm:pt modelId="{192525F8-EC33-439E-97AD-8922068ADF33}" type="pres">
      <dgm:prSet presAssocID="{4EF81A20-F9E9-4F7A-B4E1-54EA1EBD8679}" presName="Name0" presStyleCnt="0">
        <dgm:presLayoutVars>
          <dgm:chMax val="1"/>
          <dgm:chPref val="1"/>
          <dgm:dir/>
          <dgm:animOne val="branch"/>
          <dgm:animLvl val="lvl"/>
        </dgm:presLayoutVars>
      </dgm:prSet>
      <dgm:spPr/>
    </dgm:pt>
    <dgm:pt modelId="{7EBE34CB-931C-41AA-BA81-B829FD768732}" type="pres">
      <dgm:prSet presAssocID="{DE6D1D0D-C098-4620-B616-EE09CAA30249}" presName="Parent" presStyleLbl="node0" presStyleIdx="0" presStyleCnt="1">
        <dgm:presLayoutVars>
          <dgm:chMax val="6"/>
          <dgm:chPref val="6"/>
        </dgm:presLayoutVars>
      </dgm:prSet>
      <dgm:spPr/>
    </dgm:pt>
    <dgm:pt modelId="{9EF3A124-7A92-46EC-B9E2-1C0D80AB8E35}" type="pres">
      <dgm:prSet presAssocID="{92E58728-7D24-4E1A-83C4-83C99342A4DB}" presName="Accent1" presStyleCnt="0"/>
      <dgm:spPr/>
    </dgm:pt>
    <dgm:pt modelId="{1D159EF4-7E29-46B6-9A1E-A8DCE3D30C2C}" type="pres">
      <dgm:prSet presAssocID="{92E58728-7D24-4E1A-83C4-83C99342A4DB}" presName="Accent" presStyleLbl="bgShp" presStyleIdx="0" presStyleCnt="6"/>
      <dgm:spPr/>
    </dgm:pt>
    <dgm:pt modelId="{F3DA766E-DB19-43A7-A653-3B6DB2FC45FD}" type="pres">
      <dgm:prSet presAssocID="{92E58728-7D24-4E1A-83C4-83C99342A4DB}" presName="Child1" presStyleLbl="node1" presStyleIdx="0" presStyleCnt="6">
        <dgm:presLayoutVars>
          <dgm:chMax val="0"/>
          <dgm:chPref val="0"/>
          <dgm:bulletEnabled val="1"/>
        </dgm:presLayoutVars>
      </dgm:prSet>
      <dgm:spPr/>
    </dgm:pt>
    <dgm:pt modelId="{FF3A07A6-2DBA-4B40-877C-E66CBF617CA0}" type="pres">
      <dgm:prSet presAssocID="{426A0354-BD74-4D51-9F41-6AD0CC1E2663}" presName="Accent2" presStyleCnt="0"/>
      <dgm:spPr/>
    </dgm:pt>
    <dgm:pt modelId="{685CB68C-10CB-4B9A-BFB2-EC19F64F3B81}" type="pres">
      <dgm:prSet presAssocID="{426A0354-BD74-4D51-9F41-6AD0CC1E2663}" presName="Accent" presStyleLbl="bgShp" presStyleIdx="1" presStyleCnt="6"/>
      <dgm:spPr/>
    </dgm:pt>
    <dgm:pt modelId="{BFCC588A-5775-4352-A066-5F01B62B1430}" type="pres">
      <dgm:prSet presAssocID="{426A0354-BD74-4D51-9F41-6AD0CC1E2663}" presName="Child2" presStyleLbl="node1" presStyleIdx="1" presStyleCnt="6">
        <dgm:presLayoutVars>
          <dgm:chMax val="0"/>
          <dgm:chPref val="0"/>
          <dgm:bulletEnabled val="1"/>
        </dgm:presLayoutVars>
      </dgm:prSet>
      <dgm:spPr/>
    </dgm:pt>
    <dgm:pt modelId="{E6AC77B2-A928-4C7D-925E-C867C27869BE}" type="pres">
      <dgm:prSet presAssocID="{896B195F-3FB0-41C4-A292-226D76703C4C}" presName="Accent3" presStyleCnt="0"/>
      <dgm:spPr/>
    </dgm:pt>
    <dgm:pt modelId="{B63BB6EC-C40C-4CD8-AB96-168E0AA6DDB9}" type="pres">
      <dgm:prSet presAssocID="{896B195F-3FB0-41C4-A292-226D76703C4C}" presName="Accent" presStyleLbl="bgShp" presStyleIdx="2" presStyleCnt="6"/>
      <dgm:spPr/>
    </dgm:pt>
    <dgm:pt modelId="{33AA703E-496E-4051-9F65-FBF17A198FDB}" type="pres">
      <dgm:prSet presAssocID="{896B195F-3FB0-41C4-A292-226D76703C4C}" presName="Child3" presStyleLbl="node1" presStyleIdx="2" presStyleCnt="6">
        <dgm:presLayoutVars>
          <dgm:chMax val="0"/>
          <dgm:chPref val="0"/>
          <dgm:bulletEnabled val="1"/>
        </dgm:presLayoutVars>
      </dgm:prSet>
      <dgm:spPr/>
    </dgm:pt>
    <dgm:pt modelId="{45979517-DAE0-4FA0-BC1E-040CD2FB4588}" type="pres">
      <dgm:prSet presAssocID="{9C18F7D6-D805-4103-9122-44174029509E}" presName="Accent4" presStyleCnt="0"/>
      <dgm:spPr/>
    </dgm:pt>
    <dgm:pt modelId="{1D57D6CE-3DE9-4546-A8B3-6FC826574EAC}" type="pres">
      <dgm:prSet presAssocID="{9C18F7D6-D805-4103-9122-44174029509E}" presName="Accent" presStyleLbl="bgShp" presStyleIdx="3" presStyleCnt="6"/>
      <dgm:spPr/>
    </dgm:pt>
    <dgm:pt modelId="{D6EA6012-34A6-43CF-81B5-00E497C49BBB}" type="pres">
      <dgm:prSet presAssocID="{9C18F7D6-D805-4103-9122-44174029509E}" presName="Child4" presStyleLbl="node1" presStyleIdx="3" presStyleCnt="6">
        <dgm:presLayoutVars>
          <dgm:chMax val="0"/>
          <dgm:chPref val="0"/>
          <dgm:bulletEnabled val="1"/>
        </dgm:presLayoutVars>
      </dgm:prSet>
      <dgm:spPr/>
    </dgm:pt>
    <dgm:pt modelId="{608285CE-F161-46C3-9BCC-6E67756702B8}" type="pres">
      <dgm:prSet presAssocID="{915B4D4F-8EE5-4D88-B46B-A884660CF10E}" presName="Accent5" presStyleCnt="0"/>
      <dgm:spPr/>
    </dgm:pt>
    <dgm:pt modelId="{E2E0AD6B-473D-4A3F-9A03-2432EC14201A}" type="pres">
      <dgm:prSet presAssocID="{915B4D4F-8EE5-4D88-B46B-A884660CF10E}" presName="Accent" presStyleLbl="bgShp" presStyleIdx="4" presStyleCnt="6"/>
      <dgm:spPr/>
    </dgm:pt>
    <dgm:pt modelId="{51EDA5B9-A5A7-4B85-8F19-9BBEEBBD9189}" type="pres">
      <dgm:prSet presAssocID="{915B4D4F-8EE5-4D88-B46B-A884660CF10E}" presName="Child5" presStyleLbl="node1" presStyleIdx="4" presStyleCnt="6">
        <dgm:presLayoutVars>
          <dgm:chMax val="0"/>
          <dgm:chPref val="0"/>
          <dgm:bulletEnabled val="1"/>
        </dgm:presLayoutVars>
      </dgm:prSet>
      <dgm:spPr/>
    </dgm:pt>
    <dgm:pt modelId="{8F629518-B308-4238-852C-ADFCF99F51EA}" type="pres">
      <dgm:prSet presAssocID="{1ECE2237-CC9C-413C-9B9F-B7F3C61DECBB}" presName="Accent6" presStyleCnt="0"/>
      <dgm:spPr/>
    </dgm:pt>
    <dgm:pt modelId="{0456FF73-0079-46FE-9998-F4D294F54B27}" type="pres">
      <dgm:prSet presAssocID="{1ECE2237-CC9C-413C-9B9F-B7F3C61DECBB}" presName="Accent" presStyleLbl="bgShp" presStyleIdx="5" presStyleCnt="6"/>
      <dgm:spPr/>
    </dgm:pt>
    <dgm:pt modelId="{4BF96CCF-30D6-4066-B60D-2F480A019001}" type="pres">
      <dgm:prSet presAssocID="{1ECE2237-CC9C-413C-9B9F-B7F3C61DECBB}" presName="Child6" presStyleLbl="node1" presStyleIdx="5" presStyleCnt="6">
        <dgm:presLayoutVars>
          <dgm:chMax val="0"/>
          <dgm:chPref val="0"/>
          <dgm:bulletEnabled val="1"/>
        </dgm:presLayoutVars>
      </dgm:prSet>
      <dgm:spPr/>
    </dgm:pt>
  </dgm:ptLst>
  <dgm:cxnLst>
    <dgm:cxn modelId="{A21D1A0C-8E90-42D0-9308-8058C48A6540}" srcId="{DE6D1D0D-C098-4620-B616-EE09CAA30249}" destId="{915B4D4F-8EE5-4D88-B46B-A884660CF10E}" srcOrd="4" destOrd="0" parTransId="{FDCA18AF-0099-4C22-A26B-6671F3B592FB}" sibTransId="{242BEAFE-881B-4CC4-B562-DC03CCAD05A3}"/>
    <dgm:cxn modelId="{9B3D4517-8B9A-4B59-8B5A-A2A6B7FC8C26}" type="presOf" srcId="{4EF81A20-F9E9-4F7A-B4E1-54EA1EBD8679}" destId="{192525F8-EC33-439E-97AD-8922068ADF33}" srcOrd="0" destOrd="0" presId="urn:microsoft.com/office/officeart/2011/layout/HexagonRadial"/>
    <dgm:cxn modelId="{D1C3922D-4B44-49D2-87D7-AD4469CB1A7A}" type="presOf" srcId="{426A0354-BD74-4D51-9F41-6AD0CC1E2663}" destId="{BFCC588A-5775-4352-A066-5F01B62B1430}" srcOrd="0" destOrd="0" presId="urn:microsoft.com/office/officeart/2011/layout/HexagonRadial"/>
    <dgm:cxn modelId="{E7826347-70B9-4BD4-82D5-CC72D953A0AE}" type="presOf" srcId="{896B195F-3FB0-41C4-A292-226D76703C4C}" destId="{33AA703E-496E-4051-9F65-FBF17A198FDB}" srcOrd="0" destOrd="0" presId="urn:microsoft.com/office/officeart/2011/layout/HexagonRadial"/>
    <dgm:cxn modelId="{BD3AC250-A3F7-4EC1-8977-325111FFD3D2}" type="presOf" srcId="{92E58728-7D24-4E1A-83C4-83C99342A4DB}" destId="{F3DA766E-DB19-43A7-A653-3B6DB2FC45FD}" srcOrd="0" destOrd="0" presId="urn:microsoft.com/office/officeart/2011/layout/HexagonRadial"/>
    <dgm:cxn modelId="{FAD9E25D-4C66-4714-9FB4-FFBDDF3AF99A}" type="presOf" srcId="{DE6D1D0D-C098-4620-B616-EE09CAA30249}" destId="{7EBE34CB-931C-41AA-BA81-B829FD768732}" srcOrd="0" destOrd="0" presId="urn:microsoft.com/office/officeart/2011/layout/HexagonRadial"/>
    <dgm:cxn modelId="{28A42093-B211-42A7-BD9B-282AA6AD1FC1}" srcId="{DE6D1D0D-C098-4620-B616-EE09CAA30249}" destId="{426A0354-BD74-4D51-9F41-6AD0CC1E2663}" srcOrd="1" destOrd="0" parTransId="{4C721AF0-EDC6-40E2-966D-27A7E7CE3812}" sibTransId="{42D54408-FE6F-4E30-99F5-A2C788DDC47E}"/>
    <dgm:cxn modelId="{2FCCE9AD-557A-4658-A88F-CC14DE27210E}" srcId="{DE6D1D0D-C098-4620-B616-EE09CAA30249}" destId="{1ECE2237-CC9C-413C-9B9F-B7F3C61DECBB}" srcOrd="5" destOrd="0" parTransId="{FBD595EE-CF2A-4F63-A198-134182610164}" sibTransId="{727B94D7-ADBF-48C6-A765-451C9E1B00B5}"/>
    <dgm:cxn modelId="{91C0BCBB-BAFD-4C18-BF04-C627C62ACD74}" type="presOf" srcId="{9C18F7D6-D805-4103-9122-44174029509E}" destId="{D6EA6012-34A6-43CF-81B5-00E497C49BBB}" srcOrd="0" destOrd="0" presId="urn:microsoft.com/office/officeart/2011/layout/HexagonRadial"/>
    <dgm:cxn modelId="{5F363BC2-7439-49F0-A9F5-B33D872ECDDF}" srcId="{DE6D1D0D-C098-4620-B616-EE09CAA30249}" destId="{92E58728-7D24-4E1A-83C4-83C99342A4DB}" srcOrd="0" destOrd="0" parTransId="{087431DA-48A3-4183-82DF-2D9E20C289D6}" sibTransId="{50D9391E-1E7C-4E16-ACA5-D4AD89A4E6C2}"/>
    <dgm:cxn modelId="{18D5B1C4-C6A4-44D7-B2FC-6CB85F316867}" srcId="{DE6D1D0D-C098-4620-B616-EE09CAA30249}" destId="{9C18F7D6-D805-4103-9122-44174029509E}" srcOrd="3" destOrd="0" parTransId="{4E64645C-9378-489F-93EB-921E1100A927}" sibTransId="{32D4F3AE-1CD2-4940-821B-6CFF54077BE5}"/>
    <dgm:cxn modelId="{CC290ECD-4A4A-4A1D-B2C7-B673EADEF447}" srcId="{4EF81A20-F9E9-4F7A-B4E1-54EA1EBD8679}" destId="{DE6D1D0D-C098-4620-B616-EE09CAA30249}" srcOrd="0" destOrd="0" parTransId="{882CA6EE-321E-4E53-A6A1-4D43633B9D2D}" sibTransId="{77E61C55-80C4-4463-8525-A025E2023DC8}"/>
    <dgm:cxn modelId="{93DF6AEA-9C35-4442-B210-10DB9E5665CC}" type="presOf" srcId="{915B4D4F-8EE5-4D88-B46B-A884660CF10E}" destId="{51EDA5B9-A5A7-4B85-8F19-9BBEEBBD9189}" srcOrd="0" destOrd="0" presId="urn:microsoft.com/office/officeart/2011/layout/HexagonRadial"/>
    <dgm:cxn modelId="{06DA74EA-BF13-4CCD-B214-605AF05915A9}" type="presOf" srcId="{1ECE2237-CC9C-413C-9B9F-B7F3C61DECBB}" destId="{4BF96CCF-30D6-4066-B60D-2F480A019001}" srcOrd="0" destOrd="0" presId="urn:microsoft.com/office/officeart/2011/layout/HexagonRadial"/>
    <dgm:cxn modelId="{25197EF9-EE9F-423C-8452-E58DF62A7D98}" srcId="{DE6D1D0D-C098-4620-B616-EE09CAA30249}" destId="{896B195F-3FB0-41C4-A292-226D76703C4C}" srcOrd="2" destOrd="0" parTransId="{55C088FD-7248-490F-9C2F-5419C14F2FA7}" sibTransId="{928634FD-51C6-43CC-8F6E-DB62A53DB819}"/>
    <dgm:cxn modelId="{0A249FA4-B657-4B20-8591-8E2DC959DA6B}" type="presParOf" srcId="{192525F8-EC33-439E-97AD-8922068ADF33}" destId="{7EBE34CB-931C-41AA-BA81-B829FD768732}" srcOrd="0" destOrd="0" presId="urn:microsoft.com/office/officeart/2011/layout/HexagonRadial"/>
    <dgm:cxn modelId="{650CB62D-B3E6-4D8F-8766-500D2C9525C3}" type="presParOf" srcId="{192525F8-EC33-439E-97AD-8922068ADF33}" destId="{9EF3A124-7A92-46EC-B9E2-1C0D80AB8E35}" srcOrd="1" destOrd="0" presId="urn:microsoft.com/office/officeart/2011/layout/HexagonRadial"/>
    <dgm:cxn modelId="{4E675E71-1592-4797-B106-A957526FAD86}" type="presParOf" srcId="{9EF3A124-7A92-46EC-B9E2-1C0D80AB8E35}" destId="{1D159EF4-7E29-46B6-9A1E-A8DCE3D30C2C}" srcOrd="0" destOrd="0" presId="urn:microsoft.com/office/officeart/2011/layout/HexagonRadial"/>
    <dgm:cxn modelId="{C197D774-B37B-457D-B3AB-B9DBE08956A2}" type="presParOf" srcId="{192525F8-EC33-439E-97AD-8922068ADF33}" destId="{F3DA766E-DB19-43A7-A653-3B6DB2FC45FD}" srcOrd="2" destOrd="0" presId="urn:microsoft.com/office/officeart/2011/layout/HexagonRadial"/>
    <dgm:cxn modelId="{CF1BA1D6-4975-4520-8886-9DBDB6C8A457}" type="presParOf" srcId="{192525F8-EC33-439E-97AD-8922068ADF33}" destId="{FF3A07A6-2DBA-4B40-877C-E66CBF617CA0}" srcOrd="3" destOrd="0" presId="urn:microsoft.com/office/officeart/2011/layout/HexagonRadial"/>
    <dgm:cxn modelId="{4A4946CB-68F1-4AD5-97C4-45B1D6BA71B6}" type="presParOf" srcId="{FF3A07A6-2DBA-4B40-877C-E66CBF617CA0}" destId="{685CB68C-10CB-4B9A-BFB2-EC19F64F3B81}" srcOrd="0" destOrd="0" presId="urn:microsoft.com/office/officeart/2011/layout/HexagonRadial"/>
    <dgm:cxn modelId="{74E70FBE-26B0-4318-AB4E-3CA212AAEC63}" type="presParOf" srcId="{192525F8-EC33-439E-97AD-8922068ADF33}" destId="{BFCC588A-5775-4352-A066-5F01B62B1430}" srcOrd="4" destOrd="0" presId="urn:microsoft.com/office/officeart/2011/layout/HexagonRadial"/>
    <dgm:cxn modelId="{7416A2E5-FE88-49FD-A3EE-AAC766342528}" type="presParOf" srcId="{192525F8-EC33-439E-97AD-8922068ADF33}" destId="{E6AC77B2-A928-4C7D-925E-C867C27869BE}" srcOrd="5" destOrd="0" presId="urn:microsoft.com/office/officeart/2011/layout/HexagonRadial"/>
    <dgm:cxn modelId="{E8E2688F-197F-4449-9D47-9B7FD97CEF4B}" type="presParOf" srcId="{E6AC77B2-A928-4C7D-925E-C867C27869BE}" destId="{B63BB6EC-C40C-4CD8-AB96-168E0AA6DDB9}" srcOrd="0" destOrd="0" presId="urn:microsoft.com/office/officeart/2011/layout/HexagonRadial"/>
    <dgm:cxn modelId="{D8FABDDA-4205-4C1B-8A8E-B44C7333EFB5}" type="presParOf" srcId="{192525F8-EC33-439E-97AD-8922068ADF33}" destId="{33AA703E-496E-4051-9F65-FBF17A198FDB}" srcOrd="6" destOrd="0" presId="urn:microsoft.com/office/officeart/2011/layout/HexagonRadial"/>
    <dgm:cxn modelId="{8B844AFB-7435-49E5-BBD9-67FCF3B03077}" type="presParOf" srcId="{192525F8-EC33-439E-97AD-8922068ADF33}" destId="{45979517-DAE0-4FA0-BC1E-040CD2FB4588}" srcOrd="7" destOrd="0" presId="urn:microsoft.com/office/officeart/2011/layout/HexagonRadial"/>
    <dgm:cxn modelId="{23456ABE-6CC7-4C65-9DA5-CFF53EACE1D9}" type="presParOf" srcId="{45979517-DAE0-4FA0-BC1E-040CD2FB4588}" destId="{1D57D6CE-3DE9-4546-A8B3-6FC826574EAC}" srcOrd="0" destOrd="0" presId="urn:microsoft.com/office/officeart/2011/layout/HexagonRadial"/>
    <dgm:cxn modelId="{6EB451AC-9BA3-4642-AEB7-15B310EE3D4F}" type="presParOf" srcId="{192525F8-EC33-439E-97AD-8922068ADF33}" destId="{D6EA6012-34A6-43CF-81B5-00E497C49BBB}" srcOrd="8" destOrd="0" presId="urn:microsoft.com/office/officeart/2011/layout/HexagonRadial"/>
    <dgm:cxn modelId="{AFEA1654-3A31-4159-898F-BD0907A9D3F9}" type="presParOf" srcId="{192525F8-EC33-439E-97AD-8922068ADF33}" destId="{608285CE-F161-46C3-9BCC-6E67756702B8}" srcOrd="9" destOrd="0" presId="urn:microsoft.com/office/officeart/2011/layout/HexagonRadial"/>
    <dgm:cxn modelId="{2D1D48BB-09F8-4595-A9B8-9A04D94E3FC6}" type="presParOf" srcId="{608285CE-F161-46C3-9BCC-6E67756702B8}" destId="{E2E0AD6B-473D-4A3F-9A03-2432EC14201A}" srcOrd="0" destOrd="0" presId="urn:microsoft.com/office/officeart/2011/layout/HexagonRadial"/>
    <dgm:cxn modelId="{98D6E59C-4A8A-4805-A6FD-C5B46EAD5C72}" type="presParOf" srcId="{192525F8-EC33-439E-97AD-8922068ADF33}" destId="{51EDA5B9-A5A7-4B85-8F19-9BBEEBBD9189}" srcOrd="10" destOrd="0" presId="urn:microsoft.com/office/officeart/2011/layout/HexagonRadial"/>
    <dgm:cxn modelId="{9D5A7990-B5A7-4309-ABDF-BD9D65669BCD}" type="presParOf" srcId="{192525F8-EC33-439E-97AD-8922068ADF33}" destId="{8F629518-B308-4238-852C-ADFCF99F51EA}" srcOrd="11" destOrd="0" presId="urn:microsoft.com/office/officeart/2011/layout/HexagonRadial"/>
    <dgm:cxn modelId="{9E46A098-5471-48CA-BEDC-16BD28B01CFD}" type="presParOf" srcId="{8F629518-B308-4238-852C-ADFCF99F51EA}" destId="{0456FF73-0079-46FE-9998-F4D294F54B27}" srcOrd="0" destOrd="0" presId="urn:microsoft.com/office/officeart/2011/layout/HexagonRadial"/>
    <dgm:cxn modelId="{15D9574F-CCBB-492A-BC63-928D508CF746}" type="presParOf" srcId="{192525F8-EC33-439E-97AD-8922068ADF33}" destId="{4BF96CCF-30D6-4066-B60D-2F480A019001}"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AED7D-FF70-6E44-8D8F-08980D0B0A62}">
      <dsp:nvSpPr>
        <dsp:cNvPr id="0" name=""/>
        <dsp:cNvSpPr/>
      </dsp:nvSpPr>
      <dsp:spPr>
        <a:xfrm>
          <a:off x="4477768" y="120"/>
          <a:ext cx="4856957" cy="2196724"/>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i="0" u="none" strike="noStrike" kern="1200" dirty="0">
              <a:solidFill>
                <a:schemeClr val="tx1"/>
              </a:solidFill>
              <a:effectLst/>
              <a:latin typeface="Arial Narrow" panose="020B0604020202020204" pitchFamily="34" charset="0"/>
              <a:cs typeface="Arial Narrow" panose="020B0604020202020204" pitchFamily="34" charset="0"/>
            </a:rPr>
            <a:t>Accelerators:</a:t>
          </a:r>
          <a:endParaRPr lang="en-US" sz="1600" b="1" i="0" kern="1200" dirty="0">
            <a:solidFill>
              <a:schemeClr val="tx1"/>
            </a:solidFill>
            <a:latin typeface="Arial Narrow" panose="020B0604020202020204" pitchFamily="34" charset="0"/>
            <a:cs typeface="Arial Narrow" panose="020B0604020202020204" pitchFamily="34" charset="0"/>
          </a:endParaRPr>
        </a:p>
        <a:p>
          <a:pPr marL="171450" lvl="1" indent="-171450" algn="l" defTabSz="711200">
            <a:lnSpc>
              <a:spcPct val="90000"/>
            </a:lnSpc>
            <a:spcBef>
              <a:spcPct val="0"/>
            </a:spcBef>
            <a:spcAft>
              <a:spcPct val="15000"/>
            </a:spcAft>
            <a:buChar char="•"/>
          </a:pPr>
          <a:r>
            <a:rPr lang="en-US" sz="1600" b="0" i="0" u="none" strike="noStrike" kern="1200" dirty="0">
              <a:solidFill>
                <a:schemeClr val="tx1"/>
              </a:solidFill>
              <a:effectLst/>
              <a:latin typeface="Arial Narrow" panose="020B0604020202020204" pitchFamily="34" charset="0"/>
              <a:cs typeface="Arial Narrow" panose="020B0604020202020204" pitchFamily="34" charset="0"/>
            </a:rPr>
            <a:t>Devices that use electromagnetic fields.</a:t>
          </a:r>
          <a:endParaRPr lang="en-US" sz="1600" b="0" i="0" kern="1200" dirty="0">
            <a:solidFill>
              <a:schemeClr val="tx1"/>
            </a:solidFill>
            <a:latin typeface="Arial Narrow" panose="020B0604020202020204" pitchFamily="34" charset="0"/>
            <a:cs typeface="Arial Narrow" panose="020B0604020202020204" pitchFamily="34" charset="0"/>
          </a:endParaRPr>
        </a:p>
        <a:p>
          <a:pPr marL="171450" lvl="1" indent="-171450" algn="l" defTabSz="711200">
            <a:lnSpc>
              <a:spcPct val="90000"/>
            </a:lnSpc>
            <a:spcBef>
              <a:spcPct val="0"/>
            </a:spcBef>
            <a:spcAft>
              <a:spcPct val="15000"/>
            </a:spcAft>
            <a:buChar char="•"/>
          </a:pPr>
          <a:r>
            <a:rPr lang="en-US" sz="1600" b="0" i="0" kern="1200" dirty="0">
              <a:solidFill>
                <a:schemeClr val="tx1"/>
              </a:solidFill>
              <a:latin typeface="Arial Narrow" panose="020B0604020202020204" pitchFamily="34" charset="0"/>
              <a:cs typeface="Arial Narrow" panose="020B0604020202020204" pitchFamily="34" charset="0"/>
            </a:rPr>
            <a:t>Accelerate charged particles to high speeds and energies.</a:t>
          </a:r>
        </a:p>
        <a:p>
          <a:pPr marL="171450" lvl="1" indent="-171450" algn="l" defTabSz="711200">
            <a:lnSpc>
              <a:spcPct val="90000"/>
            </a:lnSpc>
            <a:spcBef>
              <a:spcPct val="0"/>
            </a:spcBef>
            <a:spcAft>
              <a:spcPct val="15000"/>
            </a:spcAft>
            <a:buChar char="•"/>
          </a:pPr>
          <a:r>
            <a:rPr lang="en-US" sz="1600" b="0" i="0" u="none" strike="noStrike" kern="1200" dirty="0">
              <a:solidFill>
                <a:schemeClr val="tx1"/>
              </a:solidFill>
              <a:effectLst/>
              <a:latin typeface="Arial Narrow" panose="020B0604020202020204" pitchFamily="34" charset="0"/>
              <a:cs typeface="Arial Narrow" panose="020B0604020202020204" pitchFamily="34" charset="0"/>
            </a:rPr>
            <a:t>Used in wide range of scientific and industrial applications.</a:t>
          </a:r>
          <a:endParaRPr lang="en-US" sz="1600" b="0" i="0" kern="1200" dirty="0">
            <a:solidFill>
              <a:schemeClr val="tx1"/>
            </a:solidFill>
            <a:latin typeface="Arial Narrow" panose="020B0604020202020204" pitchFamily="34" charset="0"/>
            <a:cs typeface="Arial Narrow" panose="020B0604020202020204" pitchFamily="34" charset="0"/>
          </a:endParaRPr>
        </a:p>
        <a:p>
          <a:pPr marL="342900" lvl="2" indent="-171450" algn="l" defTabSz="711200">
            <a:lnSpc>
              <a:spcPct val="90000"/>
            </a:lnSpc>
            <a:spcBef>
              <a:spcPct val="0"/>
            </a:spcBef>
            <a:spcAft>
              <a:spcPct val="15000"/>
            </a:spcAft>
            <a:buChar char="•"/>
          </a:pPr>
          <a:r>
            <a:rPr lang="en-US" sz="1600" b="0" i="0" u="none" strike="noStrike" kern="1200" dirty="0">
              <a:solidFill>
                <a:schemeClr val="tx1"/>
              </a:solidFill>
              <a:effectLst/>
              <a:latin typeface="Arial Narrow" panose="020B0604020202020204" pitchFamily="34" charset="0"/>
              <a:cs typeface="Arial Narrow" panose="020B0604020202020204" pitchFamily="34" charset="0"/>
            </a:rPr>
            <a:t>Physics research.</a:t>
          </a:r>
          <a:endParaRPr lang="en-US" sz="1600" b="0" i="0" kern="1200" dirty="0">
            <a:solidFill>
              <a:schemeClr val="tx1"/>
            </a:solidFill>
            <a:latin typeface="Arial Narrow" panose="020B0604020202020204" pitchFamily="34" charset="0"/>
            <a:cs typeface="Arial Narrow" panose="020B0604020202020204" pitchFamily="34" charset="0"/>
          </a:endParaRPr>
        </a:p>
        <a:p>
          <a:pPr marL="342900" lvl="2" indent="-171450" algn="l" defTabSz="711200">
            <a:lnSpc>
              <a:spcPct val="90000"/>
            </a:lnSpc>
            <a:spcBef>
              <a:spcPct val="0"/>
            </a:spcBef>
            <a:spcAft>
              <a:spcPct val="15000"/>
            </a:spcAft>
            <a:buChar char="•"/>
          </a:pPr>
          <a:r>
            <a:rPr lang="en-US" sz="1600" b="0" i="0" kern="1200" dirty="0">
              <a:solidFill>
                <a:schemeClr val="tx1"/>
              </a:solidFill>
              <a:latin typeface="Arial Narrow" panose="020B0604020202020204" pitchFamily="34" charset="0"/>
              <a:cs typeface="Arial Narrow" panose="020B0604020202020204" pitchFamily="34" charset="0"/>
            </a:rPr>
            <a:t>Materials science.</a:t>
          </a:r>
        </a:p>
        <a:p>
          <a:pPr marL="342900" lvl="2" indent="-171450" algn="l" defTabSz="711200">
            <a:lnSpc>
              <a:spcPct val="90000"/>
            </a:lnSpc>
            <a:spcBef>
              <a:spcPct val="0"/>
            </a:spcBef>
            <a:spcAft>
              <a:spcPct val="15000"/>
            </a:spcAft>
            <a:buChar char="•"/>
          </a:pPr>
          <a:r>
            <a:rPr lang="en-US" sz="1600" b="0" i="0" u="none" strike="noStrike" kern="1200" dirty="0">
              <a:solidFill>
                <a:schemeClr val="tx1"/>
              </a:solidFill>
              <a:effectLst/>
              <a:latin typeface="Arial Narrow" panose="020B0604020202020204" pitchFamily="34" charset="0"/>
              <a:cs typeface="Arial Narrow" panose="020B0604020202020204" pitchFamily="34" charset="0"/>
            </a:rPr>
            <a:t>Medical applications.</a:t>
          </a:r>
          <a:endParaRPr lang="en-US" sz="1600" b="0" i="0" kern="1200" dirty="0">
            <a:solidFill>
              <a:schemeClr val="tx1"/>
            </a:solidFill>
            <a:latin typeface="Arial Narrow" panose="020B0604020202020204" pitchFamily="34" charset="0"/>
            <a:cs typeface="Arial Narrow" panose="020B0604020202020204" pitchFamily="34" charset="0"/>
          </a:endParaRPr>
        </a:p>
        <a:p>
          <a:pPr marL="342900" lvl="2" indent="-171450" algn="l" defTabSz="711200">
            <a:lnSpc>
              <a:spcPct val="90000"/>
            </a:lnSpc>
            <a:spcBef>
              <a:spcPct val="0"/>
            </a:spcBef>
            <a:spcAft>
              <a:spcPct val="15000"/>
            </a:spcAft>
            <a:buChar char="•"/>
          </a:pPr>
          <a:r>
            <a:rPr lang="en-US" sz="1600" b="0" i="0" u="none" strike="noStrike" kern="1200" dirty="0">
              <a:solidFill>
                <a:schemeClr val="tx1"/>
              </a:solidFill>
              <a:effectLst/>
              <a:latin typeface="Arial Narrow" panose="020B0604020202020204" pitchFamily="34" charset="0"/>
              <a:cs typeface="Arial Narrow" panose="020B0604020202020204" pitchFamily="34" charset="0"/>
            </a:rPr>
            <a:t>…</a:t>
          </a:r>
          <a:endParaRPr lang="en-US" sz="1600" b="0" i="0" kern="1200" dirty="0">
            <a:solidFill>
              <a:schemeClr val="tx1"/>
            </a:solidFill>
            <a:latin typeface="Arial Narrow" panose="020B0604020202020204" pitchFamily="34" charset="0"/>
            <a:cs typeface="Arial Narrow" panose="020B0604020202020204" pitchFamily="34" charset="0"/>
          </a:endParaRPr>
        </a:p>
      </dsp:txBody>
      <dsp:txXfrm>
        <a:off x="4477768" y="120"/>
        <a:ext cx="4856957" cy="2196724"/>
      </dsp:txXfrm>
    </dsp:sp>
    <dsp:sp modelId="{5696223D-9B1A-A54C-97FA-D5BDC5855D24}">
      <dsp:nvSpPr>
        <dsp:cNvPr id="0" name=""/>
        <dsp:cNvSpPr/>
      </dsp:nvSpPr>
      <dsp:spPr>
        <a:xfrm>
          <a:off x="2085536" y="120"/>
          <a:ext cx="2174756" cy="219672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FC1B3B-43B8-2A40-86D6-E884DF44FEFC}">
      <dsp:nvSpPr>
        <dsp:cNvPr id="0" name=""/>
        <dsp:cNvSpPr/>
      </dsp:nvSpPr>
      <dsp:spPr>
        <a:xfrm>
          <a:off x="2085536" y="2559304"/>
          <a:ext cx="4856957" cy="2196724"/>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u="none" strike="noStrike" kern="1200" dirty="0">
              <a:solidFill>
                <a:schemeClr val="tx1"/>
              </a:solidFill>
              <a:effectLst/>
              <a:latin typeface="Arial Narrow" panose="020B0604020202020204" pitchFamily="34" charset="0"/>
              <a:cs typeface="Arial Narrow" panose="020B0604020202020204" pitchFamily="34" charset="0"/>
            </a:rPr>
            <a:t>Beamlines:</a:t>
          </a:r>
          <a:endParaRPr lang="en-US" sz="2400" b="1" i="0" kern="1200" dirty="0">
            <a:solidFill>
              <a:schemeClr val="tx1"/>
            </a:solidFill>
            <a:latin typeface="Arial Narrow" panose="020B0604020202020204" pitchFamily="34" charset="0"/>
            <a:cs typeface="Arial Narrow" panose="020B0604020202020204" pitchFamily="34" charset="0"/>
          </a:endParaRPr>
        </a:p>
        <a:p>
          <a:pPr marL="228600" lvl="1" indent="-228600" algn="l" defTabSz="889000" rtl="0">
            <a:lnSpc>
              <a:spcPct val="90000"/>
            </a:lnSpc>
            <a:spcBef>
              <a:spcPct val="0"/>
            </a:spcBef>
            <a:spcAft>
              <a:spcPct val="15000"/>
            </a:spcAft>
            <a:buChar char="•"/>
          </a:pPr>
          <a:r>
            <a:rPr lang="en-US" sz="2000" b="0" i="0" kern="1200" dirty="0">
              <a:solidFill>
                <a:schemeClr val="tx1"/>
              </a:solidFill>
              <a:latin typeface="Arial Narrow" panose="020B0604020202020204" pitchFamily="34" charset="0"/>
              <a:cs typeface="Arial Narrow" panose="020B0604020202020204" pitchFamily="34" charset="0"/>
            </a:rPr>
            <a:t>Essential components of accelerators.</a:t>
          </a:r>
        </a:p>
        <a:p>
          <a:pPr marL="228600" lvl="1" indent="-228600" algn="l" defTabSz="889000" rtl="0">
            <a:lnSpc>
              <a:spcPct val="90000"/>
            </a:lnSpc>
            <a:spcBef>
              <a:spcPct val="0"/>
            </a:spcBef>
            <a:spcAft>
              <a:spcPct val="15000"/>
            </a:spcAft>
            <a:buChar char="•"/>
          </a:pPr>
          <a:r>
            <a:rPr lang="en-US" sz="2000" b="0" i="0" u="none" strike="noStrike" kern="1200" dirty="0">
              <a:solidFill>
                <a:schemeClr val="tx1"/>
              </a:solidFill>
              <a:effectLst/>
              <a:latin typeface="Arial Narrow" panose="020B0604020202020204" pitchFamily="34" charset="0"/>
              <a:cs typeface="Arial Narrow" panose="020B0604020202020204" pitchFamily="34" charset="0"/>
            </a:rPr>
            <a:t>Transport the accelerated particle beams to experimental stations where valuable data can be collected.</a:t>
          </a:r>
        </a:p>
      </dsp:txBody>
      <dsp:txXfrm>
        <a:off x="2085536" y="2559304"/>
        <a:ext cx="4856957" cy="2196724"/>
      </dsp:txXfrm>
    </dsp:sp>
    <dsp:sp modelId="{FC306A01-FEDE-0C4F-B4B9-7E10A777059F}">
      <dsp:nvSpPr>
        <dsp:cNvPr id="0" name=""/>
        <dsp:cNvSpPr/>
      </dsp:nvSpPr>
      <dsp:spPr>
        <a:xfrm>
          <a:off x="7159968" y="2559304"/>
          <a:ext cx="2174756" cy="2196724"/>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96D66-E563-D147-8E56-8CFD63E6D934}">
      <dsp:nvSpPr>
        <dsp:cNvPr id="0" name=""/>
        <dsp:cNvSpPr/>
      </dsp:nvSpPr>
      <dsp:spPr>
        <a:xfrm>
          <a:off x="3691644" y="2133946"/>
          <a:ext cx="474734" cy="668329"/>
        </a:xfrm>
        <a:custGeom>
          <a:avLst/>
          <a:gdLst/>
          <a:ahLst/>
          <a:cxnLst/>
          <a:rect l="0" t="0" r="0" b="0"/>
          <a:pathLst>
            <a:path>
              <a:moveTo>
                <a:pt x="0" y="0"/>
              </a:moveTo>
              <a:lnTo>
                <a:pt x="0" y="668329"/>
              </a:lnTo>
              <a:lnTo>
                <a:pt x="474734" y="66832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AE7861-84AC-5743-82C9-D97655B0BA73}">
      <dsp:nvSpPr>
        <dsp:cNvPr id="0" name=""/>
        <dsp:cNvSpPr/>
      </dsp:nvSpPr>
      <dsp:spPr>
        <a:xfrm>
          <a:off x="3271513" y="1004570"/>
          <a:ext cx="1686089" cy="207282"/>
        </a:xfrm>
        <a:custGeom>
          <a:avLst/>
          <a:gdLst/>
          <a:ahLst/>
          <a:cxnLst/>
          <a:rect l="0" t="0" r="0" b="0"/>
          <a:pathLst>
            <a:path>
              <a:moveTo>
                <a:pt x="0" y="0"/>
              </a:moveTo>
              <a:lnTo>
                <a:pt x="0" y="103641"/>
              </a:lnTo>
              <a:lnTo>
                <a:pt x="1686089" y="103641"/>
              </a:lnTo>
              <a:lnTo>
                <a:pt x="1686089" y="20728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3B0A80-9370-6943-9A4D-3BC3A3DA2638}">
      <dsp:nvSpPr>
        <dsp:cNvPr id="0" name=""/>
        <dsp:cNvSpPr/>
      </dsp:nvSpPr>
      <dsp:spPr>
        <a:xfrm>
          <a:off x="319465" y="2133946"/>
          <a:ext cx="474734" cy="1797706"/>
        </a:xfrm>
        <a:custGeom>
          <a:avLst/>
          <a:gdLst/>
          <a:ahLst/>
          <a:cxnLst/>
          <a:rect l="0" t="0" r="0" b="0"/>
          <a:pathLst>
            <a:path>
              <a:moveTo>
                <a:pt x="0" y="0"/>
              </a:moveTo>
              <a:lnTo>
                <a:pt x="0" y="1797706"/>
              </a:lnTo>
              <a:lnTo>
                <a:pt x="474734" y="179770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069313-A3C4-7A47-BD16-EE1D9A1B0717}">
      <dsp:nvSpPr>
        <dsp:cNvPr id="0" name=""/>
        <dsp:cNvSpPr/>
      </dsp:nvSpPr>
      <dsp:spPr>
        <a:xfrm>
          <a:off x="319465" y="2133946"/>
          <a:ext cx="474734" cy="668329"/>
        </a:xfrm>
        <a:custGeom>
          <a:avLst/>
          <a:gdLst/>
          <a:ahLst/>
          <a:cxnLst/>
          <a:rect l="0" t="0" r="0" b="0"/>
          <a:pathLst>
            <a:path>
              <a:moveTo>
                <a:pt x="0" y="0"/>
              </a:moveTo>
              <a:lnTo>
                <a:pt x="0" y="668329"/>
              </a:lnTo>
              <a:lnTo>
                <a:pt x="474734" y="66832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0C4380-F2C3-C34F-A633-F8C050BF24C3}">
      <dsp:nvSpPr>
        <dsp:cNvPr id="0" name=""/>
        <dsp:cNvSpPr/>
      </dsp:nvSpPr>
      <dsp:spPr>
        <a:xfrm>
          <a:off x="1585423" y="1004570"/>
          <a:ext cx="1686089" cy="207282"/>
        </a:xfrm>
        <a:custGeom>
          <a:avLst/>
          <a:gdLst/>
          <a:ahLst/>
          <a:cxnLst/>
          <a:rect l="0" t="0" r="0" b="0"/>
          <a:pathLst>
            <a:path>
              <a:moveTo>
                <a:pt x="1686089" y="0"/>
              </a:moveTo>
              <a:lnTo>
                <a:pt x="1686089" y="103641"/>
              </a:lnTo>
              <a:lnTo>
                <a:pt x="0" y="103641"/>
              </a:lnTo>
              <a:lnTo>
                <a:pt x="0" y="20728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FE179E-EFD5-7D45-8757-189D829757EC}">
      <dsp:nvSpPr>
        <dsp:cNvPr id="0" name=""/>
        <dsp:cNvSpPr/>
      </dsp:nvSpPr>
      <dsp:spPr>
        <a:xfrm>
          <a:off x="1689065" y="82476"/>
          <a:ext cx="3164895" cy="922093"/>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chemeClr val="tx1"/>
              </a:solidFill>
              <a:latin typeface="Arial Narrow" panose="020B0604020202020204" pitchFamily="34" charset="0"/>
              <a:cs typeface="Arial Narrow" panose="020B0604020202020204" pitchFamily="34" charset="0"/>
            </a:rPr>
            <a:t>Components of the beamline</a:t>
          </a:r>
        </a:p>
      </dsp:txBody>
      <dsp:txXfrm>
        <a:off x="1689065" y="82476"/>
        <a:ext cx="3164895" cy="922093"/>
      </dsp:txXfrm>
    </dsp:sp>
    <dsp:sp modelId="{9001638F-AC58-144C-A6A6-5380E3778819}">
      <dsp:nvSpPr>
        <dsp:cNvPr id="0" name=""/>
        <dsp:cNvSpPr/>
      </dsp:nvSpPr>
      <dsp:spPr>
        <a:xfrm>
          <a:off x="2976" y="1211853"/>
          <a:ext cx="3164895" cy="92209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u="none" kern="1200" dirty="0">
              <a:solidFill>
                <a:schemeClr val="tx1"/>
              </a:solidFill>
              <a:latin typeface="Arial Narrow" panose="020B0604020202020204" pitchFamily="34" charset="0"/>
              <a:cs typeface="Arial Narrow" panose="020B0604020202020204" pitchFamily="34" charset="0"/>
            </a:rPr>
            <a:t>Non-controlling components</a:t>
          </a:r>
          <a:r>
            <a:rPr lang="en-US" sz="1800" b="1" i="0" kern="1200" dirty="0">
              <a:solidFill>
                <a:schemeClr val="tx1"/>
              </a:solidFill>
              <a:latin typeface="Arial Narrow" panose="020B0604020202020204" pitchFamily="34" charset="0"/>
              <a:cs typeface="Arial Narrow" panose="020B0604020202020204" pitchFamily="34" charset="0"/>
            </a:rPr>
            <a:t>:</a:t>
          </a:r>
          <a:endParaRPr lang="en-US" sz="1800" b="1" i="0" u="none" strike="noStrike" kern="1200" dirty="0">
            <a:solidFill>
              <a:schemeClr val="tx1"/>
            </a:solidFill>
            <a:effectLst/>
            <a:latin typeface="Arial Narrow" panose="020B0604020202020204" pitchFamily="34" charset="0"/>
            <a:cs typeface="Arial Narrow" panose="020B0604020202020204" pitchFamily="34" charset="0"/>
          </a:endParaRPr>
        </a:p>
      </dsp:txBody>
      <dsp:txXfrm>
        <a:off x="2976" y="1211853"/>
        <a:ext cx="3164895" cy="922093"/>
      </dsp:txXfrm>
    </dsp:sp>
    <dsp:sp modelId="{C5C5973C-5137-D842-B4C4-9378F9113288}">
      <dsp:nvSpPr>
        <dsp:cNvPr id="0" name=""/>
        <dsp:cNvSpPr/>
      </dsp:nvSpPr>
      <dsp:spPr>
        <a:xfrm>
          <a:off x="794200" y="2341229"/>
          <a:ext cx="3164895" cy="92209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en-US" sz="1600" b="0" i="0" u="none" strike="noStrike" kern="1200" dirty="0">
              <a:solidFill>
                <a:schemeClr val="tx1"/>
              </a:solidFill>
              <a:effectLst/>
              <a:latin typeface="Arial Narrow" panose="020B0604020202020204" pitchFamily="34" charset="0"/>
              <a:cs typeface="Arial Narrow" panose="020B0604020202020204" pitchFamily="34" charset="0"/>
            </a:rPr>
            <a:t>Accelerator Elements: Such as radiofrequency (RF) cavities that accelerate particles to high speeds.</a:t>
          </a:r>
        </a:p>
      </dsp:txBody>
      <dsp:txXfrm>
        <a:off x="794200" y="2341229"/>
        <a:ext cx="3164895" cy="922093"/>
      </dsp:txXfrm>
    </dsp:sp>
    <dsp:sp modelId="{909811EE-C769-3E47-80E4-2BE2880DA92A}">
      <dsp:nvSpPr>
        <dsp:cNvPr id="0" name=""/>
        <dsp:cNvSpPr/>
      </dsp:nvSpPr>
      <dsp:spPr>
        <a:xfrm>
          <a:off x="794200" y="3470605"/>
          <a:ext cx="3164895" cy="92209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en-US" sz="1600" b="0" i="0" u="none" strike="noStrike" kern="1200" dirty="0">
              <a:solidFill>
                <a:schemeClr val="tx1"/>
              </a:solidFill>
              <a:effectLst/>
              <a:latin typeface="Arial Narrow" panose="020B0604020202020204" pitchFamily="34" charset="0"/>
              <a:cs typeface="Arial Narrow" panose="020B0604020202020204" pitchFamily="34" charset="0"/>
            </a:rPr>
            <a:t>Diagnostic Tools: Devices that monitor the beam's properties, such as intensity, position, and energy, to ensure optimal performance.</a:t>
          </a:r>
        </a:p>
      </dsp:txBody>
      <dsp:txXfrm>
        <a:off x="794200" y="3470605"/>
        <a:ext cx="3164895" cy="922093"/>
      </dsp:txXfrm>
    </dsp:sp>
    <dsp:sp modelId="{514E6EB5-BE98-2A41-9A4D-E38825CD594E}">
      <dsp:nvSpPr>
        <dsp:cNvPr id="0" name=""/>
        <dsp:cNvSpPr/>
      </dsp:nvSpPr>
      <dsp:spPr>
        <a:xfrm>
          <a:off x="3375154" y="1211853"/>
          <a:ext cx="3164895" cy="92209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dirty="0">
              <a:solidFill>
                <a:schemeClr val="tx1"/>
              </a:solidFill>
              <a:latin typeface="Arial Narrow" panose="020B0604020202020204" pitchFamily="34" charset="0"/>
              <a:cs typeface="Arial Narrow" panose="020B0604020202020204" pitchFamily="34" charset="0"/>
            </a:rPr>
            <a:t>Controlling </a:t>
          </a:r>
          <a:r>
            <a:rPr lang="en-US" sz="1800" b="1" i="0" u="none" kern="1200" dirty="0">
              <a:solidFill>
                <a:schemeClr val="tx1"/>
              </a:solidFill>
              <a:latin typeface="Arial Narrow" panose="020B0604020202020204" pitchFamily="34" charset="0"/>
              <a:cs typeface="Arial Narrow" panose="020B0604020202020204" pitchFamily="34" charset="0"/>
            </a:rPr>
            <a:t>components</a:t>
          </a:r>
          <a:r>
            <a:rPr lang="en-US" sz="1800" b="1" i="0" kern="1200" dirty="0">
              <a:solidFill>
                <a:schemeClr val="tx1"/>
              </a:solidFill>
              <a:latin typeface="Arial Narrow" panose="020B0604020202020204" pitchFamily="34" charset="0"/>
              <a:cs typeface="Arial Narrow" panose="020B0604020202020204" pitchFamily="34" charset="0"/>
            </a:rPr>
            <a:t>:</a:t>
          </a:r>
          <a:endParaRPr lang="en-US" sz="1800" b="1" i="0" u="none" strike="noStrike" kern="1200" dirty="0">
            <a:solidFill>
              <a:schemeClr val="tx1"/>
            </a:solidFill>
            <a:effectLst/>
            <a:latin typeface="Arial Narrow" panose="020B0604020202020204" pitchFamily="34" charset="0"/>
            <a:cs typeface="Arial Narrow" panose="020B0604020202020204" pitchFamily="34" charset="0"/>
          </a:endParaRPr>
        </a:p>
      </dsp:txBody>
      <dsp:txXfrm>
        <a:off x="3375154" y="1211853"/>
        <a:ext cx="3164895" cy="922093"/>
      </dsp:txXfrm>
    </dsp:sp>
    <dsp:sp modelId="{FBBA5155-E13B-AC45-9330-291B416ACB1A}">
      <dsp:nvSpPr>
        <dsp:cNvPr id="0" name=""/>
        <dsp:cNvSpPr/>
      </dsp:nvSpPr>
      <dsp:spPr>
        <a:xfrm>
          <a:off x="4166378" y="2341229"/>
          <a:ext cx="3164895" cy="92209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en-US" sz="1600" b="0" i="0" u="none" strike="noStrike" kern="1200" dirty="0">
              <a:solidFill>
                <a:schemeClr val="tx1"/>
              </a:solidFill>
              <a:effectLst/>
              <a:latin typeface="Arial Narrow" panose="020B0604020202020204" pitchFamily="34" charset="0"/>
              <a:cs typeface="Arial Narrow" panose="020B0604020202020204" pitchFamily="34" charset="0"/>
            </a:rPr>
            <a:t>Magnetic Elements: Including quadrupole and dipole magnets that focus and steer the particle beam.</a:t>
          </a:r>
        </a:p>
      </dsp:txBody>
      <dsp:txXfrm>
        <a:off x="4166378" y="2341229"/>
        <a:ext cx="3164895" cy="9220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E34CB-931C-41AA-BA81-B829FD768732}">
      <dsp:nvSpPr>
        <dsp:cNvPr id="0" name=""/>
        <dsp:cNvSpPr/>
      </dsp:nvSpPr>
      <dsp:spPr>
        <a:xfrm>
          <a:off x="2887809" y="1450738"/>
          <a:ext cx="1843951" cy="1595092"/>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Arial Narrow" panose="020B0604020202020204" pitchFamily="34" charset="0"/>
              <a:cs typeface="Arial Narrow" panose="020B0604020202020204" pitchFamily="34" charset="0"/>
            </a:rPr>
            <a:t>Reinforcement learning</a:t>
          </a:r>
          <a:endParaRPr lang="en-AU" sz="1700" b="0" i="0" kern="1200" dirty="0">
            <a:latin typeface="Arial Narrow" panose="020B0604020202020204" pitchFamily="34" charset="0"/>
            <a:cs typeface="Arial Narrow" panose="020B0604020202020204" pitchFamily="34" charset="0"/>
          </a:endParaRPr>
        </a:p>
      </dsp:txBody>
      <dsp:txXfrm>
        <a:off x="3193378" y="1715067"/>
        <a:ext cx="1232813" cy="1066434"/>
      </dsp:txXfrm>
    </dsp:sp>
    <dsp:sp modelId="{685CB68C-10CB-4B9A-BFB2-EC19F64F3B81}">
      <dsp:nvSpPr>
        <dsp:cNvPr id="0" name=""/>
        <dsp:cNvSpPr/>
      </dsp:nvSpPr>
      <dsp:spPr>
        <a:xfrm>
          <a:off x="4042477" y="687594"/>
          <a:ext cx="695717" cy="599452"/>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DA766E-DB19-43A7-A653-3B6DB2FC45FD}">
      <dsp:nvSpPr>
        <dsp:cNvPr id="0" name=""/>
        <dsp:cNvSpPr/>
      </dsp:nvSpPr>
      <dsp:spPr>
        <a:xfrm>
          <a:off x="3057664" y="0"/>
          <a:ext cx="1511105" cy="1307283"/>
        </a:xfrm>
        <a:prstGeom prst="hexagon">
          <a:avLst>
            <a:gd name="adj" fmla="val 28570"/>
            <a:gd name="vf" fmla="val 11547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Arial Narrow" panose="020B0604020202020204" pitchFamily="34" charset="0"/>
              <a:cs typeface="Arial Narrow" panose="020B0604020202020204" pitchFamily="34" charset="0"/>
            </a:rPr>
            <a:t>Games</a:t>
          </a:r>
          <a:endParaRPr lang="en-AU" sz="1700" b="0" i="0" kern="1200" dirty="0">
            <a:latin typeface="Arial Narrow" panose="020B0604020202020204" pitchFamily="34" charset="0"/>
            <a:cs typeface="Arial Narrow" panose="020B0604020202020204" pitchFamily="34" charset="0"/>
          </a:endParaRPr>
        </a:p>
      </dsp:txBody>
      <dsp:txXfrm>
        <a:off x="3308086" y="216645"/>
        <a:ext cx="1010261" cy="873993"/>
      </dsp:txXfrm>
    </dsp:sp>
    <dsp:sp modelId="{B63BB6EC-C40C-4CD8-AB96-168E0AA6DDB9}">
      <dsp:nvSpPr>
        <dsp:cNvPr id="0" name=""/>
        <dsp:cNvSpPr/>
      </dsp:nvSpPr>
      <dsp:spPr>
        <a:xfrm>
          <a:off x="4854434" y="1808251"/>
          <a:ext cx="695717" cy="599452"/>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CC588A-5775-4352-A066-5F01B62B1430}">
      <dsp:nvSpPr>
        <dsp:cNvPr id="0" name=""/>
        <dsp:cNvSpPr/>
      </dsp:nvSpPr>
      <dsp:spPr>
        <a:xfrm>
          <a:off x="4443523" y="804066"/>
          <a:ext cx="1511105" cy="1307283"/>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Arial Narrow" panose="020B0604020202020204" pitchFamily="34" charset="0"/>
              <a:cs typeface="Arial Narrow" panose="020B0604020202020204" pitchFamily="34" charset="0"/>
            </a:rPr>
            <a:t>Control</a:t>
          </a:r>
          <a:endParaRPr lang="en-AU" sz="1700" b="0" i="0" kern="1200" dirty="0">
            <a:latin typeface="Arial Narrow" panose="020B0604020202020204" pitchFamily="34" charset="0"/>
            <a:cs typeface="Arial Narrow" panose="020B0604020202020204" pitchFamily="34" charset="0"/>
          </a:endParaRPr>
        </a:p>
      </dsp:txBody>
      <dsp:txXfrm>
        <a:off x="4693945" y="1020711"/>
        <a:ext cx="1010261" cy="873993"/>
      </dsp:txXfrm>
    </dsp:sp>
    <dsp:sp modelId="{1D57D6CE-3DE9-4546-A8B3-6FC826574EAC}">
      <dsp:nvSpPr>
        <dsp:cNvPr id="0" name=""/>
        <dsp:cNvSpPr/>
      </dsp:nvSpPr>
      <dsp:spPr>
        <a:xfrm>
          <a:off x="4290396" y="3073262"/>
          <a:ext cx="695717" cy="599452"/>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AA703E-496E-4051-9F65-FBF17A198FDB}">
      <dsp:nvSpPr>
        <dsp:cNvPr id="0" name=""/>
        <dsp:cNvSpPr/>
      </dsp:nvSpPr>
      <dsp:spPr>
        <a:xfrm>
          <a:off x="4443523" y="2384769"/>
          <a:ext cx="1511105" cy="1307283"/>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Arial Narrow" panose="020B0604020202020204" pitchFamily="34" charset="0"/>
              <a:cs typeface="Arial Narrow" panose="020B0604020202020204" pitchFamily="34" charset="0"/>
            </a:rPr>
            <a:t>Chemistry</a:t>
          </a:r>
          <a:endParaRPr lang="en-AU" sz="1700" b="0" i="0" kern="1200" dirty="0">
            <a:latin typeface="Arial Narrow" panose="020B0604020202020204" pitchFamily="34" charset="0"/>
            <a:cs typeface="Arial Narrow" panose="020B0604020202020204" pitchFamily="34" charset="0"/>
          </a:endParaRPr>
        </a:p>
      </dsp:txBody>
      <dsp:txXfrm>
        <a:off x="4693945" y="2601414"/>
        <a:ext cx="1010261" cy="873993"/>
      </dsp:txXfrm>
    </dsp:sp>
    <dsp:sp modelId="{E2E0AD6B-473D-4A3F-9A03-2432EC14201A}">
      <dsp:nvSpPr>
        <dsp:cNvPr id="0" name=""/>
        <dsp:cNvSpPr/>
      </dsp:nvSpPr>
      <dsp:spPr>
        <a:xfrm>
          <a:off x="2891241" y="3204575"/>
          <a:ext cx="695717" cy="599452"/>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EA6012-34A6-43CF-81B5-00E497C49BBB}">
      <dsp:nvSpPr>
        <dsp:cNvPr id="0" name=""/>
        <dsp:cNvSpPr/>
      </dsp:nvSpPr>
      <dsp:spPr>
        <a:xfrm>
          <a:off x="3057664" y="3189735"/>
          <a:ext cx="1511105" cy="1307283"/>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Arial Narrow" panose="020B0604020202020204" pitchFamily="34" charset="0"/>
              <a:cs typeface="Arial Narrow" panose="020B0604020202020204" pitchFamily="34" charset="0"/>
            </a:rPr>
            <a:t>Robotics</a:t>
          </a:r>
          <a:endParaRPr lang="en-AU" sz="1700" b="0" i="0" kern="1200" dirty="0">
            <a:latin typeface="Arial Narrow" panose="020B0604020202020204" pitchFamily="34" charset="0"/>
            <a:cs typeface="Arial Narrow" panose="020B0604020202020204" pitchFamily="34" charset="0"/>
          </a:endParaRPr>
        </a:p>
      </dsp:txBody>
      <dsp:txXfrm>
        <a:off x="3308086" y="3406380"/>
        <a:ext cx="1010261" cy="873993"/>
      </dsp:txXfrm>
    </dsp:sp>
    <dsp:sp modelId="{0456FF73-0079-46FE-9998-F4D294F54B27}">
      <dsp:nvSpPr>
        <dsp:cNvPr id="0" name=""/>
        <dsp:cNvSpPr/>
      </dsp:nvSpPr>
      <dsp:spPr>
        <a:xfrm>
          <a:off x="2065988" y="2084368"/>
          <a:ext cx="695717" cy="599452"/>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EDA5B9-A5A7-4B85-8F19-9BBEEBBD9189}">
      <dsp:nvSpPr>
        <dsp:cNvPr id="0" name=""/>
        <dsp:cNvSpPr/>
      </dsp:nvSpPr>
      <dsp:spPr>
        <a:xfrm>
          <a:off x="1665371" y="2385668"/>
          <a:ext cx="1511105" cy="1307283"/>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Arial Narrow" panose="020B0604020202020204" pitchFamily="34" charset="0"/>
              <a:cs typeface="Arial Narrow" panose="020B0604020202020204" pitchFamily="34" charset="0"/>
            </a:rPr>
            <a:t>Finance</a:t>
          </a:r>
          <a:endParaRPr lang="en-AU" sz="1700" b="0" i="0" kern="1200" dirty="0">
            <a:latin typeface="Arial Narrow" panose="020B0604020202020204" pitchFamily="34" charset="0"/>
            <a:cs typeface="Arial Narrow" panose="020B0604020202020204" pitchFamily="34" charset="0"/>
          </a:endParaRPr>
        </a:p>
      </dsp:txBody>
      <dsp:txXfrm>
        <a:off x="1915793" y="2602313"/>
        <a:ext cx="1010261" cy="873993"/>
      </dsp:txXfrm>
    </dsp:sp>
    <dsp:sp modelId="{4BF96CCF-30D6-4066-B60D-2F480A019001}">
      <dsp:nvSpPr>
        <dsp:cNvPr id="0" name=""/>
        <dsp:cNvSpPr/>
      </dsp:nvSpPr>
      <dsp:spPr>
        <a:xfrm>
          <a:off x="1665371" y="802268"/>
          <a:ext cx="1511105" cy="1307283"/>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Arial Narrow" panose="020B0604020202020204" pitchFamily="34" charset="0"/>
              <a:cs typeface="Arial Narrow" panose="020B0604020202020204" pitchFamily="34" charset="0"/>
            </a:rPr>
            <a:t>Business</a:t>
          </a:r>
          <a:endParaRPr lang="en-AU" sz="1700" b="0" i="0" kern="1200" dirty="0">
            <a:latin typeface="Arial Narrow" panose="020B0604020202020204" pitchFamily="34" charset="0"/>
            <a:cs typeface="Arial Narrow" panose="020B0604020202020204" pitchFamily="34" charset="0"/>
          </a:endParaRPr>
        </a:p>
      </dsp:txBody>
      <dsp:txXfrm>
        <a:off x="1915793" y="1018913"/>
        <a:ext cx="1010261" cy="873993"/>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8DF477-5FE5-048A-9B6F-0DD1FD2DA4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74159E6-EA37-523D-E18C-02E3EDF38C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0431B1-82F8-6346-A3D3-76184306D8D5}" type="datetimeFigureOut">
              <a:rPr lang="en-US" smtClean="0"/>
              <a:t>10/24/24</a:t>
            </a:fld>
            <a:endParaRPr lang="en-US"/>
          </a:p>
        </p:txBody>
      </p:sp>
      <p:sp>
        <p:nvSpPr>
          <p:cNvPr id="4" name="Footer Placeholder 3">
            <a:extLst>
              <a:ext uri="{FF2B5EF4-FFF2-40B4-BE49-F238E27FC236}">
                <a16:creationId xmlns:a16="http://schemas.microsoft.com/office/drawing/2014/main" id="{91A5A8B5-9A8C-4A99-CF33-37A85425F6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Lambda </a:t>
            </a:r>
          </a:p>
        </p:txBody>
      </p:sp>
      <p:sp>
        <p:nvSpPr>
          <p:cNvPr id="5" name="Slide Number Placeholder 4">
            <a:extLst>
              <a:ext uri="{FF2B5EF4-FFF2-40B4-BE49-F238E27FC236}">
                <a16:creationId xmlns:a16="http://schemas.microsoft.com/office/drawing/2014/main" id="{78A28D0C-52B0-894A-182E-7DD76E83BF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D36E74-CF29-3E48-86C9-5E568F654EDA}" type="slidenum">
              <a:rPr lang="en-US" smtClean="0"/>
              <a:t>‹#›</a:t>
            </a:fld>
            <a:endParaRPr lang="en-US"/>
          </a:p>
        </p:txBody>
      </p:sp>
    </p:spTree>
    <p:extLst>
      <p:ext uri="{BB962C8B-B14F-4D97-AF65-F5344CB8AC3E}">
        <p14:creationId xmlns:p14="http://schemas.microsoft.com/office/powerpoint/2010/main" val="252441489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61BF4-8B2C-784B-9959-B59A059012C3}" type="datetimeFigureOut">
              <a:rPr lang="en-RU" smtClean="0"/>
              <a:t>10/24/24</a:t>
            </a:fld>
            <a:endParaRPr lang="en-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RU"/>
              <a:t>Lambda </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48903-8EB5-294E-A216-6B54B0368783}" type="slidenum">
              <a:rPr lang="en-RU" smtClean="0"/>
              <a:t>‹#›</a:t>
            </a:fld>
            <a:endParaRPr lang="en-RU"/>
          </a:p>
        </p:txBody>
      </p:sp>
    </p:spTree>
    <p:extLst>
      <p:ext uri="{BB962C8B-B14F-4D97-AF65-F5344CB8AC3E}">
        <p14:creationId xmlns:p14="http://schemas.microsoft.com/office/powerpoint/2010/main" val="173168098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3C3DCC7-686E-4585-947A-155A915BFF3C}" type="slidenum">
              <a:rPr lang="en-AU" smtClean="0"/>
              <a:t>1</a:t>
            </a:fld>
            <a:endParaRPr lang="en-AU"/>
          </a:p>
        </p:txBody>
      </p:sp>
      <p:sp>
        <p:nvSpPr>
          <p:cNvPr id="5" name="Footer Placeholder 4">
            <a:extLst>
              <a:ext uri="{FF2B5EF4-FFF2-40B4-BE49-F238E27FC236}">
                <a16:creationId xmlns:a16="http://schemas.microsoft.com/office/drawing/2014/main" id="{D12885F7-B82C-D690-CFA0-C944E124A5AF}"/>
              </a:ext>
            </a:extLst>
          </p:cNvPr>
          <p:cNvSpPr>
            <a:spLocks noGrp="1"/>
          </p:cNvSpPr>
          <p:nvPr>
            <p:ph type="ftr" sz="quarter" idx="4"/>
          </p:nvPr>
        </p:nvSpPr>
        <p:spPr/>
        <p:txBody>
          <a:bodyPr/>
          <a:lstStyle/>
          <a:p>
            <a:r>
              <a:rPr lang="en-RU"/>
              <a:t>Lambda </a:t>
            </a:r>
          </a:p>
        </p:txBody>
      </p:sp>
    </p:spTree>
    <p:extLst>
      <p:ext uri="{BB962C8B-B14F-4D97-AF65-F5344CB8AC3E}">
        <p14:creationId xmlns:p14="http://schemas.microsoft.com/office/powerpoint/2010/main" val="296979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19160-79CD-DA23-7FD8-95FD736F9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E981F-7846-1755-8B64-A7172D361A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A8172F-D60A-A82B-AD83-70E58C70E5FF}"/>
              </a:ext>
            </a:extLst>
          </p:cNvPr>
          <p:cNvSpPr>
            <a:spLocks noGrp="1"/>
          </p:cNvSpPr>
          <p:nvPr>
            <p:ph type="body" idx="1"/>
          </p:nvPr>
        </p:nvSpPr>
        <p:spPr/>
        <p:txBody>
          <a:bodyPr/>
          <a:lstStyle/>
          <a:p>
            <a:r>
              <a:rPr lang="en-GB" dirty="0">
                <a:latin typeface="Arial Narrow" panose="020B0606020202030204" pitchFamily="34" charset="0"/>
              </a:rPr>
              <a:t>agent uses only what it can observe.</a:t>
            </a:r>
          </a:p>
          <a:p>
            <a:r>
              <a:rPr lang="en-GB" dirty="0">
                <a:latin typeface="Arial Narrow" panose="020B0606020202030204" pitchFamily="34" charset="0"/>
              </a:rPr>
              <a:t>fully or partially observable. </a:t>
            </a:r>
            <a:br>
              <a:rPr lang="en-GB" b="0" i="0" dirty="0">
                <a:solidFill>
                  <a:srgbClr val="D1D5DB"/>
                </a:solidFill>
                <a:effectLst/>
                <a:latin typeface="Söhne"/>
              </a:rPr>
            </a:br>
            <a:r>
              <a:rPr lang="en-GB" b="0" i="0" dirty="0">
                <a:solidFill>
                  <a:srgbClr val="D1D5DB"/>
                </a:solidFill>
                <a:effectLst/>
                <a:latin typeface="Söhne"/>
              </a:rPr>
              <a:t>Chess and Go are examples of games that are considered fully observable.</a:t>
            </a:r>
          </a:p>
          <a:p>
            <a:r>
              <a:rPr lang="en-GB" b="0" i="0" dirty="0">
                <a:solidFill>
                  <a:srgbClr val="D1D5DB"/>
                </a:solidFill>
                <a:effectLst/>
                <a:latin typeface="Söhne"/>
              </a:rPr>
              <a:t>Autonomous driving is a classic example of a partially observable environment. The vehicle's sensors provide information about the surrounding environment. POKER</a:t>
            </a:r>
          </a:p>
          <a:p>
            <a:endParaRPr lang="en-AU" dirty="0"/>
          </a:p>
        </p:txBody>
      </p:sp>
      <p:sp>
        <p:nvSpPr>
          <p:cNvPr id="4" name="Slide Number Placeholder 3">
            <a:extLst>
              <a:ext uri="{FF2B5EF4-FFF2-40B4-BE49-F238E27FC236}">
                <a16:creationId xmlns:a16="http://schemas.microsoft.com/office/drawing/2014/main" id="{344980D5-F3D6-DD85-FFFA-EC27B9073F65}"/>
              </a:ext>
            </a:extLst>
          </p:cNvPr>
          <p:cNvSpPr>
            <a:spLocks noGrp="1"/>
          </p:cNvSpPr>
          <p:nvPr>
            <p:ph type="sldNum" sz="quarter" idx="5"/>
          </p:nvPr>
        </p:nvSpPr>
        <p:spPr/>
        <p:txBody>
          <a:bodyPr/>
          <a:lstStyle/>
          <a:p>
            <a:fld id="{480D1B52-B51F-4D09-8DE3-634A67CC1261}" type="slidenum">
              <a:rPr lang="en-AU" smtClean="0"/>
              <a:t>10</a:t>
            </a:fld>
            <a:endParaRPr lang="en-AU"/>
          </a:p>
        </p:txBody>
      </p:sp>
      <p:sp>
        <p:nvSpPr>
          <p:cNvPr id="5" name="Footer Placeholder 4">
            <a:extLst>
              <a:ext uri="{FF2B5EF4-FFF2-40B4-BE49-F238E27FC236}">
                <a16:creationId xmlns:a16="http://schemas.microsoft.com/office/drawing/2014/main" id="{7FAAB5C2-3249-899C-18B1-AB25EE9CAA4A}"/>
              </a:ext>
            </a:extLst>
          </p:cNvPr>
          <p:cNvSpPr>
            <a:spLocks noGrp="1"/>
          </p:cNvSpPr>
          <p:nvPr>
            <p:ph type="ftr" sz="quarter" idx="4"/>
          </p:nvPr>
        </p:nvSpPr>
        <p:spPr/>
        <p:txBody>
          <a:bodyPr/>
          <a:lstStyle/>
          <a:p>
            <a:r>
              <a:rPr lang="en-RU"/>
              <a:t>Lambda </a:t>
            </a:r>
          </a:p>
        </p:txBody>
      </p:sp>
    </p:spTree>
    <p:extLst>
      <p:ext uri="{BB962C8B-B14F-4D97-AF65-F5344CB8AC3E}">
        <p14:creationId xmlns:p14="http://schemas.microsoft.com/office/powerpoint/2010/main" val="28536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89044-FF89-50A7-4569-77A37F7D5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73155-D53D-8268-D757-A5FADFE80B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BB7A8C-C64D-6051-DA85-2993CB195F0A}"/>
              </a:ext>
            </a:extLst>
          </p:cNvPr>
          <p:cNvSpPr>
            <a:spLocks noGrp="1"/>
          </p:cNvSpPr>
          <p:nvPr>
            <p:ph type="body" idx="1"/>
          </p:nvPr>
        </p:nvSpPr>
        <p:spPr/>
        <p:txBody>
          <a:bodyPr/>
          <a:lstStyle/>
          <a:p>
            <a:pPr algn="l"/>
            <a:r>
              <a:rPr lang="en-US" b="1" i="0" u="none" strike="noStrike" dirty="0">
                <a:solidFill>
                  <a:srgbClr val="000000"/>
                </a:solidFill>
                <a:effectLst/>
              </a:rPr>
              <a:t>What is Emittance?</a:t>
            </a: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Emittance measures how spread out the particles in a beam are in both their position and movement direction.</a:t>
            </a:r>
          </a:p>
          <a:p>
            <a:pPr algn="l">
              <a:buFont typeface="Arial" panose="020B0604020202020204" pitchFamily="34" charset="0"/>
              <a:buChar char="•"/>
            </a:pPr>
            <a:r>
              <a:rPr lang="en-US" b="0" i="0" u="none" strike="noStrike" dirty="0">
                <a:solidFill>
                  <a:srgbClr val="000000"/>
                </a:solidFill>
                <a:effectLst/>
              </a:rPr>
              <a:t>It reflects how "tight" or "messy" the beam is.</a:t>
            </a:r>
          </a:p>
          <a:p>
            <a:pPr algn="l"/>
            <a:r>
              <a:rPr lang="en-US" b="1" i="0" u="none" strike="noStrike" dirty="0">
                <a:solidFill>
                  <a:srgbClr val="000000"/>
                </a:solidFill>
                <a:effectLst/>
              </a:rPr>
              <a:t>Low Emittance vs. High Emittance</a:t>
            </a:r>
            <a:endParaRPr lang="en-US" b="0" i="0" u="none" strike="noStrike" dirty="0">
              <a:solidFill>
                <a:srgbClr val="000000"/>
              </a:solidFill>
              <a:effectLst/>
            </a:endParaRPr>
          </a:p>
          <a:p>
            <a:pPr algn="l">
              <a:buFont typeface="Arial" panose="020B0604020202020204" pitchFamily="34" charset="0"/>
              <a:buChar char="•"/>
            </a:pPr>
            <a:r>
              <a:rPr lang="en-US" b="1" i="0" u="none" strike="noStrike" dirty="0">
                <a:solidFill>
                  <a:srgbClr val="000000"/>
                </a:solidFill>
                <a:effectLst/>
              </a:rPr>
              <a:t>Low Emittance</a:t>
            </a:r>
            <a:r>
              <a:rPr lang="en-US" b="0" i="0" u="none" strike="noStrike" dirty="0">
                <a:solidFill>
                  <a:srgbClr val="000000"/>
                </a:solidFill>
                <a:effectLst/>
              </a:rPr>
              <a:t>: Particles are tightly packed and move almost parallel, creating a focused and controlled beam.</a:t>
            </a:r>
          </a:p>
          <a:p>
            <a:pPr algn="l">
              <a:buFont typeface="Arial" panose="020B0604020202020204" pitchFamily="34" charset="0"/>
              <a:buChar char="•"/>
            </a:pPr>
            <a:r>
              <a:rPr lang="en-US" b="1" i="0" u="none" strike="noStrike" dirty="0">
                <a:solidFill>
                  <a:srgbClr val="000000"/>
                </a:solidFill>
                <a:effectLst/>
              </a:rPr>
              <a:t>High Emittance</a:t>
            </a:r>
            <a:r>
              <a:rPr lang="en-US" b="0" i="0" u="none" strike="noStrike" dirty="0">
                <a:solidFill>
                  <a:srgbClr val="000000"/>
                </a:solidFill>
                <a:effectLst/>
              </a:rPr>
              <a:t>: Particles are more spread out, moving in different directions, making the beam wider and harder to control.</a:t>
            </a:r>
          </a:p>
          <a:p>
            <a:pPr algn="l"/>
            <a:r>
              <a:rPr lang="en-US" b="1" i="0" u="none" strike="noStrike" dirty="0">
                <a:solidFill>
                  <a:srgbClr val="000000"/>
                </a:solidFill>
                <a:effectLst/>
              </a:rPr>
              <a:t>Why Does Emittance Matter?</a:t>
            </a:r>
            <a:endParaRPr lang="en-US" b="0" i="0" u="none" strike="noStrike" dirty="0">
              <a:solidFill>
                <a:srgbClr val="000000"/>
              </a:solidFill>
              <a:effectLst/>
            </a:endParaRPr>
          </a:p>
          <a:p>
            <a:pPr algn="l">
              <a:buFont typeface="Arial" panose="020B0604020202020204" pitchFamily="34" charset="0"/>
              <a:buChar char="•"/>
            </a:pPr>
            <a:r>
              <a:rPr lang="en-US" b="1" i="0" u="none" strike="noStrike" dirty="0">
                <a:solidFill>
                  <a:srgbClr val="000000"/>
                </a:solidFill>
                <a:effectLst/>
              </a:rPr>
              <a:t>Beam Size</a:t>
            </a:r>
            <a:r>
              <a:rPr lang="en-US" b="0" i="0" u="none" strike="noStrike" dirty="0">
                <a:solidFill>
                  <a:srgbClr val="000000"/>
                </a:solidFill>
                <a:effectLst/>
              </a:rPr>
              <a:t>: Higher emittance means a larger, more spread-out beam.</a:t>
            </a:r>
          </a:p>
          <a:p>
            <a:pPr algn="l">
              <a:buFont typeface="Arial" panose="020B0604020202020204" pitchFamily="34" charset="0"/>
              <a:buChar char="•"/>
            </a:pPr>
            <a:r>
              <a:rPr lang="en-US" b="1" i="0" u="none" strike="noStrike" dirty="0">
                <a:solidFill>
                  <a:srgbClr val="000000"/>
                </a:solidFill>
                <a:effectLst/>
              </a:rPr>
              <a:t>Focus &amp; Control</a:t>
            </a:r>
            <a:r>
              <a:rPr lang="en-US" b="0" i="0" u="none" strike="noStrike" dirty="0">
                <a:solidFill>
                  <a:srgbClr val="000000"/>
                </a:solidFill>
                <a:effectLst/>
              </a:rPr>
              <a:t>: Beams with higher emittance are harder to focus on a target.</a:t>
            </a:r>
          </a:p>
          <a:p>
            <a:pPr algn="l">
              <a:buFont typeface="Arial" panose="020B0604020202020204" pitchFamily="34" charset="0"/>
              <a:buChar char="•"/>
            </a:pPr>
            <a:r>
              <a:rPr lang="en-US" b="1" i="0" u="none" strike="noStrike" dirty="0">
                <a:solidFill>
                  <a:srgbClr val="000000"/>
                </a:solidFill>
                <a:effectLst/>
              </a:rPr>
              <a:t>Efficiency</a:t>
            </a:r>
            <a:r>
              <a:rPr lang="en-US" b="0" i="0" u="none" strike="noStrike" dirty="0">
                <a:solidFill>
                  <a:srgbClr val="000000"/>
                </a:solidFill>
                <a:effectLst/>
              </a:rPr>
              <a:t>: Low emittance beams are more efficient for precision tasks like particle collisions or medical applications.</a:t>
            </a:r>
          </a:p>
          <a:p>
            <a:pPr algn="l"/>
            <a:r>
              <a:rPr lang="en-US" b="1" i="0" u="none" strike="noStrike" dirty="0">
                <a:solidFill>
                  <a:srgbClr val="000000"/>
                </a:solidFill>
                <a:effectLst/>
              </a:rPr>
              <a:t>Key Takeaway</a:t>
            </a:r>
            <a:r>
              <a:rPr lang="en-US" b="0" i="0" u="none" strike="noStrike" dirty="0">
                <a:solidFill>
                  <a:srgbClr val="000000"/>
                </a:solidFill>
                <a:effectLst/>
              </a:rPr>
              <a:t>: Lower emittance = better beam focus and control.</a:t>
            </a:r>
          </a:p>
          <a:p>
            <a:endParaRPr lang="en-GB" b="0" i="0" dirty="0">
              <a:solidFill>
                <a:srgbClr val="D1D5DB"/>
              </a:solidFill>
              <a:effectLst/>
              <a:latin typeface="Söhne"/>
            </a:endParaRPr>
          </a:p>
          <a:p>
            <a:endParaRPr lang="en-AU" dirty="0"/>
          </a:p>
        </p:txBody>
      </p:sp>
      <p:sp>
        <p:nvSpPr>
          <p:cNvPr id="4" name="Slide Number Placeholder 3">
            <a:extLst>
              <a:ext uri="{FF2B5EF4-FFF2-40B4-BE49-F238E27FC236}">
                <a16:creationId xmlns:a16="http://schemas.microsoft.com/office/drawing/2014/main" id="{13D1FC9B-EBD6-3210-1C8E-0CB04A6BBA49}"/>
              </a:ext>
            </a:extLst>
          </p:cNvPr>
          <p:cNvSpPr>
            <a:spLocks noGrp="1"/>
          </p:cNvSpPr>
          <p:nvPr>
            <p:ph type="sldNum" sz="quarter" idx="5"/>
          </p:nvPr>
        </p:nvSpPr>
        <p:spPr/>
        <p:txBody>
          <a:bodyPr/>
          <a:lstStyle/>
          <a:p>
            <a:fld id="{480D1B52-B51F-4D09-8DE3-634A67CC1261}" type="slidenum">
              <a:rPr lang="en-AU" smtClean="0"/>
              <a:t>11</a:t>
            </a:fld>
            <a:endParaRPr lang="en-AU"/>
          </a:p>
        </p:txBody>
      </p:sp>
      <p:sp>
        <p:nvSpPr>
          <p:cNvPr id="5" name="Footer Placeholder 4">
            <a:extLst>
              <a:ext uri="{FF2B5EF4-FFF2-40B4-BE49-F238E27FC236}">
                <a16:creationId xmlns:a16="http://schemas.microsoft.com/office/drawing/2014/main" id="{EFD733D5-0A75-F62A-B663-1C7B4D82B8D9}"/>
              </a:ext>
            </a:extLst>
          </p:cNvPr>
          <p:cNvSpPr>
            <a:spLocks noGrp="1"/>
          </p:cNvSpPr>
          <p:nvPr>
            <p:ph type="ftr" sz="quarter" idx="4"/>
          </p:nvPr>
        </p:nvSpPr>
        <p:spPr/>
        <p:txBody>
          <a:bodyPr/>
          <a:lstStyle/>
          <a:p>
            <a:r>
              <a:rPr lang="en-RU"/>
              <a:t>Lambda </a:t>
            </a:r>
          </a:p>
        </p:txBody>
      </p:sp>
    </p:spTree>
    <p:extLst>
      <p:ext uri="{BB962C8B-B14F-4D97-AF65-F5344CB8AC3E}">
        <p14:creationId xmlns:p14="http://schemas.microsoft.com/office/powerpoint/2010/main" val="2257665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A1C49-9090-F1F1-0D13-2A1590B7A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5444D-6B09-64C4-5F0D-F73C718C1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C5F508-FA33-12E3-9ED0-22B459425A3B}"/>
              </a:ext>
            </a:extLst>
          </p:cNvPr>
          <p:cNvSpPr>
            <a:spLocks noGrp="1"/>
          </p:cNvSpPr>
          <p:nvPr>
            <p:ph type="body" idx="1"/>
          </p:nvPr>
        </p:nvSpPr>
        <p:spPr/>
        <p:txBody>
          <a:bodyPr/>
          <a:lstStyle/>
          <a:p>
            <a:r>
              <a:rPr lang="en-GB" dirty="0">
                <a:latin typeface="Arial Narrow" panose="020B0606020202030204" pitchFamily="34" charset="0"/>
              </a:rPr>
              <a:t>agent uses only what it can observe.</a:t>
            </a:r>
          </a:p>
          <a:p>
            <a:r>
              <a:rPr lang="en-GB" dirty="0">
                <a:latin typeface="Arial Narrow" panose="020B0606020202030204" pitchFamily="34" charset="0"/>
              </a:rPr>
              <a:t>fully or partially observable. </a:t>
            </a:r>
            <a:br>
              <a:rPr lang="en-GB" b="0" i="0" dirty="0">
                <a:solidFill>
                  <a:srgbClr val="D1D5DB"/>
                </a:solidFill>
                <a:effectLst/>
                <a:latin typeface="Söhne"/>
              </a:rPr>
            </a:br>
            <a:r>
              <a:rPr lang="en-GB" b="0" i="0" dirty="0">
                <a:solidFill>
                  <a:srgbClr val="D1D5DB"/>
                </a:solidFill>
                <a:effectLst/>
                <a:latin typeface="Söhne"/>
              </a:rPr>
              <a:t>Chess and Go are examples of games that are considered fully observable.</a:t>
            </a:r>
          </a:p>
          <a:p>
            <a:r>
              <a:rPr lang="en-GB" b="0" i="0" dirty="0">
                <a:solidFill>
                  <a:srgbClr val="D1D5DB"/>
                </a:solidFill>
                <a:effectLst/>
                <a:latin typeface="Söhne"/>
              </a:rPr>
              <a:t>Autonomous driving is a classic example of a partially observable environment. The vehicle's sensors provide information about the surrounding environment. POKER</a:t>
            </a:r>
          </a:p>
          <a:p>
            <a:endParaRPr lang="en-AU" dirty="0"/>
          </a:p>
        </p:txBody>
      </p:sp>
      <p:sp>
        <p:nvSpPr>
          <p:cNvPr id="4" name="Slide Number Placeholder 3">
            <a:extLst>
              <a:ext uri="{FF2B5EF4-FFF2-40B4-BE49-F238E27FC236}">
                <a16:creationId xmlns:a16="http://schemas.microsoft.com/office/drawing/2014/main" id="{139CE419-E478-E340-684F-7D266C21830D}"/>
              </a:ext>
            </a:extLst>
          </p:cNvPr>
          <p:cNvSpPr>
            <a:spLocks noGrp="1"/>
          </p:cNvSpPr>
          <p:nvPr>
            <p:ph type="sldNum" sz="quarter" idx="5"/>
          </p:nvPr>
        </p:nvSpPr>
        <p:spPr/>
        <p:txBody>
          <a:bodyPr/>
          <a:lstStyle/>
          <a:p>
            <a:fld id="{480D1B52-B51F-4D09-8DE3-634A67CC1261}" type="slidenum">
              <a:rPr lang="en-AU" smtClean="0"/>
              <a:t>12</a:t>
            </a:fld>
            <a:endParaRPr lang="en-AU"/>
          </a:p>
        </p:txBody>
      </p:sp>
      <p:sp>
        <p:nvSpPr>
          <p:cNvPr id="5" name="Footer Placeholder 4">
            <a:extLst>
              <a:ext uri="{FF2B5EF4-FFF2-40B4-BE49-F238E27FC236}">
                <a16:creationId xmlns:a16="http://schemas.microsoft.com/office/drawing/2014/main" id="{29104495-95AF-6142-A3AF-4E7F67F07FE7}"/>
              </a:ext>
            </a:extLst>
          </p:cNvPr>
          <p:cNvSpPr>
            <a:spLocks noGrp="1"/>
          </p:cNvSpPr>
          <p:nvPr>
            <p:ph type="ftr" sz="quarter" idx="4"/>
          </p:nvPr>
        </p:nvSpPr>
        <p:spPr/>
        <p:txBody>
          <a:bodyPr/>
          <a:lstStyle/>
          <a:p>
            <a:r>
              <a:rPr lang="en-RU"/>
              <a:t>Lambda </a:t>
            </a:r>
          </a:p>
        </p:txBody>
      </p:sp>
    </p:spTree>
    <p:extLst>
      <p:ext uri="{BB962C8B-B14F-4D97-AF65-F5344CB8AC3E}">
        <p14:creationId xmlns:p14="http://schemas.microsoft.com/office/powerpoint/2010/main" val="2190104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92DD6-8016-9FD3-828B-C960914789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E0315-9C56-CDB3-3036-D648DA289B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B3E9BB-A3AC-BAFA-990C-ACF3629D29A7}"/>
              </a:ext>
            </a:extLst>
          </p:cNvPr>
          <p:cNvSpPr>
            <a:spLocks noGrp="1"/>
          </p:cNvSpPr>
          <p:nvPr>
            <p:ph type="body" idx="1"/>
          </p:nvPr>
        </p:nvSpPr>
        <p:spPr/>
        <p:txBody>
          <a:bodyPr/>
          <a:lstStyle/>
          <a:p>
            <a:r>
              <a:rPr lang="en-GB" dirty="0">
                <a:latin typeface="Arial Narrow" panose="020B0606020202030204" pitchFamily="34" charset="0"/>
              </a:rPr>
              <a:t>agent uses only what it can observe.</a:t>
            </a:r>
          </a:p>
          <a:p>
            <a:r>
              <a:rPr lang="en-GB" dirty="0">
                <a:latin typeface="Arial Narrow" panose="020B0606020202030204" pitchFamily="34" charset="0"/>
              </a:rPr>
              <a:t>fully or partially observable. </a:t>
            </a:r>
            <a:br>
              <a:rPr lang="en-GB" b="0" i="0" dirty="0">
                <a:solidFill>
                  <a:srgbClr val="D1D5DB"/>
                </a:solidFill>
                <a:effectLst/>
                <a:latin typeface="Söhne"/>
              </a:rPr>
            </a:br>
            <a:r>
              <a:rPr lang="en-GB" b="0" i="0" dirty="0">
                <a:solidFill>
                  <a:srgbClr val="D1D5DB"/>
                </a:solidFill>
                <a:effectLst/>
                <a:latin typeface="Söhne"/>
              </a:rPr>
              <a:t>Chess and Go are examples of games that are considered fully observable.</a:t>
            </a:r>
          </a:p>
          <a:p>
            <a:r>
              <a:rPr lang="en-GB" b="0" i="0" dirty="0">
                <a:solidFill>
                  <a:srgbClr val="D1D5DB"/>
                </a:solidFill>
                <a:effectLst/>
                <a:latin typeface="Söhne"/>
              </a:rPr>
              <a:t>Autonomous driving is a classic example of a partially observable environment. The vehicle's sensors provide information about the surrounding environment. POKER</a:t>
            </a:r>
          </a:p>
          <a:p>
            <a:endParaRPr lang="en-AU" dirty="0"/>
          </a:p>
        </p:txBody>
      </p:sp>
      <p:sp>
        <p:nvSpPr>
          <p:cNvPr id="4" name="Slide Number Placeholder 3">
            <a:extLst>
              <a:ext uri="{FF2B5EF4-FFF2-40B4-BE49-F238E27FC236}">
                <a16:creationId xmlns:a16="http://schemas.microsoft.com/office/drawing/2014/main" id="{C2310865-8C8C-8AA1-C280-834294320945}"/>
              </a:ext>
            </a:extLst>
          </p:cNvPr>
          <p:cNvSpPr>
            <a:spLocks noGrp="1"/>
          </p:cNvSpPr>
          <p:nvPr>
            <p:ph type="sldNum" sz="quarter" idx="5"/>
          </p:nvPr>
        </p:nvSpPr>
        <p:spPr/>
        <p:txBody>
          <a:bodyPr/>
          <a:lstStyle/>
          <a:p>
            <a:fld id="{480D1B52-B51F-4D09-8DE3-634A67CC1261}" type="slidenum">
              <a:rPr lang="en-AU" smtClean="0"/>
              <a:t>13</a:t>
            </a:fld>
            <a:endParaRPr lang="en-AU"/>
          </a:p>
        </p:txBody>
      </p:sp>
      <p:sp>
        <p:nvSpPr>
          <p:cNvPr id="5" name="Footer Placeholder 4">
            <a:extLst>
              <a:ext uri="{FF2B5EF4-FFF2-40B4-BE49-F238E27FC236}">
                <a16:creationId xmlns:a16="http://schemas.microsoft.com/office/drawing/2014/main" id="{3F38879D-ED63-3F42-8B5C-7BCFD3CAECDE}"/>
              </a:ext>
            </a:extLst>
          </p:cNvPr>
          <p:cNvSpPr>
            <a:spLocks noGrp="1"/>
          </p:cNvSpPr>
          <p:nvPr>
            <p:ph type="ftr" sz="quarter" idx="4"/>
          </p:nvPr>
        </p:nvSpPr>
        <p:spPr/>
        <p:txBody>
          <a:bodyPr/>
          <a:lstStyle/>
          <a:p>
            <a:r>
              <a:rPr lang="en-RU"/>
              <a:t>Lambda </a:t>
            </a:r>
          </a:p>
        </p:txBody>
      </p:sp>
    </p:spTree>
    <p:extLst>
      <p:ext uri="{BB962C8B-B14F-4D97-AF65-F5344CB8AC3E}">
        <p14:creationId xmlns:p14="http://schemas.microsoft.com/office/powerpoint/2010/main" val="1138254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086FB-7644-EEDC-9A68-CA47E7A3B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2FC9C1-DFAE-2B7D-B719-B8A662A7F1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06CB0-D84E-ACD6-1E00-A1F50A05F9BD}"/>
              </a:ext>
            </a:extLst>
          </p:cNvPr>
          <p:cNvSpPr>
            <a:spLocks noGrp="1"/>
          </p:cNvSpPr>
          <p:nvPr>
            <p:ph type="body" idx="1"/>
          </p:nvPr>
        </p:nvSpPr>
        <p:spPr/>
        <p:txBody>
          <a:bodyPr/>
          <a:lstStyle/>
          <a:p>
            <a:r>
              <a:rPr lang="en-GB" dirty="0">
                <a:latin typeface="Arial Narrow" panose="020B0606020202030204" pitchFamily="34" charset="0"/>
              </a:rPr>
              <a:t>agent uses only what it can observe.</a:t>
            </a:r>
          </a:p>
          <a:p>
            <a:r>
              <a:rPr lang="en-GB" dirty="0">
                <a:latin typeface="Arial Narrow" panose="020B0606020202030204" pitchFamily="34" charset="0"/>
              </a:rPr>
              <a:t>fully or partially observable. </a:t>
            </a:r>
            <a:br>
              <a:rPr lang="en-GB" b="0" i="0" dirty="0">
                <a:solidFill>
                  <a:srgbClr val="D1D5DB"/>
                </a:solidFill>
                <a:effectLst/>
                <a:latin typeface="Söhne"/>
              </a:rPr>
            </a:br>
            <a:r>
              <a:rPr lang="en-GB" b="0" i="0" dirty="0">
                <a:solidFill>
                  <a:srgbClr val="D1D5DB"/>
                </a:solidFill>
                <a:effectLst/>
                <a:latin typeface="Söhne"/>
              </a:rPr>
              <a:t>Chess and Go are examples of games that are considered fully observable.</a:t>
            </a:r>
          </a:p>
          <a:p>
            <a:r>
              <a:rPr lang="en-GB" b="0" i="0" dirty="0">
                <a:solidFill>
                  <a:srgbClr val="D1D5DB"/>
                </a:solidFill>
                <a:effectLst/>
                <a:latin typeface="Söhne"/>
              </a:rPr>
              <a:t>Autonomous driving is a classic example of a partially observable environment. The vehicle's sensors provide information about the surrounding environment. POKER</a:t>
            </a:r>
          </a:p>
          <a:p>
            <a:endParaRPr lang="en-AU" dirty="0"/>
          </a:p>
        </p:txBody>
      </p:sp>
      <p:sp>
        <p:nvSpPr>
          <p:cNvPr id="4" name="Slide Number Placeholder 3">
            <a:extLst>
              <a:ext uri="{FF2B5EF4-FFF2-40B4-BE49-F238E27FC236}">
                <a16:creationId xmlns:a16="http://schemas.microsoft.com/office/drawing/2014/main" id="{104E6A89-5430-E580-74F7-05811DF7187A}"/>
              </a:ext>
            </a:extLst>
          </p:cNvPr>
          <p:cNvSpPr>
            <a:spLocks noGrp="1"/>
          </p:cNvSpPr>
          <p:nvPr>
            <p:ph type="sldNum" sz="quarter" idx="5"/>
          </p:nvPr>
        </p:nvSpPr>
        <p:spPr/>
        <p:txBody>
          <a:bodyPr/>
          <a:lstStyle/>
          <a:p>
            <a:fld id="{480D1B52-B51F-4D09-8DE3-634A67CC1261}" type="slidenum">
              <a:rPr lang="en-AU" smtClean="0"/>
              <a:t>14</a:t>
            </a:fld>
            <a:endParaRPr lang="en-AU"/>
          </a:p>
        </p:txBody>
      </p:sp>
      <p:sp>
        <p:nvSpPr>
          <p:cNvPr id="5" name="Footer Placeholder 4">
            <a:extLst>
              <a:ext uri="{FF2B5EF4-FFF2-40B4-BE49-F238E27FC236}">
                <a16:creationId xmlns:a16="http://schemas.microsoft.com/office/drawing/2014/main" id="{4F87C20A-D434-EFD0-0330-94645384F7F5}"/>
              </a:ext>
            </a:extLst>
          </p:cNvPr>
          <p:cNvSpPr>
            <a:spLocks noGrp="1"/>
          </p:cNvSpPr>
          <p:nvPr>
            <p:ph type="ftr" sz="quarter" idx="4"/>
          </p:nvPr>
        </p:nvSpPr>
        <p:spPr/>
        <p:txBody>
          <a:bodyPr/>
          <a:lstStyle/>
          <a:p>
            <a:r>
              <a:rPr lang="en-RU"/>
              <a:t>Lambda </a:t>
            </a:r>
          </a:p>
        </p:txBody>
      </p:sp>
    </p:spTree>
    <p:extLst>
      <p:ext uri="{BB962C8B-B14F-4D97-AF65-F5344CB8AC3E}">
        <p14:creationId xmlns:p14="http://schemas.microsoft.com/office/powerpoint/2010/main" val="1165012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2BE6B-7EE0-B473-580B-4426ED0E7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C84A56-01B8-DCBA-75E0-68B7AD9D59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A4C1A-85F1-82C7-6972-4D1AEA47719A}"/>
              </a:ext>
            </a:extLst>
          </p:cNvPr>
          <p:cNvSpPr>
            <a:spLocks noGrp="1"/>
          </p:cNvSpPr>
          <p:nvPr>
            <p:ph type="body" idx="1"/>
          </p:nvPr>
        </p:nvSpPr>
        <p:spPr/>
        <p:txBody>
          <a:bodyPr/>
          <a:lstStyle/>
          <a:p>
            <a:r>
              <a:rPr lang="en-GB" dirty="0">
                <a:latin typeface="Arial Narrow" panose="020B0606020202030204" pitchFamily="34" charset="0"/>
              </a:rPr>
              <a:t>agent uses only what it can observe.</a:t>
            </a:r>
          </a:p>
          <a:p>
            <a:r>
              <a:rPr lang="en-GB" dirty="0">
                <a:latin typeface="Arial Narrow" panose="020B0606020202030204" pitchFamily="34" charset="0"/>
              </a:rPr>
              <a:t>fully or partially observable. </a:t>
            </a:r>
            <a:br>
              <a:rPr lang="en-GB" b="0" i="0" dirty="0">
                <a:solidFill>
                  <a:srgbClr val="D1D5DB"/>
                </a:solidFill>
                <a:effectLst/>
                <a:latin typeface="Söhne"/>
              </a:rPr>
            </a:br>
            <a:r>
              <a:rPr lang="en-GB" b="0" i="0" dirty="0">
                <a:solidFill>
                  <a:srgbClr val="D1D5DB"/>
                </a:solidFill>
                <a:effectLst/>
                <a:latin typeface="Söhne"/>
              </a:rPr>
              <a:t>Chess and Go are examples of games that are considered fully observable.</a:t>
            </a:r>
          </a:p>
          <a:p>
            <a:r>
              <a:rPr lang="en-GB" b="0" i="0" dirty="0">
                <a:solidFill>
                  <a:srgbClr val="D1D5DB"/>
                </a:solidFill>
                <a:effectLst/>
                <a:latin typeface="Söhne"/>
              </a:rPr>
              <a:t>Autonomous driving is a classic example of a partially observable environment. The vehicle's sensors provide information about the surrounding environment. POKER</a:t>
            </a:r>
          </a:p>
          <a:p>
            <a:endParaRPr lang="en-AU" dirty="0"/>
          </a:p>
        </p:txBody>
      </p:sp>
      <p:sp>
        <p:nvSpPr>
          <p:cNvPr id="4" name="Slide Number Placeholder 3">
            <a:extLst>
              <a:ext uri="{FF2B5EF4-FFF2-40B4-BE49-F238E27FC236}">
                <a16:creationId xmlns:a16="http://schemas.microsoft.com/office/drawing/2014/main" id="{6BB2611E-C1B3-1671-5218-633ABD8649B8}"/>
              </a:ext>
            </a:extLst>
          </p:cNvPr>
          <p:cNvSpPr>
            <a:spLocks noGrp="1"/>
          </p:cNvSpPr>
          <p:nvPr>
            <p:ph type="sldNum" sz="quarter" idx="5"/>
          </p:nvPr>
        </p:nvSpPr>
        <p:spPr/>
        <p:txBody>
          <a:bodyPr/>
          <a:lstStyle/>
          <a:p>
            <a:fld id="{480D1B52-B51F-4D09-8DE3-634A67CC1261}" type="slidenum">
              <a:rPr lang="en-AU" smtClean="0"/>
              <a:t>15</a:t>
            </a:fld>
            <a:endParaRPr lang="en-AU"/>
          </a:p>
        </p:txBody>
      </p:sp>
      <p:sp>
        <p:nvSpPr>
          <p:cNvPr id="5" name="Footer Placeholder 4">
            <a:extLst>
              <a:ext uri="{FF2B5EF4-FFF2-40B4-BE49-F238E27FC236}">
                <a16:creationId xmlns:a16="http://schemas.microsoft.com/office/drawing/2014/main" id="{4F5BA4DB-914E-6066-7B3F-FFEDF220FD4A}"/>
              </a:ext>
            </a:extLst>
          </p:cNvPr>
          <p:cNvSpPr>
            <a:spLocks noGrp="1"/>
          </p:cNvSpPr>
          <p:nvPr>
            <p:ph type="ftr" sz="quarter" idx="4"/>
          </p:nvPr>
        </p:nvSpPr>
        <p:spPr/>
        <p:txBody>
          <a:bodyPr/>
          <a:lstStyle/>
          <a:p>
            <a:r>
              <a:rPr lang="en-RU"/>
              <a:t>Lambda </a:t>
            </a:r>
          </a:p>
        </p:txBody>
      </p:sp>
    </p:spTree>
    <p:extLst>
      <p:ext uri="{BB962C8B-B14F-4D97-AF65-F5344CB8AC3E}">
        <p14:creationId xmlns:p14="http://schemas.microsoft.com/office/powerpoint/2010/main" val="421925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95DBF-C0FC-FE24-034B-F4B1085D6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E82387-003E-B4D0-E952-DBEF67330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566177-0D91-388C-2922-560E49DFEE1C}"/>
              </a:ext>
            </a:extLst>
          </p:cNvPr>
          <p:cNvSpPr>
            <a:spLocks noGrp="1"/>
          </p:cNvSpPr>
          <p:nvPr>
            <p:ph type="body" idx="1"/>
          </p:nvPr>
        </p:nvSpPr>
        <p:spPr/>
        <p:txBody>
          <a:bodyPr/>
          <a:lstStyle/>
          <a:p>
            <a:r>
              <a:rPr lang="en-GB" dirty="0">
                <a:latin typeface="Arial Narrow" panose="020B0606020202030204" pitchFamily="34" charset="0"/>
              </a:rPr>
              <a:t>agent uses only what it can observe.</a:t>
            </a:r>
          </a:p>
          <a:p>
            <a:r>
              <a:rPr lang="en-GB" dirty="0">
                <a:latin typeface="Arial Narrow" panose="020B0606020202030204" pitchFamily="34" charset="0"/>
              </a:rPr>
              <a:t>fully or partially observable. </a:t>
            </a:r>
            <a:br>
              <a:rPr lang="en-GB" b="0" i="0" dirty="0">
                <a:solidFill>
                  <a:srgbClr val="D1D5DB"/>
                </a:solidFill>
                <a:effectLst/>
                <a:latin typeface="Söhne"/>
              </a:rPr>
            </a:br>
            <a:r>
              <a:rPr lang="en-GB" b="0" i="0" dirty="0">
                <a:solidFill>
                  <a:srgbClr val="D1D5DB"/>
                </a:solidFill>
                <a:effectLst/>
                <a:latin typeface="Söhne"/>
              </a:rPr>
              <a:t>Chess and Go are examples of games that are considered fully observable.</a:t>
            </a:r>
          </a:p>
          <a:p>
            <a:r>
              <a:rPr lang="en-GB" b="0" i="0" dirty="0">
                <a:solidFill>
                  <a:srgbClr val="D1D5DB"/>
                </a:solidFill>
                <a:effectLst/>
                <a:latin typeface="Söhne"/>
              </a:rPr>
              <a:t>Autonomous driving is a classic example of a partially observable environment. The vehicle's sensors provide information about the surrounding environment. POKER</a:t>
            </a:r>
          </a:p>
          <a:p>
            <a:endParaRPr lang="en-AU" dirty="0"/>
          </a:p>
        </p:txBody>
      </p:sp>
      <p:sp>
        <p:nvSpPr>
          <p:cNvPr id="4" name="Slide Number Placeholder 3">
            <a:extLst>
              <a:ext uri="{FF2B5EF4-FFF2-40B4-BE49-F238E27FC236}">
                <a16:creationId xmlns:a16="http://schemas.microsoft.com/office/drawing/2014/main" id="{3DF2C986-784A-624E-5C00-9C8DB1DCF679}"/>
              </a:ext>
            </a:extLst>
          </p:cNvPr>
          <p:cNvSpPr>
            <a:spLocks noGrp="1"/>
          </p:cNvSpPr>
          <p:nvPr>
            <p:ph type="sldNum" sz="quarter" idx="5"/>
          </p:nvPr>
        </p:nvSpPr>
        <p:spPr/>
        <p:txBody>
          <a:bodyPr/>
          <a:lstStyle/>
          <a:p>
            <a:fld id="{480D1B52-B51F-4D09-8DE3-634A67CC1261}" type="slidenum">
              <a:rPr lang="en-AU" smtClean="0"/>
              <a:t>16</a:t>
            </a:fld>
            <a:endParaRPr lang="en-AU"/>
          </a:p>
        </p:txBody>
      </p:sp>
      <p:sp>
        <p:nvSpPr>
          <p:cNvPr id="5" name="Footer Placeholder 4">
            <a:extLst>
              <a:ext uri="{FF2B5EF4-FFF2-40B4-BE49-F238E27FC236}">
                <a16:creationId xmlns:a16="http://schemas.microsoft.com/office/drawing/2014/main" id="{CA6DED26-5F4C-16A9-1D1B-37A69F2471DD}"/>
              </a:ext>
            </a:extLst>
          </p:cNvPr>
          <p:cNvSpPr>
            <a:spLocks noGrp="1"/>
          </p:cNvSpPr>
          <p:nvPr>
            <p:ph type="ftr" sz="quarter" idx="4"/>
          </p:nvPr>
        </p:nvSpPr>
        <p:spPr/>
        <p:txBody>
          <a:bodyPr/>
          <a:lstStyle/>
          <a:p>
            <a:r>
              <a:rPr lang="en-RU"/>
              <a:t>Lambda </a:t>
            </a:r>
          </a:p>
        </p:txBody>
      </p:sp>
    </p:spTree>
    <p:extLst>
      <p:ext uri="{BB962C8B-B14F-4D97-AF65-F5344CB8AC3E}">
        <p14:creationId xmlns:p14="http://schemas.microsoft.com/office/powerpoint/2010/main" val="3683567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7D35A-8379-40BD-825C-D8C31AA42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9D24C3-0771-D282-2581-5059C002A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4A13A-C957-FFE5-1B98-7BA2C9258C03}"/>
              </a:ext>
            </a:extLst>
          </p:cNvPr>
          <p:cNvSpPr>
            <a:spLocks noGrp="1"/>
          </p:cNvSpPr>
          <p:nvPr>
            <p:ph type="body" idx="1"/>
          </p:nvPr>
        </p:nvSpPr>
        <p:spPr/>
        <p:txBody>
          <a:bodyPr/>
          <a:lstStyle/>
          <a:p>
            <a:pPr algn="l"/>
            <a:r>
              <a:rPr lang="en-US" b="1" i="0" u="none" strike="noStrike" dirty="0">
                <a:solidFill>
                  <a:srgbClr val="000000"/>
                </a:solidFill>
                <a:effectLst/>
              </a:rPr>
              <a:t>What is Emittance?</a:t>
            </a: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Emittance measures how spread out the particles in a beam are in both their position and movement direction.</a:t>
            </a:r>
          </a:p>
          <a:p>
            <a:pPr algn="l">
              <a:buFont typeface="Arial" panose="020B0604020202020204" pitchFamily="34" charset="0"/>
              <a:buChar char="•"/>
            </a:pPr>
            <a:r>
              <a:rPr lang="en-US" b="0" i="0" u="none" strike="noStrike" dirty="0">
                <a:solidFill>
                  <a:srgbClr val="000000"/>
                </a:solidFill>
                <a:effectLst/>
              </a:rPr>
              <a:t>It reflects how "tight" or "messy" the beam is.</a:t>
            </a:r>
          </a:p>
          <a:p>
            <a:pPr algn="l"/>
            <a:r>
              <a:rPr lang="en-US" b="1" i="0" u="none" strike="noStrike" dirty="0">
                <a:solidFill>
                  <a:srgbClr val="000000"/>
                </a:solidFill>
                <a:effectLst/>
              </a:rPr>
              <a:t>Low Emittance vs. High Emittance</a:t>
            </a:r>
            <a:endParaRPr lang="en-US" b="0" i="0" u="none" strike="noStrike" dirty="0">
              <a:solidFill>
                <a:srgbClr val="000000"/>
              </a:solidFill>
              <a:effectLst/>
            </a:endParaRPr>
          </a:p>
          <a:p>
            <a:pPr algn="l">
              <a:buFont typeface="Arial" panose="020B0604020202020204" pitchFamily="34" charset="0"/>
              <a:buChar char="•"/>
            </a:pPr>
            <a:r>
              <a:rPr lang="en-US" b="1" i="0" u="none" strike="noStrike" dirty="0">
                <a:solidFill>
                  <a:srgbClr val="000000"/>
                </a:solidFill>
                <a:effectLst/>
              </a:rPr>
              <a:t>Low Emittance</a:t>
            </a:r>
            <a:r>
              <a:rPr lang="en-US" b="0" i="0" u="none" strike="noStrike" dirty="0">
                <a:solidFill>
                  <a:srgbClr val="000000"/>
                </a:solidFill>
                <a:effectLst/>
              </a:rPr>
              <a:t>: Particles are tightly packed and move almost parallel, creating a focused and controlled beam.</a:t>
            </a:r>
          </a:p>
          <a:p>
            <a:pPr algn="l">
              <a:buFont typeface="Arial" panose="020B0604020202020204" pitchFamily="34" charset="0"/>
              <a:buChar char="•"/>
            </a:pPr>
            <a:r>
              <a:rPr lang="en-US" b="1" i="0" u="none" strike="noStrike" dirty="0">
                <a:solidFill>
                  <a:srgbClr val="000000"/>
                </a:solidFill>
                <a:effectLst/>
              </a:rPr>
              <a:t>High Emittance</a:t>
            </a:r>
            <a:r>
              <a:rPr lang="en-US" b="0" i="0" u="none" strike="noStrike" dirty="0">
                <a:solidFill>
                  <a:srgbClr val="000000"/>
                </a:solidFill>
                <a:effectLst/>
              </a:rPr>
              <a:t>: Particles are more spread out, moving in different directions, making the beam wider and harder to control.</a:t>
            </a:r>
          </a:p>
          <a:p>
            <a:pPr algn="l"/>
            <a:r>
              <a:rPr lang="en-US" b="1" i="0" u="none" strike="noStrike" dirty="0">
                <a:solidFill>
                  <a:srgbClr val="000000"/>
                </a:solidFill>
                <a:effectLst/>
              </a:rPr>
              <a:t>Why Does Emittance Matter?</a:t>
            </a:r>
            <a:endParaRPr lang="en-US" b="0" i="0" u="none" strike="noStrike" dirty="0">
              <a:solidFill>
                <a:srgbClr val="000000"/>
              </a:solidFill>
              <a:effectLst/>
            </a:endParaRPr>
          </a:p>
          <a:p>
            <a:pPr algn="l">
              <a:buFont typeface="Arial" panose="020B0604020202020204" pitchFamily="34" charset="0"/>
              <a:buChar char="•"/>
            </a:pPr>
            <a:r>
              <a:rPr lang="en-US" b="1" i="0" u="none" strike="noStrike" dirty="0">
                <a:solidFill>
                  <a:srgbClr val="000000"/>
                </a:solidFill>
                <a:effectLst/>
              </a:rPr>
              <a:t>Beam Size</a:t>
            </a:r>
            <a:r>
              <a:rPr lang="en-US" b="0" i="0" u="none" strike="noStrike" dirty="0">
                <a:solidFill>
                  <a:srgbClr val="000000"/>
                </a:solidFill>
                <a:effectLst/>
              </a:rPr>
              <a:t>: Higher emittance means a larger, more spread-out beam.</a:t>
            </a:r>
          </a:p>
          <a:p>
            <a:pPr algn="l">
              <a:buFont typeface="Arial" panose="020B0604020202020204" pitchFamily="34" charset="0"/>
              <a:buChar char="•"/>
            </a:pPr>
            <a:r>
              <a:rPr lang="en-US" b="1" i="0" u="none" strike="noStrike" dirty="0">
                <a:solidFill>
                  <a:srgbClr val="000000"/>
                </a:solidFill>
                <a:effectLst/>
              </a:rPr>
              <a:t>Focus &amp; Control</a:t>
            </a:r>
            <a:r>
              <a:rPr lang="en-US" b="0" i="0" u="none" strike="noStrike" dirty="0">
                <a:solidFill>
                  <a:srgbClr val="000000"/>
                </a:solidFill>
                <a:effectLst/>
              </a:rPr>
              <a:t>: Beams with higher emittance are harder to focus on a target.</a:t>
            </a:r>
          </a:p>
          <a:p>
            <a:pPr algn="l">
              <a:buFont typeface="Arial" panose="020B0604020202020204" pitchFamily="34" charset="0"/>
              <a:buChar char="•"/>
            </a:pPr>
            <a:r>
              <a:rPr lang="en-US" b="1" i="0" u="none" strike="noStrike" dirty="0">
                <a:solidFill>
                  <a:srgbClr val="000000"/>
                </a:solidFill>
                <a:effectLst/>
              </a:rPr>
              <a:t>Efficiency</a:t>
            </a:r>
            <a:r>
              <a:rPr lang="en-US" b="0" i="0" u="none" strike="noStrike" dirty="0">
                <a:solidFill>
                  <a:srgbClr val="000000"/>
                </a:solidFill>
                <a:effectLst/>
              </a:rPr>
              <a:t>: Low emittance beams are more efficient for precision tasks like particle collisions or medical applications.</a:t>
            </a:r>
          </a:p>
          <a:p>
            <a:pPr algn="l"/>
            <a:r>
              <a:rPr lang="en-US" b="1" i="0" u="none" strike="noStrike" dirty="0">
                <a:solidFill>
                  <a:srgbClr val="000000"/>
                </a:solidFill>
                <a:effectLst/>
              </a:rPr>
              <a:t>Key Takeaway</a:t>
            </a:r>
            <a:r>
              <a:rPr lang="en-US" b="0" i="0" u="none" strike="noStrike" dirty="0">
                <a:solidFill>
                  <a:srgbClr val="000000"/>
                </a:solidFill>
                <a:effectLst/>
              </a:rPr>
              <a:t>: Lower emittance = better beam focus and control.</a:t>
            </a:r>
          </a:p>
          <a:p>
            <a:endParaRPr lang="en-GB" b="0" i="0" dirty="0">
              <a:solidFill>
                <a:srgbClr val="D1D5DB"/>
              </a:solidFill>
              <a:effectLst/>
              <a:latin typeface="Söhne"/>
            </a:endParaRPr>
          </a:p>
          <a:p>
            <a:endParaRPr lang="en-AU" dirty="0"/>
          </a:p>
        </p:txBody>
      </p:sp>
      <p:sp>
        <p:nvSpPr>
          <p:cNvPr id="4" name="Slide Number Placeholder 3">
            <a:extLst>
              <a:ext uri="{FF2B5EF4-FFF2-40B4-BE49-F238E27FC236}">
                <a16:creationId xmlns:a16="http://schemas.microsoft.com/office/drawing/2014/main" id="{4100C64C-4C9D-D19F-829A-7F9099D2C8E2}"/>
              </a:ext>
            </a:extLst>
          </p:cNvPr>
          <p:cNvSpPr>
            <a:spLocks noGrp="1"/>
          </p:cNvSpPr>
          <p:nvPr>
            <p:ph type="sldNum" sz="quarter" idx="5"/>
          </p:nvPr>
        </p:nvSpPr>
        <p:spPr/>
        <p:txBody>
          <a:bodyPr/>
          <a:lstStyle/>
          <a:p>
            <a:fld id="{480D1B52-B51F-4D09-8DE3-634A67CC1261}" type="slidenum">
              <a:rPr lang="en-AU" smtClean="0"/>
              <a:t>17</a:t>
            </a:fld>
            <a:endParaRPr lang="en-AU"/>
          </a:p>
        </p:txBody>
      </p:sp>
      <p:sp>
        <p:nvSpPr>
          <p:cNvPr id="5" name="Footer Placeholder 4">
            <a:extLst>
              <a:ext uri="{FF2B5EF4-FFF2-40B4-BE49-F238E27FC236}">
                <a16:creationId xmlns:a16="http://schemas.microsoft.com/office/drawing/2014/main" id="{BD34DA8F-E134-53CD-9D4E-EF7903439E39}"/>
              </a:ext>
            </a:extLst>
          </p:cNvPr>
          <p:cNvSpPr>
            <a:spLocks noGrp="1"/>
          </p:cNvSpPr>
          <p:nvPr>
            <p:ph type="ftr" sz="quarter" idx="4"/>
          </p:nvPr>
        </p:nvSpPr>
        <p:spPr/>
        <p:txBody>
          <a:bodyPr/>
          <a:lstStyle/>
          <a:p>
            <a:r>
              <a:rPr lang="en-RU"/>
              <a:t>Lambda </a:t>
            </a:r>
          </a:p>
        </p:txBody>
      </p:sp>
    </p:spTree>
    <p:extLst>
      <p:ext uri="{BB962C8B-B14F-4D97-AF65-F5344CB8AC3E}">
        <p14:creationId xmlns:p14="http://schemas.microsoft.com/office/powerpoint/2010/main" val="1551788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97FE4-4F94-4A32-8666-6F5101651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5611D-B930-6D26-38D5-3D2B50D1C2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1C86B5-D9D6-D0D6-09C2-2FF375AC7246}"/>
              </a:ext>
            </a:extLst>
          </p:cNvPr>
          <p:cNvSpPr>
            <a:spLocks noGrp="1"/>
          </p:cNvSpPr>
          <p:nvPr>
            <p:ph type="body" idx="1"/>
          </p:nvPr>
        </p:nvSpPr>
        <p:spPr/>
        <p:txBody>
          <a:bodyPr/>
          <a:lstStyle/>
          <a:p>
            <a:r>
              <a:rPr lang="en-GB" dirty="0">
                <a:latin typeface="Arial Narrow" panose="020B0606020202030204" pitchFamily="34" charset="0"/>
              </a:rPr>
              <a:t>agent uses only what it can observe.</a:t>
            </a:r>
          </a:p>
          <a:p>
            <a:r>
              <a:rPr lang="en-GB" dirty="0">
                <a:latin typeface="Arial Narrow" panose="020B0606020202030204" pitchFamily="34" charset="0"/>
              </a:rPr>
              <a:t>fully or partially observable. </a:t>
            </a:r>
            <a:br>
              <a:rPr lang="en-GB" b="0" i="0" dirty="0">
                <a:solidFill>
                  <a:srgbClr val="D1D5DB"/>
                </a:solidFill>
                <a:effectLst/>
                <a:latin typeface="Söhne"/>
              </a:rPr>
            </a:br>
            <a:r>
              <a:rPr lang="en-GB" b="0" i="0" dirty="0">
                <a:solidFill>
                  <a:srgbClr val="D1D5DB"/>
                </a:solidFill>
                <a:effectLst/>
                <a:latin typeface="Söhne"/>
              </a:rPr>
              <a:t>Chess and Go are examples of games that are considered fully observable.</a:t>
            </a:r>
          </a:p>
          <a:p>
            <a:r>
              <a:rPr lang="en-GB" b="0" i="0" dirty="0">
                <a:solidFill>
                  <a:srgbClr val="D1D5DB"/>
                </a:solidFill>
                <a:effectLst/>
                <a:latin typeface="Söhne"/>
              </a:rPr>
              <a:t>Autonomous driving is a classic example of a partially observable environment. The vehicle's sensors provide information about the surrounding environment. POKER</a:t>
            </a:r>
          </a:p>
          <a:p>
            <a:endParaRPr lang="en-AU" dirty="0"/>
          </a:p>
        </p:txBody>
      </p:sp>
      <p:sp>
        <p:nvSpPr>
          <p:cNvPr id="4" name="Slide Number Placeholder 3">
            <a:extLst>
              <a:ext uri="{FF2B5EF4-FFF2-40B4-BE49-F238E27FC236}">
                <a16:creationId xmlns:a16="http://schemas.microsoft.com/office/drawing/2014/main" id="{4949BB82-EA4F-4B03-417B-97252D61D567}"/>
              </a:ext>
            </a:extLst>
          </p:cNvPr>
          <p:cNvSpPr>
            <a:spLocks noGrp="1"/>
          </p:cNvSpPr>
          <p:nvPr>
            <p:ph type="sldNum" sz="quarter" idx="5"/>
          </p:nvPr>
        </p:nvSpPr>
        <p:spPr/>
        <p:txBody>
          <a:bodyPr/>
          <a:lstStyle/>
          <a:p>
            <a:fld id="{480D1B52-B51F-4D09-8DE3-634A67CC1261}" type="slidenum">
              <a:rPr lang="en-AU" smtClean="0"/>
              <a:t>18</a:t>
            </a:fld>
            <a:endParaRPr lang="en-AU"/>
          </a:p>
        </p:txBody>
      </p:sp>
      <p:sp>
        <p:nvSpPr>
          <p:cNvPr id="5" name="Footer Placeholder 4">
            <a:extLst>
              <a:ext uri="{FF2B5EF4-FFF2-40B4-BE49-F238E27FC236}">
                <a16:creationId xmlns:a16="http://schemas.microsoft.com/office/drawing/2014/main" id="{D77B56A0-3608-3ADF-A98B-12B4D018C640}"/>
              </a:ext>
            </a:extLst>
          </p:cNvPr>
          <p:cNvSpPr>
            <a:spLocks noGrp="1"/>
          </p:cNvSpPr>
          <p:nvPr>
            <p:ph type="ftr" sz="quarter" idx="4"/>
          </p:nvPr>
        </p:nvSpPr>
        <p:spPr/>
        <p:txBody>
          <a:bodyPr/>
          <a:lstStyle/>
          <a:p>
            <a:r>
              <a:rPr lang="en-RU"/>
              <a:t>Lambda </a:t>
            </a:r>
          </a:p>
        </p:txBody>
      </p:sp>
    </p:spTree>
    <p:extLst>
      <p:ext uri="{BB962C8B-B14F-4D97-AF65-F5344CB8AC3E}">
        <p14:creationId xmlns:p14="http://schemas.microsoft.com/office/powerpoint/2010/main" val="1554775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Reinforcement learning is a type of machine learning where an agent learns to make decisions by taking actions in an environment to achieve a certain goal. The agent receives feedback in the form of rewards or penalties based on its actions, and uses this feedback to adjust its decision-making process over time. Essentially, the agent learns through trial and error, gradually improving its decision-making abilities to maximize its cumulative reward. This process is similar to how humans learn from experience, making reinforcement learning a powerful tool for solving complex problems and optimizing control systems.</a:t>
            </a:r>
            <a:endParaRPr lang="en-AU" dirty="0"/>
          </a:p>
        </p:txBody>
      </p:sp>
      <p:sp>
        <p:nvSpPr>
          <p:cNvPr id="4" name="Slide Number Placeholder 3"/>
          <p:cNvSpPr>
            <a:spLocks noGrp="1"/>
          </p:cNvSpPr>
          <p:nvPr>
            <p:ph type="sldNum" sz="quarter" idx="5"/>
          </p:nvPr>
        </p:nvSpPr>
        <p:spPr/>
        <p:txBody>
          <a:bodyPr/>
          <a:lstStyle/>
          <a:p>
            <a:fld id="{480D1B52-B51F-4D09-8DE3-634A67CC1261}" type="slidenum">
              <a:rPr lang="en-AU" smtClean="0"/>
              <a:t>2</a:t>
            </a:fld>
            <a:endParaRPr lang="en-AU"/>
          </a:p>
        </p:txBody>
      </p:sp>
      <p:sp>
        <p:nvSpPr>
          <p:cNvPr id="5" name="Footer Placeholder 4">
            <a:extLst>
              <a:ext uri="{FF2B5EF4-FFF2-40B4-BE49-F238E27FC236}">
                <a16:creationId xmlns:a16="http://schemas.microsoft.com/office/drawing/2014/main" id="{A8745016-8914-02D1-7360-D2F05496D184}"/>
              </a:ext>
            </a:extLst>
          </p:cNvPr>
          <p:cNvSpPr>
            <a:spLocks noGrp="1"/>
          </p:cNvSpPr>
          <p:nvPr>
            <p:ph type="ftr" sz="quarter" idx="4"/>
          </p:nvPr>
        </p:nvSpPr>
        <p:spPr/>
        <p:txBody>
          <a:bodyPr/>
          <a:lstStyle/>
          <a:p>
            <a:r>
              <a:rPr lang="en-RU"/>
              <a:t>Lambda </a:t>
            </a:r>
          </a:p>
        </p:txBody>
      </p:sp>
    </p:spTree>
    <p:extLst>
      <p:ext uri="{BB962C8B-B14F-4D97-AF65-F5344CB8AC3E}">
        <p14:creationId xmlns:p14="http://schemas.microsoft.com/office/powerpoint/2010/main" val="3643037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471B4-44E6-21E3-88CA-FB8EF396FB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351477-2632-E262-D661-589C811CF2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488D3E-BE55-E434-D98E-FC2DDC7ABCE6}"/>
              </a:ext>
            </a:extLst>
          </p:cNvPr>
          <p:cNvSpPr>
            <a:spLocks noGrp="1"/>
          </p:cNvSpPr>
          <p:nvPr>
            <p:ph type="body" idx="1"/>
          </p:nvPr>
        </p:nvSpPr>
        <p:spPr/>
        <p:txBody>
          <a:bodyPr/>
          <a:lstStyle/>
          <a:p>
            <a:pPr algn="just"/>
            <a:r>
              <a:rPr lang="en-US" dirty="0">
                <a:latin typeface="Arial Narrow" panose="020B0606020202030204" pitchFamily="34" charset="0"/>
              </a:rPr>
              <a:t>Controllable elements are the ones that our agent can control…</a:t>
            </a:r>
          </a:p>
          <a:p>
            <a:pPr algn="just"/>
            <a:r>
              <a:rPr lang="en-US" dirty="0">
                <a:latin typeface="Arial Narrow" panose="020B0606020202030204" pitchFamily="34" charset="0"/>
              </a:rPr>
              <a:t>The uncontrollable ones are the one that our agent can’t control..</a:t>
            </a:r>
          </a:p>
        </p:txBody>
      </p:sp>
      <p:sp>
        <p:nvSpPr>
          <p:cNvPr id="4" name="Slide Number Placeholder 3">
            <a:extLst>
              <a:ext uri="{FF2B5EF4-FFF2-40B4-BE49-F238E27FC236}">
                <a16:creationId xmlns:a16="http://schemas.microsoft.com/office/drawing/2014/main" id="{F5BECC02-E26A-5F44-668A-2AEBF02C1200}"/>
              </a:ext>
            </a:extLst>
          </p:cNvPr>
          <p:cNvSpPr>
            <a:spLocks noGrp="1"/>
          </p:cNvSpPr>
          <p:nvPr>
            <p:ph type="sldNum" sz="quarter" idx="5"/>
          </p:nvPr>
        </p:nvSpPr>
        <p:spPr/>
        <p:txBody>
          <a:bodyPr/>
          <a:lstStyle/>
          <a:p>
            <a:fld id="{480D1B52-B51F-4D09-8DE3-634A67CC1261}" type="slidenum">
              <a:rPr lang="en-AU" smtClean="0"/>
              <a:t>3</a:t>
            </a:fld>
            <a:endParaRPr lang="en-AU"/>
          </a:p>
        </p:txBody>
      </p:sp>
      <p:sp>
        <p:nvSpPr>
          <p:cNvPr id="5" name="Footer Placeholder 4">
            <a:extLst>
              <a:ext uri="{FF2B5EF4-FFF2-40B4-BE49-F238E27FC236}">
                <a16:creationId xmlns:a16="http://schemas.microsoft.com/office/drawing/2014/main" id="{6E2EC5F1-D29B-1F8C-5523-5F0E1DF42D26}"/>
              </a:ext>
            </a:extLst>
          </p:cNvPr>
          <p:cNvSpPr>
            <a:spLocks noGrp="1"/>
          </p:cNvSpPr>
          <p:nvPr>
            <p:ph type="ftr" sz="quarter" idx="4"/>
          </p:nvPr>
        </p:nvSpPr>
        <p:spPr/>
        <p:txBody>
          <a:bodyPr/>
          <a:lstStyle/>
          <a:p>
            <a:r>
              <a:rPr lang="en-RU"/>
              <a:t>Lambda </a:t>
            </a:r>
          </a:p>
        </p:txBody>
      </p:sp>
    </p:spTree>
    <p:extLst>
      <p:ext uri="{BB962C8B-B14F-4D97-AF65-F5344CB8AC3E}">
        <p14:creationId xmlns:p14="http://schemas.microsoft.com/office/powerpoint/2010/main" val="1317570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DD055-BDE2-258B-A8A5-CCC92ADB7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5B146-30F5-E6DD-4C59-8003176AA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33EA2-E89F-8E35-D6FA-F0EA58D7293D}"/>
              </a:ext>
            </a:extLst>
          </p:cNvPr>
          <p:cNvSpPr>
            <a:spLocks noGrp="1"/>
          </p:cNvSpPr>
          <p:nvPr>
            <p:ph type="body" idx="1"/>
          </p:nvPr>
        </p:nvSpPr>
        <p:spPr/>
        <p:txBody>
          <a:bodyPr/>
          <a:lstStyle/>
          <a:p>
            <a:pPr algn="just"/>
            <a:r>
              <a:rPr lang="en-US" dirty="0">
                <a:latin typeface="Arial Narrow" panose="020B0606020202030204" pitchFamily="34" charset="0"/>
              </a:rPr>
              <a:t>Controllable elements are the ones that our agent can control…</a:t>
            </a:r>
          </a:p>
          <a:p>
            <a:pPr algn="just"/>
            <a:r>
              <a:rPr lang="en-US" dirty="0">
                <a:latin typeface="Arial Narrow" panose="020B0606020202030204" pitchFamily="34" charset="0"/>
              </a:rPr>
              <a:t>The uncontrollable ones are the one that our agent can’t control..</a:t>
            </a:r>
          </a:p>
        </p:txBody>
      </p:sp>
      <p:sp>
        <p:nvSpPr>
          <p:cNvPr id="4" name="Slide Number Placeholder 3">
            <a:extLst>
              <a:ext uri="{FF2B5EF4-FFF2-40B4-BE49-F238E27FC236}">
                <a16:creationId xmlns:a16="http://schemas.microsoft.com/office/drawing/2014/main" id="{7B25F72D-6D57-459F-1D61-2BF521C0DCD4}"/>
              </a:ext>
            </a:extLst>
          </p:cNvPr>
          <p:cNvSpPr>
            <a:spLocks noGrp="1"/>
          </p:cNvSpPr>
          <p:nvPr>
            <p:ph type="sldNum" sz="quarter" idx="5"/>
          </p:nvPr>
        </p:nvSpPr>
        <p:spPr/>
        <p:txBody>
          <a:bodyPr/>
          <a:lstStyle/>
          <a:p>
            <a:fld id="{480D1B52-B51F-4D09-8DE3-634A67CC1261}" type="slidenum">
              <a:rPr lang="en-AU" smtClean="0"/>
              <a:t>4</a:t>
            </a:fld>
            <a:endParaRPr lang="en-AU"/>
          </a:p>
        </p:txBody>
      </p:sp>
      <p:sp>
        <p:nvSpPr>
          <p:cNvPr id="5" name="Footer Placeholder 4">
            <a:extLst>
              <a:ext uri="{FF2B5EF4-FFF2-40B4-BE49-F238E27FC236}">
                <a16:creationId xmlns:a16="http://schemas.microsoft.com/office/drawing/2014/main" id="{A8C5A570-00BC-8F4E-A4DE-B374C3EFC2C7}"/>
              </a:ext>
            </a:extLst>
          </p:cNvPr>
          <p:cNvSpPr>
            <a:spLocks noGrp="1"/>
          </p:cNvSpPr>
          <p:nvPr>
            <p:ph type="ftr" sz="quarter" idx="4"/>
          </p:nvPr>
        </p:nvSpPr>
        <p:spPr/>
        <p:txBody>
          <a:bodyPr/>
          <a:lstStyle/>
          <a:p>
            <a:r>
              <a:rPr lang="en-RU"/>
              <a:t>Lambda </a:t>
            </a:r>
          </a:p>
        </p:txBody>
      </p:sp>
    </p:spTree>
    <p:extLst>
      <p:ext uri="{BB962C8B-B14F-4D97-AF65-F5344CB8AC3E}">
        <p14:creationId xmlns:p14="http://schemas.microsoft.com/office/powerpoint/2010/main" val="2190931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Reinforcement learning is a type of machine learning where an agent learns to make decisions by taking actions in an environment to achieve a certain goal. The agent receives feedback in the form of rewards or penalties based on its actions, and uses this feedback to adjust its decision-making process over time. Essentially, the agent learns through trial and error, gradually improving its decision-making abilities to maximize its cumulative reward. This process is similar to how humans learn from experience, making reinforcement learning a powerful tool for solving complex problems and optimizing control systems.</a:t>
            </a:r>
            <a:endParaRPr lang="en-AU" dirty="0"/>
          </a:p>
        </p:txBody>
      </p:sp>
      <p:sp>
        <p:nvSpPr>
          <p:cNvPr id="4" name="Slide Number Placeholder 3"/>
          <p:cNvSpPr>
            <a:spLocks noGrp="1"/>
          </p:cNvSpPr>
          <p:nvPr>
            <p:ph type="sldNum" sz="quarter" idx="5"/>
          </p:nvPr>
        </p:nvSpPr>
        <p:spPr/>
        <p:txBody>
          <a:bodyPr/>
          <a:lstStyle/>
          <a:p>
            <a:fld id="{480D1B52-B51F-4D09-8DE3-634A67CC1261}" type="slidenum">
              <a:rPr lang="en-AU" smtClean="0"/>
              <a:t>5</a:t>
            </a:fld>
            <a:endParaRPr lang="en-AU"/>
          </a:p>
        </p:txBody>
      </p:sp>
      <p:sp>
        <p:nvSpPr>
          <p:cNvPr id="5" name="Footer Placeholder 4">
            <a:extLst>
              <a:ext uri="{FF2B5EF4-FFF2-40B4-BE49-F238E27FC236}">
                <a16:creationId xmlns:a16="http://schemas.microsoft.com/office/drawing/2014/main" id="{A8745016-8914-02D1-7360-D2F05496D184}"/>
              </a:ext>
            </a:extLst>
          </p:cNvPr>
          <p:cNvSpPr>
            <a:spLocks noGrp="1"/>
          </p:cNvSpPr>
          <p:nvPr>
            <p:ph type="ftr" sz="quarter" idx="4"/>
          </p:nvPr>
        </p:nvSpPr>
        <p:spPr/>
        <p:txBody>
          <a:bodyPr/>
          <a:lstStyle/>
          <a:p>
            <a:r>
              <a:rPr lang="en-RU"/>
              <a:t>Lambda </a:t>
            </a:r>
          </a:p>
        </p:txBody>
      </p:sp>
    </p:spTree>
    <p:extLst>
      <p:ext uri="{BB962C8B-B14F-4D97-AF65-F5344CB8AC3E}">
        <p14:creationId xmlns:p14="http://schemas.microsoft.com/office/powerpoint/2010/main" val="3867861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Narrow" panose="020B0606020202030204" pitchFamily="34" charset="0"/>
              </a:rPr>
              <a:t>agent uses only what it can observe.</a:t>
            </a:r>
          </a:p>
          <a:p>
            <a:r>
              <a:rPr lang="en-GB" dirty="0">
                <a:latin typeface="Arial Narrow" panose="020B0606020202030204" pitchFamily="34" charset="0"/>
              </a:rPr>
              <a:t>fully or partially observable. </a:t>
            </a:r>
            <a:br>
              <a:rPr lang="en-GB" b="0" i="0" dirty="0">
                <a:solidFill>
                  <a:srgbClr val="D1D5DB"/>
                </a:solidFill>
                <a:effectLst/>
                <a:latin typeface="Söhne"/>
              </a:rPr>
            </a:br>
            <a:r>
              <a:rPr lang="en-GB" b="0" i="0" dirty="0">
                <a:solidFill>
                  <a:srgbClr val="D1D5DB"/>
                </a:solidFill>
                <a:effectLst/>
                <a:latin typeface="Söhne"/>
              </a:rPr>
              <a:t>Chess and Go are examples of games that are considered fully observable.</a:t>
            </a:r>
          </a:p>
          <a:p>
            <a:r>
              <a:rPr lang="en-GB" b="0" i="0" dirty="0">
                <a:solidFill>
                  <a:srgbClr val="D1D5DB"/>
                </a:solidFill>
                <a:effectLst/>
                <a:latin typeface="Söhne"/>
              </a:rPr>
              <a:t>Autonomous driving is a classic example of a partially observable environment. The vehicle's sensors provide information about the surrounding environment. POKER</a:t>
            </a:r>
          </a:p>
          <a:p>
            <a:endParaRPr lang="en-AU" dirty="0"/>
          </a:p>
        </p:txBody>
      </p:sp>
      <p:sp>
        <p:nvSpPr>
          <p:cNvPr id="4" name="Slide Number Placeholder 3"/>
          <p:cNvSpPr>
            <a:spLocks noGrp="1"/>
          </p:cNvSpPr>
          <p:nvPr>
            <p:ph type="sldNum" sz="quarter" idx="5"/>
          </p:nvPr>
        </p:nvSpPr>
        <p:spPr/>
        <p:txBody>
          <a:bodyPr/>
          <a:lstStyle/>
          <a:p>
            <a:fld id="{480D1B52-B51F-4D09-8DE3-634A67CC1261}" type="slidenum">
              <a:rPr lang="en-AU" smtClean="0"/>
              <a:t>6</a:t>
            </a:fld>
            <a:endParaRPr lang="en-AU"/>
          </a:p>
        </p:txBody>
      </p:sp>
      <p:sp>
        <p:nvSpPr>
          <p:cNvPr id="5" name="Footer Placeholder 4">
            <a:extLst>
              <a:ext uri="{FF2B5EF4-FFF2-40B4-BE49-F238E27FC236}">
                <a16:creationId xmlns:a16="http://schemas.microsoft.com/office/drawing/2014/main" id="{59542C40-CD6B-571A-7B00-9107D7318ACA}"/>
              </a:ext>
            </a:extLst>
          </p:cNvPr>
          <p:cNvSpPr>
            <a:spLocks noGrp="1"/>
          </p:cNvSpPr>
          <p:nvPr>
            <p:ph type="ftr" sz="quarter" idx="4"/>
          </p:nvPr>
        </p:nvSpPr>
        <p:spPr/>
        <p:txBody>
          <a:bodyPr/>
          <a:lstStyle/>
          <a:p>
            <a:r>
              <a:rPr lang="en-RU"/>
              <a:t>Lambda </a:t>
            </a:r>
          </a:p>
        </p:txBody>
      </p:sp>
    </p:spTree>
    <p:extLst>
      <p:ext uri="{BB962C8B-B14F-4D97-AF65-F5344CB8AC3E}">
        <p14:creationId xmlns:p14="http://schemas.microsoft.com/office/powerpoint/2010/main" val="19476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71008-DE18-1138-B4E7-2BCA3D588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4BEE5-E902-CA65-5997-45F0274D7C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FBF69-D64D-63E2-1EF9-E97BC7D80073}"/>
              </a:ext>
            </a:extLst>
          </p:cNvPr>
          <p:cNvSpPr>
            <a:spLocks noGrp="1"/>
          </p:cNvSpPr>
          <p:nvPr>
            <p:ph type="body" idx="1"/>
          </p:nvPr>
        </p:nvSpPr>
        <p:spPr/>
        <p:txBody>
          <a:bodyPr/>
          <a:lstStyle/>
          <a:p>
            <a:r>
              <a:rPr lang="en-GB" dirty="0">
                <a:latin typeface="Arial Narrow" panose="020B0606020202030204" pitchFamily="34" charset="0"/>
              </a:rPr>
              <a:t>agent uses only what it can observe.</a:t>
            </a:r>
          </a:p>
          <a:p>
            <a:r>
              <a:rPr lang="en-GB" dirty="0">
                <a:latin typeface="Arial Narrow" panose="020B0606020202030204" pitchFamily="34" charset="0"/>
              </a:rPr>
              <a:t>fully or partially observable. </a:t>
            </a:r>
            <a:br>
              <a:rPr lang="en-GB" b="0" i="0" dirty="0">
                <a:solidFill>
                  <a:srgbClr val="D1D5DB"/>
                </a:solidFill>
                <a:effectLst/>
                <a:latin typeface="Söhne"/>
              </a:rPr>
            </a:br>
            <a:r>
              <a:rPr lang="en-GB" b="0" i="0" dirty="0">
                <a:solidFill>
                  <a:srgbClr val="D1D5DB"/>
                </a:solidFill>
                <a:effectLst/>
                <a:latin typeface="Söhne"/>
              </a:rPr>
              <a:t>Chess and Go are examples of games that are considered fully observable.</a:t>
            </a:r>
          </a:p>
          <a:p>
            <a:r>
              <a:rPr lang="en-GB" b="0" i="0" dirty="0">
                <a:solidFill>
                  <a:srgbClr val="D1D5DB"/>
                </a:solidFill>
                <a:effectLst/>
                <a:latin typeface="Söhne"/>
              </a:rPr>
              <a:t>Autonomous driving is a classic example of a partially observable environment. The vehicle's sensors provide information about the surrounding environment. POKER</a:t>
            </a:r>
          </a:p>
          <a:p>
            <a:endParaRPr lang="en-AU" dirty="0"/>
          </a:p>
        </p:txBody>
      </p:sp>
      <p:sp>
        <p:nvSpPr>
          <p:cNvPr id="4" name="Slide Number Placeholder 3">
            <a:extLst>
              <a:ext uri="{FF2B5EF4-FFF2-40B4-BE49-F238E27FC236}">
                <a16:creationId xmlns:a16="http://schemas.microsoft.com/office/drawing/2014/main" id="{6EDA021B-F81A-DA22-DD1D-C7BDC4EC7DBA}"/>
              </a:ext>
            </a:extLst>
          </p:cNvPr>
          <p:cNvSpPr>
            <a:spLocks noGrp="1"/>
          </p:cNvSpPr>
          <p:nvPr>
            <p:ph type="sldNum" sz="quarter" idx="5"/>
          </p:nvPr>
        </p:nvSpPr>
        <p:spPr/>
        <p:txBody>
          <a:bodyPr/>
          <a:lstStyle/>
          <a:p>
            <a:fld id="{480D1B52-B51F-4D09-8DE3-634A67CC1261}" type="slidenum">
              <a:rPr lang="en-AU" smtClean="0"/>
              <a:t>7</a:t>
            </a:fld>
            <a:endParaRPr lang="en-AU"/>
          </a:p>
        </p:txBody>
      </p:sp>
      <p:sp>
        <p:nvSpPr>
          <p:cNvPr id="5" name="Footer Placeholder 4">
            <a:extLst>
              <a:ext uri="{FF2B5EF4-FFF2-40B4-BE49-F238E27FC236}">
                <a16:creationId xmlns:a16="http://schemas.microsoft.com/office/drawing/2014/main" id="{965B58AC-E6FA-86C2-7797-CAEF101DC879}"/>
              </a:ext>
            </a:extLst>
          </p:cNvPr>
          <p:cNvSpPr>
            <a:spLocks noGrp="1"/>
          </p:cNvSpPr>
          <p:nvPr>
            <p:ph type="ftr" sz="quarter" idx="4"/>
          </p:nvPr>
        </p:nvSpPr>
        <p:spPr/>
        <p:txBody>
          <a:bodyPr/>
          <a:lstStyle/>
          <a:p>
            <a:r>
              <a:rPr lang="en-RU"/>
              <a:t>Lambda </a:t>
            </a:r>
          </a:p>
        </p:txBody>
      </p:sp>
    </p:spTree>
    <p:extLst>
      <p:ext uri="{BB962C8B-B14F-4D97-AF65-F5344CB8AC3E}">
        <p14:creationId xmlns:p14="http://schemas.microsoft.com/office/powerpoint/2010/main" val="3763044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7AF8F-060E-C90B-02EE-1634EC874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0FABF-0B6F-CDFE-B265-C6C29FA967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71883-067E-253A-1047-E3AFEAAB376A}"/>
              </a:ext>
            </a:extLst>
          </p:cNvPr>
          <p:cNvSpPr>
            <a:spLocks noGrp="1"/>
          </p:cNvSpPr>
          <p:nvPr>
            <p:ph type="body" idx="1"/>
          </p:nvPr>
        </p:nvSpPr>
        <p:spPr/>
        <p:txBody>
          <a:bodyPr/>
          <a:lstStyle/>
          <a:p>
            <a:r>
              <a:rPr lang="en-GB" dirty="0">
                <a:latin typeface="Arial Narrow" panose="020B0606020202030204" pitchFamily="34" charset="0"/>
              </a:rPr>
              <a:t>agent uses only what it can observe.</a:t>
            </a:r>
          </a:p>
          <a:p>
            <a:r>
              <a:rPr lang="en-GB" dirty="0">
                <a:latin typeface="Arial Narrow" panose="020B0606020202030204" pitchFamily="34" charset="0"/>
              </a:rPr>
              <a:t>fully or partially observable.</a:t>
            </a:r>
            <a:br>
              <a:rPr lang="en-GB" b="0" i="0" dirty="0">
                <a:solidFill>
                  <a:srgbClr val="D1D5DB"/>
                </a:solidFill>
                <a:effectLst/>
                <a:latin typeface="Söhne"/>
              </a:rPr>
            </a:br>
            <a:r>
              <a:rPr lang="en-GB" b="0" i="0" dirty="0">
                <a:solidFill>
                  <a:srgbClr val="D1D5DB"/>
                </a:solidFill>
                <a:effectLst/>
                <a:latin typeface="Söhne"/>
              </a:rPr>
              <a:t>Chess and Go are examples of games that are considered fully observable.</a:t>
            </a:r>
          </a:p>
          <a:p>
            <a:r>
              <a:rPr lang="en-GB" b="0" i="0" dirty="0">
                <a:solidFill>
                  <a:srgbClr val="D1D5DB"/>
                </a:solidFill>
                <a:effectLst/>
                <a:latin typeface="Söhne"/>
              </a:rPr>
              <a:t>Autonomous driving is a classic example of a partially observable environment. The vehicle's sensors provide information about the surrounding environment. POKER</a:t>
            </a:r>
          </a:p>
          <a:p>
            <a:endParaRPr lang="en-AU" dirty="0"/>
          </a:p>
        </p:txBody>
      </p:sp>
      <p:sp>
        <p:nvSpPr>
          <p:cNvPr id="4" name="Slide Number Placeholder 3">
            <a:extLst>
              <a:ext uri="{FF2B5EF4-FFF2-40B4-BE49-F238E27FC236}">
                <a16:creationId xmlns:a16="http://schemas.microsoft.com/office/drawing/2014/main" id="{52B961BA-09CD-EFD2-8C7A-150A296D6AFA}"/>
              </a:ext>
            </a:extLst>
          </p:cNvPr>
          <p:cNvSpPr>
            <a:spLocks noGrp="1"/>
          </p:cNvSpPr>
          <p:nvPr>
            <p:ph type="sldNum" sz="quarter" idx="5"/>
          </p:nvPr>
        </p:nvSpPr>
        <p:spPr/>
        <p:txBody>
          <a:bodyPr/>
          <a:lstStyle/>
          <a:p>
            <a:fld id="{480D1B52-B51F-4D09-8DE3-634A67CC1261}" type="slidenum">
              <a:rPr lang="en-AU" smtClean="0"/>
              <a:t>8</a:t>
            </a:fld>
            <a:endParaRPr lang="en-AU"/>
          </a:p>
        </p:txBody>
      </p:sp>
      <p:sp>
        <p:nvSpPr>
          <p:cNvPr id="5" name="Footer Placeholder 4">
            <a:extLst>
              <a:ext uri="{FF2B5EF4-FFF2-40B4-BE49-F238E27FC236}">
                <a16:creationId xmlns:a16="http://schemas.microsoft.com/office/drawing/2014/main" id="{57620879-63C1-8152-B13E-DC3DC2E851DD}"/>
              </a:ext>
            </a:extLst>
          </p:cNvPr>
          <p:cNvSpPr>
            <a:spLocks noGrp="1"/>
          </p:cNvSpPr>
          <p:nvPr>
            <p:ph type="ftr" sz="quarter" idx="4"/>
          </p:nvPr>
        </p:nvSpPr>
        <p:spPr/>
        <p:txBody>
          <a:bodyPr/>
          <a:lstStyle/>
          <a:p>
            <a:r>
              <a:rPr lang="en-RU"/>
              <a:t>Lambda </a:t>
            </a:r>
          </a:p>
        </p:txBody>
      </p:sp>
    </p:spTree>
    <p:extLst>
      <p:ext uri="{BB962C8B-B14F-4D97-AF65-F5344CB8AC3E}">
        <p14:creationId xmlns:p14="http://schemas.microsoft.com/office/powerpoint/2010/main" val="5698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A57F4-9EB6-B52F-1B10-9E562C4B5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9FA8F-5BA5-ED56-92D6-5F028B26A5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7C36B-088D-0742-91FC-A9803949D716}"/>
              </a:ext>
            </a:extLst>
          </p:cNvPr>
          <p:cNvSpPr>
            <a:spLocks noGrp="1"/>
          </p:cNvSpPr>
          <p:nvPr>
            <p:ph type="body" idx="1"/>
          </p:nvPr>
        </p:nvSpPr>
        <p:spPr/>
        <p:txBody>
          <a:bodyPr/>
          <a:lstStyle/>
          <a:p>
            <a:r>
              <a:rPr lang="en-GB" dirty="0">
                <a:latin typeface="Arial Narrow" panose="020B0606020202030204" pitchFamily="34" charset="0"/>
              </a:rPr>
              <a:t>agent uses only what it can observe.</a:t>
            </a:r>
          </a:p>
          <a:p>
            <a:r>
              <a:rPr lang="en-GB" dirty="0">
                <a:latin typeface="Arial Narrow" panose="020B0606020202030204" pitchFamily="34" charset="0"/>
              </a:rPr>
              <a:t>fully or partially observable. </a:t>
            </a:r>
            <a:br>
              <a:rPr lang="en-GB" b="0" i="0" dirty="0">
                <a:solidFill>
                  <a:srgbClr val="D1D5DB"/>
                </a:solidFill>
                <a:effectLst/>
                <a:latin typeface="Söhne"/>
              </a:rPr>
            </a:br>
            <a:r>
              <a:rPr lang="en-GB" b="0" i="0" dirty="0">
                <a:solidFill>
                  <a:srgbClr val="D1D5DB"/>
                </a:solidFill>
                <a:effectLst/>
                <a:latin typeface="Söhne"/>
              </a:rPr>
              <a:t>Chess and Go are examples of games that are considered fully observable.</a:t>
            </a:r>
          </a:p>
          <a:p>
            <a:r>
              <a:rPr lang="en-GB" b="0" i="0" dirty="0">
                <a:solidFill>
                  <a:srgbClr val="D1D5DB"/>
                </a:solidFill>
                <a:effectLst/>
                <a:latin typeface="Söhne"/>
              </a:rPr>
              <a:t>Autonomous driving is a classic example of a partially observable environment. The vehicle's sensors provide information about the surrounding environment. POKER</a:t>
            </a:r>
          </a:p>
          <a:p>
            <a:endParaRPr lang="en-AU" dirty="0"/>
          </a:p>
        </p:txBody>
      </p:sp>
      <p:sp>
        <p:nvSpPr>
          <p:cNvPr id="4" name="Slide Number Placeholder 3">
            <a:extLst>
              <a:ext uri="{FF2B5EF4-FFF2-40B4-BE49-F238E27FC236}">
                <a16:creationId xmlns:a16="http://schemas.microsoft.com/office/drawing/2014/main" id="{7555DEF7-3407-E19E-077A-2C107D74E24E}"/>
              </a:ext>
            </a:extLst>
          </p:cNvPr>
          <p:cNvSpPr>
            <a:spLocks noGrp="1"/>
          </p:cNvSpPr>
          <p:nvPr>
            <p:ph type="sldNum" sz="quarter" idx="5"/>
          </p:nvPr>
        </p:nvSpPr>
        <p:spPr/>
        <p:txBody>
          <a:bodyPr/>
          <a:lstStyle/>
          <a:p>
            <a:fld id="{480D1B52-B51F-4D09-8DE3-634A67CC1261}" type="slidenum">
              <a:rPr lang="en-AU" smtClean="0"/>
              <a:t>9</a:t>
            </a:fld>
            <a:endParaRPr lang="en-AU"/>
          </a:p>
        </p:txBody>
      </p:sp>
      <p:sp>
        <p:nvSpPr>
          <p:cNvPr id="5" name="Footer Placeholder 4">
            <a:extLst>
              <a:ext uri="{FF2B5EF4-FFF2-40B4-BE49-F238E27FC236}">
                <a16:creationId xmlns:a16="http://schemas.microsoft.com/office/drawing/2014/main" id="{AE4FE4D4-BD4B-8D74-90B7-9E531911CD65}"/>
              </a:ext>
            </a:extLst>
          </p:cNvPr>
          <p:cNvSpPr>
            <a:spLocks noGrp="1"/>
          </p:cNvSpPr>
          <p:nvPr>
            <p:ph type="ftr" sz="quarter" idx="4"/>
          </p:nvPr>
        </p:nvSpPr>
        <p:spPr/>
        <p:txBody>
          <a:bodyPr/>
          <a:lstStyle/>
          <a:p>
            <a:r>
              <a:rPr lang="en-RU"/>
              <a:t>Lambda </a:t>
            </a:r>
          </a:p>
        </p:txBody>
      </p:sp>
    </p:spTree>
    <p:extLst>
      <p:ext uri="{BB962C8B-B14F-4D97-AF65-F5344CB8AC3E}">
        <p14:creationId xmlns:p14="http://schemas.microsoft.com/office/powerpoint/2010/main" val="1406152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Обложка">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28" descr="A blue circle with white text&#10;&#10;Description automatically generated with low confidence">
            <a:extLst>
              <a:ext uri="{FF2B5EF4-FFF2-40B4-BE49-F238E27FC236}">
                <a16:creationId xmlns:a16="http://schemas.microsoft.com/office/drawing/2014/main" id="{BA292C80-0DA8-194A-9A66-279048FA2A54}"/>
              </a:ext>
            </a:extLst>
          </p:cNvPr>
          <p:cNvPicPr>
            <a:picLocks noChangeAspect="1"/>
          </p:cNvPicPr>
          <p:nvPr userDrawn="1"/>
        </p:nvPicPr>
        <p:blipFill>
          <a:blip r:embed="rId3"/>
          <a:stretch>
            <a:fillRect/>
          </a:stretch>
        </p:blipFill>
        <p:spPr>
          <a:xfrm>
            <a:off x="1013859" y="962173"/>
            <a:ext cx="886499" cy="886499"/>
          </a:xfrm>
          <a:prstGeom prst="rect">
            <a:avLst/>
          </a:prstGeom>
        </p:spPr>
      </p:pic>
      <p:cxnSp>
        <p:nvCxnSpPr>
          <p:cNvPr id="11" name="Straight Connector 48">
            <a:extLst>
              <a:ext uri="{FF2B5EF4-FFF2-40B4-BE49-F238E27FC236}">
                <a16:creationId xmlns:a16="http://schemas.microsoft.com/office/drawing/2014/main" id="{313EF906-5BAC-0141-A198-076E155DF9E2}"/>
              </a:ext>
            </a:extLst>
          </p:cNvPr>
          <p:cNvCxnSpPr>
            <a:cxnSpLocks/>
          </p:cNvCxnSpPr>
          <p:nvPr userDrawn="1"/>
        </p:nvCxnSpPr>
        <p:spPr>
          <a:xfrm>
            <a:off x="6090212"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2" name="Straight Connector 50">
            <a:extLst>
              <a:ext uri="{FF2B5EF4-FFF2-40B4-BE49-F238E27FC236}">
                <a16:creationId xmlns:a16="http://schemas.microsoft.com/office/drawing/2014/main" id="{61206A97-26F2-E646-8775-9928FEF465B5}"/>
              </a:ext>
            </a:extLst>
          </p:cNvPr>
          <p:cNvCxnSpPr>
            <a:cxnSpLocks/>
          </p:cNvCxnSpPr>
          <p:nvPr userDrawn="1"/>
        </p:nvCxnSpPr>
        <p:spPr>
          <a:xfrm>
            <a:off x="8642581"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3" name="Straight Connector 51">
            <a:extLst>
              <a:ext uri="{FF2B5EF4-FFF2-40B4-BE49-F238E27FC236}">
                <a16:creationId xmlns:a16="http://schemas.microsoft.com/office/drawing/2014/main" id="{28E0E5F6-C1CA-9B41-B1DB-6E4FB509084D}"/>
              </a:ext>
            </a:extLst>
          </p:cNvPr>
          <p:cNvCxnSpPr>
            <a:cxnSpLocks/>
          </p:cNvCxnSpPr>
          <p:nvPr userDrawn="1"/>
        </p:nvCxnSpPr>
        <p:spPr>
          <a:xfrm>
            <a:off x="11179047"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6" name="Заголовок 15">
            <a:extLst>
              <a:ext uri="{FF2B5EF4-FFF2-40B4-BE49-F238E27FC236}">
                <a16:creationId xmlns:a16="http://schemas.microsoft.com/office/drawing/2014/main" id="{6007C52F-2E27-E24A-B9DC-AAAB052DBD59}"/>
              </a:ext>
            </a:extLst>
          </p:cNvPr>
          <p:cNvSpPr>
            <a:spLocks noGrp="1"/>
          </p:cNvSpPr>
          <p:nvPr>
            <p:ph type="title" hasCustomPrompt="1"/>
          </p:nvPr>
        </p:nvSpPr>
        <p:spPr>
          <a:xfrm>
            <a:off x="1027967" y="2404670"/>
            <a:ext cx="7634059" cy="1978323"/>
          </a:xfrm>
          <a:prstGeom prst="rect">
            <a:avLst/>
          </a:prstGeom>
        </p:spPr>
        <p:txBody>
          <a:bodyPr lIns="0" tIns="0" rIns="0" bIns="0" anchor="t">
            <a:normAutofit/>
          </a:bodyPr>
          <a:lstStyle>
            <a:lvl1pPr>
              <a:lnSpc>
                <a:spcPct val="100000"/>
              </a:lnSpc>
              <a:defRPr sz="4300" b="0" i="0" baseline="0">
                <a:solidFill>
                  <a:srgbClr val="0E2D69"/>
                </a:solidFill>
                <a:latin typeface="HSE Sans" panose="02000000000000000000" pitchFamily="2" charset="0"/>
              </a:defRPr>
            </a:lvl1pPr>
          </a:lstStyle>
          <a:p>
            <a:r>
              <a:rPr lang="en-US" sz="4400" dirty="0">
                <a:solidFill>
                  <a:srgbClr val="102D69"/>
                </a:solidFill>
                <a:latin typeface="HSE Sans" panose="02000000000000000000" pitchFamily="2" charset="0"/>
              </a:rPr>
              <a:t>Name of presentation can be specified in two or three lines </a:t>
            </a:r>
            <a:r>
              <a:rPr lang="ru-RU" sz="4400" dirty="0">
                <a:solidFill>
                  <a:srgbClr val="102D69"/>
                </a:solidFill>
                <a:latin typeface="HSE Sans" panose="02000000000000000000" pitchFamily="2" charset="0"/>
              </a:rPr>
              <a:t> (43 </a:t>
            </a:r>
            <a:r>
              <a:rPr lang="en-GB" sz="4400" dirty="0" err="1">
                <a:solidFill>
                  <a:srgbClr val="102D69"/>
                </a:solidFill>
                <a:latin typeface="HSE Sans" panose="02000000000000000000" pitchFamily="2" charset="0"/>
              </a:rPr>
              <a:t>pt</a:t>
            </a:r>
            <a:r>
              <a:rPr lang="en-GB" sz="4400" dirty="0">
                <a:solidFill>
                  <a:srgbClr val="102D69"/>
                </a:solidFill>
                <a:latin typeface="HSE Sans" panose="02000000000000000000" pitchFamily="2" charset="0"/>
              </a:rPr>
              <a:t>)</a:t>
            </a:r>
            <a:endParaRPr lang="ru-RU" sz="4400" dirty="0">
              <a:solidFill>
                <a:srgbClr val="102D69"/>
              </a:solidFill>
              <a:latin typeface="HSE Sans" panose="02000000000000000000" pitchFamily="2" charset="0"/>
            </a:endParaRPr>
          </a:p>
        </p:txBody>
      </p:sp>
      <p:sp>
        <p:nvSpPr>
          <p:cNvPr id="20" name="Текст 19">
            <a:extLst>
              <a:ext uri="{FF2B5EF4-FFF2-40B4-BE49-F238E27FC236}">
                <a16:creationId xmlns:a16="http://schemas.microsoft.com/office/drawing/2014/main" id="{18109844-C2E7-354F-9C01-8834E4DCE373}"/>
              </a:ext>
            </a:extLst>
          </p:cNvPr>
          <p:cNvSpPr>
            <a:spLocks noGrp="1"/>
          </p:cNvSpPr>
          <p:nvPr>
            <p:ph type="body" sz="quarter" idx="10" hasCustomPrompt="1"/>
          </p:nvPr>
        </p:nvSpPr>
        <p:spPr>
          <a:xfrm>
            <a:off x="2074947" y="1187841"/>
            <a:ext cx="3848717" cy="435163"/>
          </a:xfrm>
          <a:prstGeom prst="rect">
            <a:avLst/>
          </a:prstGeom>
        </p:spPr>
        <p:txBody>
          <a:bodyPr lIns="0" tIns="0" rIns="0" bIns="0" anchor="t">
            <a:noAutofit/>
          </a:bodyPr>
          <a:lstStyle>
            <a:lvl1pPr marL="0" indent="0" algn="l">
              <a:lnSpc>
                <a:spcPct val="100000"/>
              </a:lnSpc>
              <a:spcBef>
                <a:spcPts val="0"/>
              </a:spcBef>
              <a:buNone/>
              <a:defRPr sz="1600" b="0" i="0">
                <a:latin typeface="HSE Sans" panose="02000000000000000000" pitchFamily="2" charset="0"/>
              </a:defRPr>
            </a:lvl1pPr>
            <a:lvl2pPr marL="457200" indent="0" algn="l">
              <a:buNone/>
              <a:defRPr sz="1600" b="0" i="0">
                <a:latin typeface="HSE Sans" panose="02000000000000000000" pitchFamily="2" charset="0"/>
              </a:defRPr>
            </a:lvl2pPr>
            <a:lvl3pPr marL="914400" indent="0" algn="l">
              <a:buNone/>
              <a:defRPr sz="1600" b="0" i="0">
                <a:latin typeface="HSE Sans" panose="02000000000000000000" pitchFamily="2" charset="0"/>
              </a:defRPr>
            </a:lvl3pPr>
            <a:lvl4pPr marL="1371600" indent="0" algn="l">
              <a:buNone/>
              <a:defRPr sz="1600" b="0" i="0">
                <a:latin typeface="HSE Sans" panose="02000000000000000000" pitchFamily="2" charset="0"/>
              </a:defRPr>
            </a:lvl4pPr>
            <a:lvl5pPr marL="1828800" indent="0" algn="l">
              <a:buNone/>
              <a:defRPr sz="1600" b="0" i="0">
                <a:latin typeface="HSE Sans" panose="02000000000000000000" pitchFamily="2" charset="0"/>
              </a:defRPr>
            </a:lvl5pPr>
          </a:lstStyle>
          <a:p>
            <a:r>
              <a:rPr lang="en-GB" sz="1600" dirty="0">
                <a:latin typeface="HSE Sans" panose="02000000000000000000" pitchFamily="2" charset="0"/>
              </a:rPr>
              <a:t>Name of faculty in two lines (16 </a:t>
            </a:r>
            <a:r>
              <a:rPr lang="en-GB" sz="1600" dirty="0" err="1">
                <a:latin typeface="HSE Sans" panose="02000000000000000000" pitchFamily="2" charset="0"/>
              </a:rPr>
              <a:t>pt</a:t>
            </a:r>
            <a:r>
              <a:rPr lang="en-GB" sz="1600" dirty="0">
                <a:latin typeface="HSE Sans" panose="02000000000000000000" pitchFamily="2" charset="0"/>
              </a:rPr>
              <a:t>)</a:t>
            </a:r>
            <a:endParaRPr lang="ru-RU" sz="1600" dirty="0">
              <a:latin typeface="HSE Sans" panose="02000000000000000000" pitchFamily="2" charset="0"/>
            </a:endParaRPr>
          </a:p>
        </p:txBody>
      </p:sp>
      <p:sp>
        <p:nvSpPr>
          <p:cNvPr id="25" name="Текст 24">
            <a:extLst>
              <a:ext uri="{FF2B5EF4-FFF2-40B4-BE49-F238E27FC236}">
                <a16:creationId xmlns:a16="http://schemas.microsoft.com/office/drawing/2014/main" id="{40A04329-C800-BB42-BFE0-7E3C68848DA7}"/>
              </a:ext>
            </a:extLst>
          </p:cNvPr>
          <p:cNvSpPr>
            <a:spLocks noGrp="1"/>
          </p:cNvSpPr>
          <p:nvPr>
            <p:ph type="body" sz="quarter" idx="11" hasCustomPrompt="1"/>
          </p:nvPr>
        </p:nvSpPr>
        <p:spPr>
          <a:xfrm>
            <a:off x="6259420" y="1173829"/>
            <a:ext cx="2278063" cy="463186"/>
          </a:xfrm>
          <a:prstGeom prst="rect">
            <a:avLst/>
          </a:prstGeom>
        </p:spPr>
        <p:txBody>
          <a:bodyPr lIns="0" tIns="0" rIns="0" bIns="0"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a:solidFill>
                  <a:srgbClr val="0E2D69"/>
                </a:solidFill>
                <a:latin typeface="HSE Sans" panose="02000000000000000000" pitchFamily="2" charset="0"/>
              </a:defRPr>
            </a:lvl1pPr>
          </a:lstStyle>
          <a:p>
            <a:r>
              <a:rPr lang="en-GB" sz="1200" dirty="0">
                <a:latin typeface="HSE Sans" panose="02000000000000000000" pitchFamily="2" charset="0"/>
              </a:rPr>
              <a:t>Name of subdivision in two or three lines (12 </a:t>
            </a:r>
            <a:r>
              <a:rPr lang="en-GB" sz="1200" dirty="0" err="1">
                <a:latin typeface="HSE Sans" panose="02000000000000000000" pitchFamily="2" charset="0"/>
              </a:rPr>
              <a:t>pt</a:t>
            </a:r>
            <a:r>
              <a:rPr lang="en-GB" sz="1200" dirty="0">
                <a:latin typeface="HSE Sans" panose="02000000000000000000" pitchFamily="2" charset="0"/>
              </a:rPr>
              <a:t>)</a:t>
            </a:r>
            <a:endParaRPr lang="ru-RU" sz="1200" dirty="0">
              <a:latin typeface="HSE Sans" panose="02000000000000000000" pitchFamily="2" charset="0"/>
            </a:endParaRPr>
          </a:p>
        </p:txBody>
      </p:sp>
      <p:sp>
        <p:nvSpPr>
          <p:cNvPr id="27" name="Текст 26">
            <a:extLst>
              <a:ext uri="{FF2B5EF4-FFF2-40B4-BE49-F238E27FC236}">
                <a16:creationId xmlns:a16="http://schemas.microsoft.com/office/drawing/2014/main" id="{98337931-3EC2-F348-99EA-860F4FFDC188}"/>
              </a:ext>
            </a:extLst>
          </p:cNvPr>
          <p:cNvSpPr>
            <a:spLocks noGrp="1"/>
          </p:cNvSpPr>
          <p:nvPr>
            <p:ph type="body" idx="12" hasCustomPrompt="1"/>
          </p:nvPr>
        </p:nvSpPr>
        <p:spPr>
          <a:xfrm>
            <a:off x="8786720" y="1173829"/>
            <a:ext cx="2217738" cy="463186"/>
          </a:xfrm>
          <a:prstGeom prst="rect">
            <a:avLst/>
          </a:prstGeom>
        </p:spPr>
        <p:txBody>
          <a:bodyPr lIns="0" tIns="0" rIns="0" bIns="0"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a:solidFill>
                  <a:srgbClr val="0E2D69"/>
                </a:solidFill>
                <a:latin typeface="HSE Sans" panose="02000000000000000000" pitchFamily="2" charset="0"/>
              </a:defRPr>
            </a:lvl1pPr>
          </a:lstStyle>
          <a:p>
            <a:r>
              <a:rPr lang="en-US" sz="1200" dirty="0">
                <a:latin typeface="HSE Sans" panose="02000000000000000000" pitchFamily="2" charset="0"/>
              </a:rPr>
              <a:t>Moscow</a:t>
            </a:r>
            <a:br>
              <a:rPr lang="ru-RU" sz="1200" dirty="0">
                <a:latin typeface="HSE Sans" panose="02000000000000000000" pitchFamily="2" charset="0"/>
              </a:rPr>
            </a:br>
            <a:r>
              <a:rPr lang="ru-RU" sz="1200" dirty="0">
                <a:latin typeface="HSE Sans" panose="02000000000000000000" pitchFamily="2" charset="0"/>
              </a:rPr>
              <a:t>2022</a:t>
            </a:r>
            <a:r>
              <a:rPr lang="en-GB" sz="1200" dirty="0">
                <a:latin typeface="HSE Sans" panose="02000000000000000000" pitchFamily="2" charset="0"/>
              </a:rPr>
              <a:t> (12 </a:t>
            </a:r>
            <a:r>
              <a:rPr lang="en-GB" sz="1200" dirty="0" err="1">
                <a:latin typeface="HSE Sans" panose="02000000000000000000" pitchFamily="2" charset="0"/>
              </a:rPr>
              <a:t>pt</a:t>
            </a:r>
            <a:r>
              <a:rPr lang="en-GB" sz="1200" dirty="0">
                <a:latin typeface="HSE Sans" panose="02000000000000000000" pitchFamily="2" charset="0"/>
              </a:rPr>
              <a:t>)</a:t>
            </a:r>
            <a:endParaRPr lang="ru-RU" sz="1200" dirty="0">
              <a:latin typeface="HSE Sans" panose="02000000000000000000" pitchFamily="2" charset="0"/>
            </a:endParaRPr>
          </a:p>
        </p:txBody>
      </p:sp>
      <p:sp>
        <p:nvSpPr>
          <p:cNvPr id="29" name="Текст 28">
            <a:extLst>
              <a:ext uri="{FF2B5EF4-FFF2-40B4-BE49-F238E27FC236}">
                <a16:creationId xmlns:a16="http://schemas.microsoft.com/office/drawing/2014/main" id="{EEA7A79B-D410-B44F-BF32-C3EAEFC20A6E}"/>
              </a:ext>
            </a:extLst>
          </p:cNvPr>
          <p:cNvSpPr>
            <a:spLocks noGrp="1"/>
          </p:cNvSpPr>
          <p:nvPr>
            <p:ph type="body" sz="quarter" idx="13" hasCustomPrompt="1"/>
          </p:nvPr>
        </p:nvSpPr>
        <p:spPr>
          <a:xfrm>
            <a:off x="1027967" y="4824914"/>
            <a:ext cx="7625267" cy="65286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0" i="0">
                <a:solidFill>
                  <a:srgbClr val="0E2D69"/>
                </a:solidFill>
                <a:latin typeface="HSE Sans" panose="02000000000000000000" pitchFamily="2" charset="0"/>
              </a:defRPr>
            </a:lvl1pPr>
          </a:lstStyle>
          <a:p>
            <a:r>
              <a:rPr lang="en-US" sz="1600" dirty="0">
                <a:latin typeface="HSE Sans" panose="02000000000000000000" pitchFamily="2" charset="0"/>
              </a:rPr>
              <a:t>If you need more space, please use a subheading (16 </a:t>
            </a:r>
            <a:r>
              <a:rPr lang="en-US" sz="1600" dirty="0" err="1">
                <a:latin typeface="HSE Sans" panose="02000000000000000000" pitchFamily="2" charset="0"/>
              </a:rPr>
              <a:t>pt</a:t>
            </a:r>
            <a:r>
              <a:rPr lang="en-US" sz="1600" dirty="0">
                <a:latin typeface="HSE Sans" panose="02000000000000000000" pitchFamily="2" charset="0"/>
              </a:rPr>
              <a:t>)</a:t>
            </a:r>
            <a:endParaRPr lang="ru-RU" sz="1600" dirty="0">
              <a:latin typeface="HSE Sans" panose="02000000000000000000" pitchFamily="2" charset="0"/>
            </a:endParaRPr>
          </a:p>
        </p:txBody>
      </p:sp>
    </p:spTree>
    <p:extLst>
      <p:ext uri="{BB962C8B-B14F-4D97-AF65-F5344CB8AC3E}">
        <p14:creationId xmlns:p14="http://schemas.microsoft.com/office/powerpoint/2010/main" val="418289591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цв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id="{9328428E-0D3D-6E4B-BAC0-3F63BAF7DB74}"/>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id="{86CF47C6-D972-9E44-A717-6848F3489399}"/>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412FEF63-77C0-7C4A-B9BE-4BC0EEEEB78C}"/>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id="{C4F550E9-E979-284D-B65F-44E092DD9D02}"/>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39D099-B515-F343-BF7A-A95468DA3860}"/>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id="{396B1F99-9711-C64F-A7C9-4F1D89E7F11D}"/>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9" name="Заголовок 31">
            <a:extLst>
              <a:ext uri="{FF2B5EF4-FFF2-40B4-BE49-F238E27FC236}">
                <a16:creationId xmlns:a16="http://schemas.microsoft.com/office/drawing/2014/main" id="{1C20890C-BC1C-0745-9AF3-46700BA27C4A}"/>
              </a:ext>
            </a:extLst>
          </p:cNvPr>
          <p:cNvSpPr>
            <a:spLocks noGrp="1"/>
          </p:cNvSpPr>
          <p:nvPr>
            <p:ph type="title" hasCustomPrompt="1"/>
          </p:nvPr>
        </p:nvSpPr>
        <p:spPr>
          <a:xfrm>
            <a:off x="585899" y="1447790"/>
            <a:ext cx="4322530"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More </a:t>
            </a:r>
            <a:r>
              <a:rPr lang="en-US" sz="2400" dirty="0" err="1">
                <a:solidFill>
                  <a:srgbClr val="102D69"/>
                </a:solidFill>
                <a:latin typeface="HSE Sans" panose="02000000000000000000" pitchFamily="2" charset="0"/>
              </a:rPr>
              <a:t>colours</a:t>
            </a:r>
            <a:r>
              <a:rPr lang="en-US" sz="2400" dirty="0">
                <a:solidFill>
                  <a:srgbClr val="102D69"/>
                </a:solidFill>
                <a:latin typeface="HSE Sans" panose="02000000000000000000" pitchFamily="2" charset="0"/>
              </a:rPr>
              <a:t>: palette</a:t>
            </a:r>
            <a:endParaRPr lang="ru-RU" sz="2400" dirty="0">
              <a:solidFill>
                <a:srgbClr val="102D69"/>
              </a:solidFill>
              <a:latin typeface="HSE Sans" panose="02000000000000000000" pitchFamily="2" charset="0"/>
            </a:endParaRPr>
          </a:p>
        </p:txBody>
      </p:sp>
      <p:sp>
        <p:nvSpPr>
          <p:cNvPr id="20" name="Текст 35">
            <a:extLst>
              <a:ext uri="{FF2B5EF4-FFF2-40B4-BE49-F238E27FC236}">
                <a16:creationId xmlns:a16="http://schemas.microsoft.com/office/drawing/2014/main" id="{CA2589F7-4500-024F-8E07-D726629A599C}"/>
              </a:ext>
            </a:extLst>
          </p:cNvPr>
          <p:cNvSpPr>
            <a:spLocks noGrp="1"/>
          </p:cNvSpPr>
          <p:nvPr>
            <p:ph type="body" sz="quarter" idx="12" hasCustomPrompt="1"/>
          </p:nvPr>
        </p:nvSpPr>
        <p:spPr>
          <a:xfrm>
            <a:off x="585898" y="2379663"/>
            <a:ext cx="4322531" cy="239937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300" dirty="0">
                <a:latin typeface="HSE Sans" panose="02000000000000000000" pitchFamily="2" charset="0"/>
              </a:rPr>
              <a:t>For tables, graphs , charts and diagrams, you may need to use additional </a:t>
            </a:r>
            <a:r>
              <a:rPr lang="en-US" sz="1300" dirty="0" err="1">
                <a:latin typeface="HSE Sans" panose="02000000000000000000" pitchFamily="2" charset="0"/>
              </a:rPr>
              <a:t>colours</a:t>
            </a:r>
            <a:r>
              <a:rPr lang="en-US" sz="1300" dirty="0">
                <a:latin typeface="HSE Sans" panose="02000000000000000000" pitchFamily="2" charset="0"/>
              </a:rPr>
              <a:t>; you may correctly ask what </a:t>
            </a:r>
            <a:r>
              <a:rPr lang="en-US" sz="1300" dirty="0" err="1">
                <a:latin typeface="HSE Sans" panose="02000000000000000000" pitchFamily="2" charset="0"/>
              </a:rPr>
              <a:t>colours</a:t>
            </a:r>
            <a:r>
              <a:rPr lang="en-US" sz="1300" dirty="0">
                <a:latin typeface="HSE Sans" panose="02000000000000000000" pitchFamily="2" charset="0"/>
              </a:rPr>
              <a:t> can be used and where to find them. We advise using HSE University’s official </a:t>
            </a:r>
            <a:r>
              <a:rPr lang="en-US" sz="1300" dirty="0" err="1">
                <a:latin typeface="HSE Sans" panose="02000000000000000000" pitchFamily="2" charset="0"/>
              </a:rPr>
              <a:t>colour</a:t>
            </a:r>
            <a:r>
              <a:rPr lang="en-US" sz="1300" dirty="0">
                <a:latin typeface="HSE Sans" panose="02000000000000000000" pitchFamily="2" charset="0"/>
              </a:rPr>
              <a:t> scheme for such purposes.</a:t>
            </a:r>
            <a:endParaRPr lang="ru-RU" sz="1300" dirty="0">
              <a:latin typeface="HSE Sans" panose="02000000000000000000" pitchFamily="2" charset="0"/>
            </a:endParaRPr>
          </a:p>
        </p:txBody>
      </p:sp>
      <p:sp>
        <p:nvSpPr>
          <p:cNvPr id="21" name="Oval 5">
            <a:extLst>
              <a:ext uri="{FF2B5EF4-FFF2-40B4-BE49-F238E27FC236}">
                <a16:creationId xmlns:a16="http://schemas.microsoft.com/office/drawing/2014/main" id="{D2CA403A-98E7-6C42-8F44-30AB6622C802}"/>
              </a:ext>
            </a:extLst>
          </p:cNvPr>
          <p:cNvSpPr/>
          <p:nvPr userDrawn="1"/>
        </p:nvSpPr>
        <p:spPr>
          <a:xfrm>
            <a:off x="5392982" y="1447790"/>
            <a:ext cx="830997" cy="830997"/>
          </a:xfrm>
          <a:prstGeom prst="ellipse">
            <a:avLst/>
          </a:prstGeom>
          <a:solidFill>
            <a:srgbClr val="0E2D6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2" name="Oval 20">
            <a:extLst>
              <a:ext uri="{FF2B5EF4-FFF2-40B4-BE49-F238E27FC236}">
                <a16:creationId xmlns:a16="http://schemas.microsoft.com/office/drawing/2014/main" id="{42ABAA5D-E7AB-6E48-9D43-A48178C9BDD4}"/>
              </a:ext>
            </a:extLst>
          </p:cNvPr>
          <p:cNvSpPr/>
          <p:nvPr userDrawn="1"/>
        </p:nvSpPr>
        <p:spPr>
          <a:xfrm>
            <a:off x="6742925" y="1447790"/>
            <a:ext cx="830997" cy="830997"/>
          </a:xfrm>
          <a:prstGeom prst="ellipse">
            <a:avLst/>
          </a:prstGeom>
          <a:solidFill>
            <a:srgbClr val="234A9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3" name="Oval 22">
            <a:extLst>
              <a:ext uri="{FF2B5EF4-FFF2-40B4-BE49-F238E27FC236}">
                <a16:creationId xmlns:a16="http://schemas.microsoft.com/office/drawing/2014/main" id="{209F185A-8F67-9C42-A7C5-87E483F4FC19}"/>
              </a:ext>
            </a:extLst>
          </p:cNvPr>
          <p:cNvSpPr/>
          <p:nvPr userDrawn="1"/>
        </p:nvSpPr>
        <p:spPr>
          <a:xfrm>
            <a:off x="8092868" y="1447790"/>
            <a:ext cx="830997" cy="830997"/>
          </a:xfrm>
          <a:prstGeom prst="ellipse">
            <a:avLst/>
          </a:prstGeom>
          <a:solidFill>
            <a:srgbClr val="11A0D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4" name="Oval 23">
            <a:extLst>
              <a:ext uri="{FF2B5EF4-FFF2-40B4-BE49-F238E27FC236}">
                <a16:creationId xmlns:a16="http://schemas.microsoft.com/office/drawing/2014/main" id="{279AE0F6-4E37-6C4D-AF45-824EEE489A15}"/>
              </a:ext>
            </a:extLst>
          </p:cNvPr>
          <p:cNvSpPr/>
          <p:nvPr userDrawn="1"/>
        </p:nvSpPr>
        <p:spPr>
          <a:xfrm>
            <a:off x="9442811" y="1447790"/>
            <a:ext cx="830997" cy="830997"/>
          </a:xfrm>
          <a:prstGeom prst="ellipse">
            <a:avLst/>
          </a:prstGeom>
          <a:solidFill>
            <a:srgbClr val="029C6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5" name="Oval 26">
            <a:extLst>
              <a:ext uri="{FF2B5EF4-FFF2-40B4-BE49-F238E27FC236}">
                <a16:creationId xmlns:a16="http://schemas.microsoft.com/office/drawing/2014/main" id="{330C0EA4-7FD1-CE4D-AC95-8C484C5AC790}"/>
              </a:ext>
            </a:extLst>
          </p:cNvPr>
          <p:cNvSpPr/>
          <p:nvPr userDrawn="1"/>
        </p:nvSpPr>
        <p:spPr>
          <a:xfrm>
            <a:off x="10792754" y="1447790"/>
            <a:ext cx="830997" cy="830997"/>
          </a:xfrm>
          <a:prstGeom prst="ellipse">
            <a:avLst/>
          </a:prstGeom>
          <a:solidFill>
            <a:srgbClr val="EB681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6" name="Oval 29">
            <a:extLst>
              <a:ext uri="{FF2B5EF4-FFF2-40B4-BE49-F238E27FC236}">
                <a16:creationId xmlns:a16="http://schemas.microsoft.com/office/drawing/2014/main" id="{4C53CF3D-7EFB-DF4F-8EA6-5644574E9AFB}"/>
              </a:ext>
            </a:extLst>
          </p:cNvPr>
          <p:cNvSpPr/>
          <p:nvPr userDrawn="1"/>
        </p:nvSpPr>
        <p:spPr>
          <a:xfrm>
            <a:off x="5392982" y="2708699"/>
            <a:ext cx="830997" cy="830997"/>
          </a:xfrm>
          <a:prstGeom prst="ellipse">
            <a:avLst/>
          </a:prstGeom>
          <a:solidFill>
            <a:srgbClr val="7D4EB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7" name="Oval 33">
            <a:extLst>
              <a:ext uri="{FF2B5EF4-FFF2-40B4-BE49-F238E27FC236}">
                <a16:creationId xmlns:a16="http://schemas.microsoft.com/office/drawing/2014/main" id="{B42CE88A-E9A3-2A4E-BD50-EB37311F39EC}"/>
              </a:ext>
            </a:extLst>
          </p:cNvPr>
          <p:cNvSpPr/>
          <p:nvPr userDrawn="1"/>
        </p:nvSpPr>
        <p:spPr>
          <a:xfrm>
            <a:off x="6742925" y="2708699"/>
            <a:ext cx="830997" cy="830997"/>
          </a:xfrm>
          <a:prstGeom prst="ellipse">
            <a:avLst/>
          </a:prstGeom>
          <a:solidFill>
            <a:srgbClr val="E61F3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8" name="Oval 34">
            <a:extLst>
              <a:ext uri="{FF2B5EF4-FFF2-40B4-BE49-F238E27FC236}">
                <a16:creationId xmlns:a16="http://schemas.microsoft.com/office/drawing/2014/main" id="{B699EFDF-DB9D-3C4F-9D1F-461508017BDA}"/>
              </a:ext>
            </a:extLst>
          </p:cNvPr>
          <p:cNvSpPr/>
          <p:nvPr userDrawn="1"/>
        </p:nvSpPr>
        <p:spPr>
          <a:xfrm>
            <a:off x="8092868" y="2708699"/>
            <a:ext cx="830997" cy="830997"/>
          </a:xfrm>
          <a:prstGeom prst="ellipse">
            <a:avLst/>
          </a:prstGeom>
          <a:solidFill>
            <a:srgbClr val="FBBA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9" name="Oval 35">
            <a:extLst>
              <a:ext uri="{FF2B5EF4-FFF2-40B4-BE49-F238E27FC236}">
                <a16:creationId xmlns:a16="http://schemas.microsoft.com/office/drawing/2014/main" id="{5DF3131C-EEA1-5446-B567-C9DA0A2A1AFF}"/>
              </a:ext>
            </a:extLst>
          </p:cNvPr>
          <p:cNvSpPr/>
          <p:nvPr userDrawn="1"/>
        </p:nvSpPr>
        <p:spPr>
          <a:xfrm>
            <a:off x="9442811" y="2708699"/>
            <a:ext cx="830997" cy="830997"/>
          </a:xfrm>
          <a:prstGeom prst="ellipse">
            <a:avLst/>
          </a:prstGeom>
          <a:solidFill>
            <a:srgbClr val="7DA0D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0" name="Oval 36">
            <a:extLst>
              <a:ext uri="{FF2B5EF4-FFF2-40B4-BE49-F238E27FC236}">
                <a16:creationId xmlns:a16="http://schemas.microsoft.com/office/drawing/2014/main" id="{6D03B317-B61D-2945-8C0A-A6EBD87ACD07}"/>
              </a:ext>
            </a:extLst>
          </p:cNvPr>
          <p:cNvSpPr/>
          <p:nvPr userDrawn="1"/>
        </p:nvSpPr>
        <p:spPr>
          <a:xfrm>
            <a:off x="10792754" y="2708699"/>
            <a:ext cx="830997" cy="830997"/>
          </a:xfrm>
          <a:prstGeom prst="ellipse">
            <a:avLst/>
          </a:prstGeom>
          <a:solidFill>
            <a:srgbClr val="47A0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1" name="Oval 37">
            <a:extLst>
              <a:ext uri="{FF2B5EF4-FFF2-40B4-BE49-F238E27FC236}">
                <a16:creationId xmlns:a16="http://schemas.microsoft.com/office/drawing/2014/main" id="{9C0266F1-C0B7-624A-A873-5F2C8801E766}"/>
              </a:ext>
            </a:extLst>
          </p:cNvPr>
          <p:cNvSpPr/>
          <p:nvPr userDrawn="1"/>
        </p:nvSpPr>
        <p:spPr>
          <a:xfrm>
            <a:off x="5392982" y="3969609"/>
            <a:ext cx="830997" cy="830997"/>
          </a:xfrm>
          <a:prstGeom prst="ellipse">
            <a:avLst/>
          </a:prstGeom>
          <a:solidFill>
            <a:srgbClr val="EB8C3C"/>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2" name="Oval 38">
            <a:extLst>
              <a:ext uri="{FF2B5EF4-FFF2-40B4-BE49-F238E27FC236}">
                <a16:creationId xmlns:a16="http://schemas.microsoft.com/office/drawing/2014/main" id="{30C0C10E-388C-9843-8270-19D471BD3756}"/>
              </a:ext>
            </a:extLst>
          </p:cNvPr>
          <p:cNvSpPr/>
          <p:nvPr userDrawn="1"/>
        </p:nvSpPr>
        <p:spPr>
          <a:xfrm>
            <a:off x="6742925" y="3969609"/>
            <a:ext cx="830997" cy="830997"/>
          </a:xfrm>
          <a:prstGeom prst="ellipse">
            <a:avLst/>
          </a:prstGeom>
          <a:solidFill>
            <a:srgbClr val="96628C"/>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3" name="Oval 39">
            <a:extLst>
              <a:ext uri="{FF2B5EF4-FFF2-40B4-BE49-F238E27FC236}">
                <a16:creationId xmlns:a16="http://schemas.microsoft.com/office/drawing/2014/main" id="{87047EA3-79D2-8644-A568-E64AA1D7D370}"/>
              </a:ext>
            </a:extLst>
          </p:cNvPr>
          <p:cNvSpPr/>
          <p:nvPr userDrawn="1"/>
        </p:nvSpPr>
        <p:spPr>
          <a:xfrm>
            <a:off x="8092868" y="3969609"/>
            <a:ext cx="830997" cy="830997"/>
          </a:xfrm>
          <a:prstGeom prst="ellipse">
            <a:avLst/>
          </a:prstGeom>
          <a:solidFill>
            <a:srgbClr val="CD5A5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4" name="Oval 40">
            <a:extLst>
              <a:ext uri="{FF2B5EF4-FFF2-40B4-BE49-F238E27FC236}">
                <a16:creationId xmlns:a16="http://schemas.microsoft.com/office/drawing/2014/main" id="{7F5D1C6B-4E6B-0346-A5DC-C511DB14EFD6}"/>
              </a:ext>
            </a:extLst>
          </p:cNvPr>
          <p:cNvSpPr/>
          <p:nvPr userDrawn="1"/>
        </p:nvSpPr>
        <p:spPr>
          <a:xfrm>
            <a:off x="9442811" y="3969609"/>
            <a:ext cx="830997" cy="830997"/>
          </a:xfrm>
          <a:prstGeom prst="ellipse">
            <a:avLst/>
          </a:prstGeom>
          <a:solidFill>
            <a:srgbClr val="FFD74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5" name="Oval 41">
            <a:extLst>
              <a:ext uri="{FF2B5EF4-FFF2-40B4-BE49-F238E27FC236}">
                <a16:creationId xmlns:a16="http://schemas.microsoft.com/office/drawing/2014/main" id="{EB421DBA-35DE-2C4F-A89E-27F0998EF4E8}"/>
              </a:ext>
            </a:extLst>
          </p:cNvPr>
          <p:cNvSpPr/>
          <p:nvPr userDrawn="1"/>
        </p:nvSpPr>
        <p:spPr>
          <a:xfrm>
            <a:off x="10792754" y="3969609"/>
            <a:ext cx="830997" cy="830997"/>
          </a:xfrm>
          <a:prstGeom prst="ellipse">
            <a:avLst/>
          </a:prstGeom>
          <a:solidFill>
            <a:srgbClr val="CDDDF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6" name="Oval 42">
            <a:extLst>
              <a:ext uri="{FF2B5EF4-FFF2-40B4-BE49-F238E27FC236}">
                <a16:creationId xmlns:a16="http://schemas.microsoft.com/office/drawing/2014/main" id="{081BD842-A9A1-5B44-81ED-A97BA390032B}"/>
              </a:ext>
            </a:extLst>
          </p:cNvPr>
          <p:cNvSpPr/>
          <p:nvPr userDrawn="1"/>
        </p:nvSpPr>
        <p:spPr>
          <a:xfrm>
            <a:off x="5392982" y="5249769"/>
            <a:ext cx="830997" cy="830997"/>
          </a:xfrm>
          <a:prstGeom prst="ellipse">
            <a:avLst/>
          </a:prstGeom>
          <a:solidFill>
            <a:srgbClr val="D7EBB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7" name="Oval 43">
            <a:extLst>
              <a:ext uri="{FF2B5EF4-FFF2-40B4-BE49-F238E27FC236}">
                <a16:creationId xmlns:a16="http://schemas.microsoft.com/office/drawing/2014/main" id="{036EE7D2-A33A-434C-B272-C82E2CDD4D4D}"/>
              </a:ext>
            </a:extLst>
          </p:cNvPr>
          <p:cNvSpPr/>
          <p:nvPr userDrawn="1"/>
        </p:nvSpPr>
        <p:spPr>
          <a:xfrm>
            <a:off x="6742925" y="5249769"/>
            <a:ext cx="830997" cy="830997"/>
          </a:xfrm>
          <a:prstGeom prst="ellipse">
            <a:avLst/>
          </a:prstGeom>
          <a:solidFill>
            <a:srgbClr val="FFDC9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8" name="Oval 44">
            <a:extLst>
              <a:ext uri="{FF2B5EF4-FFF2-40B4-BE49-F238E27FC236}">
                <a16:creationId xmlns:a16="http://schemas.microsoft.com/office/drawing/2014/main" id="{7DD65DA4-F076-C242-813E-8C17DCABCCFB}"/>
              </a:ext>
            </a:extLst>
          </p:cNvPr>
          <p:cNvSpPr/>
          <p:nvPr userDrawn="1"/>
        </p:nvSpPr>
        <p:spPr>
          <a:xfrm>
            <a:off x="8092868" y="5249769"/>
            <a:ext cx="830997" cy="830997"/>
          </a:xfrm>
          <a:prstGeom prst="ellipse">
            <a:avLst/>
          </a:prstGeom>
          <a:solidFill>
            <a:srgbClr val="D7C3F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9" name="Oval 45">
            <a:extLst>
              <a:ext uri="{FF2B5EF4-FFF2-40B4-BE49-F238E27FC236}">
                <a16:creationId xmlns:a16="http://schemas.microsoft.com/office/drawing/2014/main" id="{8A44D99D-BF66-2848-B460-F59D8ECF5690}"/>
              </a:ext>
            </a:extLst>
          </p:cNvPr>
          <p:cNvSpPr/>
          <p:nvPr userDrawn="1"/>
        </p:nvSpPr>
        <p:spPr>
          <a:xfrm>
            <a:off x="9442811" y="5249769"/>
            <a:ext cx="830997" cy="830997"/>
          </a:xfrm>
          <a:prstGeom prst="ellipse">
            <a:avLst/>
          </a:prstGeom>
          <a:solidFill>
            <a:srgbClr val="F6C3C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0" name="Oval 46">
            <a:extLst>
              <a:ext uri="{FF2B5EF4-FFF2-40B4-BE49-F238E27FC236}">
                <a16:creationId xmlns:a16="http://schemas.microsoft.com/office/drawing/2014/main" id="{9B130CEB-3D74-B647-BA6B-32F7D70FD354}"/>
              </a:ext>
            </a:extLst>
          </p:cNvPr>
          <p:cNvSpPr/>
          <p:nvPr userDrawn="1"/>
        </p:nvSpPr>
        <p:spPr>
          <a:xfrm>
            <a:off x="10792754" y="5249769"/>
            <a:ext cx="830997" cy="830997"/>
          </a:xfrm>
          <a:prstGeom prst="ellipse">
            <a:avLst/>
          </a:prstGeom>
          <a:solidFill>
            <a:srgbClr val="FFF07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1" name="Текст 37">
            <a:extLst>
              <a:ext uri="{FF2B5EF4-FFF2-40B4-BE49-F238E27FC236}">
                <a16:creationId xmlns:a16="http://schemas.microsoft.com/office/drawing/2014/main" id="{800F6957-CEFF-924E-B258-5B51A5196DEB}"/>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42" name="Текст 39">
            <a:extLst>
              <a:ext uri="{FF2B5EF4-FFF2-40B4-BE49-F238E27FC236}">
                <a16:creationId xmlns:a16="http://schemas.microsoft.com/office/drawing/2014/main" id="{8FD4982C-EBD6-6D4D-A16B-212CB048938C}"/>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43" name="Текст 39">
            <a:extLst>
              <a:ext uri="{FF2B5EF4-FFF2-40B4-BE49-F238E27FC236}">
                <a16:creationId xmlns:a16="http://schemas.microsoft.com/office/drawing/2014/main" id="{733D5CDE-163B-C148-A20F-A808E0652336}"/>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3867054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чистый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Icon&#10;&#10;Description automatically generated">
            <a:extLst>
              <a:ext uri="{FF2B5EF4-FFF2-40B4-BE49-F238E27FC236}">
                <a16:creationId xmlns:a16="http://schemas.microsoft.com/office/drawing/2014/main" id="{A7FA04E4-3213-8F41-B068-4DC281441422}"/>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9" name="Straight Connector 19">
            <a:extLst>
              <a:ext uri="{FF2B5EF4-FFF2-40B4-BE49-F238E27FC236}">
                <a16:creationId xmlns:a16="http://schemas.microsoft.com/office/drawing/2014/main" id="{938052A0-3DF0-DC47-B7E0-C20EF981C230}"/>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id="{8C6147F0-3CA1-264C-B2B2-F88597196943}"/>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a:extLst>
              <a:ext uri="{FF2B5EF4-FFF2-40B4-BE49-F238E27FC236}">
                <a16:creationId xmlns:a16="http://schemas.microsoft.com/office/drawing/2014/main" id="{62CDF50E-4D58-AF4A-ABFD-140AF88B3681}"/>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62171D1-2A5B-7A4A-9760-17CCE51B9802}"/>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3" name="Straight Connector 59">
            <a:extLst>
              <a:ext uri="{FF2B5EF4-FFF2-40B4-BE49-F238E27FC236}">
                <a16:creationId xmlns:a16="http://schemas.microsoft.com/office/drawing/2014/main" id="{3C71A0C3-CD3E-0748-98E5-6B2507CAB296}"/>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20" name="Текст 37">
            <a:extLst>
              <a:ext uri="{FF2B5EF4-FFF2-40B4-BE49-F238E27FC236}">
                <a16:creationId xmlns:a16="http://schemas.microsoft.com/office/drawing/2014/main" id="{C0A1CB46-D6D6-5E48-B4F7-CCED4525C46F}"/>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1" name="Текст 39">
            <a:extLst>
              <a:ext uri="{FF2B5EF4-FFF2-40B4-BE49-F238E27FC236}">
                <a16:creationId xmlns:a16="http://schemas.microsoft.com/office/drawing/2014/main" id="{25D35A19-1AA8-204A-BFCA-83B65D59CFF4}"/>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2" name="Текст 39">
            <a:extLst>
              <a:ext uri="{FF2B5EF4-FFF2-40B4-BE49-F238E27FC236}">
                <a16:creationId xmlns:a16="http://schemas.microsoft.com/office/drawing/2014/main" id="{3557077C-F503-0B4A-82A2-54D21547E589}"/>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319520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чисты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064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екст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id="{4A1436AC-5F96-2A4F-BFC7-B3442083EBE4}"/>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11" name="Straight Connector 19">
            <a:extLst>
              <a:ext uri="{FF2B5EF4-FFF2-40B4-BE49-F238E27FC236}">
                <a16:creationId xmlns:a16="http://schemas.microsoft.com/office/drawing/2014/main" id="{067DD2ED-246D-7D41-B51F-FED98BF873FD}"/>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2" name="Straight Connector 21">
            <a:extLst>
              <a:ext uri="{FF2B5EF4-FFF2-40B4-BE49-F238E27FC236}">
                <a16:creationId xmlns:a16="http://schemas.microsoft.com/office/drawing/2014/main" id="{68E8C250-D449-A743-8975-B5BFB04D9744}"/>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3" name="Straight Connector 25">
            <a:extLst>
              <a:ext uri="{FF2B5EF4-FFF2-40B4-BE49-F238E27FC236}">
                <a16:creationId xmlns:a16="http://schemas.microsoft.com/office/drawing/2014/main" id="{DD1C71CA-B883-AF42-959D-BCA5690AAA4B}"/>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4D3A12E-0E10-C441-81D2-C3C1EB6A053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9" name="Straight Connector 59">
            <a:extLst>
              <a:ext uri="{FF2B5EF4-FFF2-40B4-BE49-F238E27FC236}">
                <a16:creationId xmlns:a16="http://schemas.microsoft.com/office/drawing/2014/main" id="{3447008E-4F3B-FC4E-B96D-3927FAE1ED17}"/>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24" name="Рисунок 23">
            <a:extLst>
              <a:ext uri="{FF2B5EF4-FFF2-40B4-BE49-F238E27FC236}">
                <a16:creationId xmlns:a16="http://schemas.microsoft.com/office/drawing/2014/main" id="{61115A7A-23E5-E442-9551-F72F1CDA57B9}"/>
              </a:ext>
            </a:extLst>
          </p:cNvPr>
          <p:cNvSpPr>
            <a:spLocks noGrp="1"/>
          </p:cNvSpPr>
          <p:nvPr>
            <p:ph type="pic" sz="quarter" idx="10" hasCustomPrompt="1"/>
          </p:nvPr>
        </p:nvSpPr>
        <p:spPr>
          <a:xfrm>
            <a:off x="6684653" y="1447790"/>
            <a:ext cx="4325167" cy="4325107"/>
          </a:xfrm>
          <a:prstGeom prst="rect">
            <a:avLst/>
          </a:prstGeom>
          <a:solidFill>
            <a:srgbClr val="D9D9D9"/>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lumMod val="10000"/>
                  </a:schemeClr>
                </a:solidFill>
              </a:defRPr>
            </a:lvl1pPr>
          </a:lstStyle>
          <a:p>
            <a:pPr algn="ctr"/>
            <a:r>
              <a:rPr lang="en-US" sz="2800" dirty="0">
                <a:solidFill>
                  <a:schemeClr val="tx1"/>
                </a:solidFill>
                <a:latin typeface="HSE Sans" panose="02000000000000000000" pitchFamily="2" charset="0"/>
              </a:rPr>
              <a:t>You can place an illustration or photograph here so that your slide doesn’t look empty</a:t>
            </a:r>
            <a:endParaRPr lang="en-RU" sz="2800" dirty="0">
              <a:solidFill>
                <a:schemeClr val="tx1"/>
              </a:solidFill>
              <a:latin typeface="HSE Sans" panose="02000000000000000000" pitchFamily="2" charset="0"/>
            </a:endParaRPr>
          </a:p>
        </p:txBody>
      </p:sp>
      <p:sp>
        <p:nvSpPr>
          <p:cNvPr id="32" name="Заголовок 31">
            <a:extLst>
              <a:ext uri="{FF2B5EF4-FFF2-40B4-BE49-F238E27FC236}">
                <a16:creationId xmlns:a16="http://schemas.microsoft.com/office/drawing/2014/main" id="{9ED7AA97-D972-DF4F-B662-A65F2A544CC5}"/>
              </a:ext>
            </a:extLst>
          </p:cNvPr>
          <p:cNvSpPr>
            <a:spLocks noGrp="1"/>
          </p:cNvSpPr>
          <p:nvPr>
            <p:ph type="title" hasCustomPrompt="1"/>
          </p:nvPr>
        </p:nvSpPr>
        <p:spPr>
          <a:xfrm>
            <a:off x="585898" y="1447790"/>
            <a:ext cx="5245560"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36" name="Текст 35">
            <a:extLst>
              <a:ext uri="{FF2B5EF4-FFF2-40B4-BE49-F238E27FC236}">
                <a16:creationId xmlns:a16="http://schemas.microsoft.com/office/drawing/2014/main" id="{69E35E54-2B19-7441-876F-1C6A84F4F156}"/>
              </a:ext>
            </a:extLst>
          </p:cNvPr>
          <p:cNvSpPr>
            <a:spLocks noGrp="1"/>
          </p:cNvSpPr>
          <p:nvPr>
            <p:ph type="body" sz="quarter" idx="12" hasCustomPrompt="1"/>
          </p:nvPr>
        </p:nvSpPr>
        <p:spPr>
          <a:xfrm>
            <a:off x="585897" y="2379663"/>
            <a:ext cx="5245561" cy="3393234"/>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pPr>
              <a:spcBef>
                <a:spcPts val="1200"/>
              </a:spcBef>
            </a:pPr>
            <a:r>
              <a:rPr lang="en-US" sz="1300" dirty="0">
                <a:latin typeface="HSE Sans" panose="02000000000000000000" pitchFamily="2" charset="0"/>
              </a:rPr>
              <a:t>Moderately sized bits of text can be presented in a single column, but they shouldn’t take up the whole screen. A text that is arranged in a long line might be too hard to read; always bear in mind the perspective of those who will be viewing your presentation. Try to limit each line to seven to 10 words. More than that might put your audience to sleep. </a:t>
            </a:r>
            <a:r>
              <a:rPr lang="en-US" sz="1300" i="1" dirty="0">
                <a:latin typeface="HSE Sans" panose="02000000000000000000" pitchFamily="2" charset="0"/>
              </a:rPr>
              <a:t>If you have space left and wish to make your slide more visual, you can include a small image nearby, which should illustrate or supplement your text.</a:t>
            </a:r>
            <a:endParaRPr lang="ru-RU" sz="1300" i="1" dirty="0">
              <a:latin typeface="HSE Sans" panose="02000000000000000000" pitchFamily="2" charset="0"/>
            </a:endParaRPr>
          </a:p>
        </p:txBody>
      </p:sp>
      <p:sp>
        <p:nvSpPr>
          <p:cNvPr id="38" name="Текст 37">
            <a:extLst>
              <a:ext uri="{FF2B5EF4-FFF2-40B4-BE49-F238E27FC236}">
                <a16:creationId xmlns:a16="http://schemas.microsoft.com/office/drawing/2014/main" id="{7FB4A275-856E-364D-8AA4-2071AADC6AAA}"/>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40" name="Текст 39">
            <a:extLst>
              <a:ext uri="{FF2B5EF4-FFF2-40B4-BE49-F238E27FC236}">
                <a16:creationId xmlns:a16="http://schemas.microsoft.com/office/drawing/2014/main" id="{58FBA0EA-8BE0-A643-B258-4E5C34467172}"/>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41" name="Текст 39">
            <a:extLst>
              <a:ext uri="{FF2B5EF4-FFF2-40B4-BE49-F238E27FC236}">
                <a16:creationId xmlns:a16="http://schemas.microsoft.com/office/drawing/2014/main" id="{0BEC062F-1BEB-DE4C-B7EE-C552C9D45F13}"/>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1341287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Текст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id="{FDC66DB8-29BC-5940-A721-40F10021456A}"/>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id="{DE27C859-478F-3648-8A9D-2C85DBDCAC09}"/>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58EA1144-CFD8-1D47-B430-7014F576043B}"/>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id="{96EDC73C-5A3C-014E-8E52-04CAFCA9B20B}"/>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5E88681-53A8-3B45-B80A-372EDFB53883}"/>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id="{EDA7D8BF-DF37-704F-B77F-7E40752ACE25}"/>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6" name="Заголовок 31">
            <a:extLst>
              <a:ext uri="{FF2B5EF4-FFF2-40B4-BE49-F238E27FC236}">
                <a16:creationId xmlns:a16="http://schemas.microsoft.com/office/drawing/2014/main" id="{76942483-EB13-0A4B-8060-DB65024C294E}"/>
              </a:ext>
            </a:extLst>
          </p:cNvPr>
          <p:cNvSpPr>
            <a:spLocks noGrp="1"/>
          </p:cNvSpPr>
          <p:nvPr>
            <p:ph type="title" hasCustomPrompt="1"/>
          </p:nvPr>
        </p:nvSpPr>
        <p:spPr>
          <a:xfrm>
            <a:off x="585897" y="1447790"/>
            <a:ext cx="11057955"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17" name="Текст 35">
            <a:extLst>
              <a:ext uri="{FF2B5EF4-FFF2-40B4-BE49-F238E27FC236}">
                <a16:creationId xmlns:a16="http://schemas.microsoft.com/office/drawing/2014/main" id="{66FAD63B-F743-0F47-BBE3-D7731766705A}"/>
              </a:ext>
            </a:extLst>
          </p:cNvPr>
          <p:cNvSpPr>
            <a:spLocks noGrp="1"/>
          </p:cNvSpPr>
          <p:nvPr>
            <p:ph type="body" sz="quarter" idx="12" hasCustomPrompt="1"/>
          </p:nvPr>
        </p:nvSpPr>
        <p:spPr>
          <a:xfrm>
            <a:off x="585897" y="2379663"/>
            <a:ext cx="11057971" cy="3745092"/>
          </a:xfrm>
          <a:prstGeom prst="rect">
            <a:avLst/>
          </a:prstGeom>
        </p:spPr>
        <p:txBody>
          <a:bodyPr lIns="0" tIns="0" rIns="0" numCol="3" spcCol="252000">
            <a:noAutofit/>
          </a:bodyPr>
          <a:lst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pPr>
              <a:spcBef>
                <a:spcPts val="1200"/>
              </a:spcBef>
            </a:pPr>
            <a:r>
              <a:rPr lang="en-US" sz="1300" dirty="0">
                <a:latin typeface="HSE Sans" panose="02000000000000000000" pitchFamily="2" charset="0"/>
              </a:rPr>
              <a:t>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a:t>
            </a:r>
          </a:p>
          <a:p>
            <a:pPr>
              <a:spcBef>
                <a:spcPts val="1200"/>
              </a:spcBef>
            </a:pPr>
            <a:r>
              <a:rPr lang="en-US" sz="1300" dirty="0">
                <a:latin typeface="HSE Sans" panose="02000000000000000000" pitchFamily="2" charset="0"/>
              </a:rPr>
              <a:t>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a:t>
            </a:r>
            <a:endParaRPr lang="ru-RU" sz="1300" dirty="0">
              <a:latin typeface="HSE Sans" panose="02000000000000000000" pitchFamily="2" charset="0"/>
            </a:endParaRPr>
          </a:p>
        </p:txBody>
      </p:sp>
      <p:sp>
        <p:nvSpPr>
          <p:cNvPr id="21" name="Текст 37">
            <a:extLst>
              <a:ext uri="{FF2B5EF4-FFF2-40B4-BE49-F238E27FC236}">
                <a16:creationId xmlns:a16="http://schemas.microsoft.com/office/drawing/2014/main" id="{45421580-30B9-AE44-9576-3890C98F5E85}"/>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2" name="Текст 39">
            <a:extLst>
              <a:ext uri="{FF2B5EF4-FFF2-40B4-BE49-F238E27FC236}">
                <a16:creationId xmlns:a16="http://schemas.microsoft.com/office/drawing/2014/main" id="{778A6943-08BD-8C4D-A524-728A4340014C}"/>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3" name="Текст 39">
            <a:extLst>
              <a:ext uri="{FF2B5EF4-FFF2-40B4-BE49-F238E27FC236}">
                <a16:creationId xmlns:a16="http://schemas.microsoft.com/office/drawing/2014/main" id="{EB90A960-EE54-5742-BBB0-8536917AD4C0}"/>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3527183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Текст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id="{0E78CA68-7A0C-CF41-9AC6-A547FB9EC3B0}"/>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id="{45DC512A-A23B-B24D-A1F6-6793976867CF}"/>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21F91649-DF0F-5F45-A43B-2CED9ACDD049}"/>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id="{3137B760-1A50-1845-B7F2-1EF31C71C72B}"/>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ECCF8F-5855-7943-B503-5573887A534D}"/>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id="{FB81B23D-CDD8-E64C-9887-3540F7EE1C4B}"/>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Текст 35">
            <a:extLst>
              <a:ext uri="{FF2B5EF4-FFF2-40B4-BE49-F238E27FC236}">
                <a16:creationId xmlns:a16="http://schemas.microsoft.com/office/drawing/2014/main" id="{5163BE0A-A745-414A-AF21-D968BD69D2DA}"/>
              </a:ext>
            </a:extLst>
          </p:cNvPr>
          <p:cNvSpPr>
            <a:spLocks noGrp="1"/>
          </p:cNvSpPr>
          <p:nvPr>
            <p:ph type="body" sz="quarter" idx="12" hasCustomPrompt="1"/>
          </p:nvPr>
        </p:nvSpPr>
        <p:spPr>
          <a:xfrm>
            <a:off x="585898" y="2379663"/>
            <a:ext cx="4322531" cy="239937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pPr>
              <a:spcBef>
                <a:spcPts val="1300"/>
              </a:spcBef>
            </a:pPr>
            <a:r>
              <a:rPr lang="en-US" sz="1300" dirty="0">
                <a:latin typeface="HSE Sans" panose="02000000000000000000" pitchFamily="2" charset="0"/>
              </a:rPr>
              <a:t>Here I am, a regular text as seen on the right; you can take me anywhere in the same size (13 </a:t>
            </a:r>
            <a:r>
              <a:rPr lang="en-US" sz="1300" dirty="0" err="1">
                <a:latin typeface="HSE Sans" panose="02000000000000000000" pitchFamily="2" charset="0"/>
              </a:rPr>
              <a:t>pt</a:t>
            </a:r>
            <a:r>
              <a:rPr lang="en-US" sz="1300" dirty="0">
                <a:latin typeface="HSE Sans" panose="02000000000000000000" pitchFamily="2" charset="0"/>
              </a:rPr>
              <a:t>), so I am readable on both the screen and in print-outs of slides. Don’t increase my size if you don’t need to, since you have the full screen option at your fingertips. Here I am, a regular text as described on the right; you can take me anywhere in the same size (13 </a:t>
            </a:r>
            <a:r>
              <a:rPr lang="en-US" sz="1300" dirty="0" err="1">
                <a:latin typeface="HSE Sans" panose="02000000000000000000" pitchFamily="2" charset="0"/>
              </a:rPr>
              <a:t>pt</a:t>
            </a:r>
            <a:r>
              <a:rPr lang="en-US" sz="1300" dirty="0">
                <a:latin typeface="HSE Sans" panose="02000000000000000000" pitchFamily="2" charset="0"/>
              </a:rPr>
              <a:t>), so I am readable on both the screen and in print-outs of slides. Don’t increase my size if you don’t need to, since you have the full screen option at your fingertips.</a:t>
            </a:r>
            <a:endParaRPr lang="ru-RU" sz="1300" dirty="0">
              <a:latin typeface="HSE Sans" panose="02000000000000000000" pitchFamily="2" charset="0"/>
            </a:endParaRPr>
          </a:p>
        </p:txBody>
      </p:sp>
      <p:sp>
        <p:nvSpPr>
          <p:cNvPr id="20" name="Текст 35">
            <a:extLst>
              <a:ext uri="{FF2B5EF4-FFF2-40B4-BE49-F238E27FC236}">
                <a16:creationId xmlns:a16="http://schemas.microsoft.com/office/drawing/2014/main" id="{B3D47CF6-5FC1-2346-8894-A7CC39063DE3}"/>
              </a:ext>
            </a:extLst>
          </p:cNvPr>
          <p:cNvSpPr>
            <a:spLocks noGrp="1"/>
          </p:cNvSpPr>
          <p:nvPr>
            <p:ph type="body" sz="quarter" idx="16" hasCustomPrompt="1"/>
          </p:nvPr>
        </p:nvSpPr>
        <p:spPr>
          <a:xfrm>
            <a:off x="585897" y="5183249"/>
            <a:ext cx="3934345" cy="553998"/>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000" dirty="0">
                <a:latin typeface="HSE Sans" panose="02000000000000000000" pitchFamily="2" charset="0"/>
              </a:rPr>
              <a:t>Notes, other clarifications or additional information should be presented in a smaller size (10 </a:t>
            </a:r>
            <a:r>
              <a:rPr lang="en-US" sz="1000" dirty="0" err="1">
                <a:latin typeface="HSE Sans" panose="02000000000000000000" pitchFamily="2" charset="0"/>
              </a:rPr>
              <a:t>pt</a:t>
            </a:r>
            <a:r>
              <a:rPr lang="en-US" sz="1000" dirty="0">
                <a:latin typeface="HSE Sans" panose="02000000000000000000" pitchFamily="2" charset="0"/>
              </a:rPr>
              <a:t>)</a:t>
            </a:r>
            <a:endParaRPr lang="ru-RU" sz="1000" dirty="0">
              <a:latin typeface="HSE Sans" panose="02000000000000000000" pitchFamily="2" charset="0"/>
            </a:endParaRPr>
          </a:p>
        </p:txBody>
      </p:sp>
      <p:sp>
        <p:nvSpPr>
          <p:cNvPr id="23" name="Текст 22">
            <a:extLst>
              <a:ext uri="{FF2B5EF4-FFF2-40B4-BE49-F238E27FC236}">
                <a16:creationId xmlns:a16="http://schemas.microsoft.com/office/drawing/2014/main" id="{CD14B8F3-89C2-9F45-809E-D1EAF85AC566}"/>
              </a:ext>
            </a:extLst>
          </p:cNvPr>
          <p:cNvSpPr>
            <a:spLocks noGrp="1"/>
          </p:cNvSpPr>
          <p:nvPr>
            <p:ph type="body" sz="quarter" idx="18" hasCustomPrompt="1"/>
          </p:nvPr>
        </p:nvSpPr>
        <p:spPr>
          <a:xfrm>
            <a:off x="6259892" y="2379663"/>
            <a:ext cx="5383968" cy="3451794"/>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0" i="0">
                <a:solidFill>
                  <a:srgbClr val="0E2D69"/>
                </a:solidFill>
                <a:latin typeface="HSE Sans" panose="02000000000000000000" pitchFamily="2" charset="0"/>
              </a:defRPr>
            </a:lvl1pPr>
          </a:lstStyle>
          <a:p>
            <a:r>
              <a:rPr lang="en-US" sz="3200" dirty="0">
                <a:solidFill>
                  <a:srgbClr val="102D69"/>
                </a:solidFill>
                <a:latin typeface="HSE Sans" panose="02000000000000000000" pitchFamily="2" charset="0"/>
              </a:rPr>
              <a:t>Short phrase with important information can have a larger font size than normal, but we don’t recommend doing this often.</a:t>
            </a:r>
            <a:endParaRPr lang="ru-RU" sz="3200" dirty="0">
              <a:solidFill>
                <a:srgbClr val="102D69"/>
              </a:solidFill>
              <a:latin typeface="HSE Sans" panose="02000000000000000000" pitchFamily="2" charset="0"/>
            </a:endParaRPr>
          </a:p>
        </p:txBody>
      </p:sp>
      <p:sp>
        <p:nvSpPr>
          <p:cNvPr id="25" name="Заголовок 31">
            <a:extLst>
              <a:ext uri="{FF2B5EF4-FFF2-40B4-BE49-F238E27FC236}">
                <a16:creationId xmlns:a16="http://schemas.microsoft.com/office/drawing/2014/main" id="{B32DC3D4-97A5-3E4F-A29B-422D5E3129B7}"/>
              </a:ext>
            </a:extLst>
          </p:cNvPr>
          <p:cNvSpPr>
            <a:spLocks noGrp="1"/>
          </p:cNvSpPr>
          <p:nvPr>
            <p:ph type="title" hasCustomPrompt="1"/>
          </p:nvPr>
        </p:nvSpPr>
        <p:spPr>
          <a:xfrm>
            <a:off x="585897" y="1447790"/>
            <a:ext cx="11057955"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15" name="Текст 37">
            <a:extLst>
              <a:ext uri="{FF2B5EF4-FFF2-40B4-BE49-F238E27FC236}">
                <a16:creationId xmlns:a16="http://schemas.microsoft.com/office/drawing/2014/main" id="{87E14987-3496-B241-A4C9-88FACDD837F5}"/>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6" name="Текст 39">
            <a:extLst>
              <a:ext uri="{FF2B5EF4-FFF2-40B4-BE49-F238E27FC236}">
                <a16:creationId xmlns:a16="http://schemas.microsoft.com/office/drawing/2014/main" id="{3DAEB9AB-245D-774E-9656-B80FCC7A20BB}"/>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8" name="Текст 39">
            <a:extLst>
              <a:ext uri="{FF2B5EF4-FFF2-40B4-BE49-F238E27FC236}">
                <a16:creationId xmlns:a16="http://schemas.microsoft.com/office/drawing/2014/main" id="{98145217-7421-9C4F-9483-5AEA3D289575}"/>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663795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График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id="{9E89D752-CAC6-0943-9A3D-4C52DBF50CE2}"/>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id="{64D89E64-93BB-044D-B3D4-8F2679C5CA4C}"/>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D0C3B169-866D-C645-AF76-00F8C2A97E9B}"/>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id="{FDDF48AB-D8AE-0E42-A544-8EA5B8744778}"/>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6DF89EC-1E7C-3B40-85F4-6D19A7D29AC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id="{019D6862-BD52-734D-9E19-38C147CA2D29}"/>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Заголовок 31">
            <a:extLst>
              <a:ext uri="{FF2B5EF4-FFF2-40B4-BE49-F238E27FC236}">
                <a16:creationId xmlns:a16="http://schemas.microsoft.com/office/drawing/2014/main" id="{B3F16318-C9C3-B948-A508-4BC53D0B7716}"/>
              </a:ext>
            </a:extLst>
          </p:cNvPr>
          <p:cNvSpPr>
            <a:spLocks noGrp="1"/>
          </p:cNvSpPr>
          <p:nvPr>
            <p:ph type="title" hasCustomPrompt="1"/>
          </p:nvPr>
        </p:nvSpPr>
        <p:spPr>
          <a:xfrm>
            <a:off x="585899" y="1447790"/>
            <a:ext cx="4322530"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18" name="Текст 35">
            <a:extLst>
              <a:ext uri="{FF2B5EF4-FFF2-40B4-BE49-F238E27FC236}">
                <a16:creationId xmlns:a16="http://schemas.microsoft.com/office/drawing/2014/main" id="{23B3E5FB-BBCE-4149-AD9A-8CAB06CC9FCF}"/>
              </a:ext>
            </a:extLst>
          </p:cNvPr>
          <p:cNvSpPr>
            <a:spLocks noGrp="1"/>
          </p:cNvSpPr>
          <p:nvPr>
            <p:ph type="body" sz="quarter" idx="12" hasCustomPrompt="1"/>
          </p:nvPr>
        </p:nvSpPr>
        <p:spPr>
          <a:xfrm>
            <a:off x="585898" y="2379663"/>
            <a:ext cx="4322531" cy="239937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GB" sz="1300" dirty="0">
                <a:latin typeface="HSE Sans" panose="02000000000000000000" pitchFamily="2" charset="0"/>
              </a:rPr>
              <a:t>Lorem ipsum </a:t>
            </a:r>
            <a:r>
              <a:rPr lang="en-GB" sz="1300" dirty="0" err="1">
                <a:latin typeface="HSE Sans" panose="02000000000000000000" pitchFamily="2" charset="0"/>
              </a:rPr>
              <a:t>dolor</a:t>
            </a:r>
            <a:r>
              <a:rPr lang="en-GB" sz="1300" dirty="0">
                <a:latin typeface="HSE Sans" panose="02000000000000000000" pitchFamily="2" charset="0"/>
              </a:rPr>
              <a:t> sit </a:t>
            </a:r>
            <a:r>
              <a:rPr lang="en-GB" sz="1300" dirty="0" err="1">
                <a:latin typeface="HSE Sans" panose="02000000000000000000" pitchFamily="2" charset="0"/>
              </a:rPr>
              <a:t>amet</a:t>
            </a:r>
            <a:r>
              <a:rPr lang="en-GB" sz="1300" dirty="0">
                <a:latin typeface="HSE Sans" panose="02000000000000000000" pitchFamily="2" charset="0"/>
              </a:rPr>
              <a:t>, </a:t>
            </a:r>
            <a:r>
              <a:rPr lang="en-GB" sz="1300" dirty="0" err="1">
                <a:latin typeface="HSE Sans" panose="02000000000000000000" pitchFamily="2" charset="0"/>
              </a:rPr>
              <a:t>consectetur</a:t>
            </a:r>
            <a:r>
              <a:rPr lang="en-GB" sz="1300" dirty="0">
                <a:latin typeface="HSE Sans" panose="02000000000000000000" pitchFamily="2" charset="0"/>
              </a:rPr>
              <a:t> </a:t>
            </a:r>
            <a:r>
              <a:rPr lang="en-GB" sz="1300" dirty="0" err="1">
                <a:latin typeface="HSE Sans" panose="02000000000000000000" pitchFamily="2" charset="0"/>
              </a:rPr>
              <a:t>adipiscing</a:t>
            </a:r>
            <a:r>
              <a:rPr lang="en-GB" sz="1300" dirty="0">
                <a:latin typeface="HSE Sans" panose="02000000000000000000" pitchFamily="2" charset="0"/>
              </a:rPr>
              <a:t> </a:t>
            </a:r>
            <a:r>
              <a:rPr lang="en-GB" sz="1300" dirty="0" err="1">
                <a:latin typeface="HSE Sans" panose="02000000000000000000" pitchFamily="2" charset="0"/>
              </a:rPr>
              <a:t>elit</a:t>
            </a:r>
            <a:r>
              <a:rPr lang="en-GB" sz="1300" dirty="0">
                <a:latin typeface="HSE Sans" panose="02000000000000000000" pitchFamily="2" charset="0"/>
              </a:rPr>
              <a:t>, </a:t>
            </a:r>
            <a:r>
              <a:rPr lang="en-GB" sz="1300" dirty="0" err="1">
                <a:latin typeface="HSE Sans" panose="02000000000000000000" pitchFamily="2" charset="0"/>
              </a:rPr>
              <a:t>sed</a:t>
            </a:r>
            <a:r>
              <a:rPr lang="en-GB" sz="1300" dirty="0">
                <a:latin typeface="HSE Sans" panose="02000000000000000000" pitchFamily="2" charset="0"/>
              </a:rPr>
              <a:t> do </a:t>
            </a:r>
            <a:r>
              <a:rPr lang="en-GB" sz="1300" dirty="0" err="1">
                <a:latin typeface="HSE Sans" panose="02000000000000000000" pitchFamily="2" charset="0"/>
              </a:rPr>
              <a:t>eiusmod</a:t>
            </a:r>
            <a:r>
              <a:rPr lang="en-GB" sz="1300" dirty="0">
                <a:latin typeface="HSE Sans" panose="02000000000000000000" pitchFamily="2" charset="0"/>
              </a:rPr>
              <a:t> </a:t>
            </a:r>
            <a:r>
              <a:rPr lang="en-GB" sz="1300" dirty="0" err="1">
                <a:latin typeface="HSE Sans" panose="02000000000000000000" pitchFamily="2" charset="0"/>
              </a:rPr>
              <a:t>tempor</a:t>
            </a:r>
            <a:r>
              <a:rPr lang="en-GB" sz="1300" dirty="0">
                <a:latin typeface="HSE Sans" panose="02000000000000000000" pitchFamily="2" charset="0"/>
              </a:rPr>
              <a:t> </a:t>
            </a:r>
            <a:r>
              <a:rPr lang="en-GB" sz="1300" dirty="0" err="1">
                <a:latin typeface="HSE Sans" panose="02000000000000000000" pitchFamily="2" charset="0"/>
              </a:rPr>
              <a:t>incididunt</a:t>
            </a:r>
            <a:r>
              <a:rPr lang="en-GB" sz="1300" dirty="0">
                <a:latin typeface="HSE Sans" panose="02000000000000000000" pitchFamily="2" charset="0"/>
              </a:rPr>
              <a:t>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labore</a:t>
            </a:r>
            <a:r>
              <a:rPr lang="en-GB" sz="1300" dirty="0">
                <a:latin typeface="HSE Sans" panose="02000000000000000000" pitchFamily="2" charset="0"/>
              </a:rPr>
              <a:t> et dolore magna </a:t>
            </a:r>
            <a:r>
              <a:rPr lang="en-GB" sz="1300" dirty="0" err="1">
                <a:latin typeface="HSE Sans" panose="02000000000000000000" pitchFamily="2" charset="0"/>
              </a:rPr>
              <a:t>aliqua</a:t>
            </a:r>
            <a:r>
              <a:rPr lang="en-GB" sz="1300" dirty="0">
                <a:latin typeface="HSE Sans" panose="02000000000000000000" pitchFamily="2" charset="0"/>
              </a:rPr>
              <a:t>. Ut </a:t>
            </a:r>
            <a:r>
              <a:rPr lang="en-GB" sz="1300" dirty="0" err="1">
                <a:latin typeface="HSE Sans" panose="02000000000000000000" pitchFamily="2" charset="0"/>
              </a:rPr>
              <a:t>enim</a:t>
            </a:r>
            <a:r>
              <a:rPr lang="en-GB" sz="1300" dirty="0">
                <a:latin typeface="HSE Sans" panose="02000000000000000000" pitchFamily="2" charset="0"/>
              </a:rPr>
              <a:t> ad minim </a:t>
            </a:r>
            <a:r>
              <a:rPr lang="en-GB" sz="1300" dirty="0" err="1">
                <a:latin typeface="HSE Sans" panose="02000000000000000000" pitchFamily="2" charset="0"/>
              </a:rPr>
              <a:t>veniam</a:t>
            </a:r>
            <a:r>
              <a:rPr lang="en-GB" sz="1300" dirty="0">
                <a:latin typeface="HSE Sans" panose="02000000000000000000" pitchFamily="2" charset="0"/>
              </a:rPr>
              <a:t>, </a:t>
            </a:r>
            <a:r>
              <a:rPr lang="en-GB" sz="1300" dirty="0" err="1">
                <a:latin typeface="HSE Sans" panose="02000000000000000000" pitchFamily="2" charset="0"/>
              </a:rPr>
              <a:t>quis</a:t>
            </a:r>
            <a:r>
              <a:rPr lang="en-GB" sz="1300" dirty="0">
                <a:latin typeface="HSE Sans" panose="02000000000000000000" pitchFamily="2" charset="0"/>
              </a:rPr>
              <a:t> </a:t>
            </a:r>
            <a:r>
              <a:rPr lang="en-GB" sz="1300" dirty="0" err="1">
                <a:latin typeface="HSE Sans" panose="02000000000000000000" pitchFamily="2" charset="0"/>
              </a:rPr>
              <a:t>nostrud</a:t>
            </a:r>
            <a:r>
              <a:rPr lang="en-GB" sz="1300" dirty="0">
                <a:latin typeface="HSE Sans" panose="02000000000000000000" pitchFamily="2" charset="0"/>
              </a:rPr>
              <a:t> exercitation </a:t>
            </a:r>
            <a:r>
              <a:rPr lang="en-GB" sz="1300" dirty="0" err="1">
                <a:latin typeface="HSE Sans" panose="02000000000000000000" pitchFamily="2" charset="0"/>
              </a:rPr>
              <a:t>ullamco</a:t>
            </a:r>
            <a:r>
              <a:rPr lang="en-GB" sz="1300" dirty="0">
                <a:latin typeface="HSE Sans" panose="02000000000000000000" pitchFamily="2" charset="0"/>
              </a:rPr>
              <a:t> </a:t>
            </a:r>
            <a:r>
              <a:rPr lang="en-GB" sz="1300" dirty="0" err="1">
                <a:latin typeface="HSE Sans" panose="02000000000000000000" pitchFamily="2" charset="0"/>
              </a:rPr>
              <a:t>laboris</a:t>
            </a:r>
            <a:r>
              <a:rPr lang="en-GB" sz="1300" dirty="0">
                <a:latin typeface="HSE Sans" panose="02000000000000000000" pitchFamily="2" charset="0"/>
              </a:rPr>
              <a:t> nisi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aliquip</a:t>
            </a:r>
            <a:r>
              <a:rPr lang="en-GB" sz="1300" dirty="0">
                <a:latin typeface="HSE Sans" panose="02000000000000000000" pitchFamily="2" charset="0"/>
              </a:rPr>
              <a:t> ex </a:t>
            </a:r>
            <a:r>
              <a:rPr lang="en-GB" sz="1300" dirty="0" err="1">
                <a:latin typeface="HSE Sans" panose="02000000000000000000" pitchFamily="2" charset="0"/>
              </a:rPr>
              <a:t>ea</a:t>
            </a:r>
            <a:r>
              <a:rPr lang="en-GB" sz="1300" dirty="0">
                <a:latin typeface="HSE Sans" panose="02000000000000000000" pitchFamily="2" charset="0"/>
              </a:rPr>
              <a:t> </a:t>
            </a:r>
            <a:r>
              <a:rPr lang="en-GB" sz="1300" dirty="0" err="1">
                <a:latin typeface="HSE Sans" panose="02000000000000000000" pitchFamily="2" charset="0"/>
              </a:rPr>
              <a:t>commodo</a:t>
            </a:r>
            <a:r>
              <a:rPr lang="en-GB" sz="1300" dirty="0">
                <a:latin typeface="HSE Sans" panose="02000000000000000000" pitchFamily="2" charset="0"/>
              </a:rPr>
              <a:t> </a:t>
            </a:r>
            <a:r>
              <a:rPr lang="en-GB" sz="1300" dirty="0" err="1">
                <a:latin typeface="HSE Sans" panose="02000000000000000000" pitchFamily="2" charset="0"/>
              </a:rPr>
              <a:t>consequat</a:t>
            </a:r>
            <a:r>
              <a:rPr lang="en-GB" sz="1300" dirty="0">
                <a:latin typeface="HSE Sans" panose="02000000000000000000" pitchFamily="2" charset="0"/>
              </a:rPr>
              <a:t>. Duis </a:t>
            </a:r>
            <a:r>
              <a:rPr lang="en-GB" sz="1300" dirty="0" err="1">
                <a:latin typeface="HSE Sans" panose="02000000000000000000" pitchFamily="2" charset="0"/>
              </a:rPr>
              <a:t>aute</a:t>
            </a:r>
            <a:r>
              <a:rPr lang="en-GB" sz="1300" dirty="0">
                <a:latin typeface="HSE Sans" panose="02000000000000000000" pitchFamily="2" charset="0"/>
              </a:rPr>
              <a:t> </a:t>
            </a:r>
            <a:r>
              <a:rPr lang="en-GB" sz="1300" dirty="0" err="1">
                <a:latin typeface="HSE Sans" panose="02000000000000000000" pitchFamily="2" charset="0"/>
              </a:rPr>
              <a:t>irure</a:t>
            </a:r>
            <a:r>
              <a:rPr lang="en-GB" sz="1300" dirty="0">
                <a:latin typeface="HSE Sans" panose="02000000000000000000" pitchFamily="2" charset="0"/>
              </a:rPr>
              <a:t> </a:t>
            </a:r>
            <a:r>
              <a:rPr lang="en-GB" sz="1300" dirty="0" err="1">
                <a:latin typeface="HSE Sans" panose="02000000000000000000" pitchFamily="2" charset="0"/>
              </a:rPr>
              <a:t>dolor</a:t>
            </a:r>
            <a:r>
              <a:rPr lang="en-GB" sz="1300" dirty="0">
                <a:latin typeface="HSE Sans" panose="02000000000000000000" pitchFamily="2" charset="0"/>
              </a:rPr>
              <a:t> in </a:t>
            </a:r>
            <a:r>
              <a:rPr lang="en-GB" sz="1300" dirty="0" err="1">
                <a:latin typeface="HSE Sans" panose="02000000000000000000" pitchFamily="2" charset="0"/>
              </a:rPr>
              <a:t>reprehenderit</a:t>
            </a:r>
            <a:r>
              <a:rPr lang="en-GB" sz="1300" dirty="0">
                <a:latin typeface="HSE Sans" panose="02000000000000000000" pitchFamily="2" charset="0"/>
              </a:rPr>
              <a:t> in </a:t>
            </a:r>
            <a:r>
              <a:rPr lang="en-GB" sz="1300" dirty="0" err="1">
                <a:latin typeface="HSE Sans" panose="02000000000000000000" pitchFamily="2" charset="0"/>
              </a:rPr>
              <a:t>voluptate</a:t>
            </a:r>
            <a:r>
              <a:rPr lang="en-GB" sz="1300" dirty="0">
                <a:latin typeface="HSE Sans" panose="02000000000000000000" pitchFamily="2" charset="0"/>
              </a:rPr>
              <a:t> </a:t>
            </a:r>
            <a:r>
              <a:rPr lang="en-GB" sz="1300" dirty="0" err="1">
                <a:latin typeface="HSE Sans" panose="02000000000000000000" pitchFamily="2" charset="0"/>
              </a:rPr>
              <a:t>velit</a:t>
            </a:r>
            <a:r>
              <a:rPr lang="en-GB" sz="1300" dirty="0">
                <a:latin typeface="HSE Sans" panose="02000000000000000000" pitchFamily="2" charset="0"/>
              </a:rPr>
              <a:t> </a:t>
            </a:r>
            <a:r>
              <a:rPr lang="en-GB" sz="1300" dirty="0" err="1">
                <a:latin typeface="HSE Sans" panose="02000000000000000000" pitchFamily="2" charset="0"/>
              </a:rPr>
              <a:t>esse</a:t>
            </a:r>
            <a:r>
              <a:rPr lang="en-GB" sz="1300" dirty="0">
                <a:latin typeface="HSE Sans" panose="02000000000000000000" pitchFamily="2" charset="0"/>
              </a:rPr>
              <a:t> </a:t>
            </a:r>
            <a:r>
              <a:rPr lang="en-GB" sz="1300" dirty="0" err="1">
                <a:latin typeface="HSE Sans" panose="02000000000000000000" pitchFamily="2" charset="0"/>
              </a:rPr>
              <a:t>cillum</a:t>
            </a:r>
            <a:r>
              <a:rPr lang="en-GB" sz="1300" dirty="0">
                <a:latin typeface="HSE Sans" panose="02000000000000000000" pitchFamily="2" charset="0"/>
              </a:rPr>
              <a:t> dolore </a:t>
            </a:r>
            <a:r>
              <a:rPr lang="en-GB" sz="1300" dirty="0" err="1">
                <a:latin typeface="HSE Sans" panose="02000000000000000000" pitchFamily="2" charset="0"/>
              </a:rPr>
              <a:t>eu</a:t>
            </a:r>
            <a:r>
              <a:rPr lang="en-GB" sz="1300" dirty="0">
                <a:latin typeface="HSE Sans" panose="02000000000000000000" pitchFamily="2" charset="0"/>
              </a:rPr>
              <a:t> </a:t>
            </a:r>
            <a:r>
              <a:rPr lang="en-GB" sz="1300" dirty="0" err="1">
                <a:latin typeface="HSE Sans" panose="02000000000000000000" pitchFamily="2" charset="0"/>
              </a:rPr>
              <a:t>fugiat</a:t>
            </a:r>
            <a:r>
              <a:rPr lang="en-GB" sz="1300" dirty="0">
                <a:latin typeface="HSE Sans" panose="02000000000000000000" pitchFamily="2" charset="0"/>
              </a:rPr>
              <a:t> </a:t>
            </a:r>
            <a:r>
              <a:rPr lang="en-GB" sz="1300" dirty="0" err="1">
                <a:latin typeface="HSE Sans" panose="02000000000000000000" pitchFamily="2" charset="0"/>
              </a:rPr>
              <a:t>nulla</a:t>
            </a:r>
            <a:r>
              <a:rPr lang="en-GB" sz="1300" dirty="0">
                <a:latin typeface="HSE Sans" panose="02000000000000000000" pitchFamily="2" charset="0"/>
              </a:rPr>
              <a:t> </a:t>
            </a:r>
            <a:r>
              <a:rPr lang="en-GB" sz="1300" dirty="0" err="1">
                <a:latin typeface="HSE Sans" panose="02000000000000000000" pitchFamily="2" charset="0"/>
              </a:rPr>
              <a:t>pariatur</a:t>
            </a:r>
            <a:r>
              <a:rPr lang="en-GB" sz="1300" dirty="0">
                <a:latin typeface="HSE Sans" panose="02000000000000000000" pitchFamily="2" charset="0"/>
              </a:rPr>
              <a:t>. </a:t>
            </a:r>
            <a:r>
              <a:rPr lang="en-GB" sz="1300" dirty="0" err="1">
                <a:latin typeface="HSE Sans" panose="02000000000000000000" pitchFamily="2" charset="0"/>
              </a:rPr>
              <a:t>Excepteur</a:t>
            </a:r>
            <a:r>
              <a:rPr lang="en-GB" sz="1300" dirty="0">
                <a:latin typeface="HSE Sans" panose="02000000000000000000" pitchFamily="2" charset="0"/>
              </a:rPr>
              <a:t> </a:t>
            </a:r>
            <a:r>
              <a:rPr lang="en-GB" sz="1300" dirty="0" err="1">
                <a:latin typeface="HSE Sans" panose="02000000000000000000" pitchFamily="2" charset="0"/>
              </a:rPr>
              <a:t>sint</a:t>
            </a:r>
            <a:r>
              <a:rPr lang="en-GB" sz="1300" dirty="0">
                <a:latin typeface="HSE Sans" panose="02000000000000000000" pitchFamily="2" charset="0"/>
              </a:rPr>
              <a:t> </a:t>
            </a:r>
            <a:r>
              <a:rPr lang="en-GB" sz="1300" dirty="0" err="1">
                <a:latin typeface="HSE Sans" panose="02000000000000000000" pitchFamily="2" charset="0"/>
              </a:rPr>
              <a:t>occaecat</a:t>
            </a:r>
            <a:r>
              <a:rPr lang="en-GB" sz="1300" dirty="0">
                <a:latin typeface="HSE Sans" panose="02000000000000000000" pitchFamily="2" charset="0"/>
              </a:rPr>
              <a:t> </a:t>
            </a:r>
            <a:r>
              <a:rPr lang="en-GB" sz="1300" dirty="0" err="1">
                <a:latin typeface="HSE Sans" panose="02000000000000000000" pitchFamily="2" charset="0"/>
              </a:rPr>
              <a:t>cupidatat</a:t>
            </a:r>
            <a:r>
              <a:rPr lang="en-GB" sz="1300" dirty="0">
                <a:latin typeface="HSE Sans" panose="02000000000000000000" pitchFamily="2" charset="0"/>
              </a:rPr>
              <a:t> non </a:t>
            </a:r>
            <a:r>
              <a:rPr lang="en-GB" sz="1300" dirty="0" err="1">
                <a:latin typeface="HSE Sans" panose="02000000000000000000" pitchFamily="2" charset="0"/>
              </a:rPr>
              <a:t>proident</a:t>
            </a:r>
            <a:r>
              <a:rPr lang="en-GB" sz="1300" dirty="0">
                <a:latin typeface="HSE Sans" panose="02000000000000000000" pitchFamily="2" charset="0"/>
              </a:rPr>
              <a:t>, sunt in culpa qui </a:t>
            </a:r>
            <a:r>
              <a:rPr lang="en-GB" sz="1300" dirty="0" err="1">
                <a:latin typeface="HSE Sans" panose="02000000000000000000" pitchFamily="2" charset="0"/>
              </a:rPr>
              <a:t>officia</a:t>
            </a:r>
            <a:r>
              <a:rPr lang="en-GB" sz="1300" dirty="0">
                <a:latin typeface="HSE Sans" panose="02000000000000000000" pitchFamily="2" charset="0"/>
              </a:rPr>
              <a:t> </a:t>
            </a:r>
            <a:r>
              <a:rPr lang="en-GB" sz="1300" dirty="0" err="1">
                <a:latin typeface="HSE Sans" panose="02000000000000000000" pitchFamily="2" charset="0"/>
              </a:rPr>
              <a:t>deserunt</a:t>
            </a:r>
            <a:r>
              <a:rPr lang="en-GB" sz="1300" dirty="0">
                <a:latin typeface="HSE Sans" panose="02000000000000000000" pitchFamily="2" charset="0"/>
              </a:rPr>
              <a:t> </a:t>
            </a:r>
            <a:r>
              <a:rPr lang="en-GB" sz="1300" dirty="0" err="1">
                <a:latin typeface="HSE Sans" panose="02000000000000000000" pitchFamily="2" charset="0"/>
              </a:rPr>
              <a:t>mollit</a:t>
            </a:r>
            <a:r>
              <a:rPr lang="en-GB" sz="1300" dirty="0">
                <a:latin typeface="HSE Sans" panose="02000000000000000000" pitchFamily="2" charset="0"/>
              </a:rPr>
              <a:t> </a:t>
            </a:r>
            <a:r>
              <a:rPr lang="en-GB" sz="1300" dirty="0" err="1">
                <a:latin typeface="HSE Sans" panose="02000000000000000000" pitchFamily="2" charset="0"/>
              </a:rPr>
              <a:t>anim</a:t>
            </a:r>
            <a:r>
              <a:rPr lang="en-GB" sz="1300" dirty="0">
                <a:latin typeface="HSE Sans" panose="02000000000000000000" pitchFamily="2" charset="0"/>
              </a:rPr>
              <a:t> id </a:t>
            </a:r>
            <a:r>
              <a:rPr lang="en-GB" sz="1300" dirty="0" err="1">
                <a:latin typeface="HSE Sans" panose="02000000000000000000" pitchFamily="2" charset="0"/>
              </a:rPr>
              <a:t>est</a:t>
            </a:r>
            <a:r>
              <a:rPr lang="en-GB" sz="1300" dirty="0">
                <a:latin typeface="HSE Sans" panose="02000000000000000000" pitchFamily="2" charset="0"/>
              </a:rPr>
              <a:t> </a:t>
            </a:r>
            <a:r>
              <a:rPr lang="en-GB" sz="1300" dirty="0" err="1">
                <a:latin typeface="HSE Sans" panose="02000000000000000000" pitchFamily="2" charset="0"/>
              </a:rPr>
              <a:t>laborum</a:t>
            </a:r>
            <a:r>
              <a:rPr lang="en-GB" sz="1300" dirty="0">
                <a:latin typeface="HSE Sans" panose="02000000000000000000" pitchFamily="2" charset="0"/>
              </a:rPr>
              <a:t>.</a:t>
            </a:r>
            <a:endParaRPr lang="ru-RU" sz="1300" dirty="0">
              <a:latin typeface="HSE Sans" panose="02000000000000000000" pitchFamily="2" charset="0"/>
            </a:endParaRPr>
          </a:p>
        </p:txBody>
      </p:sp>
      <p:sp>
        <p:nvSpPr>
          <p:cNvPr id="19" name="Текст 35">
            <a:extLst>
              <a:ext uri="{FF2B5EF4-FFF2-40B4-BE49-F238E27FC236}">
                <a16:creationId xmlns:a16="http://schemas.microsoft.com/office/drawing/2014/main" id="{658542D3-7E45-6E46-8039-27C4C43DD617}"/>
              </a:ext>
            </a:extLst>
          </p:cNvPr>
          <p:cNvSpPr>
            <a:spLocks noGrp="1"/>
          </p:cNvSpPr>
          <p:nvPr>
            <p:ph type="body" sz="quarter" idx="16" hasCustomPrompt="1"/>
          </p:nvPr>
        </p:nvSpPr>
        <p:spPr>
          <a:xfrm>
            <a:off x="585897" y="5183249"/>
            <a:ext cx="3934345" cy="553998"/>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000" dirty="0">
                <a:latin typeface="HSE Sans" panose="02000000000000000000" pitchFamily="2" charset="0"/>
              </a:rPr>
              <a:t>Notes, other clarifications or additional information should be presented in a smaller size (10 </a:t>
            </a:r>
            <a:r>
              <a:rPr lang="en-US" sz="1000" dirty="0" err="1">
                <a:latin typeface="HSE Sans" panose="02000000000000000000" pitchFamily="2" charset="0"/>
              </a:rPr>
              <a:t>pt</a:t>
            </a:r>
            <a:r>
              <a:rPr lang="en-US" sz="1000" dirty="0">
                <a:latin typeface="HSE Sans" panose="02000000000000000000" pitchFamily="2" charset="0"/>
              </a:rPr>
              <a:t>)</a:t>
            </a:r>
            <a:endParaRPr lang="ru-RU" sz="1000" dirty="0">
              <a:latin typeface="HSE Sans" panose="02000000000000000000" pitchFamily="2" charset="0"/>
            </a:endParaRPr>
          </a:p>
        </p:txBody>
      </p:sp>
      <p:sp>
        <p:nvSpPr>
          <p:cNvPr id="21" name="Диаграмма 7">
            <a:extLst>
              <a:ext uri="{FF2B5EF4-FFF2-40B4-BE49-F238E27FC236}">
                <a16:creationId xmlns:a16="http://schemas.microsoft.com/office/drawing/2014/main" id="{57965DCA-4776-7546-97FD-A69317A34CF2}"/>
              </a:ext>
            </a:extLst>
          </p:cNvPr>
          <p:cNvSpPr>
            <a:spLocks noGrp="1"/>
          </p:cNvSpPr>
          <p:nvPr>
            <p:ph type="chart" sz="quarter" idx="10"/>
          </p:nvPr>
        </p:nvSpPr>
        <p:spPr>
          <a:xfrm>
            <a:off x="5272097" y="1447790"/>
            <a:ext cx="6371768" cy="4289457"/>
          </a:xfrm>
          <a:prstGeom prst="rect">
            <a:avLst/>
          </a:prstGeom>
        </p:spPr>
        <p:txBody>
          <a:bodyPr/>
          <a:lstStyle/>
          <a:p>
            <a:endParaRPr lang="ru-RU"/>
          </a:p>
        </p:txBody>
      </p:sp>
      <p:sp>
        <p:nvSpPr>
          <p:cNvPr id="15" name="Текст 37">
            <a:extLst>
              <a:ext uri="{FF2B5EF4-FFF2-40B4-BE49-F238E27FC236}">
                <a16:creationId xmlns:a16="http://schemas.microsoft.com/office/drawing/2014/main" id="{F0037DB7-9A83-3348-8DAE-CC70560E4099}"/>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0" name="Текст 39">
            <a:extLst>
              <a:ext uri="{FF2B5EF4-FFF2-40B4-BE49-F238E27FC236}">
                <a16:creationId xmlns:a16="http://schemas.microsoft.com/office/drawing/2014/main" id="{4007716A-CF6E-BC4E-83BE-CC4A3F1F2008}"/>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2" name="Текст 39">
            <a:extLst>
              <a:ext uri="{FF2B5EF4-FFF2-40B4-BE49-F238E27FC236}">
                <a16:creationId xmlns:a16="http://schemas.microsoft.com/office/drawing/2014/main" id="{4921AC85-F824-C54B-91ED-6AB495D80D7A}"/>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2507113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График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Icon&#10;&#10;Description automatically generated">
            <a:extLst>
              <a:ext uri="{FF2B5EF4-FFF2-40B4-BE49-F238E27FC236}">
                <a16:creationId xmlns:a16="http://schemas.microsoft.com/office/drawing/2014/main" id="{11D7C3EB-CCEB-E142-9753-8B2D75A0A80D}"/>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9" name="Straight Connector 19">
            <a:extLst>
              <a:ext uri="{FF2B5EF4-FFF2-40B4-BE49-F238E27FC236}">
                <a16:creationId xmlns:a16="http://schemas.microsoft.com/office/drawing/2014/main" id="{527C9F89-51CC-D243-9351-73AB081DB944}"/>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id="{F09EE119-6C80-E846-95F9-BB3907664128}"/>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a:extLst>
              <a:ext uri="{FF2B5EF4-FFF2-40B4-BE49-F238E27FC236}">
                <a16:creationId xmlns:a16="http://schemas.microsoft.com/office/drawing/2014/main" id="{6C0A681B-44BF-6A46-98D8-483EF13B9114}"/>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65A5D7C-EB12-9D4D-A99A-4B26C81B738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3" name="Straight Connector 59">
            <a:extLst>
              <a:ext uri="{FF2B5EF4-FFF2-40B4-BE49-F238E27FC236}">
                <a16:creationId xmlns:a16="http://schemas.microsoft.com/office/drawing/2014/main" id="{D4C3D74D-BE91-9547-ADCA-ACCE93C18789}"/>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20" name="Текст 35">
            <a:extLst>
              <a:ext uri="{FF2B5EF4-FFF2-40B4-BE49-F238E27FC236}">
                <a16:creationId xmlns:a16="http://schemas.microsoft.com/office/drawing/2014/main" id="{5812BF3C-1D24-3640-84D2-BFFCA525AE5F}"/>
              </a:ext>
            </a:extLst>
          </p:cNvPr>
          <p:cNvSpPr>
            <a:spLocks noGrp="1"/>
          </p:cNvSpPr>
          <p:nvPr>
            <p:ph type="body" sz="quarter" idx="16" hasCustomPrompt="1"/>
          </p:nvPr>
        </p:nvSpPr>
        <p:spPr>
          <a:xfrm>
            <a:off x="585897" y="5183249"/>
            <a:ext cx="3934345" cy="553998"/>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ru-RU" sz="1000" dirty="0">
                <a:latin typeface="HSE Sans" panose="02000000000000000000" pitchFamily="2" charset="0"/>
              </a:rPr>
              <a:t>Примечания, или любая другая пояснительная или дополнительная информация набираются шрифтом размером 10 </a:t>
            </a:r>
            <a:r>
              <a:rPr lang="en-GB" sz="1000" dirty="0" err="1">
                <a:latin typeface="HSE Sans" panose="02000000000000000000" pitchFamily="2" charset="0"/>
              </a:rPr>
              <a:t>pt</a:t>
            </a:r>
            <a:endParaRPr lang="ru-RU" sz="1000" dirty="0">
              <a:latin typeface="HSE Sans" panose="02000000000000000000" pitchFamily="2" charset="0"/>
            </a:endParaRPr>
          </a:p>
        </p:txBody>
      </p:sp>
      <p:sp>
        <p:nvSpPr>
          <p:cNvPr id="21" name="Диаграмма 7">
            <a:extLst>
              <a:ext uri="{FF2B5EF4-FFF2-40B4-BE49-F238E27FC236}">
                <a16:creationId xmlns:a16="http://schemas.microsoft.com/office/drawing/2014/main" id="{BCBBDD44-9DC9-F74E-979F-120A7BBD4EE1}"/>
              </a:ext>
            </a:extLst>
          </p:cNvPr>
          <p:cNvSpPr>
            <a:spLocks noGrp="1"/>
          </p:cNvSpPr>
          <p:nvPr>
            <p:ph type="chart" sz="quarter" idx="10"/>
          </p:nvPr>
        </p:nvSpPr>
        <p:spPr>
          <a:xfrm>
            <a:off x="5272097" y="1447790"/>
            <a:ext cx="6371768" cy="4289457"/>
          </a:xfrm>
          <a:prstGeom prst="rect">
            <a:avLst/>
          </a:prstGeom>
        </p:spPr>
        <p:txBody>
          <a:bodyPr/>
          <a:lstStyle/>
          <a:p>
            <a:endParaRPr lang="ru-RU"/>
          </a:p>
        </p:txBody>
      </p:sp>
      <p:sp>
        <p:nvSpPr>
          <p:cNvPr id="23" name="Текст 22">
            <a:extLst>
              <a:ext uri="{FF2B5EF4-FFF2-40B4-BE49-F238E27FC236}">
                <a16:creationId xmlns:a16="http://schemas.microsoft.com/office/drawing/2014/main" id="{7C68DF7B-E804-E44B-83DF-5DC36AF76F43}"/>
              </a:ext>
            </a:extLst>
          </p:cNvPr>
          <p:cNvSpPr>
            <a:spLocks noGrp="1"/>
          </p:cNvSpPr>
          <p:nvPr>
            <p:ph type="body" sz="quarter" idx="17" hasCustomPrompt="1"/>
          </p:nvPr>
        </p:nvSpPr>
        <p:spPr>
          <a:xfrm>
            <a:off x="585788" y="1447064"/>
            <a:ext cx="4322762" cy="703205"/>
          </a:xfrm>
          <a:prstGeom prst="rect">
            <a:avLst/>
          </a:prstGeom>
        </p:spPr>
        <p:txBody>
          <a:bodyPr>
            <a:noAutofit/>
          </a:bodyPr>
          <a:lstStyle>
            <a:lvl1pPr marL="0" indent="0">
              <a:buNone/>
              <a:defRPr sz="1600" b="0" i="0">
                <a:solidFill>
                  <a:srgbClr val="0E2D69"/>
                </a:solidFill>
                <a:latin typeface="HSE Sans" panose="02000000000000000000" pitchFamily="2" charset="0"/>
              </a:defRPr>
            </a:lvl1pPr>
            <a:lvl2pPr>
              <a:defRPr sz="1600" b="0" i="0">
                <a:solidFill>
                  <a:srgbClr val="0E2D69"/>
                </a:solidFill>
                <a:latin typeface="HSE Sans" panose="02000000000000000000" pitchFamily="2" charset="0"/>
              </a:defRPr>
            </a:lvl2pPr>
            <a:lvl3pPr>
              <a:defRPr sz="1600" b="0" i="0">
                <a:solidFill>
                  <a:srgbClr val="0E2D69"/>
                </a:solidFill>
                <a:latin typeface="HSE Sans" panose="02000000000000000000" pitchFamily="2" charset="0"/>
              </a:defRPr>
            </a:lvl3pPr>
            <a:lvl4pPr>
              <a:defRPr sz="1600" b="0" i="0">
                <a:solidFill>
                  <a:srgbClr val="0E2D69"/>
                </a:solidFill>
                <a:latin typeface="HSE Sans" panose="02000000000000000000" pitchFamily="2" charset="0"/>
              </a:defRPr>
            </a:lvl4pPr>
            <a:lvl5pPr>
              <a:defRPr sz="1600" b="0" i="0">
                <a:solidFill>
                  <a:srgbClr val="0E2D69"/>
                </a:solidFill>
                <a:latin typeface="HSE Sans" panose="02000000000000000000" pitchFamily="2" charset="0"/>
              </a:defRPr>
            </a:lvl5pPr>
          </a:lstStyle>
          <a:p>
            <a:r>
              <a:rPr lang="en-GB" sz="1600" dirty="0">
                <a:solidFill>
                  <a:srgbClr val="102D69"/>
                </a:solidFill>
                <a:latin typeface="HSE Sans" panose="02000000000000000000" pitchFamily="2" charset="0"/>
              </a:rPr>
              <a:t>Name of graph. Please note that table titles should be smaller than headlines (16 </a:t>
            </a:r>
            <a:r>
              <a:rPr lang="en-GB" sz="1600" dirty="0" err="1">
                <a:solidFill>
                  <a:srgbClr val="102D69"/>
                </a:solidFill>
                <a:latin typeface="HSE Sans" panose="02000000000000000000" pitchFamily="2" charset="0"/>
              </a:rPr>
              <a:t>pt</a:t>
            </a:r>
            <a:r>
              <a:rPr lang="en-GB" sz="1600" dirty="0">
                <a:solidFill>
                  <a:srgbClr val="102D69"/>
                </a:solidFill>
                <a:latin typeface="HSE Sans" panose="02000000000000000000" pitchFamily="2" charset="0"/>
              </a:rPr>
              <a:t>)</a:t>
            </a:r>
            <a:endParaRPr lang="ru-RU" sz="1600" dirty="0">
              <a:solidFill>
                <a:srgbClr val="102D69"/>
              </a:solidFill>
              <a:latin typeface="HSE Sans" panose="02000000000000000000" pitchFamily="2" charset="0"/>
            </a:endParaRPr>
          </a:p>
        </p:txBody>
      </p:sp>
      <p:sp>
        <p:nvSpPr>
          <p:cNvPr id="28" name="Текст 35">
            <a:extLst>
              <a:ext uri="{FF2B5EF4-FFF2-40B4-BE49-F238E27FC236}">
                <a16:creationId xmlns:a16="http://schemas.microsoft.com/office/drawing/2014/main" id="{89E931D8-2901-A54D-86EA-096E47B81880}"/>
              </a:ext>
            </a:extLst>
          </p:cNvPr>
          <p:cNvSpPr>
            <a:spLocks noGrp="1"/>
          </p:cNvSpPr>
          <p:nvPr>
            <p:ph type="body" sz="quarter" idx="12" hasCustomPrompt="1"/>
          </p:nvPr>
        </p:nvSpPr>
        <p:spPr>
          <a:xfrm>
            <a:off x="585898" y="2379663"/>
            <a:ext cx="4322531" cy="239937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GB" sz="1300" dirty="0">
                <a:latin typeface="HSE Sans" panose="02000000000000000000" pitchFamily="2" charset="0"/>
              </a:rPr>
              <a:t>Lorem ipsum </a:t>
            </a:r>
            <a:r>
              <a:rPr lang="en-GB" sz="1300" dirty="0" err="1">
                <a:latin typeface="HSE Sans" panose="02000000000000000000" pitchFamily="2" charset="0"/>
              </a:rPr>
              <a:t>dolor</a:t>
            </a:r>
            <a:r>
              <a:rPr lang="en-GB" sz="1300" dirty="0">
                <a:latin typeface="HSE Sans" panose="02000000000000000000" pitchFamily="2" charset="0"/>
              </a:rPr>
              <a:t> sit </a:t>
            </a:r>
            <a:r>
              <a:rPr lang="en-GB" sz="1300" dirty="0" err="1">
                <a:latin typeface="HSE Sans" panose="02000000000000000000" pitchFamily="2" charset="0"/>
              </a:rPr>
              <a:t>amet</a:t>
            </a:r>
            <a:r>
              <a:rPr lang="en-GB" sz="1300" dirty="0">
                <a:latin typeface="HSE Sans" panose="02000000000000000000" pitchFamily="2" charset="0"/>
              </a:rPr>
              <a:t>, </a:t>
            </a:r>
            <a:r>
              <a:rPr lang="en-GB" sz="1300" dirty="0" err="1">
                <a:latin typeface="HSE Sans" panose="02000000000000000000" pitchFamily="2" charset="0"/>
              </a:rPr>
              <a:t>consectetur</a:t>
            </a:r>
            <a:r>
              <a:rPr lang="en-GB" sz="1300" dirty="0">
                <a:latin typeface="HSE Sans" panose="02000000000000000000" pitchFamily="2" charset="0"/>
              </a:rPr>
              <a:t> </a:t>
            </a:r>
            <a:r>
              <a:rPr lang="en-GB" sz="1300" dirty="0" err="1">
                <a:latin typeface="HSE Sans" panose="02000000000000000000" pitchFamily="2" charset="0"/>
              </a:rPr>
              <a:t>adipiscing</a:t>
            </a:r>
            <a:r>
              <a:rPr lang="en-GB" sz="1300" dirty="0">
                <a:latin typeface="HSE Sans" panose="02000000000000000000" pitchFamily="2" charset="0"/>
              </a:rPr>
              <a:t> </a:t>
            </a:r>
            <a:r>
              <a:rPr lang="en-GB" sz="1300" dirty="0" err="1">
                <a:latin typeface="HSE Sans" panose="02000000000000000000" pitchFamily="2" charset="0"/>
              </a:rPr>
              <a:t>elit</a:t>
            </a:r>
            <a:r>
              <a:rPr lang="en-GB" sz="1300" dirty="0">
                <a:latin typeface="HSE Sans" panose="02000000000000000000" pitchFamily="2" charset="0"/>
              </a:rPr>
              <a:t>, </a:t>
            </a:r>
            <a:r>
              <a:rPr lang="en-GB" sz="1300" dirty="0" err="1">
                <a:latin typeface="HSE Sans" panose="02000000000000000000" pitchFamily="2" charset="0"/>
              </a:rPr>
              <a:t>sed</a:t>
            </a:r>
            <a:r>
              <a:rPr lang="en-GB" sz="1300" dirty="0">
                <a:latin typeface="HSE Sans" panose="02000000000000000000" pitchFamily="2" charset="0"/>
              </a:rPr>
              <a:t> do </a:t>
            </a:r>
            <a:r>
              <a:rPr lang="en-GB" sz="1300" dirty="0" err="1">
                <a:latin typeface="HSE Sans" panose="02000000000000000000" pitchFamily="2" charset="0"/>
              </a:rPr>
              <a:t>eiusmod</a:t>
            </a:r>
            <a:r>
              <a:rPr lang="en-GB" sz="1300" dirty="0">
                <a:latin typeface="HSE Sans" panose="02000000000000000000" pitchFamily="2" charset="0"/>
              </a:rPr>
              <a:t> </a:t>
            </a:r>
            <a:r>
              <a:rPr lang="en-GB" sz="1300" dirty="0" err="1">
                <a:latin typeface="HSE Sans" panose="02000000000000000000" pitchFamily="2" charset="0"/>
              </a:rPr>
              <a:t>tempor</a:t>
            </a:r>
            <a:r>
              <a:rPr lang="en-GB" sz="1300" dirty="0">
                <a:latin typeface="HSE Sans" panose="02000000000000000000" pitchFamily="2" charset="0"/>
              </a:rPr>
              <a:t> </a:t>
            </a:r>
            <a:r>
              <a:rPr lang="en-GB" sz="1300" dirty="0" err="1">
                <a:latin typeface="HSE Sans" panose="02000000000000000000" pitchFamily="2" charset="0"/>
              </a:rPr>
              <a:t>incididunt</a:t>
            </a:r>
            <a:r>
              <a:rPr lang="en-GB" sz="1300" dirty="0">
                <a:latin typeface="HSE Sans" panose="02000000000000000000" pitchFamily="2" charset="0"/>
              </a:rPr>
              <a:t>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labore</a:t>
            </a:r>
            <a:r>
              <a:rPr lang="en-GB" sz="1300" dirty="0">
                <a:latin typeface="HSE Sans" panose="02000000000000000000" pitchFamily="2" charset="0"/>
              </a:rPr>
              <a:t> et dolore magna </a:t>
            </a:r>
            <a:r>
              <a:rPr lang="en-GB" sz="1300" dirty="0" err="1">
                <a:latin typeface="HSE Sans" panose="02000000000000000000" pitchFamily="2" charset="0"/>
              </a:rPr>
              <a:t>aliqua</a:t>
            </a:r>
            <a:r>
              <a:rPr lang="en-GB" sz="1300" dirty="0">
                <a:latin typeface="HSE Sans" panose="02000000000000000000" pitchFamily="2" charset="0"/>
              </a:rPr>
              <a:t>. Ut </a:t>
            </a:r>
            <a:r>
              <a:rPr lang="en-GB" sz="1300" dirty="0" err="1">
                <a:latin typeface="HSE Sans" panose="02000000000000000000" pitchFamily="2" charset="0"/>
              </a:rPr>
              <a:t>enim</a:t>
            </a:r>
            <a:r>
              <a:rPr lang="en-GB" sz="1300" dirty="0">
                <a:latin typeface="HSE Sans" panose="02000000000000000000" pitchFamily="2" charset="0"/>
              </a:rPr>
              <a:t> ad minim </a:t>
            </a:r>
            <a:r>
              <a:rPr lang="en-GB" sz="1300" dirty="0" err="1">
                <a:latin typeface="HSE Sans" panose="02000000000000000000" pitchFamily="2" charset="0"/>
              </a:rPr>
              <a:t>veniam</a:t>
            </a:r>
            <a:r>
              <a:rPr lang="en-GB" sz="1300" dirty="0">
                <a:latin typeface="HSE Sans" panose="02000000000000000000" pitchFamily="2" charset="0"/>
              </a:rPr>
              <a:t>, </a:t>
            </a:r>
            <a:r>
              <a:rPr lang="en-GB" sz="1300" dirty="0" err="1">
                <a:latin typeface="HSE Sans" panose="02000000000000000000" pitchFamily="2" charset="0"/>
              </a:rPr>
              <a:t>quis</a:t>
            </a:r>
            <a:r>
              <a:rPr lang="en-GB" sz="1300" dirty="0">
                <a:latin typeface="HSE Sans" panose="02000000000000000000" pitchFamily="2" charset="0"/>
              </a:rPr>
              <a:t> </a:t>
            </a:r>
            <a:r>
              <a:rPr lang="en-GB" sz="1300" dirty="0" err="1">
                <a:latin typeface="HSE Sans" panose="02000000000000000000" pitchFamily="2" charset="0"/>
              </a:rPr>
              <a:t>nostrud</a:t>
            </a:r>
            <a:r>
              <a:rPr lang="en-GB" sz="1300" dirty="0">
                <a:latin typeface="HSE Sans" panose="02000000000000000000" pitchFamily="2" charset="0"/>
              </a:rPr>
              <a:t> exercitation </a:t>
            </a:r>
            <a:r>
              <a:rPr lang="en-GB" sz="1300" dirty="0" err="1">
                <a:latin typeface="HSE Sans" panose="02000000000000000000" pitchFamily="2" charset="0"/>
              </a:rPr>
              <a:t>ullamco</a:t>
            </a:r>
            <a:r>
              <a:rPr lang="en-GB" sz="1300" dirty="0">
                <a:latin typeface="HSE Sans" panose="02000000000000000000" pitchFamily="2" charset="0"/>
              </a:rPr>
              <a:t> </a:t>
            </a:r>
            <a:r>
              <a:rPr lang="en-GB" sz="1300" dirty="0" err="1">
                <a:latin typeface="HSE Sans" panose="02000000000000000000" pitchFamily="2" charset="0"/>
              </a:rPr>
              <a:t>laboris</a:t>
            </a:r>
            <a:r>
              <a:rPr lang="en-GB" sz="1300" dirty="0">
                <a:latin typeface="HSE Sans" panose="02000000000000000000" pitchFamily="2" charset="0"/>
              </a:rPr>
              <a:t> nisi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aliquip</a:t>
            </a:r>
            <a:r>
              <a:rPr lang="en-GB" sz="1300" dirty="0">
                <a:latin typeface="HSE Sans" panose="02000000000000000000" pitchFamily="2" charset="0"/>
              </a:rPr>
              <a:t> ex </a:t>
            </a:r>
            <a:r>
              <a:rPr lang="en-GB" sz="1300" dirty="0" err="1">
                <a:latin typeface="HSE Sans" panose="02000000000000000000" pitchFamily="2" charset="0"/>
              </a:rPr>
              <a:t>ea</a:t>
            </a:r>
            <a:r>
              <a:rPr lang="en-GB" sz="1300" dirty="0">
                <a:latin typeface="HSE Sans" panose="02000000000000000000" pitchFamily="2" charset="0"/>
              </a:rPr>
              <a:t> </a:t>
            </a:r>
            <a:r>
              <a:rPr lang="en-GB" sz="1300" dirty="0" err="1">
                <a:latin typeface="HSE Sans" panose="02000000000000000000" pitchFamily="2" charset="0"/>
              </a:rPr>
              <a:t>commodo</a:t>
            </a:r>
            <a:r>
              <a:rPr lang="en-GB" sz="1300" dirty="0">
                <a:latin typeface="HSE Sans" panose="02000000000000000000" pitchFamily="2" charset="0"/>
              </a:rPr>
              <a:t> </a:t>
            </a:r>
            <a:r>
              <a:rPr lang="en-GB" sz="1300" dirty="0" err="1">
                <a:latin typeface="HSE Sans" panose="02000000000000000000" pitchFamily="2" charset="0"/>
              </a:rPr>
              <a:t>consequat</a:t>
            </a:r>
            <a:r>
              <a:rPr lang="en-GB" sz="1300" dirty="0">
                <a:latin typeface="HSE Sans" panose="02000000000000000000" pitchFamily="2" charset="0"/>
              </a:rPr>
              <a:t>. Duis </a:t>
            </a:r>
            <a:r>
              <a:rPr lang="en-GB" sz="1300" dirty="0" err="1">
                <a:latin typeface="HSE Sans" panose="02000000000000000000" pitchFamily="2" charset="0"/>
              </a:rPr>
              <a:t>aute</a:t>
            </a:r>
            <a:r>
              <a:rPr lang="en-GB" sz="1300" dirty="0">
                <a:latin typeface="HSE Sans" panose="02000000000000000000" pitchFamily="2" charset="0"/>
              </a:rPr>
              <a:t> </a:t>
            </a:r>
            <a:r>
              <a:rPr lang="en-GB" sz="1300" dirty="0" err="1">
                <a:latin typeface="HSE Sans" panose="02000000000000000000" pitchFamily="2" charset="0"/>
              </a:rPr>
              <a:t>irure</a:t>
            </a:r>
            <a:r>
              <a:rPr lang="en-GB" sz="1300" dirty="0">
                <a:latin typeface="HSE Sans" panose="02000000000000000000" pitchFamily="2" charset="0"/>
              </a:rPr>
              <a:t> </a:t>
            </a:r>
            <a:r>
              <a:rPr lang="en-GB" sz="1300" dirty="0" err="1">
                <a:latin typeface="HSE Sans" panose="02000000000000000000" pitchFamily="2" charset="0"/>
              </a:rPr>
              <a:t>dolor</a:t>
            </a:r>
            <a:r>
              <a:rPr lang="en-GB" sz="1300" dirty="0">
                <a:latin typeface="HSE Sans" panose="02000000000000000000" pitchFamily="2" charset="0"/>
              </a:rPr>
              <a:t> in </a:t>
            </a:r>
            <a:r>
              <a:rPr lang="en-GB" sz="1300" dirty="0" err="1">
                <a:latin typeface="HSE Sans" panose="02000000000000000000" pitchFamily="2" charset="0"/>
              </a:rPr>
              <a:t>reprehenderit</a:t>
            </a:r>
            <a:r>
              <a:rPr lang="en-GB" sz="1300" dirty="0">
                <a:latin typeface="HSE Sans" panose="02000000000000000000" pitchFamily="2" charset="0"/>
              </a:rPr>
              <a:t> in </a:t>
            </a:r>
            <a:r>
              <a:rPr lang="en-GB" sz="1300" dirty="0" err="1">
                <a:latin typeface="HSE Sans" panose="02000000000000000000" pitchFamily="2" charset="0"/>
              </a:rPr>
              <a:t>voluptate</a:t>
            </a:r>
            <a:r>
              <a:rPr lang="en-GB" sz="1300" dirty="0">
                <a:latin typeface="HSE Sans" panose="02000000000000000000" pitchFamily="2" charset="0"/>
              </a:rPr>
              <a:t> </a:t>
            </a:r>
            <a:r>
              <a:rPr lang="en-GB" sz="1300" dirty="0" err="1">
                <a:latin typeface="HSE Sans" panose="02000000000000000000" pitchFamily="2" charset="0"/>
              </a:rPr>
              <a:t>velit</a:t>
            </a:r>
            <a:r>
              <a:rPr lang="en-GB" sz="1300" dirty="0">
                <a:latin typeface="HSE Sans" panose="02000000000000000000" pitchFamily="2" charset="0"/>
              </a:rPr>
              <a:t> </a:t>
            </a:r>
            <a:r>
              <a:rPr lang="en-GB" sz="1300" dirty="0" err="1">
                <a:latin typeface="HSE Sans" panose="02000000000000000000" pitchFamily="2" charset="0"/>
              </a:rPr>
              <a:t>esse</a:t>
            </a:r>
            <a:r>
              <a:rPr lang="en-GB" sz="1300" dirty="0">
                <a:latin typeface="HSE Sans" panose="02000000000000000000" pitchFamily="2" charset="0"/>
              </a:rPr>
              <a:t> </a:t>
            </a:r>
            <a:r>
              <a:rPr lang="en-GB" sz="1300" dirty="0" err="1">
                <a:latin typeface="HSE Sans" panose="02000000000000000000" pitchFamily="2" charset="0"/>
              </a:rPr>
              <a:t>cillum</a:t>
            </a:r>
            <a:r>
              <a:rPr lang="en-GB" sz="1300" dirty="0">
                <a:latin typeface="HSE Sans" panose="02000000000000000000" pitchFamily="2" charset="0"/>
              </a:rPr>
              <a:t> dolore </a:t>
            </a:r>
            <a:r>
              <a:rPr lang="en-GB" sz="1300" dirty="0" err="1">
                <a:latin typeface="HSE Sans" panose="02000000000000000000" pitchFamily="2" charset="0"/>
              </a:rPr>
              <a:t>eu</a:t>
            </a:r>
            <a:r>
              <a:rPr lang="en-GB" sz="1300" dirty="0">
                <a:latin typeface="HSE Sans" panose="02000000000000000000" pitchFamily="2" charset="0"/>
              </a:rPr>
              <a:t> </a:t>
            </a:r>
            <a:r>
              <a:rPr lang="en-GB" sz="1300" dirty="0" err="1">
                <a:latin typeface="HSE Sans" panose="02000000000000000000" pitchFamily="2" charset="0"/>
              </a:rPr>
              <a:t>fugiat</a:t>
            </a:r>
            <a:r>
              <a:rPr lang="en-GB" sz="1300" dirty="0">
                <a:latin typeface="HSE Sans" panose="02000000000000000000" pitchFamily="2" charset="0"/>
              </a:rPr>
              <a:t> </a:t>
            </a:r>
            <a:r>
              <a:rPr lang="en-GB" sz="1300" dirty="0" err="1">
                <a:latin typeface="HSE Sans" panose="02000000000000000000" pitchFamily="2" charset="0"/>
              </a:rPr>
              <a:t>nulla</a:t>
            </a:r>
            <a:r>
              <a:rPr lang="en-GB" sz="1300" dirty="0">
                <a:latin typeface="HSE Sans" panose="02000000000000000000" pitchFamily="2" charset="0"/>
              </a:rPr>
              <a:t> </a:t>
            </a:r>
            <a:r>
              <a:rPr lang="en-GB" sz="1300" dirty="0" err="1">
                <a:latin typeface="HSE Sans" panose="02000000000000000000" pitchFamily="2" charset="0"/>
              </a:rPr>
              <a:t>pariatur</a:t>
            </a:r>
            <a:r>
              <a:rPr lang="en-GB" sz="1300" dirty="0">
                <a:latin typeface="HSE Sans" panose="02000000000000000000" pitchFamily="2" charset="0"/>
              </a:rPr>
              <a:t>. </a:t>
            </a:r>
            <a:r>
              <a:rPr lang="en-GB" sz="1300" dirty="0" err="1">
                <a:latin typeface="HSE Sans" panose="02000000000000000000" pitchFamily="2" charset="0"/>
              </a:rPr>
              <a:t>Excepteur</a:t>
            </a:r>
            <a:r>
              <a:rPr lang="en-GB" sz="1300" dirty="0">
                <a:latin typeface="HSE Sans" panose="02000000000000000000" pitchFamily="2" charset="0"/>
              </a:rPr>
              <a:t> </a:t>
            </a:r>
            <a:r>
              <a:rPr lang="en-GB" sz="1300" dirty="0" err="1">
                <a:latin typeface="HSE Sans" panose="02000000000000000000" pitchFamily="2" charset="0"/>
              </a:rPr>
              <a:t>sint</a:t>
            </a:r>
            <a:r>
              <a:rPr lang="en-GB" sz="1300" dirty="0">
                <a:latin typeface="HSE Sans" panose="02000000000000000000" pitchFamily="2" charset="0"/>
              </a:rPr>
              <a:t> </a:t>
            </a:r>
            <a:r>
              <a:rPr lang="en-GB" sz="1300" dirty="0" err="1">
                <a:latin typeface="HSE Sans" panose="02000000000000000000" pitchFamily="2" charset="0"/>
              </a:rPr>
              <a:t>occaecat</a:t>
            </a:r>
            <a:r>
              <a:rPr lang="en-GB" sz="1300" dirty="0">
                <a:latin typeface="HSE Sans" panose="02000000000000000000" pitchFamily="2" charset="0"/>
              </a:rPr>
              <a:t> </a:t>
            </a:r>
            <a:r>
              <a:rPr lang="en-GB" sz="1300" dirty="0" err="1">
                <a:latin typeface="HSE Sans" panose="02000000000000000000" pitchFamily="2" charset="0"/>
              </a:rPr>
              <a:t>cupidatat</a:t>
            </a:r>
            <a:r>
              <a:rPr lang="en-GB" sz="1300" dirty="0">
                <a:latin typeface="HSE Sans" panose="02000000000000000000" pitchFamily="2" charset="0"/>
              </a:rPr>
              <a:t> non </a:t>
            </a:r>
            <a:r>
              <a:rPr lang="en-GB" sz="1300" dirty="0" err="1">
                <a:latin typeface="HSE Sans" panose="02000000000000000000" pitchFamily="2" charset="0"/>
              </a:rPr>
              <a:t>proident</a:t>
            </a:r>
            <a:r>
              <a:rPr lang="en-GB" sz="1300" dirty="0">
                <a:latin typeface="HSE Sans" panose="02000000000000000000" pitchFamily="2" charset="0"/>
              </a:rPr>
              <a:t>, sunt in culpa qui </a:t>
            </a:r>
            <a:r>
              <a:rPr lang="en-GB" sz="1300" dirty="0" err="1">
                <a:latin typeface="HSE Sans" panose="02000000000000000000" pitchFamily="2" charset="0"/>
              </a:rPr>
              <a:t>officia</a:t>
            </a:r>
            <a:r>
              <a:rPr lang="en-GB" sz="1300" dirty="0">
                <a:latin typeface="HSE Sans" panose="02000000000000000000" pitchFamily="2" charset="0"/>
              </a:rPr>
              <a:t> </a:t>
            </a:r>
            <a:r>
              <a:rPr lang="en-GB" sz="1300" dirty="0" err="1">
                <a:latin typeface="HSE Sans" panose="02000000000000000000" pitchFamily="2" charset="0"/>
              </a:rPr>
              <a:t>deserunt</a:t>
            </a:r>
            <a:r>
              <a:rPr lang="en-GB" sz="1300" dirty="0">
                <a:latin typeface="HSE Sans" panose="02000000000000000000" pitchFamily="2" charset="0"/>
              </a:rPr>
              <a:t> </a:t>
            </a:r>
            <a:r>
              <a:rPr lang="en-GB" sz="1300" dirty="0" err="1">
                <a:latin typeface="HSE Sans" panose="02000000000000000000" pitchFamily="2" charset="0"/>
              </a:rPr>
              <a:t>mollit</a:t>
            </a:r>
            <a:r>
              <a:rPr lang="en-GB" sz="1300" dirty="0">
                <a:latin typeface="HSE Sans" panose="02000000000000000000" pitchFamily="2" charset="0"/>
              </a:rPr>
              <a:t> </a:t>
            </a:r>
            <a:r>
              <a:rPr lang="en-GB" sz="1300" dirty="0" err="1">
                <a:latin typeface="HSE Sans" panose="02000000000000000000" pitchFamily="2" charset="0"/>
              </a:rPr>
              <a:t>anim</a:t>
            </a:r>
            <a:r>
              <a:rPr lang="en-GB" sz="1300" dirty="0">
                <a:latin typeface="HSE Sans" panose="02000000000000000000" pitchFamily="2" charset="0"/>
              </a:rPr>
              <a:t> id </a:t>
            </a:r>
            <a:r>
              <a:rPr lang="en-GB" sz="1300" dirty="0" err="1">
                <a:latin typeface="HSE Sans" panose="02000000000000000000" pitchFamily="2" charset="0"/>
              </a:rPr>
              <a:t>est</a:t>
            </a:r>
            <a:r>
              <a:rPr lang="en-GB" sz="1300" dirty="0">
                <a:latin typeface="HSE Sans" panose="02000000000000000000" pitchFamily="2" charset="0"/>
              </a:rPr>
              <a:t> </a:t>
            </a:r>
            <a:r>
              <a:rPr lang="en-GB" sz="1300" dirty="0" err="1">
                <a:latin typeface="HSE Sans" panose="02000000000000000000" pitchFamily="2" charset="0"/>
              </a:rPr>
              <a:t>laborum</a:t>
            </a:r>
            <a:r>
              <a:rPr lang="en-GB" sz="1300" dirty="0">
                <a:latin typeface="HSE Sans" panose="02000000000000000000" pitchFamily="2" charset="0"/>
              </a:rPr>
              <a:t>.</a:t>
            </a:r>
            <a:endParaRPr lang="ru-RU" sz="1300" dirty="0">
              <a:latin typeface="HSE Sans" panose="02000000000000000000" pitchFamily="2" charset="0"/>
            </a:endParaRPr>
          </a:p>
        </p:txBody>
      </p:sp>
      <p:sp>
        <p:nvSpPr>
          <p:cNvPr id="16" name="Текст 37">
            <a:extLst>
              <a:ext uri="{FF2B5EF4-FFF2-40B4-BE49-F238E27FC236}">
                <a16:creationId xmlns:a16="http://schemas.microsoft.com/office/drawing/2014/main" id="{EB05FE86-9EEC-B64C-A6A4-0EF1E57F548F}"/>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8" name="Текст 39">
            <a:extLst>
              <a:ext uri="{FF2B5EF4-FFF2-40B4-BE49-F238E27FC236}">
                <a16:creationId xmlns:a16="http://schemas.microsoft.com/office/drawing/2014/main" id="{897B1CBC-D3E1-5F42-9E46-5C5D5982A1A4}"/>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9" name="Текст 39">
            <a:extLst>
              <a:ext uri="{FF2B5EF4-FFF2-40B4-BE49-F238E27FC236}">
                <a16:creationId xmlns:a16="http://schemas.microsoft.com/office/drawing/2014/main" id="{364269E6-245A-D54E-A8AD-14E29A03FAC1}"/>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76488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Цифры">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4" descr="Icon&#10;&#10;Description automatically generated">
            <a:extLst>
              <a:ext uri="{FF2B5EF4-FFF2-40B4-BE49-F238E27FC236}">
                <a16:creationId xmlns:a16="http://schemas.microsoft.com/office/drawing/2014/main" id="{E9A64721-E55E-8749-B29E-51DD8955936F}"/>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7" name="Straight Connector 19">
            <a:extLst>
              <a:ext uri="{FF2B5EF4-FFF2-40B4-BE49-F238E27FC236}">
                <a16:creationId xmlns:a16="http://schemas.microsoft.com/office/drawing/2014/main" id="{B0C162B7-B84F-874A-960E-31F512518C6E}"/>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8" name="Straight Connector 21">
            <a:extLst>
              <a:ext uri="{FF2B5EF4-FFF2-40B4-BE49-F238E27FC236}">
                <a16:creationId xmlns:a16="http://schemas.microsoft.com/office/drawing/2014/main" id="{1CB321BB-9FE3-294F-85D8-AA7DC75CA4AF}"/>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5">
            <a:extLst>
              <a:ext uri="{FF2B5EF4-FFF2-40B4-BE49-F238E27FC236}">
                <a16:creationId xmlns:a16="http://schemas.microsoft.com/office/drawing/2014/main" id="{0A610A45-8712-8A45-AFB3-931CF468EC32}"/>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0460EF6-ECAD-8941-8132-1B3E005D606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1" name="Straight Connector 59">
            <a:extLst>
              <a:ext uri="{FF2B5EF4-FFF2-40B4-BE49-F238E27FC236}">
                <a16:creationId xmlns:a16="http://schemas.microsoft.com/office/drawing/2014/main" id="{41AE56A2-5FAA-FD44-AE1A-338E1E304184}"/>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Заголовок 31">
            <a:extLst>
              <a:ext uri="{FF2B5EF4-FFF2-40B4-BE49-F238E27FC236}">
                <a16:creationId xmlns:a16="http://schemas.microsoft.com/office/drawing/2014/main" id="{3B28B62E-5EE9-834C-9BB6-BD66079B8164}"/>
              </a:ext>
            </a:extLst>
          </p:cNvPr>
          <p:cNvSpPr>
            <a:spLocks noGrp="1"/>
          </p:cNvSpPr>
          <p:nvPr>
            <p:ph type="title" hasCustomPrompt="1"/>
          </p:nvPr>
        </p:nvSpPr>
        <p:spPr>
          <a:xfrm>
            <a:off x="585897" y="1447790"/>
            <a:ext cx="11057955"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24" name="Текст 35">
            <a:extLst>
              <a:ext uri="{FF2B5EF4-FFF2-40B4-BE49-F238E27FC236}">
                <a16:creationId xmlns:a16="http://schemas.microsoft.com/office/drawing/2014/main" id="{621215DE-C1FD-2B4C-B236-AF679CF906BE}"/>
              </a:ext>
            </a:extLst>
          </p:cNvPr>
          <p:cNvSpPr>
            <a:spLocks noGrp="1"/>
          </p:cNvSpPr>
          <p:nvPr>
            <p:ph type="body" sz="quarter" idx="12" hasCustomPrompt="1"/>
          </p:nvPr>
        </p:nvSpPr>
        <p:spPr>
          <a:xfrm>
            <a:off x="575076" y="4103994"/>
            <a:ext cx="2758143" cy="156966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300" dirty="0">
                <a:latin typeface="HSE Sans" panose="02000000000000000000" pitchFamily="2" charset="0"/>
              </a:rPr>
              <a:t>If you don’t have too much data, don’t worry. Provide several large figures with concise information explaining the figures. This can help you to present your data correctly and with some style.</a:t>
            </a:r>
            <a:endParaRPr lang="ru-RU" sz="1300" dirty="0">
              <a:latin typeface="HSE Sans" panose="02000000000000000000" pitchFamily="2" charset="0"/>
            </a:endParaRPr>
          </a:p>
        </p:txBody>
      </p:sp>
      <p:sp>
        <p:nvSpPr>
          <p:cNvPr id="25" name="Текст 35">
            <a:extLst>
              <a:ext uri="{FF2B5EF4-FFF2-40B4-BE49-F238E27FC236}">
                <a16:creationId xmlns:a16="http://schemas.microsoft.com/office/drawing/2014/main" id="{8BC2F90D-0CE0-574C-A7C1-EAA3E6F1AB56}"/>
              </a:ext>
            </a:extLst>
          </p:cNvPr>
          <p:cNvSpPr>
            <a:spLocks noGrp="1"/>
          </p:cNvSpPr>
          <p:nvPr>
            <p:ph type="body" sz="quarter" idx="16" hasCustomPrompt="1"/>
          </p:nvPr>
        </p:nvSpPr>
        <p:spPr>
          <a:xfrm>
            <a:off x="4047007" y="4103994"/>
            <a:ext cx="2757612" cy="156966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300" dirty="0">
                <a:latin typeface="HSE Sans" panose="02000000000000000000" pitchFamily="2" charset="0"/>
              </a:rPr>
              <a:t>If you don’t have too much data, don’t worry. Provide several large figures with concise information explaining the figures. This can help you to present your data correctly and with some style.</a:t>
            </a:r>
            <a:endParaRPr lang="ru-RU" sz="1300" dirty="0">
              <a:latin typeface="HSE Sans" panose="02000000000000000000" pitchFamily="2" charset="0"/>
            </a:endParaRPr>
          </a:p>
        </p:txBody>
      </p:sp>
      <p:sp>
        <p:nvSpPr>
          <p:cNvPr id="26" name="Текст 35">
            <a:extLst>
              <a:ext uri="{FF2B5EF4-FFF2-40B4-BE49-F238E27FC236}">
                <a16:creationId xmlns:a16="http://schemas.microsoft.com/office/drawing/2014/main" id="{239E188B-2696-8A48-9F8A-36223EEF61E9}"/>
              </a:ext>
            </a:extLst>
          </p:cNvPr>
          <p:cNvSpPr>
            <a:spLocks noGrp="1"/>
          </p:cNvSpPr>
          <p:nvPr>
            <p:ph type="body" sz="quarter" idx="17" hasCustomPrompt="1"/>
          </p:nvPr>
        </p:nvSpPr>
        <p:spPr>
          <a:xfrm>
            <a:off x="7518938" y="4103994"/>
            <a:ext cx="2757612" cy="156966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300" dirty="0">
                <a:latin typeface="HSE Sans" panose="02000000000000000000" pitchFamily="2" charset="0"/>
              </a:rPr>
              <a:t>If you don’t have too much data, don’t worry. Provide several large figures with concise information explaining the figures. This can help you to present your data correctly and with some style.</a:t>
            </a:r>
            <a:endParaRPr lang="ru-RU" sz="1300" dirty="0">
              <a:latin typeface="HSE Sans" panose="02000000000000000000" pitchFamily="2" charset="0"/>
            </a:endParaRPr>
          </a:p>
        </p:txBody>
      </p:sp>
      <p:sp>
        <p:nvSpPr>
          <p:cNvPr id="28" name="Текст 27">
            <a:extLst>
              <a:ext uri="{FF2B5EF4-FFF2-40B4-BE49-F238E27FC236}">
                <a16:creationId xmlns:a16="http://schemas.microsoft.com/office/drawing/2014/main" id="{379BF4C6-F899-294C-B88E-8363AFBEEC2A}"/>
              </a:ext>
            </a:extLst>
          </p:cNvPr>
          <p:cNvSpPr>
            <a:spLocks noGrp="1"/>
          </p:cNvSpPr>
          <p:nvPr>
            <p:ph type="body" sz="quarter" idx="18" hasCustomPrompt="1"/>
          </p:nvPr>
        </p:nvSpPr>
        <p:spPr>
          <a:xfrm>
            <a:off x="575076" y="2710235"/>
            <a:ext cx="2758143" cy="1164116"/>
          </a:xfrm>
          <a:prstGeom prst="rect">
            <a:avLst/>
          </a:prstGeom>
        </p:spPr>
        <p:txBody>
          <a:bodyPr lIns="0" tIns="0" rIns="0" bIns="0">
            <a:noAutofit/>
          </a:bodyPr>
          <a:lstStyle>
            <a:lvl1pPr marL="0" indent="0">
              <a:buNone/>
              <a:defRPr sz="9600">
                <a:latin typeface="HSE Sans" panose="02000000000000000000" pitchFamily="2" charset="0"/>
              </a:defRPr>
            </a:lvl1pPr>
            <a:lvl2pPr>
              <a:defRPr sz="9600">
                <a:latin typeface="HSE Sans" panose="02000000000000000000" pitchFamily="2" charset="0"/>
              </a:defRPr>
            </a:lvl2pPr>
            <a:lvl3pPr>
              <a:defRPr sz="9600">
                <a:latin typeface="HSE Sans" panose="02000000000000000000" pitchFamily="2" charset="0"/>
              </a:defRPr>
            </a:lvl3pPr>
            <a:lvl4pPr>
              <a:defRPr sz="9600">
                <a:latin typeface="HSE Sans" panose="02000000000000000000" pitchFamily="2" charset="0"/>
              </a:defRPr>
            </a:lvl4pPr>
            <a:lvl5pPr>
              <a:defRPr sz="9600">
                <a:latin typeface="HSE Sans" panose="02000000000000000000" pitchFamily="2" charset="0"/>
              </a:defRPr>
            </a:lvl5pPr>
          </a:lstStyle>
          <a:p>
            <a:pPr lvl="0"/>
            <a:r>
              <a:rPr lang="ru-RU" sz="9600" dirty="0">
                <a:solidFill>
                  <a:srgbClr val="102D69"/>
                </a:solidFill>
                <a:latin typeface="HSE Sans" panose="02000000000000000000" pitchFamily="2" charset="0"/>
              </a:rPr>
              <a:t>152</a:t>
            </a:r>
            <a:endParaRPr lang="ru-RU" dirty="0"/>
          </a:p>
        </p:txBody>
      </p:sp>
      <p:sp>
        <p:nvSpPr>
          <p:cNvPr id="29" name="Текст 27">
            <a:extLst>
              <a:ext uri="{FF2B5EF4-FFF2-40B4-BE49-F238E27FC236}">
                <a16:creationId xmlns:a16="http://schemas.microsoft.com/office/drawing/2014/main" id="{DE7F352B-F6D9-B545-A835-443A55956E74}"/>
              </a:ext>
            </a:extLst>
          </p:cNvPr>
          <p:cNvSpPr>
            <a:spLocks noGrp="1"/>
          </p:cNvSpPr>
          <p:nvPr>
            <p:ph type="body" sz="quarter" idx="19" hasCustomPrompt="1"/>
          </p:nvPr>
        </p:nvSpPr>
        <p:spPr>
          <a:xfrm>
            <a:off x="4047007" y="2710235"/>
            <a:ext cx="2758143" cy="1164116"/>
          </a:xfrm>
          <a:prstGeom prst="rect">
            <a:avLst/>
          </a:prstGeom>
        </p:spPr>
        <p:txBody>
          <a:bodyPr lIns="0" tIns="0" rIns="0" bIns="0">
            <a:noAutofit/>
          </a:bodyPr>
          <a:lstStyle>
            <a:lvl1pPr marL="0" indent="0">
              <a:buNone/>
              <a:defRPr sz="9600">
                <a:latin typeface="HSE Sans" panose="02000000000000000000" pitchFamily="2" charset="0"/>
              </a:defRPr>
            </a:lvl1pPr>
            <a:lvl2pPr>
              <a:defRPr sz="9600">
                <a:latin typeface="HSE Sans" panose="02000000000000000000" pitchFamily="2" charset="0"/>
              </a:defRPr>
            </a:lvl2pPr>
            <a:lvl3pPr>
              <a:defRPr sz="9600">
                <a:latin typeface="HSE Sans" panose="02000000000000000000" pitchFamily="2" charset="0"/>
              </a:defRPr>
            </a:lvl3pPr>
            <a:lvl4pPr>
              <a:defRPr sz="9600">
                <a:latin typeface="HSE Sans" panose="02000000000000000000" pitchFamily="2" charset="0"/>
              </a:defRPr>
            </a:lvl4pPr>
            <a:lvl5pPr>
              <a:defRPr sz="9600">
                <a:latin typeface="HSE Sans" panose="02000000000000000000" pitchFamily="2" charset="0"/>
              </a:defRPr>
            </a:lvl5pPr>
          </a:lstStyle>
          <a:p>
            <a:pPr lvl="0"/>
            <a:r>
              <a:rPr lang="ru-RU" sz="9600" dirty="0">
                <a:solidFill>
                  <a:srgbClr val="102D69"/>
                </a:solidFill>
                <a:latin typeface="HSE Sans" panose="02000000000000000000" pitchFamily="2" charset="0"/>
              </a:rPr>
              <a:t>95</a:t>
            </a:r>
            <a:endParaRPr lang="ru-RU" dirty="0"/>
          </a:p>
        </p:txBody>
      </p:sp>
      <p:sp>
        <p:nvSpPr>
          <p:cNvPr id="30" name="Текст 27">
            <a:extLst>
              <a:ext uri="{FF2B5EF4-FFF2-40B4-BE49-F238E27FC236}">
                <a16:creationId xmlns:a16="http://schemas.microsoft.com/office/drawing/2014/main" id="{D1D5AF9F-C1B0-7842-8789-1DB8963D981B}"/>
              </a:ext>
            </a:extLst>
          </p:cNvPr>
          <p:cNvSpPr>
            <a:spLocks noGrp="1"/>
          </p:cNvSpPr>
          <p:nvPr>
            <p:ph type="body" sz="quarter" idx="20" hasCustomPrompt="1"/>
          </p:nvPr>
        </p:nvSpPr>
        <p:spPr>
          <a:xfrm>
            <a:off x="7518938" y="2710235"/>
            <a:ext cx="2758143" cy="1164116"/>
          </a:xfrm>
          <a:prstGeom prst="rect">
            <a:avLst/>
          </a:prstGeom>
        </p:spPr>
        <p:txBody>
          <a:bodyPr lIns="0" tIns="0" rIns="0" bIns="0">
            <a:noAutofit/>
          </a:bodyPr>
          <a:lstStyle>
            <a:lvl1pPr marL="0" indent="0">
              <a:buNone/>
              <a:defRPr sz="9600">
                <a:latin typeface="HSE Sans" panose="02000000000000000000" pitchFamily="2" charset="0"/>
              </a:defRPr>
            </a:lvl1pPr>
            <a:lvl2pPr>
              <a:defRPr sz="9600">
                <a:latin typeface="HSE Sans" panose="02000000000000000000" pitchFamily="2" charset="0"/>
              </a:defRPr>
            </a:lvl2pPr>
            <a:lvl3pPr>
              <a:defRPr sz="9600">
                <a:latin typeface="HSE Sans" panose="02000000000000000000" pitchFamily="2" charset="0"/>
              </a:defRPr>
            </a:lvl3pPr>
            <a:lvl4pPr>
              <a:defRPr sz="9600">
                <a:latin typeface="HSE Sans" panose="02000000000000000000" pitchFamily="2" charset="0"/>
              </a:defRPr>
            </a:lvl4pPr>
            <a:lvl5pPr>
              <a:defRPr sz="9600">
                <a:latin typeface="HSE Sans" panose="02000000000000000000" pitchFamily="2" charset="0"/>
              </a:defRPr>
            </a:lvl5pPr>
          </a:lstStyle>
          <a:p>
            <a:pPr lvl="0"/>
            <a:r>
              <a:rPr lang="ru-RU" sz="9600" dirty="0">
                <a:solidFill>
                  <a:srgbClr val="102D69"/>
                </a:solidFill>
                <a:latin typeface="HSE Sans" panose="02000000000000000000" pitchFamily="2" charset="0"/>
              </a:rPr>
              <a:t>284</a:t>
            </a:r>
            <a:endParaRPr lang="ru-RU" dirty="0"/>
          </a:p>
        </p:txBody>
      </p:sp>
      <p:sp>
        <p:nvSpPr>
          <p:cNvPr id="18" name="Текст 37">
            <a:extLst>
              <a:ext uri="{FF2B5EF4-FFF2-40B4-BE49-F238E27FC236}">
                <a16:creationId xmlns:a16="http://schemas.microsoft.com/office/drawing/2014/main" id="{37B4962B-A5BA-AB4F-AFB3-5BF3A0AD0352}"/>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9" name="Текст 39">
            <a:extLst>
              <a:ext uri="{FF2B5EF4-FFF2-40B4-BE49-F238E27FC236}">
                <a16:creationId xmlns:a16="http://schemas.microsoft.com/office/drawing/2014/main" id="{78AD85C2-6CFD-A94C-8134-2B3392A33196}"/>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0" name="Текст 39">
            <a:extLst>
              <a:ext uri="{FF2B5EF4-FFF2-40B4-BE49-F238E27FC236}">
                <a16:creationId xmlns:a16="http://schemas.microsoft.com/office/drawing/2014/main" id="{C50CF571-E523-5440-B1C9-D74160206AED}"/>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2057052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Таблица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5425806-16DD-844E-927C-26E7143A9ED8}"/>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6" name="Straight Connector 19">
            <a:extLst>
              <a:ext uri="{FF2B5EF4-FFF2-40B4-BE49-F238E27FC236}">
                <a16:creationId xmlns:a16="http://schemas.microsoft.com/office/drawing/2014/main" id="{479746FF-3282-DF46-9D7C-D80431604A55}"/>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id="{51B44297-B0E7-D74D-B291-D39A0D468B42}"/>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8" name="Straight Connector 25">
            <a:extLst>
              <a:ext uri="{FF2B5EF4-FFF2-40B4-BE49-F238E27FC236}">
                <a16:creationId xmlns:a16="http://schemas.microsoft.com/office/drawing/2014/main" id="{0EA4A057-F0CB-E04F-B472-4A1ABFB64C66}"/>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64502F5-56EE-354B-A3B1-E79F8B005172}"/>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0" name="Straight Connector 59">
            <a:extLst>
              <a:ext uri="{FF2B5EF4-FFF2-40B4-BE49-F238E27FC236}">
                <a16:creationId xmlns:a16="http://schemas.microsoft.com/office/drawing/2014/main" id="{A80E0956-5C10-CC40-A426-CBD2E0C4158E}"/>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5" name="Текст 22">
            <a:extLst>
              <a:ext uri="{FF2B5EF4-FFF2-40B4-BE49-F238E27FC236}">
                <a16:creationId xmlns:a16="http://schemas.microsoft.com/office/drawing/2014/main" id="{51340CB4-0355-3640-A212-F684523CDCCF}"/>
              </a:ext>
            </a:extLst>
          </p:cNvPr>
          <p:cNvSpPr>
            <a:spLocks noGrp="1"/>
          </p:cNvSpPr>
          <p:nvPr>
            <p:ph type="body" sz="quarter" idx="17" hasCustomPrompt="1"/>
          </p:nvPr>
        </p:nvSpPr>
        <p:spPr>
          <a:xfrm>
            <a:off x="585787" y="1447065"/>
            <a:ext cx="11058065" cy="307778"/>
          </a:xfrm>
          <a:prstGeom prst="rect">
            <a:avLst/>
          </a:prstGeom>
        </p:spPr>
        <p:txBody>
          <a:bodyPr lIns="0" tIns="0" rIns="0" bIns="0">
            <a:noAutofit/>
          </a:bodyPr>
          <a:lstStyle>
            <a:lvl1pPr marL="0" indent="0">
              <a:buNone/>
              <a:defRPr sz="1600" b="0" i="0">
                <a:solidFill>
                  <a:srgbClr val="0E2D69"/>
                </a:solidFill>
                <a:latin typeface="HSE Sans" panose="02000000000000000000" pitchFamily="2" charset="0"/>
              </a:defRPr>
            </a:lvl1pPr>
            <a:lvl2pPr>
              <a:defRPr sz="1600" b="0" i="0">
                <a:solidFill>
                  <a:srgbClr val="0E2D69"/>
                </a:solidFill>
                <a:latin typeface="HSE Sans" panose="02000000000000000000" pitchFamily="2" charset="0"/>
              </a:defRPr>
            </a:lvl2pPr>
            <a:lvl3pPr>
              <a:defRPr sz="1600" b="0" i="0">
                <a:solidFill>
                  <a:srgbClr val="0E2D69"/>
                </a:solidFill>
                <a:latin typeface="HSE Sans" panose="02000000000000000000" pitchFamily="2" charset="0"/>
              </a:defRPr>
            </a:lvl3pPr>
            <a:lvl4pPr>
              <a:defRPr sz="1600" b="0" i="0">
                <a:solidFill>
                  <a:srgbClr val="0E2D69"/>
                </a:solidFill>
                <a:latin typeface="HSE Sans" panose="02000000000000000000" pitchFamily="2" charset="0"/>
              </a:defRPr>
            </a:lvl4pPr>
            <a:lvl5pPr>
              <a:defRPr sz="1600" b="0" i="0">
                <a:solidFill>
                  <a:srgbClr val="0E2D69"/>
                </a:solidFill>
                <a:latin typeface="HSE Sans" panose="02000000000000000000" pitchFamily="2" charset="0"/>
              </a:defRPr>
            </a:lvl5pPr>
          </a:lstStyle>
          <a:p>
            <a:r>
              <a:rPr lang="en-US" sz="1600" dirty="0">
                <a:solidFill>
                  <a:srgbClr val="102D69"/>
                </a:solidFill>
                <a:latin typeface="HSE Sans" panose="02000000000000000000" pitchFamily="2" charset="0"/>
              </a:rPr>
              <a:t>Name of table</a:t>
            </a:r>
            <a:r>
              <a:rPr lang="ru-RU" sz="1600" dirty="0">
                <a:solidFill>
                  <a:srgbClr val="102D69"/>
                </a:solidFill>
                <a:latin typeface="HSE Sans" panose="02000000000000000000" pitchFamily="2" charset="0"/>
              </a:rPr>
              <a:t>. </a:t>
            </a:r>
            <a:r>
              <a:rPr lang="en-US" sz="1600" dirty="0">
                <a:solidFill>
                  <a:srgbClr val="102D69"/>
                </a:solidFill>
                <a:latin typeface="HSE Sans" panose="02000000000000000000" pitchFamily="2" charset="0"/>
              </a:rPr>
              <a:t>Please note that the name of the table should be smaller than headlines (16 </a:t>
            </a:r>
            <a:r>
              <a:rPr lang="en-US" sz="1600" dirty="0" err="1">
                <a:solidFill>
                  <a:srgbClr val="102D69"/>
                </a:solidFill>
                <a:latin typeface="HSE Sans" panose="02000000000000000000" pitchFamily="2" charset="0"/>
              </a:rPr>
              <a:t>pt</a:t>
            </a:r>
            <a:r>
              <a:rPr lang="en-US" sz="1600" dirty="0">
                <a:solidFill>
                  <a:srgbClr val="102D69"/>
                </a:solidFill>
                <a:latin typeface="HSE Sans" panose="02000000000000000000" pitchFamily="2" charset="0"/>
              </a:rPr>
              <a:t>)</a:t>
            </a:r>
            <a:endParaRPr lang="ru-RU" sz="1600" dirty="0">
              <a:solidFill>
                <a:srgbClr val="102D69"/>
              </a:solidFill>
              <a:latin typeface="HSE Sans" panose="02000000000000000000" pitchFamily="2" charset="0"/>
            </a:endParaRPr>
          </a:p>
        </p:txBody>
      </p:sp>
      <p:sp>
        <p:nvSpPr>
          <p:cNvPr id="17" name="Текст 16">
            <a:extLst>
              <a:ext uri="{FF2B5EF4-FFF2-40B4-BE49-F238E27FC236}">
                <a16:creationId xmlns:a16="http://schemas.microsoft.com/office/drawing/2014/main" id="{8C6F2EA4-CEDC-324C-9C06-8713118041EB}"/>
              </a:ext>
            </a:extLst>
          </p:cNvPr>
          <p:cNvSpPr>
            <a:spLocks noGrp="1"/>
          </p:cNvSpPr>
          <p:nvPr>
            <p:ph type="body" sz="quarter" idx="18" hasCustomPrompt="1"/>
          </p:nvPr>
        </p:nvSpPr>
        <p:spPr>
          <a:xfrm>
            <a:off x="585788" y="5739189"/>
            <a:ext cx="6824303" cy="703205"/>
          </a:xfrm>
          <a:prstGeom prst="rect">
            <a:avLst/>
          </a:prstGeom>
        </p:spPr>
        <p:txBody>
          <a:bodyPr lIns="0" tIns="0" rIns="0" bIns="0">
            <a:normAutofit/>
          </a:bodyPr>
          <a:lstStyle>
            <a:lvl1pPr marL="0" marR="0" indent="0" algn="l" defTabSz="914400" rtl="0" eaLnBrk="1" fontAlgn="auto" latinLnBrk="0" hangingPunct="1">
              <a:lnSpc>
                <a:spcPct val="100000"/>
              </a:lnSpc>
              <a:spcBef>
                <a:spcPts val="600"/>
              </a:spcBef>
              <a:spcAft>
                <a:spcPts val="0"/>
              </a:spcAft>
              <a:buClrTx/>
              <a:buSzTx/>
              <a:buFontTx/>
              <a:buNone/>
              <a:tabLst/>
              <a:defRPr sz="1300" b="0" i="0">
                <a:solidFill>
                  <a:srgbClr val="0E2D69"/>
                </a:solidFill>
                <a:latin typeface="HSE Sans" panose="02000000000000000000" pitchFamily="2" charset="0"/>
              </a:defRPr>
            </a:lvl1pPr>
            <a:lvl2pPr>
              <a:defRPr sz="1300" b="0" i="0">
                <a:solidFill>
                  <a:srgbClr val="0E2D69"/>
                </a:solidFill>
                <a:latin typeface="HSE Sans" panose="02000000000000000000" pitchFamily="2" charset="0"/>
              </a:defRPr>
            </a:lvl2pPr>
            <a:lvl3pPr>
              <a:defRPr sz="1300" b="0" i="0">
                <a:solidFill>
                  <a:srgbClr val="0E2D69"/>
                </a:solidFill>
                <a:latin typeface="HSE Sans" panose="02000000000000000000" pitchFamily="2" charset="0"/>
              </a:defRPr>
            </a:lvl3pPr>
            <a:lvl4pPr>
              <a:defRPr sz="1300" b="0" i="0">
                <a:solidFill>
                  <a:srgbClr val="0E2D69"/>
                </a:solidFill>
                <a:latin typeface="HSE Sans" panose="02000000000000000000" pitchFamily="2" charset="0"/>
              </a:defRPr>
            </a:lvl4pPr>
            <a:lvl5pPr>
              <a:defRPr sz="1300" b="0" i="0">
                <a:solidFill>
                  <a:srgbClr val="0E2D69"/>
                </a:solidFill>
                <a:latin typeface="HSE Sans" panose="02000000000000000000" pitchFamily="2" charset="0"/>
              </a:defRPr>
            </a:lvl5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300" b="0" dirty="0">
                <a:ln>
                  <a:noFill/>
                </a:ln>
                <a:latin typeface="HSE Sans" panose="02000000000000000000" pitchFamily="2" charset="0"/>
              </a:rPr>
              <a:t>We recommend using bold face with due care; try using bold face for important information. </a:t>
            </a:r>
            <a:r>
              <a:rPr lang="en-US" sz="1300" dirty="0">
                <a:latin typeface="HSE Sans" panose="02000000000000000000" pitchFamily="2" charset="0"/>
              </a:rPr>
              <a:t>Also, try not to use bold face with cell shading; one feature should be sufficient.</a:t>
            </a:r>
            <a:endParaRPr lang="en-RU" sz="1300" b="0" dirty="0">
              <a:ln>
                <a:noFill/>
              </a:ln>
              <a:latin typeface="HSE Sans" panose="02000000000000000000" pitchFamily="2" charset="0"/>
            </a:endParaRPr>
          </a:p>
        </p:txBody>
      </p:sp>
      <p:sp>
        <p:nvSpPr>
          <p:cNvPr id="19" name="Таблица 18">
            <a:extLst>
              <a:ext uri="{FF2B5EF4-FFF2-40B4-BE49-F238E27FC236}">
                <a16:creationId xmlns:a16="http://schemas.microsoft.com/office/drawing/2014/main" id="{7B291085-A9B9-D842-B1A7-96258FAF012C}"/>
              </a:ext>
            </a:extLst>
          </p:cNvPr>
          <p:cNvSpPr>
            <a:spLocks noGrp="1"/>
          </p:cNvSpPr>
          <p:nvPr>
            <p:ph type="tbl" sz="quarter" idx="19"/>
          </p:nvPr>
        </p:nvSpPr>
        <p:spPr>
          <a:xfrm>
            <a:off x="585787" y="1984076"/>
            <a:ext cx="11058527" cy="3519576"/>
          </a:xfrm>
          <a:prstGeom prst="rect">
            <a:avLst/>
          </a:prstGeom>
        </p:spPr>
        <p:txBody>
          <a:bodyPr/>
          <a:lstStyle/>
          <a:p>
            <a:endParaRPr lang="ru-RU"/>
          </a:p>
        </p:txBody>
      </p:sp>
      <p:sp>
        <p:nvSpPr>
          <p:cNvPr id="16" name="Текст 37">
            <a:extLst>
              <a:ext uri="{FF2B5EF4-FFF2-40B4-BE49-F238E27FC236}">
                <a16:creationId xmlns:a16="http://schemas.microsoft.com/office/drawing/2014/main" id="{252B365F-6D89-0045-99CC-0F0D3EF2DA0F}"/>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8" name="Текст 39">
            <a:extLst>
              <a:ext uri="{FF2B5EF4-FFF2-40B4-BE49-F238E27FC236}">
                <a16:creationId xmlns:a16="http://schemas.microsoft.com/office/drawing/2014/main" id="{C9CC4AE0-EDCC-9A4F-97C4-4CAFF1F1EBCF}"/>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0" name="Текст 39">
            <a:extLst>
              <a:ext uri="{FF2B5EF4-FFF2-40B4-BE49-F238E27FC236}">
                <a16:creationId xmlns:a16="http://schemas.microsoft.com/office/drawing/2014/main" id="{185F6674-A1EC-1846-AEB5-DA4959807147}"/>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2440160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Таблица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Icon&#10;&#10;Description automatically generated">
            <a:extLst>
              <a:ext uri="{FF2B5EF4-FFF2-40B4-BE49-F238E27FC236}">
                <a16:creationId xmlns:a16="http://schemas.microsoft.com/office/drawing/2014/main" id="{259ABC72-D738-1143-BF2A-D85AE9A4F73B}"/>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9" name="Straight Connector 19">
            <a:extLst>
              <a:ext uri="{FF2B5EF4-FFF2-40B4-BE49-F238E27FC236}">
                <a16:creationId xmlns:a16="http://schemas.microsoft.com/office/drawing/2014/main" id="{237A1E42-2FC3-8841-8C41-992C5BC2368D}"/>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id="{47503EA0-3883-E24D-9EB8-7B6175182929}"/>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a:extLst>
              <a:ext uri="{FF2B5EF4-FFF2-40B4-BE49-F238E27FC236}">
                <a16:creationId xmlns:a16="http://schemas.microsoft.com/office/drawing/2014/main" id="{E0144DF2-9891-324D-B34E-AFA025FBCBF9}"/>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33F65D6-1072-F140-B6A5-758D7B595A92}"/>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3" name="Straight Connector 59">
            <a:extLst>
              <a:ext uri="{FF2B5EF4-FFF2-40B4-BE49-F238E27FC236}">
                <a16:creationId xmlns:a16="http://schemas.microsoft.com/office/drawing/2014/main" id="{5F1F09D4-22FA-7B4B-9488-F8FDDCC2D447}"/>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8" name="Текст 22">
            <a:extLst>
              <a:ext uri="{FF2B5EF4-FFF2-40B4-BE49-F238E27FC236}">
                <a16:creationId xmlns:a16="http://schemas.microsoft.com/office/drawing/2014/main" id="{4D940599-2B77-CE47-91E6-CDB51ADE1840}"/>
              </a:ext>
            </a:extLst>
          </p:cNvPr>
          <p:cNvSpPr>
            <a:spLocks noGrp="1"/>
          </p:cNvSpPr>
          <p:nvPr>
            <p:ph type="body" sz="quarter" idx="17" hasCustomPrompt="1"/>
          </p:nvPr>
        </p:nvSpPr>
        <p:spPr>
          <a:xfrm>
            <a:off x="585787" y="1447064"/>
            <a:ext cx="7617877" cy="537011"/>
          </a:xfrm>
          <a:prstGeom prst="rect">
            <a:avLst/>
          </a:prstGeom>
        </p:spPr>
        <p:txBody>
          <a:bodyPr lIns="0" tIns="0" rIns="0" bIns="0">
            <a:noAutofit/>
          </a:bodyPr>
          <a:lstStyle>
            <a:lvl1pPr marL="0" indent="0">
              <a:buNone/>
              <a:defRPr sz="1600" b="0" i="0">
                <a:solidFill>
                  <a:srgbClr val="0E2D69"/>
                </a:solidFill>
                <a:latin typeface="HSE Sans" panose="02000000000000000000" pitchFamily="2" charset="0"/>
              </a:defRPr>
            </a:lvl1pPr>
            <a:lvl2pPr>
              <a:defRPr sz="1600" b="0" i="0">
                <a:solidFill>
                  <a:srgbClr val="0E2D69"/>
                </a:solidFill>
                <a:latin typeface="HSE Sans" panose="02000000000000000000" pitchFamily="2" charset="0"/>
              </a:defRPr>
            </a:lvl2pPr>
            <a:lvl3pPr>
              <a:defRPr sz="1600" b="0" i="0">
                <a:solidFill>
                  <a:srgbClr val="0E2D69"/>
                </a:solidFill>
                <a:latin typeface="HSE Sans" panose="02000000000000000000" pitchFamily="2" charset="0"/>
              </a:defRPr>
            </a:lvl3pPr>
            <a:lvl4pPr>
              <a:defRPr sz="1600" b="0" i="0">
                <a:solidFill>
                  <a:srgbClr val="0E2D69"/>
                </a:solidFill>
                <a:latin typeface="HSE Sans" panose="02000000000000000000" pitchFamily="2" charset="0"/>
              </a:defRPr>
            </a:lvl4pPr>
            <a:lvl5pPr>
              <a:defRPr sz="1600" b="0" i="0">
                <a:solidFill>
                  <a:srgbClr val="0E2D69"/>
                </a:solidFill>
                <a:latin typeface="HSE Sans" panose="02000000000000000000" pitchFamily="2" charset="0"/>
              </a:defRPr>
            </a:lvl5pPr>
          </a:lstStyle>
          <a:p>
            <a:r>
              <a:rPr lang="en-US" sz="1600" dirty="0">
                <a:solidFill>
                  <a:srgbClr val="102D69"/>
                </a:solidFill>
                <a:latin typeface="HSE Sans" panose="02000000000000000000" pitchFamily="2" charset="0"/>
              </a:rPr>
              <a:t>Name of table</a:t>
            </a:r>
            <a:r>
              <a:rPr lang="ru-RU" sz="1600" dirty="0">
                <a:solidFill>
                  <a:srgbClr val="102D69"/>
                </a:solidFill>
                <a:latin typeface="HSE Sans" panose="02000000000000000000" pitchFamily="2" charset="0"/>
              </a:rPr>
              <a:t>. </a:t>
            </a:r>
            <a:r>
              <a:rPr lang="en-US" sz="1600" dirty="0">
                <a:solidFill>
                  <a:srgbClr val="102D69"/>
                </a:solidFill>
                <a:latin typeface="HSE Sans" panose="02000000000000000000" pitchFamily="2" charset="0"/>
              </a:rPr>
              <a:t>Please note that the name of the table should be smaller than headlines (16 </a:t>
            </a:r>
            <a:r>
              <a:rPr lang="en-US" sz="1600" dirty="0" err="1">
                <a:solidFill>
                  <a:srgbClr val="102D69"/>
                </a:solidFill>
                <a:latin typeface="HSE Sans" panose="02000000000000000000" pitchFamily="2" charset="0"/>
              </a:rPr>
              <a:t>pt</a:t>
            </a:r>
            <a:r>
              <a:rPr lang="en-US" sz="1600" dirty="0">
                <a:solidFill>
                  <a:srgbClr val="102D69"/>
                </a:solidFill>
                <a:latin typeface="HSE Sans" panose="02000000000000000000" pitchFamily="2" charset="0"/>
              </a:rPr>
              <a:t>)</a:t>
            </a:r>
            <a:endParaRPr lang="ru-RU" sz="1600" dirty="0">
              <a:solidFill>
                <a:srgbClr val="102D69"/>
              </a:solidFill>
              <a:latin typeface="HSE Sans" panose="02000000000000000000" pitchFamily="2" charset="0"/>
            </a:endParaRPr>
          </a:p>
        </p:txBody>
      </p:sp>
      <p:sp>
        <p:nvSpPr>
          <p:cNvPr id="19" name="Текст 16">
            <a:extLst>
              <a:ext uri="{FF2B5EF4-FFF2-40B4-BE49-F238E27FC236}">
                <a16:creationId xmlns:a16="http://schemas.microsoft.com/office/drawing/2014/main" id="{A7333712-9DED-4F4B-B209-2F13075EDB3F}"/>
              </a:ext>
            </a:extLst>
          </p:cNvPr>
          <p:cNvSpPr>
            <a:spLocks noGrp="1"/>
          </p:cNvSpPr>
          <p:nvPr>
            <p:ph type="body" sz="quarter" idx="18" hasCustomPrompt="1"/>
          </p:nvPr>
        </p:nvSpPr>
        <p:spPr>
          <a:xfrm>
            <a:off x="585788" y="5739189"/>
            <a:ext cx="6824303" cy="703205"/>
          </a:xfrm>
          <a:prstGeom prst="rect">
            <a:avLst/>
          </a:prstGeom>
        </p:spPr>
        <p:txBody>
          <a:bodyPr lIns="0" tIns="0" rIns="0" bIns="0">
            <a:normAutofit/>
          </a:bodyPr>
          <a:lstStyle>
            <a:lvl1pPr marL="0" marR="0" indent="0" algn="l" defTabSz="914400" rtl="0" eaLnBrk="1" fontAlgn="auto" latinLnBrk="0" hangingPunct="1">
              <a:lnSpc>
                <a:spcPct val="100000"/>
              </a:lnSpc>
              <a:spcBef>
                <a:spcPts val="600"/>
              </a:spcBef>
              <a:spcAft>
                <a:spcPts val="0"/>
              </a:spcAft>
              <a:buClrTx/>
              <a:buSzTx/>
              <a:buFontTx/>
              <a:buNone/>
              <a:tabLst/>
              <a:defRPr sz="1300" b="0" i="0">
                <a:solidFill>
                  <a:srgbClr val="0E2D69"/>
                </a:solidFill>
                <a:latin typeface="HSE Sans" panose="02000000000000000000" pitchFamily="2" charset="0"/>
              </a:defRPr>
            </a:lvl1pPr>
            <a:lvl2pPr>
              <a:defRPr sz="1300" b="0" i="0">
                <a:solidFill>
                  <a:srgbClr val="0E2D69"/>
                </a:solidFill>
                <a:latin typeface="HSE Sans" panose="02000000000000000000" pitchFamily="2" charset="0"/>
              </a:defRPr>
            </a:lvl2pPr>
            <a:lvl3pPr>
              <a:defRPr sz="1300" b="0" i="0">
                <a:solidFill>
                  <a:srgbClr val="0E2D69"/>
                </a:solidFill>
                <a:latin typeface="HSE Sans" panose="02000000000000000000" pitchFamily="2" charset="0"/>
              </a:defRPr>
            </a:lvl3pPr>
            <a:lvl4pPr>
              <a:defRPr sz="1300" b="0" i="0">
                <a:solidFill>
                  <a:srgbClr val="0E2D69"/>
                </a:solidFill>
                <a:latin typeface="HSE Sans" panose="02000000000000000000" pitchFamily="2" charset="0"/>
              </a:defRPr>
            </a:lvl4pPr>
            <a:lvl5pPr>
              <a:defRPr sz="1300" b="0" i="0">
                <a:solidFill>
                  <a:srgbClr val="0E2D69"/>
                </a:solidFill>
                <a:latin typeface="HSE Sans" panose="02000000000000000000" pitchFamily="2" charset="0"/>
              </a:defRPr>
            </a:lvl5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300" b="0" dirty="0">
                <a:ln>
                  <a:noFill/>
                </a:ln>
                <a:latin typeface="HSE Sans" panose="02000000000000000000" pitchFamily="2" charset="0"/>
              </a:rPr>
              <a:t>We recommend using bold face with due care; try using bold face for important information. </a:t>
            </a:r>
            <a:r>
              <a:rPr lang="en-US" sz="1300" dirty="0">
                <a:latin typeface="HSE Sans" panose="02000000000000000000" pitchFamily="2" charset="0"/>
              </a:rPr>
              <a:t>Also, try not to use bold face with cell shading; one feature should be sufficient.</a:t>
            </a:r>
            <a:endParaRPr lang="en-RU" sz="1300" b="0" dirty="0">
              <a:ln>
                <a:noFill/>
              </a:ln>
              <a:latin typeface="HSE Sans" panose="02000000000000000000" pitchFamily="2" charset="0"/>
            </a:endParaRPr>
          </a:p>
        </p:txBody>
      </p:sp>
      <p:sp>
        <p:nvSpPr>
          <p:cNvPr id="20" name="Таблица 18">
            <a:extLst>
              <a:ext uri="{FF2B5EF4-FFF2-40B4-BE49-F238E27FC236}">
                <a16:creationId xmlns:a16="http://schemas.microsoft.com/office/drawing/2014/main" id="{DD467C42-8209-B740-8419-DBB6A6F7D5EE}"/>
              </a:ext>
            </a:extLst>
          </p:cNvPr>
          <p:cNvSpPr>
            <a:spLocks noGrp="1"/>
          </p:cNvSpPr>
          <p:nvPr>
            <p:ph type="tbl" sz="quarter" idx="19"/>
          </p:nvPr>
        </p:nvSpPr>
        <p:spPr>
          <a:xfrm>
            <a:off x="585787" y="2208362"/>
            <a:ext cx="7617895" cy="3295290"/>
          </a:xfrm>
          <a:prstGeom prst="rect">
            <a:avLst/>
          </a:prstGeom>
        </p:spPr>
        <p:txBody>
          <a:bodyPr/>
          <a:lstStyle/>
          <a:p>
            <a:endParaRPr lang="ru-RU"/>
          </a:p>
        </p:txBody>
      </p:sp>
      <p:sp>
        <p:nvSpPr>
          <p:cNvPr id="21" name="Текст 35">
            <a:extLst>
              <a:ext uri="{FF2B5EF4-FFF2-40B4-BE49-F238E27FC236}">
                <a16:creationId xmlns:a16="http://schemas.microsoft.com/office/drawing/2014/main" id="{B4309850-76EA-224C-A9E2-B6BBDBF99DE2}"/>
              </a:ext>
            </a:extLst>
          </p:cNvPr>
          <p:cNvSpPr>
            <a:spLocks noGrp="1"/>
          </p:cNvSpPr>
          <p:nvPr>
            <p:ph type="body" sz="quarter" idx="12" hasCustomPrompt="1"/>
          </p:nvPr>
        </p:nvSpPr>
        <p:spPr>
          <a:xfrm>
            <a:off x="8686807" y="2208363"/>
            <a:ext cx="2930666" cy="2570672"/>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GB" sz="1300" dirty="0">
                <a:latin typeface="HSE Sans" panose="02000000000000000000" pitchFamily="2" charset="0"/>
              </a:rPr>
              <a:t>Lorem ipsum </a:t>
            </a:r>
            <a:r>
              <a:rPr lang="en-GB" sz="1300" dirty="0" err="1">
                <a:latin typeface="HSE Sans" panose="02000000000000000000" pitchFamily="2" charset="0"/>
              </a:rPr>
              <a:t>dolor</a:t>
            </a:r>
            <a:r>
              <a:rPr lang="en-GB" sz="1300" dirty="0">
                <a:latin typeface="HSE Sans" panose="02000000000000000000" pitchFamily="2" charset="0"/>
              </a:rPr>
              <a:t> sit </a:t>
            </a:r>
            <a:r>
              <a:rPr lang="en-GB" sz="1300" dirty="0" err="1">
                <a:latin typeface="HSE Sans" panose="02000000000000000000" pitchFamily="2" charset="0"/>
              </a:rPr>
              <a:t>amet</a:t>
            </a:r>
            <a:r>
              <a:rPr lang="en-GB" sz="1300" dirty="0">
                <a:latin typeface="HSE Sans" panose="02000000000000000000" pitchFamily="2" charset="0"/>
              </a:rPr>
              <a:t>, </a:t>
            </a:r>
            <a:r>
              <a:rPr lang="en-GB" sz="1300" dirty="0" err="1">
                <a:latin typeface="HSE Sans" panose="02000000000000000000" pitchFamily="2" charset="0"/>
              </a:rPr>
              <a:t>consectetur</a:t>
            </a:r>
            <a:r>
              <a:rPr lang="en-GB" sz="1300" dirty="0">
                <a:latin typeface="HSE Sans" panose="02000000000000000000" pitchFamily="2" charset="0"/>
              </a:rPr>
              <a:t> </a:t>
            </a:r>
            <a:r>
              <a:rPr lang="en-GB" sz="1300" dirty="0" err="1">
                <a:latin typeface="HSE Sans" panose="02000000000000000000" pitchFamily="2" charset="0"/>
              </a:rPr>
              <a:t>adipiscing</a:t>
            </a:r>
            <a:r>
              <a:rPr lang="en-GB" sz="1300" dirty="0">
                <a:latin typeface="HSE Sans" panose="02000000000000000000" pitchFamily="2" charset="0"/>
              </a:rPr>
              <a:t> </a:t>
            </a:r>
            <a:r>
              <a:rPr lang="en-GB" sz="1300" dirty="0" err="1">
                <a:latin typeface="HSE Sans" panose="02000000000000000000" pitchFamily="2" charset="0"/>
              </a:rPr>
              <a:t>elit</a:t>
            </a:r>
            <a:r>
              <a:rPr lang="en-GB" sz="1300" dirty="0">
                <a:latin typeface="HSE Sans" panose="02000000000000000000" pitchFamily="2" charset="0"/>
              </a:rPr>
              <a:t>, </a:t>
            </a:r>
            <a:r>
              <a:rPr lang="en-GB" sz="1300" dirty="0" err="1">
                <a:latin typeface="HSE Sans" panose="02000000000000000000" pitchFamily="2" charset="0"/>
              </a:rPr>
              <a:t>sed</a:t>
            </a:r>
            <a:r>
              <a:rPr lang="en-GB" sz="1300" dirty="0">
                <a:latin typeface="HSE Sans" panose="02000000000000000000" pitchFamily="2" charset="0"/>
              </a:rPr>
              <a:t> do </a:t>
            </a:r>
            <a:r>
              <a:rPr lang="en-GB" sz="1300" dirty="0" err="1">
                <a:latin typeface="HSE Sans" panose="02000000000000000000" pitchFamily="2" charset="0"/>
              </a:rPr>
              <a:t>eiusmod</a:t>
            </a:r>
            <a:r>
              <a:rPr lang="en-GB" sz="1300" dirty="0">
                <a:latin typeface="HSE Sans" panose="02000000000000000000" pitchFamily="2" charset="0"/>
              </a:rPr>
              <a:t> </a:t>
            </a:r>
            <a:r>
              <a:rPr lang="en-GB" sz="1300" dirty="0" err="1">
                <a:latin typeface="HSE Sans" panose="02000000000000000000" pitchFamily="2" charset="0"/>
              </a:rPr>
              <a:t>tempor</a:t>
            </a:r>
            <a:r>
              <a:rPr lang="en-GB" sz="1300" dirty="0">
                <a:latin typeface="HSE Sans" panose="02000000000000000000" pitchFamily="2" charset="0"/>
              </a:rPr>
              <a:t> </a:t>
            </a:r>
            <a:r>
              <a:rPr lang="en-GB" sz="1300" dirty="0" err="1">
                <a:latin typeface="HSE Sans" panose="02000000000000000000" pitchFamily="2" charset="0"/>
              </a:rPr>
              <a:t>incididunt</a:t>
            </a:r>
            <a:r>
              <a:rPr lang="en-GB" sz="1300" dirty="0">
                <a:latin typeface="HSE Sans" panose="02000000000000000000" pitchFamily="2" charset="0"/>
              </a:rPr>
              <a:t>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labore</a:t>
            </a:r>
            <a:r>
              <a:rPr lang="en-GB" sz="1300" dirty="0">
                <a:latin typeface="HSE Sans" panose="02000000000000000000" pitchFamily="2" charset="0"/>
              </a:rPr>
              <a:t> et dolore magna </a:t>
            </a:r>
            <a:r>
              <a:rPr lang="en-GB" sz="1300" dirty="0" err="1">
                <a:latin typeface="HSE Sans" panose="02000000000000000000" pitchFamily="2" charset="0"/>
              </a:rPr>
              <a:t>aliqua</a:t>
            </a:r>
            <a:r>
              <a:rPr lang="en-GB" sz="1300" dirty="0">
                <a:latin typeface="HSE Sans" panose="02000000000000000000" pitchFamily="2" charset="0"/>
              </a:rPr>
              <a:t>. Ut </a:t>
            </a:r>
            <a:r>
              <a:rPr lang="en-GB" sz="1300" dirty="0" err="1">
                <a:latin typeface="HSE Sans" panose="02000000000000000000" pitchFamily="2" charset="0"/>
              </a:rPr>
              <a:t>enim</a:t>
            </a:r>
            <a:r>
              <a:rPr lang="en-GB" sz="1300" dirty="0">
                <a:latin typeface="HSE Sans" panose="02000000000000000000" pitchFamily="2" charset="0"/>
              </a:rPr>
              <a:t> ad minim </a:t>
            </a:r>
            <a:r>
              <a:rPr lang="en-GB" sz="1300" dirty="0" err="1">
                <a:latin typeface="HSE Sans" panose="02000000000000000000" pitchFamily="2" charset="0"/>
              </a:rPr>
              <a:t>veniam</a:t>
            </a:r>
            <a:r>
              <a:rPr lang="en-GB" sz="1300" dirty="0">
                <a:latin typeface="HSE Sans" panose="02000000000000000000" pitchFamily="2" charset="0"/>
              </a:rPr>
              <a:t>, </a:t>
            </a:r>
            <a:r>
              <a:rPr lang="en-GB" sz="1300" dirty="0" err="1">
                <a:latin typeface="HSE Sans" panose="02000000000000000000" pitchFamily="2" charset="0"/>
              </a:rPr>
              <a:t>quis</a:t>
            </a:r>
            <a:r>
              <a:rPr lang="en-GB" sz="1300" dirty="0">
                <a:latin typeface="HSE Sans" panose="02000000000000000000" pitchFamily="2" charset="0"/>
              </a:rPr>
              <a:t> </a:t>
            </a:r>
            <a:r>
              <a:rPr lang="en-GB" sz="1300" dirty="0" err="1">
                <a:latin typeface="HSE Sans" panose="02000000000000000000" pitchFamily="2" charset="0"/>
              </a:rPr>
              <a:t>nostrud</a:t>
            </a:r>
            <a:r>
              <a:rPr lang="en-GB" sz="1300" dirty="0">
                <a:latin typeface="HSE Sans" panose="02000000000000000000" pitchFamily="2" charset="0"/>
              </a:rPr>
              <a:t> exercitation </a:t>
            </a:r>
            <a:r>
              <a:rPr lang="en-GB" sz="1300" dirty="0" err="1">
                <a:latin typeface="HSE Sans" panose="02000000000000000000" pitchFamily="2" charset="0"/>
              </a:rPr>
              <a:t>ullamco</a:t>
            </a:r>
            <a:r>
              <a:rPr lang="en-GB" sz="1300" dirty="0">
                <a:latin typeface="HSE Sans" panose="02000000000000000000" pitchFamily="2" charset="0"/>
              </a:rPr>
              <a:t> </a:t>
            </a:r>
            <a:r>
              <a:rPr lang="en-GB" sz="1300" dirty="0" err="1">
                <a:latin typeface="HSE Sans" panose="02000000000000000000" pitchFamily="2" charset="0"/>
              </a:rPr>
              <a:t>laboris</a:t>
            </a:r>
            <a:r>
              <a:rPr lang="en-GB" sz="1300" dirty="0">
                <a:latin typeface="HSE Sans" panose="02000000000000000000" pitchFamily="2" charset="0"/>
              </a:rPr>
              <a:t> nisi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aliquip</a:t>
            </a:r>
            <a:r>
              <a:rPr lang="en-GB" sz="1300" dirty="0">
                <a:latin typeface="HSE Sans" panose="02000000000000000000" pitchFamily="2" charset="0"/>
              </a:rPr>
              <a:t> ex </a:t>
            </a:r>
            <a:r>
              <a:rPr lang="en-GB" sz="1300" dirty="0" err="1">
                <a:latin typeface="HSE Sans" panose="02000000000000000000" pitchFamily="2" charset="0"/>
              </a:rPr>
              <a:t>ea</a:t>
            </a:r>
            <a:r>
              <a:rPr lang="en-GB" sz="1300" dirty="0">
                <a:latin typeface="HSE Sans" panose="02000000000000000000" pitchFamily="2" charset="0"/>
              </a:rPr>
              <a:t> </a:t>
            </a:r>
            <a:r>
              <a:rPr lang="en-GB" sz="1300" dirty="0" err="1">
                <a:latin typeface="HSE Sans" panose="02000000000000000000" pitchFamily="2" charset="0"/>
              </a:rPr>
              <a:t>commodo</a:t>
            </a:r>
            <a:r>
              <a:rPr lang="en-GB" sz="1300" dirty="0">
                <a:latin typeface="HSE Sans" panose="02000000000000000000" pitchFamily="2" charset="0"/>
              </a:rPr>
              <a:t> </a:t>
            </a:r>
            <a:r>
              <a:rPr lang="en-GB" sz="1300" dirty="0" err="1">
                <a:latin typeface="HSE Sans" panose="02000000000000000000" pitchFamily="2" charset="0"/>
              </a:rPr>
              <a:t>consequat</a:t>
            </a:r>
            <a:r>
              <a:rPr lang="en-GB" sz="1300" dirty="0">
                <a:latin typeface="HSE Sans" panose="02000000000000000000" pitchFamily="2" charset="0"/>
              </a:rPr>
              <a:t>. Duis </a:t>
            </a:r>
            <a:r>
              <a:rPr lang="en-GB" sz="1300" dirty="0" err="1">
                <a:latin typeface="HSE Sans" panose="02000000000000000000" pitchFamily="2" charset="0"/>
              </a:rPr>
              <a:t>aute</a:t>
            </a:r>
            <a:r>
              <a:rPr lang="en-GB" sz="1300" dirty="0">
                <a:latin typeface="HSE Sans" panose="02000000000000000000" pitchFamily="2" charset="0"/>
              </a:rPr>
              <a:t> </a:t>
            </a:r>
            <a:r>
              <a:rPr lang="en-GB" sz="1300" dirty="0" err="1">
                <a:latin typeface="HSE Sans" panose="02000000000000000000" pitchFamily="2" charset="0"/>
              </a:rPr>
              <a:t>irure</a:t>
            </a:r>
            <a:r>
              <a:rPr lang="en-GB" sz="1300" dirty="0">
                <a:latin typeface="HSE Sans" panose="02000000000000000000" pitchFamily="2" charset="0"/>
              </a:rPr>
              <a:t> </a:t>
            </a:r>
            <a:r>
              <a:rPr lang="en-GB" sz="1300" dirty="0" err="1">
                <a:latin typeface="HSE Sans" panose="02000000000000000000" pitchFamily="2" charset="0"/>
              </a:rPr>
              <a:t>dolor</a:t>
            </a:r>
            <a:r>
              <a:rPr lang="en-GB" sz="1300" dirty="0">
                <a:latin typeface="HSE Sans" panose="02000000000000000000" pitchFamily="2" charset="0"/>
              </a:rPr>
              <a:t> in </a:t>
            </a:r>
            <a:r>
              <a:rPr lang="en-GB" sz="1300" dirty="0" err="1">
                <a:latin typeface="HSE Sans" panose="02000000000000000000" pitchFamily="2" charset="0"/>
              </a:rPr>
              <a:t>reprehenderit</a:t>
            </a:r>
            <a:r>
              <a:rPr lang="en-GB" sz="1300" dirty="0">
                <a:latin typeface="HSE Sans" panose="02000000000000000000" pitchFamily="2" charset="0"/>
              </a:rPr>
              <a:t> in </a:t>
            </a:r>
            <a:r>
              <a:rPr lang="en-GB" sz="1300" dirty="0" err="1">
                <a:latin typeface="HSE Sans" panose="02000000000000000000" pitchFamily="2" charset="0"/>
              </a:rPr>
              <a:t>voluptate</a:t>
            </a:r>
            <a:r>
              <a:rPr lang="en-GB" sz="1300" dirty="0">
                <a:latin typeface="HSE Sans" panose="02000000000000000000" pitchFamily="2" charset="0"/>
              </a:rPr>
              <a:t> </a:t>
            </a:r>
            <a:r>
              <a:rPr lang="en-GB" sz="1300" dirty="0" err="1">
                <a:latin typeface="HSE Sans" panose="02000000000000000000" pitchFamily="2" charset="0"/>
              </a:rPr>
              <a:t>velit</a:t>
            </a:r>
            <a:r>
              <a:rPr lang="en-GB" sz="1300" dirty="0">
                <a:latin typeface="HSE Sans" panose="02000000000000000000" pitchFamily="2" charset="0"/>
              </a:rPr>
              <a:t> </a:t>
            </a:r>
            <a:r>
              <a:rPr lang="en-GB" sz="1300" dirty="0" err="1">
                <a:latin typeface="HSE Sans" panose="02000000000000000000" pitchFamily="2" charset="0"/>
              </a:rPr>
              <a:t>esse</a:t>
            </a:r>
            <a:r>
              <a:rPr lang="en-GB" sz="1300" dirty="0">
                <a:latin typeface="HSE Sans" panose="02000000000000000000" pitchFamily="2" charset="0"/>
              </a:rPr>
              <a:t> </a:t>
            </a:r>
            <a:r>
              <a:rPr lang="en-GB" sz="1300" dirty="0" err="1">
                <a:latin typeface="HSE Sans" panose="02000000000000000000" pitchFamily="2" charset="0"/>
              </a:rPr>
              <a:t>cillum</a:t>
            </a:r>
            <a:r>
              <a:rPr lang="en-GB" sz="1300" dirty="0">
                <a:latin typeface="HSE Sans" panose="02000000000000000000" pitchFamily="2" charset="0"/>
              </a:rPr>
              <a:t> dolore </a:t>
            </a:r>
            <a:r>
              <a:rPr lang="en-GB" sz="1300" dirty="0" err="1">
                <a:latin typeface="HSE Sans" panose="02000000000000000000" pitchFamily="2" charset="0"/>
              </a:rPr>
              <a:t>eu</a:t>
            </a:r>
            <a:r>
              <a:rPr lang="en-GB" sz="1300" dirty="0">
                <a:latin typeface="HSE Sans" panose="02000000000000000000" pitchFamily="2" charset="0"/>
              </a:rPr>
              <a:t> </a:t>
            </a:r>
            <a:r>
              <a:rPr lang="en-GB" sz="1300" dirty="0" err="1">
                <a:latin typeface="HSE Sans" panose="02000000000000000000" pitchFamily="2" charset="0"/>
              </a:rPr>
              <a:t>fugiat</a:t>
            </a:r>
            <a:r>
              <a:rPr lang="en-GB" sz="1300" dirty="0">
                <a:latin typeface="HSE Sans" panose="02000000000000000000" pitchFamily="2" charset="0"/>
              </a:rPr>
              <a:t> </a:t>
            </a:r>
            <a:r>
              <a:rPr lang="en-GB" sz="1300" dirty="0" err="1">
                <a:latin typeface="HSE Sans" panose="02000000000000000000" pitchFamily="2" charset="0"/>
              </a:rPr>
              <a:t>nulla</a:t>
            </a:r>
            <a:r>
              <a:rPr lang="en-GB" sz="1300" dirty="0">
                <a:latin typeface="HSE Sans" panose="02000000000000000000" pitchFamily="2" charset="0"/>
              </a:rPr>
              <a:t> </a:t>
            </a:r>
            <a:r>
              <a:rPr lang="en-GB" sz="1300" dirty="0" err="1">
                <a:latin typeface="HSE Sans" panose="02000000000000000000" pitchFamily="2" charset="0"/>
              </a:rPr>
              <a:t>pariatur</a:t>
            </a:r>
            <a:r>
              <a:rPr lang="en-GB" sz="1300" dirty="0">
                <a:latin typeface="HSE Sans" panose="02000000000000000000" pitchFamily="2" charset="0"/>
              </a:rPr>
              <a:t>. </a:t>
            </a:r>
            <a:r>
              <a:rPr lang="en-GB" sz="1300" dirty="0" err="1">
                <a:latin typeface="HSE Sans" panose="02000000000000000000" pitchFamily="2" charset="0"/>
              </a:rPr>
              <a:t>Excepteur</a:t>
            </a:r>
            <a:r>
              <a:rPr lang="en-GB" sz="1300" dirty="0">
                <a:latin typeface="HSE Sans" panose="02000000000000000000" pitchFamily="2" charset="0"/>
              </a:rPr>
              <a:t> </a:t>
            </a:r>
            <a:r>
              <a:rPr lang="en-GB" sz="1300" dirty="0" err="1">
                <a:latin typeface="HSE Sans" panose="02000000000000000000" pitchFamily="2" charset="0"/>
              </a:rPr>
              <a:t>sint</a:t>
            </a:r>
            <a:r>
              <a:rPr lang="en-GB" sz="1300" dirty="0">
                <a:latin typeface="HSE Sans" panose="02000000000000000000" pitchFamily="2" charset="0"/>
              </a:rPr>
              <a:t> </a:t>
            </a:r>
            <a:r>
              <a:rPr lang="en-GB" sz="1300" dirty="0" err="1">
                <a:latin typeface="HSE Sans" panose="02000000000000000000" pitchFamily="2" charset="0"/>
              </a:rPr>
              <a:t>occaecat</a:t>
            </a:r>
            <a:r>
              <a:rPr lang="en-GB" sz="1300" dirty="0">
                <a:latin typeface="HSE Sans" panose="02000000000000000000" pitchFamily="2" charset="0"/>
              </a:rPr>
              <a:t> </a:t>
            </a:r>
            <a:r>
              <a:rPr lang="en-GB" sz="1300" dirty="0" err="1">
                <a:latin typeface="HSE Sans" panose="02000000000000000000" pitchFamily="2" charset="0"/>
              </a:rPr>
              <a:t>cupidatat</a:t>
            </a:r>
            <a:r>
              <a:rPr lang="en-GB" sz="1300" dirty="0">
                <a:latin typeface="HSE Sans" panose="02000000000000000000" pitchFamily="2" charset="0"/>
              </a:rPr>
              <a:t> non </a:t>
            </a:r>
            <a:r>
              <a:rPr lang="en-GB" sz="1300" dirty="0" err="1">
                <a:latin typeface="HSE Sans" panose="02000000000000000000" pitchFamily="2" charset="0"/>
              </a:rPr>
              <a:t>proident</a:t>
            </a:r>
            <a:r>
              <a:rPr lang="en-GB" sz="1300" dirty="0">
                <a:latin typeface="HSE Sans" panose="02000000000000000000" pitchFamily="2" charset="0"/>
              </a:rPr>
              <a:t>, sunt in culpa qui </a:t>
            </a:r>
            <a:r>
              <a:rPr lang="en-GB" sz="1300" dirty="0" err="1">
                <a:latin typeface="HSE Sans" panose="02000000000000000000" pitchFamily="2" charset="0"/>
              </a:rPr>
              <a:t>officia</a:t>
            </a:r>
            <a:r>
              <a:rPr lang="en-GB" sz="1300" dirty="0">
                <a:latin typeface="HSE Sans" panose="02000000000000000000" pitchFamily="2" charset="0"/>
              </a:rPr>
              <a:t> </a:t>
            </a:r>
            <a:r>
              <a:rPr lang="en-GB" sz="1300" dirty="0" err="1">
                <a:latin typeface="HSE Sans" panose="02000000000000000000" pitchFamily="2" charset="0"/>
              </a:rPr>
              <a:t>deserunt</a:t>
            </a:r>
            <a:r>
              <a:rPr lang="en-GB" sz="1300" dirty="0">
                <a:latin typeface="HSE Sans" panose="02000000000000000000" pitchFamily="2" charset="0"/>
              </a:rPr>
              <a:t> </a:t>
            </a:r>
            <a:r>
              <a:rPr lang="en-GB" sz="1300" dirty="0" err="1">
                <a:latin typeface="HSE Sans" panose="02000000000000000000" pitchFamily="2" charset="0"/>
              </a:rPr>
              <a:t>mollit</a:t>
            </a:r>
            <a:r>
              <a:rPr lang="en-GB" sz="1300" dirty="0">
                <a:latin typeface="HSE Sans" panose="02000000000000000000" pitchFamily="2" charset="0"/>
              </a:rPr>
              <a:t> </a:t>
            </a:r>
            <a:r>
              <a:rPr lang="en-GB" sz="1300" dirty="0" err="1">
                <a:latin typeface="HSE Sans" panose="02000000000000000000" pitchFamily="2" charset="0"/>
              </a:rPr>
              <a:t>anim</a:t>
            </a:r>
            <a:r>
              <a:rPr lang="en-GB" sz="1300" dirty="0">
                <a:latin typeface="HSE Sans" panose="02000000000000000000" pitchFamily="2" charset="0"/>
              </a:rPr>
              <a:t> id </a:t>
            </a:r>
            <a:r>
              <a:rPr lang="en-GB" sz="1300" dirty="0" err="1">
                <a:latin typeface="HSE Sans" panose="02000000000000000000" pitchFamily="2" charset="0"/>
              </a:rPr>
              <a:t>est</a:t>
            </a:r>
            <a:r>
              <a:rPr lang="en-GB" sz="1300" dirty="0">
                <a:latin typeface="HSE Sans" panose="02000000000000000000" pitchFamily="2" charset="0"/>
              </a:rPr>
              <a:t> </a:t>
            </a:r>
            <a:r>
              <a:rPr lang="en-GB" sz="1300" dirty="0" err="1">
                <a:latin typeface="HSE Sans" panose="02000000000000000000" pitchFamily="2" charset="0"/>
              </a:rPr>
              <a:t>laborum</a:t>
            </a:r>
            <a:r>
              <a:rPr lang="en-GB" sz="1300" dirty="0">
                <a:latin typeface="HSE Sans" panose="02000000000000000000" pitchFamily="2" charset="0"/>
              </a:rPr>
              <a:t>.</a:t>
            </a:r>
            <a:endParaRPr lang="ru-RU" sz="1300" dirty="0">
              <a:latin typeface="HSE Sans" panose="02000000000000000000" pitchFamily="2" charset="0"/>
            </a:endParaRPr>
          </a:p>
        </p:txBody>
      </p:sp>
      <p:sp>
        <p:nvSpPr>
          <p:cNvPr id="16" name="Текст 37">
            <a:extLst>
              <a:ext uri="{FF2B5EF4-FFF2-40B4-BE49-F238E27FC236}">
                <a16:creationId xmlns:a16="http://schemas.microsoft.com/office/drawing/2014/main" id="{6809E15B-CD0E-2F47-B500-B457A9CCBB37}"/>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2" name="Текст 39">
            <a:extLst>
              <a:ext uri="{FF2B5EF4-FFF2-40B4-BE49-F238E27FC236}">
                <a16:creationId xmlns:a16="http://schemas.microsoft.com/office/drawing/2014/main" id="{7E0B9771-35DC-D24C-B598-648DE6F8DE64}"/>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3" name="Текст 39">
            <a:extLst>
              <a:ext uri="{FF2B5EF4-FFF2-40B4-BE49-F238E27FC236}">
                <a16:creationId xmlns:a16="http://schemas.microsoft.com/office/drawing/2014/main" id="{5B1ACD18-BD14-2B4B-BA0A-46A5167E2C75}"/>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323677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50601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4" r:id="rId7"/>
    <p:sldLayoutId id="2147483655" r:id="rId8"/>
    <p:sldLayoutId id="2147483656" r:id="rId9"/>
    <p:sldLayoutId id="2147483658" r:id="rId10"/>
    <p:sldLayoutId id="2147483657" r:id="rId11"/>
    <p:sldLayoutId id="214748365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png"/><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1.wdp"/><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2.xml"/><Relationship Id="rId7" Type="http://schemas.openxmlformats.org/officeDocument/2006/relationships/diagramQuickStyle" Target="../diagrams/quickStyle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9.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757A51-BBC2-9047-B199-AE90EB17B4D4}"/>
              </a:ext>
            </a:extLst>
          </p:cNvPr>
          <p:cNvSpPr>
            <a:spLocks noGrp="1"/>
          </p:cNvSpPr>
          <p:nvPr>
            <p:ph type="title"/>
          </p:nvPr>
        </p:nvSpPr>
        <p:spPr>
          <a:xfrm>
            <a:off x="2074947" y="2404670"/>
            <a:ext cx="7634059" cy="1978323"/>
          </a:xfrm>
        </p:spPr>
        <p:txBody>
          <a:bodyPr lIns="0" tIns="0" rIns="0" bIns="0" anchor="t">
            <a:noAutofit/>
          </a:bodyPr>
          <a:lstStyle/>
          <a:p>
            <a:pPr algn="ctr"/>
            <a:r>
              <a:rPr lang="en-US" sz="4000" b="1" dirty="0" err="1">
                <a:solidFill>
                  <a:schemeClr val="tx1"/>
                </a:solidFill>
                <a:latin typeface="Arial Narrow" panose="020B0604020202020204" pitchFamily="34" charset="0"/>
                <a:cs typeface="Arial Narrow" panose="020B0604020202020204" pitchFamily="34" charset="0"/>
              </a:rPr>
              <a:t>Optimisation</a:t>
            </a:r>
            <a:r>
              <a:rPr lang="en-US" sz="4000" b="1" dirty="0">
                <a:solidFill>
                  <a:schemeClr val="tx1"/>
                </a:solidFill>
                <a:latin typeface="Arial Narrow" panose="020B0604020202020204" pitchFamily="34" charset="0"/>
                <a:cs typeface="Arial Narrow" panose="020B0604020202020204" pitchFamily="34" charset="0"/>
              </a:rPr>
              <a:t> of the Accelerator Control by Reinforcement Learning: a Simulation based approach</a:t>
            </a:r>
            <a:endParaRPr lang="ru-RU" sz="4000" b="1" dirty="0">
              <a:solidFill>
                <a:schemeClr val="tx1"/>
              </a:solidFill>
              <a:latin typeface="Arial Narrow" panose="020B0604020202020204" pitchFamily="34" charset="0"/>
              <a:cs typeface="Arial Narrow" panose="020B0604020202020204" pitchFamily="34" charset="0"/>
            </a:endParaRPr>
          </a:p>
        </p:txBody>
      </p:sp>
      <p:sp>
        <p:nvSpPr>
          <p:cNvPr id="3" name="Текст 2">
            <a:extLst>
              <a:ext uri="{FF2B5EF4-FFF2-40B4-BE49-F238E27FC236}">
                <a16:creationId xmlns:a16="http://schemas.microsoft.com/office/drawing/2014/main" id="{268EB560-A246-394A-858C-3B1CFBF03B46}"/>
              </a:ext>
            </a:extLst>
          </p:cNvPr>
          <p:cNvSpPr>
            <a:spLocks noGrp="1"/>
          </p:cNvSpPr>
          <p:nvPr>
            <p:ph type="body" sz="quarter" idx="10"/>
          </p:nvPr>
        </p:nvSpPr>
        <p:spPr/>
        <p:txBody>
          <a:bodyPr/>
          <a:lstStyle/>
          <a:p>
            <a:r>
              <a:rPr lang="en-US" dirty="0">
                <a:latin typeface="Arial Narrow" panose="020B0604020202020204" pitchFamily="34" charset="0"/>
                <a:cs typeface="Arial Narrow" panose="020B0604020202020204" pitchFamily="34" charset="0"/>
              </a:rPr>
              <a:t>Faculty of Computer Science </a:t>
            </a:r>
            <a:endParaRPr lang="ru-RU" dirty="0">
              <a:latin typeface="Arial Narrow" panose="020B0604020202020204" pitchFamily="34" charset="0"/>
              <a:cs typeface="Arial Narrow" panose="020B0604020202020204" pitchFamily="34" charset="0"/>
            </a:endParaRPr>
          </a:p>
        </p:txBody>
      </p:sp>
      <p:sp>
        <p:nvSpPr>
          <p:cNvPr id="4" name="Текст 3">
            <a:extLst>
              <a:ext uri="{FF2B5EF4-FFF2-40B4-BE49-F238E27FC236}">
                <a16:creationId xmlns:a16="http://schemas.microsoft.com/office/drawing/2014/main" id="{83B3283F-BF0F-3744-BA57-1A19F8F76332}"/>
              </a:ext>
            </a:extLst>
          </p:cNvPr>
          <p:cNvSpPr>
            <a:spLocks noGrp="1"/>
          </p:cNvSpPr>
          <p:nvPr>
            <p:ph type="body" sz="quarter" idx="11"/>
          </p:nvPr>
        </p:nvSpPr>
        <p:spPr/>
        <p:txBody>
          <a:bodyPr/>
          <a:lstStyle/>
          <a:p>
            <a:r>
              <a:rPr lang="en-US" dirty="0">
                <a:solidFill>
                  <a:schemeClr val="tx1"/>
                </a:solidFill>
                <a:latin typeface="Arial Narrow" panose="020B0604020202020204" pitchFamily="34" charset="0"/>
                <a:cs typeface="Arial Narrow" panose="020B0604020202020204" pitchFamily="34" charset="0"/>
              </a:rPr>
              <a:t>LAMBDA</a:t>
            </a:r>
            <a:endParaRPr lang="ru-RU" dirty="0">
              <a:solidFill>
                <a:schemeClr val="tx1"/>
              </a:solidFill>
              <a:latin typeface="Arial Narrow" panose="020B0604020202020204" pitchFamily="34" charset="0"/>
              <a:cs typeface="Arial Narrow" panose="020B0604020202020204" pitchFamily="34" charset="0"/>
            </a:endParaRPr>
          </a:p>
        </p:txBody>
      </p:sp>
      <p:sp>
        <p:nvSpPr>
          <p:cNvPr id="5" name="Текст 4">
            <a:extLst>
              <a:ext uri="{FF2B5EF4-FFF2-40B4-BE49-F238E27FC236}">
                <a16:creationId xmlns:a16="http://schemas.microsoft.com/office/drawing/2014/main" id="{CC6432FC-CD29-4D47-A915-D2737E0BEA33}"/>
              </a:ext>
            </a:extLst>
          </p:cNvPr>
          <p:cNvSpPr>
            <a:spLocks noGrp="1"/>
          </p:cNvSpPr>
          <p:nvPr>
            <p:ph type="body" idx="12"/>
          </p:nvPr>
        </p:nvSpPr>
        <p:spPr/>
        <p:txBody>
          <a:bodyPr/>
          <a:lstStyle/>
          <a:p>
            <a:r>
              <a:rPr lang="en-US" dirty="0">
                <a:solidFill>
                  <a:schemeClr val="tx1"/>
                </a:solidFill>
                <a:latin typeface="Arial Narrow" panose="020B0604020202020204" pitchFamily="34" charset="0"/>
                <a:cs typeface="Arial Narrow" panose="020B0604020202020204" pitchFamily="34" charset="0"/>
              </a:rPr>
              <a:t>Yerevan</a:t>
            </a:r>
            <a:r>
              <a:rPr lang="ru-RU" dirty="0">
                <a:solidFill>
                  <a:schemeClr val="tx1"/>
                </a:solidFill>
                <a:latin typeface="Arial Narrow" panose="020B0604020202020204" pitchFamily="34" charset="0"/>
                <a:cs typeface="Arial Narrow" panose="020B0604020202020204" pitchFamily="34" charset="0"/>
              </a:rPr>
              <a:t> 202</a:t>
            </a:r>
            <a:r>
              <a:rPr lang="en-US" dirty="0">
                <a:solidFill>
                  <a:schemeClr val="tx1"/>
                </a:solidFill>
                <a:latin typeface="Arial Narrow" panose="020B0604020202020204" pitchFamily="34" charset="0"/>
                <a:cs typeface="Arial Narrow" panose="020B0604020202020204" pitchFamily="34" charset="0"/>
              </a:rPr>
              <a:t>4</a:t>
            </a:r>
            <a:endParaRPr lang="ru-RU" dirty="0">
              <a:solidFill>
                <a:schemeClr val="tx1"/>
              </a:solidFill>
              <a:latin typeface="Arial Narrow" panose="020B0604020202020204" pitchFamily="34" charset="0"/>
              <a:cs typeface="Arial Narrow" panose="020B0604020202020204" pitchFamily="34" charset="0"/>
            </a:endParaRPr>
          </a:p>
        </p:txBody>
      </p:sp>
      <p:sp>
        <p:nvSpPr>
          <p:cNvPr id="6" name="Текст 5">
            <a:extLst>
              <a:ext uri="{FF2B5EF4-FFF2-40B4-BE49-F238E27FC236}">
                <a16:creationId xmlns:a16="http://schemas.microsoft.com/office/drawing/2014/main" id="{B32B7800-48A3-394E-A464-7BA3AE15CECB}"/>
              </a:ext>
            </a:extLst>
          </p:cNvPr>
          <p:cNvSpPr>
            <a:spLocks noGrp="1"/>
          </p:cNvSpPr>
          <p:nvPr>
            <p:ph type="body" sz="quarter" idx="13"/>
          </p:nvPr>
        </p:nvSpPr>
        <p:spPr>
          <a:xfrm>
            <a:off x="2077220" y="4833635"/>
            <a:ext cx="8039833" cy="767655"/>
          </a:xfrm>
        </p:spPr>
        <p:txBody>
          <a:bodyPr lIns="0" tIns="0" rIns="0" bIns="0" anchor="t">
            <a:normAutofit/>
          </a:bodyPr>
          <a:lstStyle/>
          <a:p>
            <a:pPr algn="ctr"/>
            <a:r>
              <a:rPr lang="en-US" dirty="0">
                <a:latin typeface="Arial Narrow" panose="020B0604020202020204" pitchFamily="34" charset="0"/>
                <a:cs typeface="Arial Narrow" panose="020B0604020202020204" pitchFamily="34" charset="0"/>
              </a:rPr>
              <a:t>Anwar Ibrahim</a:t>
            </a:r>
            <a:r>
              <a:rPr lang="en-US" baseline="30000" dirty="0">
                <a:latin typeface="Arial Narrow" panose="020B0604020202020204" pitchFamily="34" charset="0"/>
                <a:cs typeface="Arial Narrow" panose="020B0604020202020204" pitchFamily="34" charset="0"/>
              </a:rPr>
              <a:t>1</a:t>
            </a:r>
            <a:r>
              <a:rPr lang="en-US" dirty="0">
                <a:latin typeface="Arial Narrow" panose="020B0604020202020204" pitchFamily="34" charset="0"/>
                <a:cs typeface="Arial Narrow" panose="020B0604020202020204" pitchFamily="34" charset="0"/>
              </a:rPr>
              <a:t>, Denis Derkach</a:t>
            </a:r>
            <a:r>
              <a:rPr lang="en-US" baseline="30000" dirty="0">
                <a:latin typeface="Arial Narrow" panose="020B0604020202020204" pitchFamily="34" charset="0"/>
                <a:cs typeface="Arial Narrow" panose="020B0604020202020204" pitchFamily="34" charset="0"/>
              </a:rPr>
              <a:t>1</a:t>
            </a:r>
            <a:r>
              <a:rPr lang="en-US" dirty="0">
                <a:latin typeface="Arial Narrow" panose="020B0604020202020204" pitchFamily="34" charset="0"/>
                <a:cs typeface="Arial Narrow" panose="020B0604020202020204" pitchFamily="34" charset="0"/>
              </a:rPr>
              <a:t>, Alexey Petrenko</a:t>
            </a:r>
            <a:r>
              <a:rPr lang="en-US" baseline="30000" dirty="0">
                <a:latin typeface="Arial Narrow" panose="020B0604020202020204" pitchFamily="34" charset="0"/>
                <a:cs typeface="Arial Narrow" panose="020B0604020202020204" pitchFamily="34" charset="0"/>
              </a:rPr>
              <a:t>2</a:t>
            </a:r>
            <a:r>
              <a:rPr lang="en-US" dirty="0">
                <a:latin typeface="Arial Narrow" panose="020B0604020202020204" pitchFamily="34" charset="0"/>
                <a:cs typeface="Arial Narrow" panose="020B0604020202020204" pitchFamily="34" charset="0"/>
              </a:rPr>
              <a:t>, and Fedor Ratnikov</a:t>
            </a:r>
            <a:r>
              <a:rPr lang="en-US" baseline="30000" dirty="0">
                <a:latin typeface="Arial Narrow" panose="020B0604020202020204" pitchFamily="34" charset="0"/>
                <a:cs typeface="Arial Narrow" panose="020B0604020202020204" pitchFamily="34" charset="0"/>
              </a:rPr>
              <a:t>1</a:t>
            </a:r>
            <a:endParaRPr lang="en-US" dirty="0">
              <a:latin typeface="Arial Narrow" panose="020B0604020202020204" pitchFamily="34" charset="0"/>
              <a:cs typeface="Arial Narrow" panose="020B0604020202020204" pitchFamily="34" charset="0"/>
            </a:endParaRPr>
          </a:p>
          <a:p>
            <a:pPr algn="ctr"/>
            <a:r>
              <a:rPr lang="en-US" baseline="30000" dirty="0">
                <a:latin typeface="Arial Narrow" panose="020B0604020202020204" pitchFamily="34" charset="0"/>
                <a:cs typeface="Arial Narrow" panose="020B0604020202020204" pitchFamily="34" charset="0"/>
              </a:rPr>
              <a:t>1</a:t>
            </a:r>
            <a:r>
              <a:rPr lang="en-US" dirty="0">
                <a:latin typeface="Arial Narrow" panose="020B0604020202020204" pitchFamily="34" charset="0"/>
                <a:cs typeface="Arial Narrow" panose="020B0604020202020204" pitchFamily="34" charset="0"/>
              </a:rPr>
              <a:t> Laboratory of Methods for Big Data Analysis, HSE University, </a:t>
            </a:r>
          </a:p>
          <a:p>
            <a:pPr algn="ctr"/>
            <a:r>
              <a:rPr lang="en-US" baseline="30000" dirty="0">
                <a:latin typeface="Arial Narrow" panose="020B0604020202020204" pitchFamily="34" charset="0"/>
                <a:cs typeface="Arial Narrow" panose="020B0604020202020204" pitchFamily="34" charset="0"/>
              </a:rPr>
              <a:t>2</a:t>
            </a:r>
            <a:r>
              <a:rPr lang="en-US" dirty="0">
                <a:latin typeface="Arial Narrow" panose="020B0604020202020204" pitchFamily="34" charset="0"/>
                <a:cs typeface="Arial Narrow" panose="020B0604020202020204" pitchFamily="34" charset="0"/>
              </a:rPr>
              <a:t> </a:t>
            </a:r>
            <a:r>
              <a:rPr lang="en-US" dirty="0" err="1">
                <a:latin typeface="Arial Narrow" panose="020B0604020202020204" pitchFamily="34" charset="0"/>
                <a:cs typeface="Arial Narrow" panose="020B0604020202020204" pitchFamily="34" charset="0"/>
              </a:rPr>
              <a:t>Budker</a:t>
            </a:r>
            <a:r>
              <a:rPr lang="en-US" dirty="0">
                <a:latin typeface="Arial Narrow" panose="020B0604020202020204" pitchFamily="34" charset="0"/>
                <a:cs typeface="Arial Narrow" panose="020B0604020202020204" pitchFamily="34" charset="0"/>
              </a:rPr>
              <a:t> Institute of Nuclear Physics</a:t>
            </a:r>
            <a:endParaRPr lang="en-US" dirty="0">
              <a:solidFill>
                <a:schemeClr val="tx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994301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19B6E-11E2-3306-C66C-F979B55C635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F232E19-EFA9-2DC5-1799-2060D97B2A98}"/>
              </a:ext>
            </a:extLst>
          </p:cNvPr>
          <p:cNvSpPr txBox="1">
            <a:spLocks/>
          </p:cNvSpPr>
          <p:nvPr/>
        </p:nvSpPr>
        <p:spPr>
          <a:xfrm>
            <a:off x="478971" y="384516"/>
            <a:ext cx="10874829" cy="131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Narrow" panose="020B0606020202030204" pitchFamily="34" charset="0"/>
              </a:rPr>
              <a:t>Results</a:t>
            </a:r>
            <a:endParaRPr lang="en-AU" b="1" dirty="0">
              <a:latin typeface="Arial Narrow" panose="020B0606020202030204" pitchFamily="34" charset="0"/>
            </a:endParaRPr>
          </a:p>
        </p:txBody>
      </p:sp>
      <p:sp>
        <p:nvSpPr>
          <p:cNvPr id="7" name="Content Placeholder 2">
            <a:extLst>
              <a:ext uri="{FF2B5EF4-FFF2-40B4-BE49-F238E27FC236}">
                <a16:creationId xmlns:a16="http://schemas.microsoft.com/office/drawing/2014/main" id="{F1DB42FC-CD80-24E1-71A6-19C9245C0DFF}"/>
              </a:ext>
            </a:extLst>
          </p:cNvPr>
          <p:cNvSpPr txBox="1">
            <a:spLocks/>
          </p:cNvSpPr>
          <p:nvPr/>
        </p:nvSpPr>
        <p:spPr>
          <a:xfrm>
            <a:off x="478971" y="1591828"/>
            <a:ext cx="7334250" cy="47561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060"/>
              </a:solidFill>
              <a:latin typeface="Arial Narrow" panose="020B0606020202030204" pitchFamily="34" charset="0"/>
            </a:endParaRPr>
          </a:p>
        </p:txBody>
      </p:sp>
      <p:sp>
        <p:nvSpPr>
          <p:cNvPr id="8" name="Slide Number Placeholder 14">
            <a:extLst>
              <a:ext uri="{FF2B5EF4-FFF2-40B4-BE49-F238E27FC236}">
                <a16:creationId xmlns:a16="http://schemas.microsoft.com/office/drawing/2014/main" id="{F86479B8-E54B-3D7F-A50D-BFB76CE9573C}"/>
              </a:ext>
            </a:extLst>
          </p:cNvPr>
          <p:cNvSpPr txBox="1">
            <a:spLocks/>
          </p:cNvSpPr>
          <p:nvPr/>
        </p:nvSpPr>
        <p:spPr>
          <a:xfrm>
            <a:off x="8610600" y="634797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7819C5-21BB-4944-80A2-18F7C338A430}" type="slidenum">
              <a:rPr lang="en-AU" smtClean="0"/>
              <a:pPr/>
              <a:t>10</a:t>
            </a:fld>
            <a:endParaRPr lang="en-AU" dirty="0"/>
          </a:p>
        </p:txBody>
      </p:sp>
      <p:cxnSp>
        <p:nvCxnSpPr>
          <p:cNvPr id="12" name="Straight Connector 11">
            <a:extLst>
              <a:ext uri="{FF2B5EF4-FFF2-40B4-BE49-F238E27FC236}">
                <a16:creationId xmlns:a16="http://schemas.microsoft.com/office/drawing/2014/main" id="{352FC1A9-4673-A572-229B-93F33387BB21}"/>
              </a:ext>
            </a:extLst>
          </p:cNvPr>
          <p:cNvCxnSpPr>
            <a:cxnSpLocks/>
          </p:cNvCxnSpPr>
          <p:nvPr/>
        </p:nvCxnSpPr>
        <p:spPr>
          <a:xfrm>
            <a:off x="496206" y="1257300"/>
            <a:ext cx="10752364" cy="0"/>
          </a:xfrm>
          <a:prstGeom prst="line">
            <a:avLst/>
          </a:prstGeom>
          <a:ln w="571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B8E4AA8-0F54-C4D7-61D9-0FC1232E1F06}"/>
              </a:ext>
            </a:extLst>
          </p:cNvPr>
          <p:cNvPicPr>
            <a:picLocks noChangeAspect="1"/>
          </p:cNvPicPr>
          <p:nvPr/>
        </p:nvPicPr>
        <p:blipFill>
          <a:blip r:embed="rId3"/>
          <a:srcRect l="11714"/>
          <a:stretch/>
        </p:blipFill>
        <p:spPr>
          <a:xfrm>
            <a:off x="685563" y="4750358"/>
            <a:ext cx="4586311" cy="1031628"/>
          </a:xfrm>
          <a:prstGeom prst="rect">
            <a:avLst/>
          </a:prstGeom>
        </p:spPr>
      </p:pic>
      <p:pic>
        <p:nvPicPr>
          <p:cNvPr id="2" name="Picture 1">
            <a:extLst>
              <a:ext uri="{FF2B5EF4-FFF2-40B4-BE49-F238E27FC236}">
                <a16:creationId xmlns:a16="http://schemas.microsoft.com/office/drawing/2014/main" id="{A852B06B-8AB6-61F6-C199-4DA3A8BDAB54}"/>
              </a:ext>
            </a:extLst>
          </p:cNvPr>
          <p:cNvPicPr>
            <a:picLocks noChangeAspect="1"/>
          </p:cNvPicPr>
          <p:nvPr/>
        </p:nvPicPr>
        <p:blipFill>
          <a:blip r:embed="rId4"/>
          <a:srcRect l="3612" t="5120" r="3508" b="41484"/>
          <a:stretch/>
        </p:blipFill>
        <p:spPr>
          <a:xfrm>
            <a:off x="5719082" y="4434239"/>
            <a:ext cx="5783036" cy="1810531"/>
          </a:xfrm>
          <a:prstGeom prst="rect">
            <a:avLst/>
          </a:prstGeom>
        </p:spPr>
      </p:pic>
      <p:grpSp>
        <p:nvGrpSpPr>
          <p:cNvPr id="11" name="Group 10">
            <a:extLst>
              <a:ext uri="{FF2B5EF4-FFF2-40B4-BE49-F238E27FC236}">
                <a16:creationId xmlns:a16="http://schemas.microsoft.com/office/drawing/2014/main" id="{DE6EC9A3-B691-04A4-9AEC-4CEC6B275CA4}"/>
              </a:ext>
            </a:extLst>
          </p:cNvPr>
          <p:cNvGrpSpPr/>
          <p:nvPr/>
        </p:nvGrpSpPr>
        <p:grpSpPr>
          <a:xfrm>
            <a:off x="5719747" y="1378163"/>
            <a:ext cx="5634053" cy="3106575"/>
            <a:chOff x="295941" y="1500586"/>
            <a:chExt cx="5634053" cy="3327738"/>
          </a:xfrm>
        </p:grpSpPr>
        <p:pic>
          <p:nvPicPr>
            <p:cNvPr id="4" name="Picture 3">
              <a:extLst>
                <a:ext uri="{FF2B5EF4-FFF2-40B4-BE49-F238E27FC236}">
                  <a16:creationId xmlns:a16="http://schemas.microsoft.com/office/drawing/2014/main" id="{6DE32B17-7E54-0C57-3DAB-9C8628099484}"/>
                </a:ext>
              </a:extLst>
            </p:cNvPr>
            <p:cNvPicPr>
              <a:picLocks noChangeAspect="1"/>
            </p:cNvPicPr>
            <p:nvPr/>
          </p:nvPicPr>
          <p:blipFill>
            <a:blip r:embed="rId5"/>
            <a:stretch>
              <a:fillRect/>
            </a:stretch>
          </p:blipFill>
          <p:spPr>
            <a:xfrm>
              <a:off x="312964" y="1500589"/>
              <a:ext cx="5617030" cy="3217179"/>
            </a:xfrm>
            <a:prstGeom prst="rect">
              <a:avLst/>
            </a:prstGeom>
          </p:spPr>
        </p:pic>
        <p:sp>
          <p:nvSpPr>
            <p:cNvPr id="9" name="TextBox 8">
              <a:extLst>
                <a:ext uri="{FF2B5EF4-FFF2-40B4-BE49-F238E27FC236}">
                  <a16:creationId xmlns:a16="http://schemas.microsoft.com/office/drawing/2014/main" id="{D96A205D-588D-6C3E-8800-5B324763A711}"/>
                </a:ext>
              </a:extLst>
            </p:cNvPr>
            <p:cNvSpPr txBox="1"/>
            <p:nvPr/>
          </p:nvSpPr>
          <p:spPr>
            <a:xfrm rot="16200000">
              <a:off x="-260350" y="2056877"/>
              <a:ext cx="1312637" cy="200055"/>
            </a:xfrm>
            <a:prstGeom prst="rect">
              <a:avLst/>
            </a:prstGeom>
            <a:solidFill>
              <a:schemeClr val="bg1"/>
            </a:solidFill>
          </p:spPr>
          <p:txBody>
            <a:bodyPr wrap="square" rtlCol="0">
              <a:spAutoFit/>
            </a:bodyPr>
            <a:lstStyle/>
            <a:p>
              <a:pPr algn="l"/>
              <a:r>
                <a:rPr lang="en-US" sz="700" dirty="0">
                  <a:latin typeface="HSE Sans" panose="02000000000000000000" pitchFamily="2" charset="0"/>
                </a:rPr>
                <a:t>Number remaining particles</a:t>
              </a:r>
            </a:p>
          </p:txBody>
        </p:sp>
        <p:sp>
          <p:nvSpPr>
            <p:cNvPr id="10" name="TextBox 9">
              <a:extLst>
                <a:ext uri="{FF2B5EF4-FFF2-40B4-BE49-F238E27FC236}">
                  <a16:creationId xmlns:a16="http://schemas.microsoft.com/office/drawing/2014/main" id="{8DFEE776-0D88-9681-4581-047AC77B1451}"/>
                </a:ext>
              </a:extLst>
            </p:cNvPr>
            <p:cNvSpPr txBox="1"/>
            <p:nvPr/>
          </p:nvSpPr>
          <p:spPr>
            <a:xfrm>
              <a:off x="1749910" y="4564574"/>
              <a:ext cx="3216378" cy="263750"/>
            </a:xfrm>
            <a:prstGeom prst="rect">
              <a:avLst/>
            </a:prstGeom>
            <a:solidFill>
              <a:schemeClr val="bg1"/>
            </a:solidFill>
          </p:spPr>
          <p:txBody>
            <a:bodyPr wrap="square" rtlCol="0">
              <a:spAutoFit/>
            </a:bodyPr>
            <a:lstStyle/>
            <a:p>
              <a:pPr algn="l"/>
              <a:r>
                <a:rPr lang="en-US" sz="1000" dirty="0">
                  <a:latin typeface="Arial Narrow" panose="020B0604020202020204" pitchFamily="34" charset="0"/>
                  <a:cs typeface="Arial Narrow" panose="020B0604020202020204" pitchFamily="34" charset="0"/>
                </a:rPr>
                <a:t>Magnets positions and configurations along the beamline (m)</a:t>
              </a:r>
              <a:endParaRPr lang="en-US" sz="1000" dirty="0">
                <a:latin typeface="HSE Sans" panose="02000000000000000000" pitchFamily="2" charset="0"/>
              </a:endParaRPr>
            </a:p>
          </p:txBody>
        </p:sp>
      </p:grpSp>
      <p:sp>
        <p:nvSpPr>
          <p:cNvPr id="13" name="TextBox 12">
            <a:extLst>
              <a:ext uri="{FF2B5EF4-FFF2-40B4-BE49-F238E27FC236}">
                <a16:creationId xmlns:a16="http://schemas.microsoft.com/office/drawing/2014/main" id="{DC6108B9-4D24-F9DE-A2EF-3BD17F486383}"/>
              </a:ext>
            </a:extLst>
          </p:cNvPr>
          <p:cNvSpPr txBox="1"/>
          <p:nvPr/>
        </p:nvSpPr>
        <p:spPr>
          <a:xfrm rot="16200000">
            <a:off x="5071652" y="4787525"/>
            <a:ext cx="1512138" cy="246221"/>
          </a:xfrm>
          <a:prstGeom prst="rect">
            <a:avLst/>
          </a:prstGeom>
          <a:solidFill>
            <a:schemeClr val="bg1"/>
          </a:solidFill>
        </p:spPr>
        <p:txBody>
          <a:bodyPr wrap="square" rtlCol="0">
            <a:spAutoFit/>
          </a:bodyPr>
          <a:lstStyle/>
          <a:p>
            <a:pPr algn="l"/>
            <a:r>
              <a:rPr lang="en-US" sz="1000" dirty="0">
                <a:latin typeface="Arial Narrow" panose="020B0604020202020204" pitchFamily="34" charset="0"/>
                <a:cs typeface="Arial Narrow" panose="020B0604020202020204" pitchFamily="34" charset="0"/>
              </a:rPr>
              <a:t>Beam size (mm)</a:t>
            </a:r>
            <a:endParaRPr lang="en-US" sz="1000" dirty="0">
              <a:latin typeface="HSE Sans" panose="02000000000000000000" pitchFamily="2" charset="0"/>
            </a:endParaRPr>
          </a:p>
        </p:txBody>
      </p:sp>
      <p:sp>
        <p:nvSpPr>
          <p:cNvPr id="15" name="Content Placeholder 12">
            <a:extLst>
              <a:ext uri="{FF2B5EF4-FFF2-40B4-BE49-F238E27FC236}">
                <a16:creationId xmlns:a16="http://schemas.microsoft.com/office/drawing/2014/main" id="{39AAF284-7559-82BF-ECFD-D3B0004C86C0}"/>
              </a:ext>
            </a:extLst>
          </p:cNvPr>
          <p:cNvSpPr txBox="1">
            <a:spLocks/>
          </p:cNvSpPr>
          <p:nvPr/>
        </p:nvSpPr>
        <p:spPr>
          <a:xfrm>
            <a:off x="439509" y="1355218"/>
            <a:ext cx="5078421" cy="50426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900" dirty="0">
                <a:latin typeface="Arial Narrow" panose="020B0606020202030204" pitchFamily="34" charset="0"/>
              </a:rPr>
              <a:t>Using a beam line with 7 quadruple magnets.</a:t>
            </a:r>
          </a:p>
          <a:p>
            <a:pPr algn="just"/>
            <a:r>
              <a:rPr lang="en-US" sz="2900" dirty="0">
                <a:latin typeface="Arial Narrow" panose="020B0606020202030204" pitchFamily="34" charset="0"/>
              </a:rPr>
              <a:t>We used the Reinforcement learning algorithm soft-actor-critic.</a:t>
            </a:r>
          </a:p>
          <a:p>
            <a:pPr algn="just"/>
            <a:r>
              <a:rPr lang="en-US" sz="2900" dirty="0">
                <a:latin typeface="Arial Narrow" panose="020B0606020202030204" pitchFamily="34" charset="0"/>
              </a:rPr>
              <a:t>we were able to deliver all the particles.</a:t>
            </a:r>
          </a:p>
          <a:p>
            <a:pPr algn="just"/>
            <a:endParaRPr lang="en-US" sz="2900" dirty="0">
              <a:latin typeface="Arial Narrow" panose="020B0606020202030204" pitchFamily="34" charset="0"/>
            </a:endParaRPr>
          </a:p>
        </p:txBody>
      </p:sp>
    </p:spTree>
    <p:extLst>
      <p:ext uri="{BB962C8B-B14F-4D97-AF65-F5344CB8AC3E}">
        <p14:creationId xmlns:p14="http://schemas.microsoft.com/office/powerpoint/2010/main" val="474586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4D938-F22D-5188-7D00-D86733A9066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2D21FC7-56B2-CE69-4DF8-D83CFB64E6CB}"/>
              </a:ext>
            </a:extLst>
          </p:cNvPr>
          <p:cNvSpPr txBox="1">
            <a:spLocks/>
          </p:cNvSpPr>
          <p:nvPr/>
        </p:nvSpPr>
        <p:spPr>
          <a:xfrm>
            <a:off x="478971" y="384516"/>
            <a:ext cx="10874829" cy="131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Narrow" panose="020B0606020202030204" pitchFamily="34" charset="0"/>
              </a:rPr>
              <a:t>Results</a:t>
            </a:r>
            <a:endParaRPr lang="en-AU" b="1" dirty="0">
              <a:latin typeface="Arial Narrow" panose="020B0606020202030204" pitchFamily="34" charset="0"/>
            </a:endParaRPr>
          </a:p>
        </p:txBody>
      </p:sp>
      <p:sp>
        <p:nvSpPr>
          <p:cNvPr id="7" name="Content Placeholder 2">
            <a:extLst>
              <a:ext uri="{FF2B5EF4-FFF2-40B4-BE49-F238E27FC236}">
                <a16:creationId xmlns:a16="http://schemas.microsoft.com/office/drawing/2014/main" id="{83B88196-7411-7978-9A2E-DA39112E3F5E}"/>
              </a:ext>
            </a:extLst>
          </p:cNvPr>
          <p:cNvSpPr txBox="1">
            <a:spLocks/>
          </p:cNvSpPr>
          <p:nvPr/>
        </p:nvSpPr>
        <p:spPr>
          <a:xfrm>
            <a:off x="478971" y="1591828"/>
            <a:ext cx="7334250" cy="47561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060"/>
              </a:solidFill>
              <a:latin typeface="Arial Narrow" panose="020B0606020202030204" pitchFamily="34" charset="0"/>
            </a:endParaRPr>
          </a:p>
        </p:txBody>
      </p:sp>
      <p:sp>
        <p:nvSpPr>
          <p:cNvPr id="8" name="Slide Number Placeholder 14">
            <a:extLst>
              <a:ext uri="{FF2B5EF4-FFF2-40B4-BE49-F238E27FC236}">
                <a16:creationId xmlns:a16="http://schemas.microsoft.com/office/drawing/2014/main" id="{3F32599F-9661-D139-36D3-B9156037CF95}"/>
              </a:ext>
            </a:extLst>
          </p:cNvPr>
          <p:cNvSpPr txBox="1">
            <a:spLocks/>
          </p:cNvSpPr>
          <p:nvPr/>
        </p:nvSpPr>
        <p:spPr>
          <a:xfrm>
            <a:off x="8610600" y="634797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7819C5-21BB-4944-80A2-18F7C338A430}" type="slidenum">
              <a:rPr lang="en-AU" smtClean="0"/>
              <a:pPr/>
              <a:t>11</a:t>
            </a:fld>
            <a:endParaRPr lang="en-AU" dirty="0"/>
          </a:p>
        </p:txBody>
      </p:sp>
      <p:cxnSp>
        <p:nvCxnSpPr>
          <p:cNvPr id="12" name="Straight Connector 11">
            <a:extLst>
              <a:ext uri="{FF2B5EF4-FFF2-40B4-BE49-F238E27FC236}">
                <a16:creationId xmlns:a16="http://schemas.microsoft.com/office/drawing/2014/main" id="{74236D62-736E-FB23-EFC7-3AE2E71F7625}"/>
              </a:ext>
            </a:extLst>
          </p:cNvPr>
          <p:cNvCxnSpPr>
            <a:cxnSpLocks/>
          </p:cNvCxnSpPr>
          <p:nvPr/>
        </p:nvCxnSpPr>
        <p:spPr>
          <a:xfrm>
            <a:off x="496206" y="1257300"/>
            <a:ext cx="10752364" cy="0"/>
          </a:xfrm>
          <a:prstGeom prst="line">
            <a:avLst/>
          </a:prstGeom>
          <a:ln w="571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Content Placeholder 12">
            <a:extLst>
              <a:ext uri="{FF2B5EF4-FFF2-40B4-BE49-F238E27FC236}">
                <a16:creationId xmlns:a16="http://schemas.microsoft.com/office/drawing/2014/main" id="{19C6F971-1F44-9395-EE8C-1CBD1F897EB5}"/>
              </a:ext>
            </a:extLst>
          </p:cNvPr>
          <p:cNvSpPr txBox="1">
            <a:spLocks/>
          </p:cNvSpPr>
          <p:nvPr/>
        </p:nvSpPr>
        <p:spPr>
          <a:xfrm>
            <a:off x="439510" y="1355218"/>
            <a:ext cx="5299553" cy="50426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900" dirty="0">
                <a:latin typeface="Arial Narrow" panose="020B0604020202020204" pitchFamily="34" charset="0"/>
                <a:cs typeface="Arial Narrow" panose="020B0604020202020204" pitchFamily="34" charset="0"/>
              </a:rPr>
              <a:t>The same beam line structure but with increased emittance by a factor of 16.</a:t>
            </a:r>
          </a:p>
          <a:p>
            <a:pPr algn="just"/>
            <a:r>
              <a:rPr lang="en-US" sz="2400" dirty="0">
                <a:latin typeface="Arial Narrow" panose="020B0604020202020204" pitchFamily="34" charset="0"/>
                <a:cs typeface="Arial Narrow" panose="020B0604020202020204" pitchFamily="34" charset="0"/>
              </a:rPr>
              <a:t>Emittance reflects how "tight" or "messy" the beam is.</a:t>
            </a:r>
          </a:p>
          <a:p>
            <a:pPr algn="just"/>
            <a:r>
              <a:rPr lang="en-US" sz="2400" dirty="0">
                <a:latin typeface="Arial Narrow" panose="020B0604020202020204" pitchFamily="34" charset="0"/>
                <a:cs typeface="Arial Narrow" panose="020B0604020202020204" pitchFamily="34" charset="0"/>
              </a:rPr>
              <a:t>We lost only 32.4% out of the beam</a:t>
            </a:r>
          </a:p>
        </p:txBody>
      </p:sp>
      <p:pic>
        <p:nvPicPr>
          <p:cNvPr id="3" name="Picture 2">
            <a:extLst>
              <a:ext uri="{FF2B5EF4-FFF2-40B4-BE49-F238E27FC236}">
                <a16:creationId xmlns:a16="http://schemas.microsoft.com/office/drawing/2014/main" id="{04C53516-965A-02AC-10EC-0B5F4379210E}"/>
              </a:ext>
            </a:extLst>
          </p:cNvPr>
          <p:cNvPicPr>
            <a:picLocks noChangeAspect="1"/>
          </p:cNvPicPr>
          <p:nvPr/>
        </p:nvPicPr>
        <p:blipFill>
          <a:blip r:embed="rId3"/>
          <a:srcRect l="11714"/>
          <a:stretch/>
        </p:blipFill>
        <p:spPr>
          <a:xfrm>
            <a:off x="773339" y="4373722"/>
            <a:ext cx="4594267" cy="1033418"/>
          </a:xfrm>
          <a:prstGeom prst="rect">
            <a:avLst/>
          </a:prstGeom>
        </p:spPr>
      </p:pic>
      <p:grpSp>
        <p:nvGrpSpPr>
          <p:cNvPr id="4" name="Group 3">
            <a:extLst>
              <a:ext uri="{FF2B5EF4-FFF2-40B4-BE49-F238E27FC236}">
                <a16:creationId xmlns:a16="http://schemas.microsoft.com/office/drawing/2014/main" id="{C3AFDEB2-CCB2-C431-6161-8DBB7FD281B4}"/>
              </a:ext>
            </a:extLst>
          </p:cNvPr>
          <p:cNvGrpSpPr/>
          <p:nvPr/>
        </p:nvGrpSpPr>
        <p:grpSpPr>
          <a:xfrm>
            <a:off x="6140417" y="1355218"/>
            <a:ext cx="5572612" cy="5008412"/>
            <a:chOff x="6164985" y="1471509"/>
            <a:chExt cx="5572612" cy="4241532"/>
          </a:xfrm>
        </p:grpSpPr>
        <p:pic>
          <p:nvPicPr>
            <p:cNvPr id="5" name="Picture 4">
              <a:extLst>
                <a:ext uri="{FF2B5EF4-FFF2-40B4-BE49-F238E27FC236}">
                  <a16:creationId xmlns:a16="http://schemas.microsoft.com/office/drawing/2014/main" id="{ECFF5C70-FC88-87D9-6D06-3B559F992861}"/>
                </a:ext>
              </a:extLst>
            </p:cNvPr>
            <p:cNvPicPr>
              <a:picLocks noChangeAspect="1"/>
            </p:cNvPicPr>
            <p:nvPr/>
          </p:nvPicPr>
          <p:blipFill>
            <a:blip r:embed="rId4"/>
            <a:srcRect b="50412"/>
            <a:stretch/>
          </p:blipFill>
          <p:spPr>
            <a:xfrm>
              <a:off x="6226677" y="4059990"/>
              <a:ext cx="5510920" cy="1653051"/>
            </a:xfrm>
            <a:prstGeom prst="rect">
              <a:avLst/>
            </a:prstGeom>
          </p:spPr>
        </p:pic>
        <p:pic>
          <p:nvPicPr>
            <p:cNvPr id="9" name="Picture 8">
              <a:extLst>
                <a:ext uri="{FF2B5EF4-FFF2-40B4-BE49-F238E27FC236}">
                  <a16:creationId xmlns:a16="http://schemas.microsoft.com/office/drawing/2014/main" id="{6A2A794A-DBBA-34F9-D49A-6FA895754FC2}"/>
                </a:ext>
              </a:extLst>
            </p:cNvPr>
            <p:cNvPicPr>
              <a:picLocks noChangeAspect="1"/>
            </p:cNvPicPr>
            <p:nvPr/>
          </p:nvPicPr>
          <p:blipFill>
            <a:blip r:embed="rId5"/>
            <a:stretch>
              <a:fillRect/>
            </a:stretch>
          </p:blipFill>
          <p:spPr>
            <a:xfrm>
              <a:off x="6164985" y="1471509"/>
              <a:ext cx="5548044" cy="2528480"/>
            </a:xfrm>
            <a:prstGeom prst="rect">
              <a:avLst/>
            </a:prstGeom>
          </p:spPr>
        </p:pic>
      </p:grpSp>
      <p:sp>
        <p:nvSpPr>
          <p:cNvPr id="10" name="TextBox 9">
            <a:extLst>
              <a:ext uri="{FF2B5EF4-FFF2-40B4-BE49-F238E27FC236}">
                <a16:creationId xmlns:a16="http://schemas.microsoft.com/office/drawing/2014/main" id="{11224F3D-D89F-7472-D54D-8BC28DAFAB01}"/>
              </a:ext>
            </a:extLst>
          </p:cNvPr>
          <p:cNvSpPr txBox="1"/>
          <p:nvPr/>
        </p:nvSpPr>
        <p:spPr>
          <a:xfrm rot="16200000">
            <a:off x="5663238" y="5211525"/>
            <a:ext cx="1225399" cy="200055"/>
          </a:xfrm>
          <a:prstGeom prst="rect">
            <a:avLst/>
          </a:prstGeom>
          <a:solidFill>
            <a:schemeClr val="bg1"/>
          </a:solidFill>
        </p:spPr>
        <p:txBody>
          <a:bodyPr wrap="square" rtlCol="0">
            <a:spAutoFit/>
          </a:bodyPr>
          <a:lstStyle/>
          <a:p>
            <a:pPr algn="l"/>
            <a:r>
              <a:rPr lang="en-US" sz="700" dirty="0">
                <a:latin typeface="HSE Sans" panose="02000000000000000000" pitchFamily="2" charset="0"/>
              </a:rPr>
              <a:t>Number remaining particles</a:t>
            </a:r>
          </a:p>
        </p:txBody>
      </p:sp>
      <p:sp>
        <p:nvSpPr>
          <p:cNvPr id="11" name="TextBox 10">
            <a:extLst>
              <a:ext uri="{FF2B5EF4-FFF2-40B4-BE49-F238E27FC236}">
                <a16:creationId xmlns:a16="http://schemas.microsoft.com/office/drawing/2014/main" id="{28A29E0F-E6E0-D1B4-C594-1A2031E41816}"/>
              </a:ext>
            </a:extLst>
          </p:cNvPr>
          <p:cNvSpPr txBox="1"/>
          <p:nvPr/>
        </p:nvSpPr>
        <p:spPr>
          <a:xfrm>
            <a:off x="7404944" y="4181133"/>
            <a:ext cx="3216378" cy="246221"/>
          </a:xfrm>
          <a:prstGeom prst="rect">
            <a:avLst/>
          </a:prstGeom>
          <a:solidFill>
            <a:schemeClr val="bg1"/>
          </a:solidFill>
        </p:spPr>
        <p:txBody>
          <a:bodyPr wrap="square" rtlCol="0">
            <a:spAutoFit/>
          </a:bodyPr>
          <a:lstStyle/>
          <a:p>
            <a:pPr algn="l"/>
            <a:r>
              <a:rPr lang="en-US" sz="1000" dirty="0">
                <a:latin typeface="Arial Narrow" panose="020B0604020202020204" pitchFamily="34" charset="0"/>
                <a:cs typeface="Arial Narrow" panose="020B0604020202020204" pitchFamily="34" charset="0"/>
              </a:rPr>
              <a:t>Magnets positions and configurations along the beamline (m)</a:t>
            </a:r>
            <a:endParaRPr lang="en-US" sz="1000" dirty="0">
              <a:latin typeface="HSE Sans" panose="02000000000000000000" pitchFamily="2" charset="0"/>
            </a:endParaRPr>
          </a:p>
        </p:txBody>
      </p:sp>
      <p:sp>
        <p:nvSpPr>
          <p:cNvPr id="13" name="TextBox 12">
            <a:extLst>
              <a:ext uri="{FF2B5EF4-FFF2-40B4-BE49-F238E27FC236}">
                <a16:creationId xmlns:a16="http://schemas.microsoft.com/office/drawing/2014/main" id="{878E316B-1F0D-4A65-011D-B932C2F22721}"/>
              </a:ext>
            </a:extLst>
          </p:cNvPr>
          <p:cNvSpPr txBox="1"/>
          <p:nvPr/>
        </p:nvSpPr>
        <p:spPr>
          <a:xfrm rot="16200000">
            <a:off x="5587522" y="1962796"/>
            <a:ext cx="1202128" cy="246221"/>
          </a:xfrm>
          <a:prstGeom prst="rect">
            <a:avLst/>
          </a:prstGeom>
          <a:solidFill>
            <a:schemeClr val="bg1"/>
          </a:solidFill>
        </p:spPr>
        <p:txBody>
          <a:bodyPr wrap="square" rtlCol="0">
            <a:spAutoFit/>
          </a:bodyPr>
          <a:lstStyle/>
          <a:p>
            <a:pPr algn="l"/>
            <a:r>
              <a:rPr lang="en-US" sz="1000" dirty="0">
                <a:latin typeface="Arial Narrow" panose="020B0604020202020204" pitchFamily="34" charset="0"/>
                <a:cs typeface="Arial Narrow" panose="020B0604020202020204" pitchFamily="34" charset="0"/>
              </a:rPr>
              <a:t>Beam size  (mm)</a:t>
            </a:r>
            <a:endParaRPr lang="en-US" sz="1000" dirty="0">
              <a:latin typeface="HSE Sans" panose="02000000000000000000" pitchFamily="2" charset="0"/>
            </a:endParaRPr>
          </a:p>
        </p:txBody>
      </p:sp>
    </p:spTree>
    <p:extLst>
      <p:ext uri="{BB962C8B-B14F-4D97-AF65-F5344CB8AC3E}">
        <p14:creationId xmlns:p14="http://schemas.microsoft.com/office/powerpoint/2010/main" val="2971330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4E200-F2E6-E765-569B-9C8A8C7304C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2CE786E-9317-AD5D-AAAE-1A6F0B716E12}"/>
              </a:ext>
            </a:extLst>
          </p:cNvPr>
          <p:cNvSpPr txBox="1">
            <a:spLocks/>
          </p:cNvSpPr>
          <p:nvPr/>
        </p:nvSpPr>
        <p:spPr>
          <a:xfrm>
            <a:off x="478971" y="384516"/>
            <a:ext cx="10874829" cy="131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Narrow" panose="020B0606020202030204" pitchFamily="34" charset="0"/>
              </a:rPr>
              <a:t>Conclusion</a:t>
            </a:r>
            <a:endParaRPr lang="en-AU" b="1" dirty="0">
              <a:latin typeface="Arial Narrow" panose="020B0606020202030204" pitchFamily="34" charset="0"/>
            </a:endParaRPr>
          </a:p>
        </p:txBody>
      </p:sp>
      <p:sp>
        <p:nvSpPr>
          <p:cNvPr id="7" name="Content Placeholder 2">
            <a:extLst>
              <a:ext uri="{FF2B5EF4-FFF2-40B4-BE49-F238E27FC236}">
                <a16:creationId xmlns:a16="http://schemas.microsoft.com/office/drawing/2014/main" id="{D6F80420-6AC8-B9DB-0588-57F4460B59C0}"/>
              </a:ext>
            </a:extLst>
          </p:cNvPr>
          <p:cNvSpPr txBox="1">
            <a:spLocks/>
          </p:cNvSpPr>
          <p:nvPr/>
        </p:nvSpPr>
        <p:spPr>
          <a:xfrm>
            <a:off x="478971" y="1591828"/>
            <a:ext cx="7334250" cy="47561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060"/>
              </a:solidFill>
              <a:latin typeface="Arial Narrow" panose="020B0606020202030204" pitchFamily="34" charset="0"/>
            </a:endParaRPr>
          </a:p>
        </p:txBody>
      </p:sp>
      <p:sp>
        <p:nvSpPr>
          <p:cNvPr id="8" name="Slide Number Placeholder 14">
            <a:extLst>
              <a:ext uri="{FF2B5EF4-FFF2-40B4-BE49-F238E27FC236}">
                <a16:creationId xmlns:a16="http://schemas.microsoft.com/office/drawing/2014/main" id="{0CC174D1-0797-F2F2-2D09-93B40E0B7D7B}"/>
              </a:ext>
            </a:extLst>
          </p:cNvPr>
          <p:cNvSpPr txBox="1">
            <a:spLocks/>
          </p:cNvSpPr>
          <p:nvPr/>
        </p:nvSpPr>
        <p:spPr>
          <a:xfrm>
            <a:off x="8610600" y="634797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7819C5-21BB-4944-80A2-18F7C338A430}" type="slidenum">
              <a:rPr lang="en-AU" smtClean="0"/>
              <a:pPr/>
              <a:t>12</a:t>
            </a:fld>
            <a:endParaRPr lang="en-AU" dirty="0"/>
          </a:p>
        </p:txBody>
      </p:sp>
      <p:cxnSp>
        <p:nvCxnSpPr>
          <p:cNvPr id="12" name="Straight Connector 11">
            <a:extLst>
              <a:ext uri="{FF2B5EF4-FFF2-40B4-BE49-F238E27FC236}">
                <a16:creationId xmlns:a16="http://schemas.microsoft.com/office/drawing/2014/main" id="{D37B9CBD-A5B1-4AC1-5EC6-4C3F248AD65E}"/>
              </a:ext>
            </a:extLst>
          </p:cNvPr>
          <p:cNvCxnSpPr>
            <a:cxnSpLocks/>
          </p:cNvCxnSpPr>
          <p:nvPr/>
        </p:nvCxnSpPr>
        <p:spPr>
          <a:xfrm>
            <a:off x="496206" y="1257300"/>
            <a:ext cx="10752364" cy="0"/>
          </a:xfrm>
          <a:prstGeom prst="line">
            <a:avLst/>
          </a:prstGeom>
          <a:ln w="571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Content Placeholder 12">
            <a:extLst>
              <a:ext uri="{FF2B5EF4-FFF2-40B4-BE49-F238E27FC236}">
                <a16:creationId xmlns:a16="http://schemas.microsoft.com/office/drawing/2014/main" id="{4FAB6BC0-1986-9E84-28C3-769E4B9B7702}"/>
              </a:ext>
            </a:extLst>
          </p:cNvPr>
          <p:cNvSpPr txBox="1">
            <a:spLocks/>
          </p:cNvSpPr>
          <p:nvPr/>
        </p:nvSpPr>
        <p:spPr>
          <a:xfrm>
            <a:off x="439509" y="1355218"/>
            <a:ext cx="5754461" cy="504269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900" dirty="0">
                <a:latin typeface="Arial Narrow" panose="020B0606020202030204" pitchFamily="34" charset="0"/>
              </a:rPr>
              <a:t>Developing a system that optimizes </a:t>
            </a:r>
            <a:r>
              <a:rPr lang="en-US" sz="2900" b="1" dirty="0">
                <a:latin typeface="Arial Narrow" panose="020B0606020202030204" pitchFamily="34" charset="0"/>
              </a:rPr>
              <a:t>beam optics </a:t>
            </a:r>
            <a:r>
              <a:rPr lang="en-US" sz="2900" dirty="0">
                <a:latin typeface="Arial Narrow" panose="020B0606020202030204" pitchFamily="34" charset="0"/>
              </a:rPr>
              <a:t>with multiple benefits:</a:t>
            </a:r>
          </a:p>
          <a:p>
            <a:pPr lvl="1" algn="just"/>
            <a:r>
              <a:rPr lang="en-US" sz="2500" b="1" dirty="0">
                <a:latin typeface="Arial Narrow" panose="020B0606020202030204" pitchFamily="34" charset="0"/>
              </a:rPr>
              <a:t>For physicists, </a:t>
            </a:r>
            <a:r>
              <a:rPr lang="en-US" sz="2500" dirty="0">
                <a:latin typeface="Arial Narrow" panose="020B0606020202030204" pitchFamily="34" charset="0"/>
              </a:rPr>
              <a:t>acts as a co-pilot, offering intelligent suggestions for potential solutions to improve beamline performance.</a:t>
            </a:r>
          </a:p>
          <a:p>
            <a:pPr lvl="1" algn="just"/>
            <a:r>
              <a:rPr lang="en-US" sz="2500" b="1" dirty="0">
                <a:latin typeface="Arial Narrow" panose="020B0606020202030204" pitchFamily="34" charset="0"/>
              </a:rPr>
              <a:t>For reinforcement learning (RL) researchers, </a:t>
            </a:r>
            <a:r>
              <a:rPr lang="en-US" sz="2500" dirty="0">
                <a:latin typeface="Arial Narrow" panose="020B0606020202030204" pitchFamily="34" charset="0"/>
              </a:rPr>
              <a:t>provides an easy-to-use setup to train various agents in optimizing different beamline architectures.</a:t>
            </a:r>
          </a:p>
          <a:p>
            <a:pPr algn="just"/>
            <a:r>
              <a:rPr lang="en-US" sz="2900" dirty="0">
                <a:latin typeface="Arial Narrow" panose="020B0606020202030204" pitchFamily="34" charset="0"/>
              </a:rPr>
              <a:t>We have demonstrated that this system can deliver useful and innovative solutions, for improved accelerator control and efficiency.</a:t>
            </a:r>
          </a:p>
        </p:txBody>
      </p:sp>
      <p:pic>
        <p:nvPicPr>
          <p:cNvPr id="9" name="Picture 8">
            <a:extLst>
              <a:ext uri="{FF2B5EF4-FFF2-40B4-BE49-F238E27FC236}">
                <a16:creationId xmlns:a16="http://schemas.microsoft.com/office/drawing/2014/main" id="{A5841890-4789-2690-C3F9-9D01ABF2A5B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364705" y="1591828"/>
            <a:ext cx="5387785" cy="4316296"/>
          </a:xfrm>
          <a:prstGeom prst="rect">
            <a:avLst/>
          </a:prstGeom>
        </p:spPr>
      </p:pic>
    </p:spTree>
    <p:extLst>
      <p:ext uri="{BB962C8B-B14F-4D97-AF65-F5344CB8AC3E}">
        <p14:creationId xmlns:p14="http://schemas.microsoft.com/office/powerpoint/2010/main" val="3275368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4A38F-75A2-C87F-593F-E26CBB33709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74038BE-6910-88D0-4BCB-BA018B421D97}"/>
              </a:ext>
            </a:extLst>
          </p:cNvPr>
          <p:cNvSpPr txBox="1">
            <a:spLocks/>
          </p:cNvSpPr>
          <p:nvPr/>
        </p:nvSpPr>
        <p:spPr>
          <a:xfrm>
            <a:off x="3581401" y="2795455"/>
            <a:ext cx="4684751" cy="11038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Narrow" panose="020B0606020202030204" pitchFamily="34" charset="0"/>
              </a:rPr>
              <a:t>Thank you</a:t>
            </a:r>
            <a:endParaRPr lang="en-AU" b="1" dirty="0">
              <a:latin typeface="Arial Narrow" panose="020B0606020202030204" pitchFamily="34" charset="0"/>
            </a:endParaRPr>
          </a:p>
        </p:txBody>
      </p:sp>
      <p:sp>
        <p:nvSpPr>
          <p:cNvPr id="7" name="Content Placeholder 2">
            <a:extLst>
              <a:ext uri="{FF2B5EF4-FFF2-40B4-BE49-F238E27FC236}">
                <a16:creationId xmlns:a16="http://schemas.microsoft.com/office/drawing/2014/main" id="{0F36B22D-DF76-1927-758C-2B9D0AC2C911}"/>
              </a:ext>
            </a:extLst>
          </p:cNvPr>
          <p:cNvSpPr txBox="1">
            <a:spLocks/>
          </p:cNvSpPr>
          <p:nvPr/>
        </p:nvSpPr>
        <p:spPr>
          <a:xfrm>
            <a:off x="478971" y="1591828"/>
            <a:ext cx="7334250" cy="47561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060"/>
              </a:solidFill>
              <a:latin typeface="Arial Narrow" panose="020B0606020202030204" pitchFamily="34" charset="0"/>
            </a:endParaRPr>
          </a:p>
        </p:txBody>
      </p:sp>
      <p:sp>
        <p:nvSpPr>
          <p:cNvPr id="8" name="Slide Number Placeholder 14">
            <a:extLst>
              <a:ext uri="{FF2B5EF4-FFF2-40B4-BE49-F238E27FC236}">
                <a16:creationId xmlns:a16="http://schemas.microsoft.com/office/drawing/2014/main" id="{9D565847-8535-88E6-FA22-67D69E10BA1E}"/>
              </a:ext>
            </a:extLst>
          </p:cNvPr>
          <p:cNvSpPr txBox="1">
            <a:spLocks/>
          </p:cNvSpPr>
          <p:nvPr/>
        </p:nvSpPr>
        <p:spPr>
          <a:xfrm>
            <a:off x="8610600" y="634797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7819C5-21BB-4944-80A2-18F7C338A430}" type="slidenum">
              <a:rPr lang="en-AU" smtClean="0"/>
              <a:pPr/>
              <a:t>13</a:t>
            </a:fld>
            <a:endParaRPr lang="en-AU" dirty="0"/>
          </a:p>
        </p:txBody>
      </p:sp>
      <p:cxnSp>
        <p:nvCxnSpPr>
          <p:cNvPr id="12" name="Straight Connector 11">
            <a:extLst>
              <a:ext uri="{FF2B5EF4-FFF2-40B4-BE49-F238E27FC236}">
                <a16:creationId xmlns:a16="http://schemas.microsoft.com/office/drawing/2014/main" id="{C18FC283-4F7F-0079-2583-9C1EA919003D}"/>
              </a:ext>
            </a:extLst>
          </p:cNvPr>
          <p:cNvCxnSpPr>
            <a:cxnSpLocks/>
          </p:cNvCxnSpPr>
          <p:nvPr/>
        </p:nvCxnSpPr>
        <p:spPr>
          <a:xfrm>
            <a:off x="4456386" y="3899340"/>
            <a:ext cx="3279228" cy="0"/>
          </a:xfrm>
          <a:prstGeom prst="line">
            <a:avLst/>
          </a:prstGeom>
          <a:ln w="571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608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66C9E7-4967-2FAC-1610-2AEA5E49FE4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95E0BC8-6BA7-A5C2-0087-15F1C85B657B}"/>
              </a:ext>
            </a:extLst>
          </p:cNvPr>
          <p:cNvSpPr txBox="1">
            <a:spLocks/>
          </p:cNvSpPr>
          <p:nvPr/>
        </p:nvSpPr>
        <p:spPr>
          <a:xfrm>
            <a:off x="478971" y="384516"/>
            <a:ext cx="10874829" cy="131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Narrow" panose="020B0606020202030204" pitchFamily="34" charset="0"/>
              </a:rPr>
              <a:t>Results</a:t>
            </a:r>
            <a:endParaRPr lang="en-AU" b="1" dirty="0">
              <a:latin typeface="Arial Narrow" panose="020B0606020202030204" pitchFamily="34" charset="0"/>
            </a:endParaRPr>
          </a:p>
        </p:txBody>
      </p:sp>
      <p:sp>
        <p:nvSpPr>
          <p:cNvPr id="7" name="Content Placeholder 2">
            <a:extLst>
              <a:ext uri="{FF2B5EF4-FFF2-40B4-BE49-F238E27FC236}">
                <a16:creationId xmlns:a16="http://schemas.microsoft.com/office/drawing/2014/main" id="{10625690-ACA2-57C6-9FD1-852801A58DAA}"/>
              </a:ext>
            </a:extLst>
          </p:cNvPr>
          <p:cNvSpPr txBox="1">
            <a:spLocks/>
          </p:cNvSpPr>
          <p:nvPr/>
        </p:nvSpPr>
        <p:spPr>
          <a:xfrm>
            <a:off x="478971" y="1591828"/>
            <a:ext cx="7334250" cy="47561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060"/>
              </a:solidFill>
              <a:latin typeface="Arial Narrow" panose="020B0606020202030204" pitchFamily="34" charset="0"/>
            </a:endParaRPr>
          </a:p>
        </p:txBody>
      </p:sp>
      <p:sp>
        <p:nvSpPr>
          <p:cNvPr id="8" name="Slide Number Placeholder 14">
            <a:extLst>
              <a:ext uri="{FF2B5EF4-FFF2-40B4-BE49-F238E27FC236}">
                <a16:creationId xmlns:a16="http://schemas.microsoft.com/office/drawing/2014/main" id="{3C8DC444-6F20-50FF-7777-56EFB39DDFA6}"/>
              </a:ext>
            </a:extLst>
          </p:cNvPr>
          <p:cNvSpPr txBox="1">
            <a:spLocks/>
          </p:cNvSpPr>
          <p:nvPr/>
        </p:nvSpPr>
        <p:spPr>
          <a:xfrm>
            <a:off x="8610600" y="634797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7819C5-21BB-4944-80A2-18F7C338A430}" type="slidenum">
              <a:rPr lang="en-AU" smtClean="0"/>
              <a:pPr/>
              <a:t>14</a:t>
            </a:fld>
            <a:endParaRPr lang="en-AU" dirty="0"/>
          </a:p>
        </p:txBody>
      </p:sp>
      <p:cxnSp>
        <p:nvCxnSpPr>
          <p:cNvPr id="12" name="Straight Connector 11">
            <a:extLst>
              <a:ext uri="{FF2B5EF4-FFF2-40B4-BE49-F238E27FC236}">
                <a16:creationId xmlns:a16="http://schemas.microsoft.com/office/drawing/2014/main" id="{FF46C128-495F-B05F-2AAE-D7E61D9D93A2}"/>
              </a:ext>
            </a:extLst>
          </p:cNvPr>
          <p:cNvCxnSpPr>
            <a:cxnSpLocks/>
          </p:cNvCxnSpPr>
          <p:nvPr/>
        </p:nvCxnSpPr>
        <p:spPr>
          <a:xfrm>
            <a:off x="496206" y="1257300"/>
            <a:ext cx="10752364" cy="0"/>
          </a:xfrm>
          <a:prstGeom prst="line">
            <a:avLst/>
          </a:prstGeom>
          <a:ln w="571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31668B9-6F8D-6319-64A5-CEE56E5FE85E}"/>
              </a:ext>
            </a:extLst>
          </p:cNvPr>
          <p:cNvPicPr>
            <a:picLocks noChangeAspect="1"/>
          </p:cNvPicPr>
          <p:nvPr/>
        </p:nvPicPr>
        <p:blipFill>
          <a:blip r:embed="rId3"/>
          <a:srcRect l="11714"/>
          <a:stretch/>
        </p:blipFill>
        <p:spPr>
          <a:xfrm>
            <a:off x="7471609" y="134776"/>
            <a:ext cx="3503195" cy="787996"/>
          </a:xfrm>
          <a:prstGeom prst="rect">
            <a:avLst/>
          </a:prstGeom>
        </p:spPr>
      </p:pic>
      <p:sp>
        <p:nvSpPr>
          <p:cNvPr id="14" name="TextBox 13">
            <a:extLst>
              <a:ext uri="{FF2B5EF4-FFF2-40B4-BE49-F238E27FC236}">
                <a16:creationId xmlns:a16="http://schemas.microsoft.com/office/drawing/2014/main" id="{AD65A4ED-76B3-F81D-9064-2F5957C16197}"/>
              </a:ext>
            </a:extLst>
          </p:cNvPr>
          <p:cNvSpPr txBox="1"/>
          <p:nvPr/>
        </p:nvSpPr>
        <p:spPr>
          <a:xfrm>
            <a:off x="478971" y="5474448"/>
            <a:ext cx="5617029" cy="1077218"/>
          </a:xfrm>
          <a:prstGeom prst="rect">
            <a:avLst/>
          </a:prstGeom>
          <a:noFill/>
        </p:spPr>
        <p:txBody>
          <a:bodyPr wrap="square">
            <a:spAutoFit/>
          </a:bodyPr>
          <a:lstStyle/>
          <a:p>
            <a:pPr algn="ctr"/>
            <a:r>
              <a:rPr lang="en-US" sz="1600" b="1" dirty="0"/>
              <a:t>Top: </a:t>
            </a:r>
            <a:r>
              <a:rPr lang="en-US" sz="1600" dirty="0"/>
              <a:t>The charge of the remaining particles along the beamline (measured in nanocoulombs) is equivalent to the number of remaining particles.</a:t>
            </a:r>
          </a:p>
          <a:p>
            <a:pPr algn="ctr"/>
            <a:r>
              <a:rPr lang="en-US" sz="1600" b="1" dirty="0">
                <a:latin typeface="Arial Narrow" panose="020B0606020202030204" pitchFamily="34" charset="0"/>
              </a:rPr>
              <a:t>Bottom</a:t>
            </a:r>
            <a:r>
              <a:rPr lang="en-US" sz="1600" dirty="0">
                <a:latin typeface="Arial Narrow" panose="020B0606020202030204" pitchFamily="34" charset="0"/>
              </a:rPr>
              <a:t>: the magnets positions along the beamline.</a:t>
            </a:r>
          </a:p>
        </p:txBody>
      </p:sp>
      <p:pic>
        <p:nvPicPr>
          <p:cNvPr id="15" name="Picture 14">
            <a:extLst>
              <a:ext uri="{FF2B5EF4-FFF2-40B4-BE49-F238E27FC236}">
                <a16:creationId xmlns:a16="http://schemas.microsoft.com/office/drawing/2014/main" id="{8C68395C-8A5E-EB96-6830-76E48AD3F7F1}"/>
              </a:ext>
            </a:extLst>
          </p:cNvPr>
          <p:cNvPicPr>
            <a:picLocks noChangeAspect="1"/>
          </p:cNvPicPr>
          <p:nvPr/>
        </p:nvPicPr>
        <p:blipFill>
          <a:blip r:embed="rId4"/>
          <a:stretch>
            <a:fillRect/>
          </a:stretch>
        </p:blipFill>
        <p:spPr>
          <a:xfrm>
            <a:off x="228142" y="1413002"/>
            <a:ext cx="5897382" cy="3934167"/>
          </a:xfrm>
          <a:prstGeom prst="rect">
            <a:avLst/>
          </a:prstGeom>
        </p:spPr>
      </p:pic>
      <p:pic>
        <p:nvPicPr>
          <p:cNvPr id="17" name="Picture 16">
            <a:extLst>
              <a:ext uri="{FF2B5EF4-FFF2-40B4-BE49-F238E27FC236}">
                <a16:creationId xmlns:a16="http://schemas.microsoft.com/office/drawing/2014/main" id="{C98EFDC2-377D-3A36-914F-C4EFD296BF71}"/>
              </a:ext>
            </a:extLst>
          </p:cNvPr>
          <p:cNvPicPr>
            <a:picLocks noChangeAspect="1"/>
          </p:cNvPicPr>
          <p:nvPr/>
        </p:nvPicPr>
        <p:blipFill>
          <a:blip r:embed="rId5"/>
          <a:stretch>
            <a:fillRect/>
          </a:stretch>
        </p:blipFill>
        <p:spPr>
          <a:xfrm>
            <a:off x="6096000" y="1471509"/>
            <a:ext cx="5152570" cy="3836454"/>
          </a:xfrm>
          <a:prstGeom prst="rect">
            <a:avLst/>
          </a:prstGeom>
        </p:spPr>
      </p:pic>
      <p:sp>
        <p:nvSpPr>
          <p:cNvPr id="18" name="TextBox 17">
            <a:extLst>
              <a:ext uri="{FF2B5EF4-FFF2-40B4-BE49-F238E27FC236}">
                <a16:creationId xmlns:a16="http://schemas.microsoft.com/office/drawing/2014/main" id="{4719342A-76A6-DBD9-19FF-BF37E8FDB31C}"/>
              </a:ext>
            </a:extLst>
          </p:cNvPr>
          <p:cNvSpPr txBox="1"/>
          <p:nvPr/>
        </p:nvSpPr>
        <p:spPr>
          <a:xfrm>
            <a:off x="6262007" y="5428282"/>
            <a:ext cx="5617029" cy="830997"/>
          </a:xfrm>
          <a:prstGeom prst="rect">
            <a:avLst/>
          </a:prstGeom>
          <a:noFill/>
        </p:spPr>
        <p:txBody>
          <a:bodyPr wrap="square">
            <a:spAutoFit/>
          </a:bodyPr>
          <a:lstStyle/>
          <a:p>
            <a:pPr algn="ctr"/>
            <a:r>
              <a:rPr lang="en-US" sz="1600" b="1" dirty="0">
                <a:latin typeface="Arial Narrow" panose="020B0606020202030204" pitchFamily="34" charset="0"/>
              </a:rPr>
              <a:t>Top: </a:t>
            </a:r>
            <a:r>
              <a:rPr lang="en-US" sz="1600" dirty="0">
                <a:latin typeface="Arial Narrow" panose="020B0606020202030204" pitchFamily="34" charset="0"/>
              </a:rPr>
              <a:t>The beam size along the beamline..</a:t>
            </a:r>
            <a:br>
              <a:rPr lang="en-US" sz="1600" dirty="0">
                <a:latin typeface="Arial Narrow" panose="020B0606020202030204" pitchFamily="34" charset="0"/>
              </a:rPr>
            </a:br>
            <a:r>
              <a:rPr lang="en-US" sz="1600" dirty="0">
                <a:latin typeface="Arial Narrow" panose="020B0606020202030204" pitchFamily="34" charset="0"/>
              </a:rPr>
              <a:t>We lost only 32.4% out of the beam</a:t>
            </a:r>
          </a:p>
          <a:p>
            <a:pPr algn="ctr"/>
            <a:r>
              <a:rPr lang="en-US" sz="1600" b="1" dirty="0">
                <a:latin typeface="Arial Narrow" panose="020B0606020202030204" pitchFamily="34" charset="0"/>
              </a:rPr>
              <a:t>Bottom</a:t>
            </a:r>
            <a:r>
              <a:rPr lang="en-US" sz="1600" dirty="0">
                <a:latin typeface="Arial Narrow" panose="020B0606020202030204" pitchFamily="34" charset="0"/>
              </a:rPr>
              <a:t>: the magnets positions along the beamline.</a:t>
            </a:r>
          </a:p>
        </p:txBody>
      </p:sp>
    </p:spTree>
    <p:extLst>
      <p:ext uri="{BB962C8B-B14F-4D97-AF65-F5344CB8AC3E}">
        <p14:creationId xmlns:p14="http://schemas.microsoft.com/office/powerpoint/2010/main" val="2995414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B8B0B50-EDA4-0188-CA9F-8A58905BD52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D3D1716-5989-BF3E-9FD8-3F51360A57B8}"/>
              </a:ext>
            </a:extLst>
          </p:cNvPr>
          <p:cNvSpPr txBox="1">
            <a:spLocks/>
          </p:cNvSpPr>
          <p:nvPr/>
        </p:nvSpPr>
        <p:spPr>
          <a:xfrm>
            <a:off x="478971" y="384516"/>
            <a:ext cx="10874829" cy="131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Narrow" panose="020B0606020202030204" pitchFamily="34" charset="0"/>
              </a:rPr>
              <a:t>Results</a:t>
            </a:r>
            <a:endParaRPr lang="en-AU" b="1" dirty="0">
              <a:latin typeface="Arial Narrow" panose="020B0606020202030204" pitchFamily="34" charset="0"/>
            </a:endParaRPr>
          </a:p>
        </p:txBody>
      </p:sp>
      <p:sp>
        <p:nvSpPr>
          <p:cNvPr id="7" name="Content Placeholder 2">
            <a:extLst>
              <a:ext uri="{FF2B5EF4-FFF2-40B4-BE49-F238E27FC236}">
                <a16:creationId xmlns:a16="http://schemas.microsoft.com/office/drawing/2014/main" id="{F646E439-4CC5-116E-85B1-70A1508A858D}"/>
              </a:ext>
            </a:extLst>
          </p:cNvPr>
          <p:cNvSpPr txBox="1">
            <a:spLocks/>
          </p:cNvSpPr>
          <p:nvPr/>
        </p:nvSpPr>
        <p:spPr>
          <a:xfrm>
            <a:off x="478971" y="1591828"/>
            <a:ext cx="7334250" cy="47561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060"/>
              </a:solidFill>
              <a:latin typeface="Arial Narrow" panose="020B0606020202030204" pitchFamily="34" charset="0"/>
            </a:endParaRPr>
          </a:p>
        </p:txBody>
      </p:sp>
      <p:sp>
        <p:nvSpPr>
          <p:cNvPr id="8" name="Slide Number Placeholder 14">
            <a:extLst>
              <a:ext uri="{FF2B5EF4-FFF2-40B4-BE49-F238E27FC236}">
                <a16:creationId xmlns:a16="http://schemas.microsoft.com/office/drawing/2014/main" id="{D9F9B226-6452-A0A1-8DC9-8837B6916E0D}"/>
              </a:ext>
            </a:extLst>
          </p:cNvPr>
          <p:cNvSpPr txBox="1">
            <a:spLocks/>
          </p:cNvSpPr>
          <p:nvPr/>
        </p:nvSpPr>
        <p:spPr>
          <a:xfrm>
            <a:off x="8610600" y="634797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7819C5-21BB-4944-80A2-18F7C338A430}" type="slidenum">
              <a:rPr lang="en-AU" smtClean="0"/>
              <a:pPr/>
              <a:t>15</a:t>
            </a:fld>
            <a:endParaRPr lang="en-AU" dirty="0"/>
          </a:p>
        </p:txBody>
      </p:sp>
      <p:cxnSp>
        <p:nvCxnSpPr>
          <p:cNvPr id="12" name="Straight Connector 11">
            <a:extLst>
              <a:ext uri="{FF2B5EF4-FFF2-40B4-BE49-F238E27FC236}">
                <a16:creationId xmlns:a16="http://schemas.microsoft.com/office/drawing/2014/main" id="{71CDA8AE-C5F6-33D4-41BA-F17312BB5D7F}"/>
              </a:ext>
            </a:extLst>
          </p:cNvPr>
          <p:cNvCxnSpPr>
            <a:cxnSpLocks/>
          </p:cNvCxnSpPr>
          <p:nvPr/>
        </p:nvCxnSpPr>
        <p:spPr>
          <a:xfrm>
            <a:off x="496206" y="1257300"/>
            <a:ext cx="10752364" cy="0"/>
          </a:xfrm>
          <a:prstGeom prst="line">
            <a:avLst/>
          </a:prstGeom>
          <a:ln w="571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4F4803A-1FD6-BD65-7208-1032E302DD13}"/>
              </a:ext>
            </a:extLst>
          </p:cNvPr>
          <p:cNvPicPr>
            <a:picLocks noChangeAspect="1"/>
          </p:cNvPicPr>
          <p:nvPr/>
        </p:nvPicPr>
        <p:blipFill>
          <a:blip r:embed="rId3"/>
          <a:srcRect l="11714"/>
          <a:stretch/>
        </p:blipFill>
        <p:spPr>
          <a:xfrm>
            <a:off x="7471609" y="134776"/>
            <a:ext cx="3503195" cy="787996"/>
          </a:xfrm>
          <a:prstGeom prst="rect">
            <a:avLst/>
          </a:prstGeom>
        </p:spPr>
      </p:pic>
      <p:sp>
        <p:nvSpPr>
          <p:cNvPr id="14" name="TextBox 13">
            <a:extLst>
              <a:ext uri="{FF2B5EF4-FFF2-40B4-BE49-F238E27FC236}">
                <a16:creationId xmlns:a16="http://schemas.microsoft.com/office/drawing/2014/main" id="{0A56200D-C513-B780-376D-CA6852CBC67B}"/>
              </a:ext>
            </a:extLst>
          </p:cNvPr>
          <p:cNvSpPr txBox="1"/>
          <p:nvPr/>
        </p:nvSpPr>
        <p:spPr>
          <a:xfrm>
            <a:off x="395967" y="4932708"/>
            <a:ext cx="5617029" cy="1323439"/>
          </a:xfrm>
          <a:prstGeom prst="rect">
            <a:avLst/>
          </a:prstGeom>
          <a:noFill/>
        </p:spPr>
        <p:txBody>
          <a:bodyPr wrap="square">
            <a:spAutoFit/>
          </a:bodyPr>
          <a:lstStyle/>
          <a:p>
            <a:pPr algn="ctr"/>
            <a:r>
              <a:rPr lang="en-US" sz="2000" b="1" dirty="0">
                <a:latin typeface="Arial Narrow" panose="020B0604020202020204" pitchFamily="34" charset="0"/>
                <a:cs typeface="Arial Narrow" panose="020B0604020202020204" pitchFamily="34" charset="0"/>
              </a:rPr>
              <a:t>Top: </a:t>
            </a:r>
            <a:r>
              <a:rPr lang="en-US" sz="2000" dirty="0">
                <a:latin typeface="Arial Narrow" panose="020B0604020202020204" pitchFamily="34" charset="0"/>
                <a:cs typeface="Arial Narrow" panose="020B0604020202020204" pitchFamily="34" charset="0"/>
              </a:rPr>
              <a:t>The charge of the remaining particles along the beamline (measured in nanocoulombs) is equivalent to the number of remaining particles.</a:t>
            </a:r>
          </a:p>
          <a:p>
            <a:pPr algn="ctr"/>
            <a:r>
              <a:rPr lang="en-US" sz="2000" b="1" dirty="0">
                <a:latin typeface="Arial Narrow" panose="020B0604020202020204" pitchFamily="34" charset="0"/>
                <a:cs typeface="Arial Narrow" panose="020B0604020202020204" pitchFamily="34" charset="0"/>
              </a:rPr>
              <a:t>Bottom: </a:t>
            </a:r>
            <a:r>
              <a:rPr lang="en-US" sz="2000" dirty="0">
                <a:latin typeface="Arial Narrow" panose="020B0604020202020204" pitchFamily="34" charset="0"/>
                <a:cs typeface="Arial Narrow" panose="020B0604020202020204" pitchFamily="34" charset="0"/>
              </a:rPr>
              <a:t>the magnets positions along the beamline.</a:t>
            </a:r>
          </a:p>
        </p:txBody>
      </p:sp>
      <p:sp>
        <p:nvSpPr>
          <p:cNvPr id="18" name="TextBox 17">
            <a:extLst>
              <a:ext uri="{FF2B5EF4-FFF2-40B4-BE49-F238E27FC236}">
                <a16:creationId xmlns:a16="http://schemas.microsoft.com/office/drawing/2014/main" id="{EF6008CC-827B-FE16-2A6C-094C26DE7E4A}"/>
              </a:ext>
            </a:extLst>
          </p:cNvPr>
          <p:cNvSpPr txBox="1"/>
          <p:nvPr/>
        </p:nvSpPr>
        <p:spPr>
          <a:xfrm>
            <a:off x="6262007" y="4970037"/>
            <a:ext cx="5617029" cy="707886"/>
          </a:xfrm>
          <a:prstGeom prst="rect">
            <a:avLst/>
          </a:prstGeom>
          <a:noFill/>
        </p:spPr>
        <p:txBody>
          <a:bodyPr wrap="square">
            <a:spAutoFit/>
          </a:bodyPr>
          <a:lstStyle/>
          <a:p>
            <a:pPr algn="ctr"/>
            <a:r>
              <a:rPr lang="en-US" sz="2000" b="1" dirty="0">
                <a:latin typeface="Arial Narrow" panose="020B0604020202020204" pitchFamily="34" charset="0"/>
                <a:cs typeface="Arial Narrow" panose="020B0604020202020204" pitchFamily="34" charset="0"/>
              </a:rPr>
              <a:t>Top: </a:t>
            </a:r>
            <a:r>
              <a:rPr lang="en-US" sz="2000" dirty="0">
                <a:latin typeface="Arial Narrow" panose="020B0604020202020204" pitchFamily="34" charset="0"/>
                <a:cs typeface="Arial Narrow" panose="020B0604020202020204" pitchFamily="34" charset="0"/>
              </a:rPr>
              <a:t>The beam size along the beamline.</a:t>
            </a:r>
          </a:p>
          <a:p>
            <a:pPr algn="ctr"/>
            <a:r>
              <a:rPr lang="en-US" sz="2000" b="1" dirty="0">
                <a:latin typeface="Arial Narrow" panose="020B0604020202020204" pitchFamily="34" charset="0"/>
                <a:cs typeface="Arial Narrow" panose="020B0604020202020204" pitchFamily="34" charset="0"/>
              </a:rPr>
              <a:t>Bottom: </a:t>
            </a:r>
            <a:r>
              <a:rPr lang="en-US" sz="2000" dirty="0">
                <a:latin typeface="Arial Narrow" panose="020B0604020202020204" pitchFamily="34" charset="0"/>
                <a:cs typeface="Arial Narrow" panose="020B0604020202020204" pitchFamily="34" charset="0"/>
              </a:rPr>
              <a:t>the magnets positions along the beamline.</a:t>
            </a:r>
          </a:p>
        </p:txBody>
      </p:sp>
      <p:pic>
        <p:nvPicPr>
          <p:cNvPr id="2" name="Picture 1">
            <a:extLst>
              <a:ext uri="{FF2B5EF4-FFF2-40B4-BE49-F238E27FC236}">
                <a16:creationId xmlns:a16="http://schemas.microsoft.com/office/drawing/2014/main" id="{B2899983-030C-8125-353D-C6F2D4F5DC3F}"/>
              </a:ext>
            </a:extLst>
          </p:cNvPr>
          <p:cNvPicPr>
            <a:picLocks noChangeAspect="1"/>
          </p:cNvPicPr>
          <p:nvPr/>
        </p:nvPicPr>
        <p:blipFill>
          <a:blip r:embed="rId4"/>
          <a:srcRect l="3612" t="5120" r="3508"/>
          <a:stretch/>
        </p:blipFill>
        <p:spPr>
          <a:xfrm>
            <a:off x="6096000" y="1464871"/>
            <a:ext cx="5783036" cy="3217180"/>
          </a:xfrm>
          <a:prstGeom prst="rect">
            <a:avLst/>
          </a:prstGeom>
        </p:spPr>
      </p:pic>
      <p:pic>
        <p:nvPicPr>
          <p:cNvPr id="4" name="Picture 3">
            <a:extLst>
              <a:ext uri="{FF2B5EF4-FFF2-40B4-BE49-F238E27FC236}">
                <a16:creationId xmlns:a16="http://schemas.microsoft.com/office/drawing/2014/main" id="{0C91572C-1BC2-B9A7-CBA8-78C253751824}"/>
              </a:ext>
            </a:extLst>
          </p:cNvPr>
          <p:cNvPicPr>
            <a:picLocks noChangeAspect="1"/>
          </p:cNvPicPr>
          <p:nvPr/>
        </p:nvPicPr>
        <p:blipFill>
          <a:blip r:embed="rId5"/>
          <a:stretch>
            <a:fillRect/>
          </a:stretch>
        </p:blipFill>
        <p:spPr>
          <a:xfrm>
            <a:off x="312964" y="1500589"/>
            <a:ext cx="5617030" cy="3217179"/>
          </a:xfrm>
          <a:prstGeom prst="rect">
            <a:avLst/>
          </a:prstGeom>
        </p:spPr>
      </p:pic>
      <p:sp>
        <p:nvSpPr>
          <p:cNvPr id="10" name="TextBox 9">
            <a:extLst>
              <a:ext uri="{FF2B5EF4-FFF2-40B4-BE49-F238E27FC236}">
                <a16:creationId xmlns:a16="http://schemas.microsoft.com/office/drawing/2014/main" id="{14CD6136-1A84-8C94-BA1D-54E4BF2A8150}"/>
              </a:ext>
            </a:extLst>
          </p:cNvPr>
          <p:cNvSpPr txBox="1"/>
          <p:nvPr/>
        </p:nvSpPr>
        <p:spPr>
          <a:xfrm>
            <a:off x="1616619" y="4717768"/>
            <a:ext cx="2884653" cy="246221"/>
          </a:xfrm>
          <a:prstGeom prst="rect">
            <a:avLst/>
          </a:prstGeom>
          <a:noFill/>
        </p:spPr>
        <p:txBody>
          <a:bodyPr wrap="square" rtlCol="0">
            <a:spAutoFit/>
          </a:bodyPr>
          <a:lstStyle/>
          <a:p>
            <a:pPr algn="l"/>
            <a:r>
              <a:rPr lang="en-US" sz="1000" dirty="0">
                <a:latin typeface="Arial Narrow" panose="020B0604020202020204" pitchFamily="34" charset="0"/>
                <a:cs typeface="Arial Narrow" panose="020B0604020202020204" pitchFamily="34" charset="0"/>
              </a:rPr>
              <a:t>magnets positions and configurations along the beamline</a:t>
            </a:r>
            <a:endParaRPr lang="en-US" sz="1000" dirty="0">
              <a:latin typeface="HSE Sans" panose="02000000000000000000" pitchFamily="2" charset="0"/>
            </a:endParaRPr>
          </a:p>
        </p:txBody>
      </p:sp>
    </p:spTree>
    <p:extLst>
      <p:ext uri="{BB962C8B-B14F-4D97-AF65-F5344CB8AC3E}">
        <p14:creationId xmlns:p14="http://schemas.microsoft.com/office/powerpoint/2010/main" val="3351693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2499FAB-A052-C7B4-356B-01FA90031C8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8713B36-E635-9AA1-978D-9843C79701E5}"/>
              </a:ext>
            </a:extLst>
          </p:cNvPr>
          <p:cNvSpPr txBox="1">
            <a:spLocks/>
          </p:cNvSpPr>
          <p:nvPr/>
        </p:nvSpPr>
        <p:spPr>
          <a:xfrm>
            <a:off x="478971" y="384516"/>
            <a:ext cx="10874829" cy="131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Narrow" panose="020B0606020202030204" pitchFamily="34" charset="0"/>
              </a:rPr>
              <a:t>Conclusion</a:t>
            </a:r>
            <a:endParaRPr lang="en-AU" b="1" dirty="0">
              <a:latin typeface="Arial Narrow" panose="020B0606020202030204" pitchFamily="34" charset="0"/>
            </a:endParaRPr>
          </a:p>
        </p:txBody>
      </p:sp>
      <p:sp>
        <p:nvSpPr>
          <p:cNvPr id="7" name="Content Placeholder 2">
            <a:extLst>
              <a:ext uri="{FF2B5EF4-FFF2-40B4-BE49-F238E27FC236}">
                <a16:creationId xmlns:a16="http://schemas.microsoft.com/office/drawing/2014/main" id="{DC6BDCBF-DB59-0FDA-6C28-30D045BE668B}"/>
              </a:ext>
            </a:extLst>
          </p:cNvPr>
          <p:cNvSpPr txBox="1">
            <a:spLocks/>
          </p:cNvSpPr>
          <p:nvPr/>
        </p:nvSpPr>
        <p:spPr>
          <a:xfrm>
            <a:off x="478971" y="1591828"/>
            <a:ext cx="7334250" cy="47561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060"/>
              </a:solidFill>
              <a:latin typeface="Arial Narrow" panose="020B0606020202030204" pitchFamily="34" charset="0"/>
            </a:endParaRPr>
          </a:p>
        </p:txBody>
      </p:sp>
      <p:sp>
        <p:nvSpPr>
          <p:cNvPr id="8" name="Slide Number Placeholder 14">
            <a:extLst>
              <a:ext uri="{FF2B5EF4-FFF2-40B4-BE49-F238E27FC236}">
                <a16:creationId xmlns:a16="http://schemas.microsoft.com/office/drawing/2014/main" id="{3CB261EF-5D23-9782-E02C-1A23A6069FEF}"/>
              </a:ext>
            </a:extLst>
          </p:cNvPr>
          <p:cNvSpPr txBox="1">
            <a:spLocks/>
          </p:cNvSpPr>
          <p:nvPr/>
        </p:nvSpPr>
        <p:spPr>
          <a:xfrm>
            <a:off x="8610600" y="634797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7819C5-21BB-4944-80A2-18F7C338A430}" type="slidenum">
              <a:rPr lang="en-AU" smtClean="0"/>
              <a:pPr/>
              <a:t>16</a:t>
            </a:fld>
            <a:endParaRPr lang="en-AU" dirty="0"/>
          </a:p>
        </p:txBody>
      </p:sp>
      <p:cxnSp>
        <p:nvCxnSpPr>
          <p:cNvPr id="12" name="Straight Connector 11">
            <a:extLst>
              <a:ext uri="{FF2B5EF4-FFF2-40B4-BE49-F238E27FC236}">
                <a16:creationId xmlns:a16="http://schemas.microsoft.com/office/drawing/2014/main" id="{4460A49E-5E85-B72E-EC8A-FBE987D6D588}"/>
              </a:ext>
            </a:extLst>
          </p:cNvPr>
          <p:cNvCxnSpPr>
            <a:cxnSpLocks/>
          </p:cNvCxnSpPr>
          <p:nvPr/>
        </p:nvCxnSpPr>
        <p:spPr>
          <a:xfrm>
            <a:off x="496206" y="1257300"/>
            <a:ext cx="10752364" cy="0"/>
          </a:xfrm>
          <a:prstGeom prst="line">
            <a:avLst/>
          </a:prstGeom>
          <a:ln w="571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Content Placeholder 12">
            <a:extLst>
              <a:ext uri="{FF2B5EF4-FFF2-40B4-BE49-F238E27FC236}">
                <a16:creationId xmlns:a16="http://schemas.microsoft.com/office/drawing/2014/main" id="{861FB4C6-4F95-8CBB-CAE3-13F37C4CFAC1}"/>
              </a:ext>
            </a:extLst>
          </p:cNvPr>
          <p:cNvSpPr txBox="1">
            <a:spLocks/>
          </p:cNvSpPr>
          <p:nvPr/>
        </p:nvSpPr>
        <p:spPr>
          <a:xfrm>
            <a:off x="439510" y="1355218"/>
            <a:ext cx="5299553" cy="50426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latin typeface="Arial Narrow" panose="020B0606020202030204" pitchFamily="34" charset="0"/>
              </a:rPr>
              <a:t>We are developing a system that optimizes beam optics; this system will do:</a:t>
            </a:r>
          </a:p>
          <a:p>
            <a:pPr lvl="1" algn="just"/>
            <a:r>
              <a:rPr lang="en-US" b="1" dirty="0">
                <a:latin typeface="Arial Narrow" panose="020B0606020202030204" pitchFamily="34" charset="0"/>
              </a:rPr>
              <a:t>For physicists, </a:t>
            </a:r>
            <a:r>
              <a:rPr lang="en-US" dirty="0">
                <a:latin typeface="Arial Narrow" panose="020B0606020202030204" pitchFamily="34" charset="0"/>
              </a:rPr>
              <a:t>acts as a co-pilot, providing suggestions for potential solutions.</a:t>
            </a:r>
            <a:endParaRPr lang="en-US" b="1" dirty="0">
              <a:latin typeface="Arial Narrow" panose="020B0606020202030204" pitchFamily="34" charset="0"/>
            </a:endParaRPr>
          </a:p>
          <a:p>
            <a:pPr lvl="1" algn="just"/>
            <a:r>
              <a:rPr lang="en-US" b="1" dirty="0">
                <a:latin typeface="Arial Narrow" panose="020B0606020202030204" pitchFamily="34" charset="0"/>
              </a:rPr>
              <a:t>For RL researchers, </a:t>
            </a:r>
            <a:r>
              <a:rPr lang="en-US" dirty="0">
                <a:latin typeface="Arial Narrow" panose="020B0606020202030204" pitchFamily="34" charset="0"/>
              </a:rPr>
              <a:t>we would develop an easy-to-use setup for training various agents to optimize different beamline architectures.</a:t>
            </a:r>
          </a:p>
          <a:p>
            <a:pPr algn="just"/>
            <a:r>
              <a:rPr lang="en-US" dirty="0">
                <a:latin typeface="Arial Narrow" panose="020B0606020202030204" pitchFamily="34" charset="0"/>
              </a:rPr>
              <a:t>We demonstrated that such system provides useful and interesting solutions.</a:t>
            </a:r>
          </a:p>
          <a:p>
            <a:pPr marL="0" indent="0" algn="just">
              <a:buNone/>
            </a:pPr>
            <a:endParaRPr lang="en-US" sz="2900" b="1" dirty="0">
              <a:latin typeface="Arial Narrow" panose="020B0606020202030204" pitchFamily="34" charset="0"/>
            </a:endParaRPr>
          </a:p>
          <a:p>
            <a:pPr algn="just">
              <a:buFont typeface="Arial" panose="020B0604020202020204" pitchFamily="34" charset="0"/>
              <a:buChar char="•"/>
            </a:pPr>
            <a:endParaRPr lang="en-US" b="0" i="0" u="none" strike="noStrike" dirty="0">
              <a:solidFill>
                <a:srgbClr val="374151"/>
              </a:solidFill>
              <a:effectLst/>
              <a:latin typeface="__Inter_d65c78"/>
            </a:endParaRPr>
          </a:p>
        </p:txBody>
      </p:sp>
      <p:pic>
        <p:nvPicPr>
          <p:cNvPr id="9" name="Picture 8">
            <a:extLst>
              <a:ext uri="{FF2B5EF4-FFF2-40B4-BE49-F238E27FC236}">
                <a16:creationId xmlns:a16="http://schemas.microsoft.com/office/drawing/2014/main" id="{D03F3E32-079C-4076-2FDF-3FF9CA86D12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364705" y="1591828"/>
            <a:ext cx="5387785" cy="4316296"/>
          </a:xfrm>
          <a:prstGeom prst="rect">
            <a:avLst/>
          </a:prstGeom>
        </p:spPr>
      </p:pic>
    </p:spTree>
    <p:extLst>
      <p:ext uri="{BB962C8B-B14F-4D97-AF65-F5344CB8AC3E}">
        <p14:creationId xmlns:p14="http://schemas.microsoft.com/office/powerpoint/2010/main" val="3255064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DF432BB-88BB-9CFA-E16E-A4F5FA25466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5EE5AFB-2512-62F0-7D89-B78EA57CD656}"/>
              </a:ext>
            </a:extLst>
          </p:cNvPr>
          <p:cNvSpPr txBox="1">
            <a:spLocks/>
          </p:cNvSpPr>
          <p:nvPr/>
        </p:nvSpPr>
        <p:spPr>
          <a:xfrm>
            <a:off x="478971" y="384516"/>
            <a:ext cx="10874829" cy="131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Narrow" panose="020B0606020202030204" pitchFamily="34" charset="0"/>
              </a:rPr>
              <a:t>Results</a:t>
            </a:r>
            <a:endParaRPr lang="en-AU" b="1" dirty="0">
              <a:latin typeface="Arial Narrow" panose="020B0606020202030204" pitchFamily="34" charset="0"/>
            </a:endParaRPr>
          </a:p>
        </p:txBody>
      </p:sp>
      <p:sp>
        <p:nvSpPr>
          <p:cNvPr id="7" name="Content Placeholder 2">
            <a:extLst>
              <a:ext uri="{FF2B5EF4-FFF2-40B4-BE49-F238E27FC236}">
                <a16:creationId xmlns:a16="http://schemas.microsoft.com/office/drawing/2014/main" id="{D9D6E35F-28D3-DC4B-4BE7-A37A7C30FF7E}"/>
              </a:ext>
            </a:extLst>
          </p:cNvPr>
          <p:cNvSpPr txBox="1">
            <a:spLocks/>
          </p:cNvSpPr>
          <p:nvPr/>
        </p:nvSpPr>
        <p:spPr>
          <a:xfrm>
            <a:off x="478971" y="1591828"/>
            <a:ext cx="7334250" cy="47561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060"/>
              </a:solidFill>
              <a:latin typeface="Arial Narrow" panose="020B0606020202030204" pitchFamily="34" charset="0"/>
            </a:endParaRPr>
          </a:p>
        </p:txBody>
      </p:sp>
      <p:sp>
        <p:nvSpPr>
          <p:cNvPr id="8" name="Slide Number Placeholder 14">
            <a:extLst>
              <a:ext uri="{FF2B5EF4-FFF2-40B4-BE49-F238E27FC236}">
                <a16:creationId xmlns:a16="http://schemas.microsoft.com/office/drawing/2014/main" id="{134E0F9E-3840-8A42-293B-8C8B47B91229}"/>
              </a:ext>
            </a:extLst>
          </p:cNvPr>
          <p:cNvSpPr txBox="1">
            <a:spLocks/>
          </p:cNvSpPr>
          <p:nvPr/>
        </p:nvSpPr>
        <p:spPr>
          <a:xfrm>
            <a:off x="8610600" y="634797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7819C5-21BB-4944-80A2-18F7C338A430}" type="slidenum">
              <a:rPr lang="en-AU" smtClean="0"/>
              <a:pPr/>
              <a:t>17</a:t>
            </a:fld>
            <a:endParaRPr lang="en-AU" dirty="0"/>
          </a:p>
        </p:txBody>
      </p:sp>
      <p:cxnSp>
        <p:nvCxnSpPr>
          <p:cNvPr id="12" name="Straight Connector 11">
            <a:extLst>
              <a:ext uri="{FF2B5EF4-FFF2-40B4-BE49-F238E27FC236}">
                <a16:creationId xmlns:a16="http://schemas.microsoft.com/office/drawing/2014/main" id="{4B27EF6D-5648-5608-6F69-DBC25AA8519B}"/>
              </a:ext>
            </a:extLst>
          </p:cNvPr>
          <p:cNvCxnSpPr>
            <a:cxnSpLocks/>
          </p:cNvCxnSpPr>
          <p:nvPr/>
        </p:nvCxnSpPr>
        <p:spPr>
          <a:xfrm>
            <a:off x="496206" y="1257300"/>
            <a:ext cx="10752364" cy="0"/>
          </a:xfrm>
          <a:prstGeom prst="line">
            <a:avLst/>
          </a:prstGeom>
          <a:ln w="571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Content Placeholder 12">
            <a:extLst>
              <a:ext uri="{FF2B5EF4-FFF2-40B4-BE49-F238E27FC236}">
                <a16:creationId xmlns:a16="http://schemas.microsoft.com/office/drawing/2014/main" id="{634B4C4B-3F66-EF66-6B9C-82C3FC89B206}"/>
              </a:ext>
            </a:extLst>
          </p:cNvPr>
          <p:cNvSpPr txBox="1">
            <a:spLocks/>
          </p:cNvSpPr>
          <p:nvPr/>
        </p:nvSpPr>
        <p:spPr>
          <a:xfrm>
            <a:off x="439510" y="1355218"/>
            <a:ext cx="5299553" cy="50426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900" dirty="0">
                <a:latin typeface="Arial Narrow" panose="020B0604020202020204" pitchFamily="34" charset="0"/>
                <a:cs typeface="Arial Narrow" panose="020B0604020202020204" pitchFamily="34" charset="0"/>
              </a:rPr>
              <a:t>The same beam line structure but with increased emittance by a factor of 16.</a:t>
            </a:r>
          </a:p>
          <a:p>
            <a:pPr algn="just"/>
            <a:r>
              <a:rPr lang="en-US" sz="2400" dirty="0">
                <a:latin typeface="Arial Narrow" panose="020B0604020202020204" pitchFamily="34" charset="0"/>
                <a:cs typeface="Arial Narrow" panose="020B0604020202020204" pitchFamily="34" charset="0"/>
              </a:rPr>
              <a:t>Emittance reflects how "tight" or "messy" the beam is.</a:t>
            </a:r>
          </a:p>
          <a:p>
            <a:pPr algn="just"/>
            <a:r>
              <a:rPr lang="en-US" sz="2900" dirty="0">
                <a:latin typeface="Arial Narrow" panose="020B0604020202020204" pitchFamily="34" charset="0"/>
                <a:cs typeface="Arial Narrow" panose="020B0604020202020204" pitchFamily="34" charset="0"/>
              </a:rPr>
              <a:t>Which means:</a:t>
            </a:r>
          </a:p>
          <a:p>
            <a:pPr lvl="1" algn="just"/>
            <a:r>
              <a:rPr lang="en-US" sz="2000" b="1" dirty="0">
                <a:latin typeface="Arial Narrow" panose="020B0604020202020204" pitchFamily="34" charset="0"/>
                <a:cs typeface="Arial Narrow" panose="020B0604020202020204" pitchFamily="34" charset="0"/>
              </a:rPr>
              <a:t>Beam Size: </a:t>
            </a:r>
            <a:r>
              <a:rPr lang="en-US" sz="2000" dirty="0">
                <a:latin typeface="Arial Narrow" panose="020B0604020202020204" pitchFamily="34" charset="0"/>
                <a:cs typeface="Arial Narrow" panose="020B0604020202020204" pitchFamily="34" charset="0"/>
              </a:rPr>
              <a:t>Higher emittance means a larger, more spread-out beam.</a:t>
            </a:r>
          </a:p>
          <a:p>
            <a:pPr lvl="1" algn="just"/>
            <a:r>
              <a:rPr lang="en-US" sz="2000" b="1" dirty="0">
                <a:latin typeface="Arial Narrow" panose="020B0604020202020204" pitchFamily="34" charset="0"/>
                <a:cs typeface="Arial Narrow" panose="020B0604020202020204" pitchFamily="34" charset="0"/>
              </a:rPr>
              <a:t>Focus &amp; Control: </a:t>
            </a:r>
            <a:r>
              <a:rPr lang="en-US" sz="2000" dirty="0">
                <a:latin typeface="Arial Narrow" panose="020B0604020202020204" pitchFamily="34" charset="0"/>
                <a:cs typeface="Arial Narrow" panose="020B0604020202020204" pitchFamily="34" charset="0"/>
              </a:rPr>
              <a:t>Beams with higher emittance are harder to focus on a target.</a:t>
            </a:r>
          </a:p>
          <a:p>
            <a:pPr lvl="1" algn="just"/>
            <a:r>
              <a:rPr lang="en-US" sz="2000" b="1" dirty="0">
                <a:latin typeface="Arial Narrow" panose="020B0604020202020204" pitchFamily="34" charset="0"/>
                <a:cs typeface="Arial Narrow" panose="020B0604020202020204" pitchFamily="34" charset="0"/>
              </a:rPr>
              <a:t>Efficiency: </a:t>
            </a:r>
            <a:r>
              <a:rPr lang="en-US" sz="2000" dirty="0">
                <a:latin typeface="Arial Narrow" panose="020B0604020202020204" pitchFamily="34" charset="0"/>
                <a:cs typeface="Arial Narrow" panose="020B0604020202020204" pitchFamily="34" charset="0"/>
              </a:rPr>
              <a:t>Low emittance beams are more efficient for precision tasks like particle collisions or medical applications.</a:t>
            </a:r>
            <a:endParaRPr lang="en-US" sz="2500" dirty="0">
              <a:latin typeface="Arial Narrow" panose="020B060402020202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303D62E0-C572-ACDA-13D7-95120AE51436}"/>
              </a:ext>
            </a:extLst>
          </p:cNvPr>
          <p:cNvPicPr>
            <a:picLocks noChangeAspect="1"/>
          </p:cNvPicPr>
          <p:nvPr/>
        </p:nvPicPr>
        <p:blipFill>
          <a:blip r:embed="rId3"/>
          <a:srcRect l="11714"/>
          <a:stretch/>
        </p:blipFill>
        <p:spPr>
          <a:xfrm>
            <a:off x="7471609" y="257792"/>
            <a:ext cx="3503195" cy="787996"/>
          </a:xfrm>
          <a:prstGeom prst="rect">
            <a:avLst/>
          </a:prstGeom>
        </p:spPr>
      </p:pic>
      <p:pic>
        <p:nvPicPr>
          <p:cNvPr id="3074" name="Picture 2" descr="1: Geometrical beam emittance definition. 1) Considering the position... |  Download Scientific Diagram">
            <a:extLst>
              <a:ext uri="{FF2B5EF4-FFF2-40B4-BE49-F238E27FC236}">
                <a16:creationId xmlns:a16="http://schemas.microsoft.com/office/drawing/2014/main" id="{7AAA93C1-CEB4-B2EE-A4FA-94A390B16F3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6434835" y="1600320"/>
            <a:ext cx="4817776" cy="20343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ray pattern of the three discharge settings. From left to right,... |  Download Scientific Diagram">
            <a:extLst>
              <a:ext uri="{FF2B5EF4-FFF2-40B4-BE49-F238E27FC236}">
                <a16:creationId xmlns:a16="http://schemas.microsoft.com/office/drawing/2014/main" id="{CD35A4EE-1BC8-1C61-4B85-D4B626E21A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176284"/>
            <a:ext cx="5754437" cy="1930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617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6B1FFB8-F922-7D09-35DC-95C10FC8DE0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786CE11-F07F-535F-85C6-1754198DDF76}"/>
              </a:ext>
            </a:extLst>
          </p:cNvPr>
          <p:cNvSpPr txBox="1">
            <a:spLocks/>
          </p:cNvSpPr>
          <p:nvPr/>
        </p:nvSpPr>
        <p:spPr>
          <a:xfrm>
            <a:off x="478971" y="384516"/>
            <a:ext cx="10874829" cy="131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Narrow" panose="020B0606020202030204" pitchFamily="34" charset="0"/>
              </a:rPr>
              <a:t>Results</a:t>
            </a:r>
            <a:endParaRPr lang="en-AU" b="1" dirty="0">
              <a:latin typeface="Arial Narrow" panose="020B0606020202030204" pitchFamily="34" charset="0"/>
            </a:endParaRPr>
          </a:p>
        </p:txBody>
      </p:sp>
      <p:sp>
        <p:nvSpPr>
          <p:cNvPr id="7" name="Content Placeholder 2">
            <a:extLst>
              <a:ext uri="{FF2B5EF4-FFF2-40B4-BE49-F238E27FC236}">
                <a16:creationId xmlns:a16="http://schemas.microsoft.com/office/drawing/2014/main" id="{8171799F-4E34-26E3-4ACE-E6BFB8DE8C78}"/>
              </a:ext>
            </a:extLst>
          </p:cNvPr>
          <p:cNvSpPr txBox="1">
            <a:spLocks/>
          </p:cNvSpPr>
          <p:nvPr/>
        </p:nvSpPr>
        <p:spPr>
          <a:xfrm>
            <a:off x="478971" y="1591828"/>
            <a:ext cx="7334250" cy="47561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060"/>
              </a:solidFill>
              <a:latin typeface="Arial Narrow" panose="020B0606020202030204" pitchFamily="34" charset="0"/>
            </a:endParaRPr>
          </a:p>
        </p:txBody>
      </p:sp>
      <p:sp>
        <p:nvSpPr>
          <p:cNvPr id="8" name="Slide Number Placeholder 14">
            <a:extLst>
              <a:ext uri="{FF2B5EF4-FFF2-40B4-BE49-F238E27FC236}">
                <a16:creationId xmlns:a16="http://schemas.microsoft.com/office/drawing/2014/main" id="{488322A6-DACA-463C-7067-0E1242B9A4CE}"/>
              </a:ext>
            </a:extLst>
          </p:cNvPr>
          <p:cNvSpPr txBox="1">
            <a:spLocks/>
          </p:cNvSpPr>
          <p:nvPr/>
        </p:nvSpPr>
        <p:spPr>
          <a:xfrm>
            <a:off x="8610600" y="634797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7819C5-21BB-4944-80A2-18F7C338A430}" type="slidenum">
              <a:rPr lang="en-AU" smtClean="0"/>
              <a:pPr/>
              <a:t>18</a:t>
            </a:fld>
            <a:endParaRPr lang="en-AU" dirty="0"/>
          </a:p>
        </p:txBody>
      </p:sp>
      <p:cxnSp>
        <p:nvCxnSpPr>
          <p:cNvPr id="12" name="Straight Connector 11">
            <a:extLst>
              <a:ext uri="{FF2B5EF4-FFF2-40B4-BE49-F238E27FC236}">
                <a16:creationId xmlns:a16="http://schemas.microsoft.com/office/drawing/2014/main" id="{9F5553AD-2B72-3B64-AA2B-1BB09A7DA717}"/>
              </a:ext>
            </a:extLst>
          </p:cNvPr>
          <p:cNvCxnSpPr>
            <a:cxnSpLocks/>
          </p:cNvCxnSpPr>
          <p:nvPr/>
        </p:nvCxnSpPr>
        <p:spPr>
          <a:xfrm>
            <a:off x="496206" y="1257300"/>
            <a:ext cx="10752364" cy="0"/>
          </a:xfrm>
          <a:prstGeom prst="line">
            <a:avLst/>
          </a:prstGeom>
          <a:ln w="571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A105E74-2C56-45D5-2EBD-BD5C945ADADA}"/>
              </a:ext>
            </a:extLst>
          </p:cNvPr>
          <p:cNvPicPr>
            <a:picLocks noChangeAspect="1"/>
          </p:cNvPicPr>
          <p:nvPr/>
        </p:nvPicPr>
        <p:blipFill>
          <a:blip r:embed="rId3"/>
          <a:srcRect l="11714"/>
          <a:stretch/>
        </p:blipFill>
        <p:spPr>
          <a:xfrm>
            <a:off x="7471609" y="134776"/>
            <a:ext cx="3503195" cy="787996"/>
          </a:xfrm>
          <a:prstGeom prst="rect">
            <a:avLst/>
          </a:prstGeom>
        </p:spPr>
      </p:pic>
      <p:pic>
        <p:nvPicPr>
          <p:cNvPr id="5" name="Picture 4">
            <a:extLst>
              <a:ext uri="{FF2B5EF4-FFF2-40B4-BE49-F238E27FC236}">
                <a16:creationId xmlns:a16="http://schemas.microsoft.com/office/drawing/2014/main" id="{E6284CA7-1A0D-8CE7-FB17-727B60DEA10D}"/>
              </a:ext>
            </a:extLst>
          </p:cNvPr>
          <p:cNvPicPr>
            <a:picLocks noChangeAspect="1"/>
          </p:cNvPicPr>
          <p:nvPr/>
        </p:nvPicPr>
        <p:blipFill>
          <a:blip r:embed="rId4"/>
          <a:stretch>
            <a:fillRect/>
          </a:stretch>
        </p:blipFill>
        <p:spPr>
          <a:xfrm>
            <a:off x="838200" y="1457864"/>
            <a:ext cx="10515600" cy="3991644"/>
          </a:xfrm>
          <a:prstGeom prst="rect">
            <a:avLst/>
          </a:prstGeom>
        </p:spPr>
      </p:pic>
      <p:sp>
        <p:nvSpPr>
          <p:cNvPr id="9" name="Content Placeholder 12">
            <a:extLst>
              <a:ext uri="{FF2B5EF4-FFF2-40B4-BE49-F238E27FC236}">
                <a16:creationId xmlns:a16="http://schemas.microsoft.com/office/drawing/2014/main" id="{82AE7DFF-4F39-984A-2726-A8B88ECABF36}"/>
              </a:ext>
            </a:extLst>
          </p:cNvPr>
          <p:cNvSpPr txBox="1">
            <a:spLocks/>
          </p:cNvSpPr>
          <p:nvPr/>
        </p:nvSpPr>
        <p:spPr>
          <a:xfrm>
            <a:off x="1771174" y="5449508"/>
            <a:ext cx="8290422" cy="8984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latin typeface="Arial Narrow" panose="020B0606020202030204" pitchFamily="34" charset="0"/>
              </a:rPr>
              <a:t>Using RL allowed us to find different solutions. </a:t>
            </a:r>
          </a:p>
          <a:p>
            <a:pPr marL="0" indent="0" algn="ctr">
              <a:buNone/>
            </a:pPr>
            <a:r>
              <a:rPr lang="en-US" sz="2000" dirty="0">
                <a:latin typeface="Arial Narrow" panose="020B0606020202030204" pitchFamily="34" charset="0"/>
              </a:rPr>
              <a:t>“Positive values =&gt; focusing magnets. Negative values =&gt;defocusing magnets.”</a:t>
            </a:r>
          </a:p>
        </p:txBody>
      </p:sp>
    </p:spTree>
    <p:extLst>
      <p:ext uri="{BB962C8B-B14F-4D97-AF65-F5344CB8AC3E}">
        <p14:creationId xmlns:p14="http://schemas.microsoft.com/office/powerpoint/2010/main" val="1244288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9B3E40D-315A-42F4-9CAE-69EB5F420387}"/>
              </a:ext>
            </a:extLst>
          </p:cNvPr>
          <p:cNvSpPr txBox="1">
            <a:spLocks/>
          </p:cNvSpPr>
          <p:nvPr/>
        </p:nvSpPr>
        <p:spPr>
          <a:xfrm>
            <a:off x="478971" y="510022"/>
            <a:ext cx="11081657" cy="131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Narrow" panose="020B0606020202030204" pitchFamily="34" charset="0"/>
              </a:rPr>
              <a:t>Content</a:t>
            </a:r>
            <a:endParaRPr lang="en-AU" b="1" dirty="0">
              <a:latin typeface="Arial Narrow" panose="020B0606020202030204" pitchFamily="34" charset="0"/>
            </a:endParaRPr>
          </a:p>
        </p:txBody>
      </p:sp>
      <p:sp>
        <p:nvSpPr>
          <p:cNvPr id="7" name="Content Placeholder 2">
            <a:extLst>
              <a:ext uri="{FF2B5EF4-FFF2-40B4-BE49-F238E27FC236}">
                <a16:creationId xmlns:a16="http://schemas.microsoft.com/office/drawing/2014/main" id="{FEFFE36D-8DB9-4CCB-9776-22DAA2F3A730}"/>
              </a:ext>
            </a:extLst>
          </p:cNvPr>
          <p:cNvSpPr txBox="1">
            <a:spLocks/>
          </p:cNvSpPr>
          <p:nvPr/>
        </p:nvSpPr>
        <p:spPr>
          <a:xfrm>
            <a:off x="478971" y="1591828"/>
            <a:ext cx="7334250" cy="47561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060"/>
              </a:solidFill>
              <a:latin typeface="Arial Narrow" panose="020B0606020202030204" pitchFamily="34" charset="0"/>
            </a:endParaRPr>
          </a:p>
        </p:txBody>
      </p:sp>
      <p:sp>
        <p:nvSpPr>
          <p:cNvPr id="8" name="Slide Number Placeholder 14">
            <a:extLst>
              <a:ext uri="{FF2B5EF4-FFF2-40B4-BE49-F238E27FC236}">
                <a16:creationId xmlns:a16="http://schemas.microsoft.com/office/drawing/2014/main" id="{A5B74B99-2182-4AF7-8D85-BF257C9AD073}"/>
              </a:ext>
            </a:extLst>
          </p:cNvPr>
          <p:cNvSpPr txBox="1">
            <a:spLocks/>
          </p:cNvSpPr>
          <p:nvPr/>
        </p:nvSpPr>
        <p:spPr>
          <a:xfrm>
            <a:off x="8610600" y="634797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7819C5-21BB-4944-80A2-18F7C338A430}" type="slidenum">
              <a:rPr lang="en-AU" smtClean="0"/>
              <a:pPr/>
              <a:t>2</a:t>
            </a:fld>
            <a:endParaRPr lang="en-AU" dirty="0"/>
          </a:p>
        </p:txBody>
      </p:sp>
      <p:cxnSp>
        <p:nvCxnSpPr>
          <p:cNvPr id="12" name="Straight Connector 11">
            <a:extLst>
              <a:ext uri="{FF2B5EF4-FFF2-40B4-BE49-F238E27FC236}">
                <a16:creationId xmlns:a16="http://schemas.microsoft.com/office/drawing/2014/main" id="{F1540AB9-EE01-4D64-9CF2-C257E09ADAF7}"/>
              </a:ext>
            </a:extLst>
          </p:cNvPr>
          <p:cNvCxnSpPr>
            <a:cxnSpLocks/>
          </p:cNvCxnSpPr>
          <p:nvPr/>
        </p:nvCxnSpPr>
        <p:spPr>
          <a:xfrm>
            <a:off x="496206" y="1257300"/>
            <a:ext cx="10752364" cy="0"/>
          </a:xfrm>
          <a:prstGeom prst="line">
            <a:avLst/>
          </a:prstGeom>
          <a:ln w="571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4" descr="Machine Learning in Nutshell : r/ProgrammerHumor">
            <a:extLst>
              <a:ext uri="{FF2B5EF4-FFF2-40B4-BE49-F238E27FC236}">
                <a16:creationId xmlns:a16="http://schemas.microsoft.com/office/drawing/2014/main" id="{A97550FC-CEA7-D044-57AB-207FCA6C4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652" b="8570"/>
          <a:stretch/>
        </p:blipFill>
        <p:spPr bwMode="auto">
          <a:xfrm>
            <a:off x="6633882" y="1547186"/>
            <a:ext cx="4905405" cy="454165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85DA226-4CF9-8677-FD43-5E1F83590ED3}"/>
              </a:ext>
            </a:extLst>
          </p:cNvPr>
          <p:cNvSpPr txBox="1">
            <a:spLocks/>
          </p:cNvSpPr>
          <p:nvPr/>
        </p:nvSpPr>
        <p:spPr>
          <a:xfrm>
            <a:off x="838200" y="1690688"/>
            <a:ext cx="5795682"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Narrow" panose="020B0606020202030204" pitchFamily="34" charset="0"/>
              </a:rPr>
              <a:t>Particle accelerators and Beamlines .</a:t>
            </a:r>
          </a:p>
          <a:p>
            <a:r>
              <a:rPr lang="en-US" dirty="0">
                <a:latin typeface="Arial Narrow" panose="020B0606020202030204" pitchFamily="34" charset="0"/>
              </a:rPr>
              <a:t>Reinforcement learning.</a:t>
            </a:r>
          </a:p>
          <a:p>
            <a:r>
              <a:rPr lang="en-US" dirty="0">
                <a:latin typeface="Arial Narrow" panose="020B0606020202030204" pitchFamily="34" charset="0"/>
              </a:rPr>
              <a:t>Our approach.</a:t>
            </a:r>
          </a:p>
          <a:p>
            <a:pPr lvl="1"/>
            <a:r>
              <a:rPr lang="en-US" dirty="0">
                <a:latin typeface="Arial Narrow" panose="020B0606020202030204" pitchFamily="34" charset="0"/>
              </a:rPr>
              <a:t>Real world problem to reinforcement learning problem.</a:t>
            </a:r>
          </a:p>
          <a:p>
            <a:pPr lvl="1"/>
            <a:r>
              <a:rPr lang="en-US" dirty="0">
                <a:latin typeface="Arial Narrow" panose="020B0606020202030204" pitchFamily="34" charset="0"/>
              </a:rPr>
              <a:t>Agent</a:t>
            </a:r>
          </a:p>
          <a:p>
            <a:r>
              <a:rPr lang="en-US" dirty="0">
                <a:latin typeface="Arial Narrow" panose="020B0606020202030204" pitchFamily="34" charset="0"/>
              </a:rPr>
              <a:t>Results.</a:t>
            </a:r>
          </a:p>
          <a:p>
            <a:r>
              <a:rPr lang="en-US" dirty="0">
                <a:latin typeface="Arial Narrow" panose="020B0606020202030204" pitchFamily="34" charset="0"/>
              </a:rPr>
              <a:t>Conclusion. </a:t>
            </a:r>
          </a:p>
          <a:p>
            <a:endParaRPr lang="en-US" dirty="0">
              <a:latin typeface="Arial Narrow" panose="020B0606020202030204" pitchFamily="34" charset="0"/>
            </a:endParaRPr>
          </a:p>
          <a:p>
            <a:endParaRPr lang="en-US" dirty="0">
              <a:latin typeface="Arial Narrow" panose="020B0606020202030204" pitchFamily="34" charset="0"/>
            </a:endParaRPr>
          </a:p>
        </p:txBody>
      </p:sp>
    </p:spTree>
    <p:extLst>
      <p:ext uri="{BB962C8B-B14F-4D97-AF65-F5344CB8AC3E}">
        <p14:creationId xmlns:p14="http://schemas.microsoft.com/office/powerpoint/2010/main" val="617849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8754F-86F5-6664-893A-9005F2F30D3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299F800-8552-C17B-A6CE-17B7C4E9ABE0}"/>
              </a:ext>
            </a:extLst>
          </p:cNvPr>
          <p:cNvSpPr txBox="1">
            <a:spLocks/>
          </p:cNvSpPr>
          <p:nvPr/>
        </p:nvSpPr>
        <p:spPr>
          <a:xfrm>
            <a:off x="478971" y="510022"/>
            <a:ext cx="10874829" cy="131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a:latin typeface="Arial Narrow" panose="020B0606020202030204" pitchFamily="34" charset="0"/>
              </a:rPr>
              <a:t>Particle Accelerators and Beamlines. </a:t>
            </a:r>
          </a:p>
        </p:txBody>
      </p:sp>
      <p:sp>
        <p:nvSpPr>
          <p:cNvPr id="7" name="Content Placeholder 2">
            <a:extLst>
              <a:ext uri="{FF2B5EF4-FFF2-40B4-BE49-F238E27FC236}">
                <a16:creationId xmlns:a16="http://schemas.microsoft.com/office/drawing/2014/main" id="{426E7299-6F24-3CD2-8C00-9C57D033F21B}"/>
              </a:ext>
            </a:extLst>
          </p:cNvPr>
          <p:cNvSpPr txBox="1">
            <a:spLocks/>
          </p:cNvSpPr>
          <p:nvPr/>
        </p:nvSpPr>
        <p:spPr>
          <a:xfrm>
            <a:off x="2752725" y="1528582"/>
            <a:ext cx="7334250" cy="47561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060"/>
              </a:solidFill>
              <a:latin typeface="Arial Narrow" panose="020B0606020202030204" pitchFamily="34" charset="0"/>
            </a:endParaRPr>
          </a:p>
        </p:txBody>
      </p:sp>
      <p:sp>
        <p:nvSpPr>
          <p:cNvPr id="8" name="Slide Number Placeholder 14">
            <a:extLst>
              <a:ext uri="{FF2B5EF4-FFF2-40B4-BE49-F238E27FC236}">
                <a16:creationId xmlns:a16="http://schemas.microsoft.com/office/drawing/2014/main" id="{220E366B-2035-84E3-1C38-4255B93367A0}"/>
              </a:ext>
            </a:extLst>
          </p:cNvPr>
          <p:cNvSpPr txBox="1">
            <a:spLocks/>
          </p:cNvSpPr>
          <p:nvPr/>
        </p:nvSpPr>
        <p:spPr>
          <a:xfrm>
            <a:off x="8610600" y="634797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7819C5-21BB-4944-80A2-18F7C338A430}" type="slidenum">
              <a:rPr lang="en-AU" smtClean="0"/>
              <a:pPr/>
              <a:t>3</a:t>
            </a:fld>
            <a:endParaRPr lang="en-AU" dirty="0"/>
          </a:p>
        </p:txBody>
      </p:sp>
      <p:cxnSp>
        <p:nvCxnSpPr>
          <p:cNvPr id="12" name="Straight Connector 11">
            <a:extLst>
              <a:ext uri="{FF2B5EF4-FFF2-40B4-BE49-F238E27FC236}">
                <a16:creationId xmlns:a16="http://schemas.microsoft.com/office/drawing/2014/main" id="{11BECD21-AF4D-21B0-95E4-92309B748C25}"/>
              </a:ext>
            </a:extLst>
          </p:cNvPr>
          <p:cNvCxnSpPr>
            <a:cxnSpLocks/>
          </p:cNvCxnSpPr>
          <p:nvPr/>
        </p:nvCxnSpPr>
        <p:spPr>
          <a:xfrm>
            <a:off x="496206" y="1257300"/>
            <a:ext cx="10752364" cy="0"/>
          </a:xfrm>
          <a:prstGeom prst="line">
            <a:avLst/>
          </a:prstGeom>
          <a:ln w="571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Content Placeholder 12">
            <a:extLst>
              <a:ext uri="{FF2B5EF4-FFF2-40B4-BE49-F238E27FC236}">
                <a16:creationId xmlns:a16="http://schemas.microsoft.com/office/drawing/2014/main" id="{B9515876-AF09-673E-096D-B6B4965E10D0}"/>
              </a:ext>
            </a:extLst>
          </p:cNvPr>
          <p:cNvSpPr txBox="1">
            <a:spLocks/>
          </p:cNvSpPr>
          <p:nvPr/>
        </p:nvSpPr>
        <p:spPr>
          <a:xfrm>
            <a:off x="478971" y="1528582"/>
            <a:ext cx="5086447" cy="4948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dirty="0">
              <a:latin typeface="Arial Narrow" panose="020B0606020202030204" pitchFamily="34" charset="0"/>
            </a:endParaRPr>
          </a:p>
        </p:txBody>
      </p:sp>
      <p:sp>
        <p:nvSpPr>
          <p:cNvPr id="9" name="Content Placeholder 12">
            <a:extLst>
              <a:ext uri="{FF2B5EF4-FFF2-40B4-BE49-F238E27FC236}">
                <a16:creationId xmlns:a16="http://schemas.microsoft.com/office/drawing/2014/main" id="{C4393936-7B51-7B9D-8C8F-AB4EF312CD5E}"/>
              </a:ext>
            </a:extLst>
          </p:cNvPr>
          <p:cNvSpPr txBox="1">
            <a:spLocks/>
          </p:cNvSpPr>
          <p:nvPr/>
        </p:nvSpPr>
        <p:spPr>
          <a:xfrm>
            <a:off x="631372" y="1528582"/>
            <a:ext cx="5226324" cy="51004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endParaRPr lang="en-US" i="0" u="none" strike="noStrike" dirty="0">
              <a:solidFill>
                <a:srgbClr val="374151"/>
              </a:solidFill>
              <a:effectLst/>
              <a:latin typeface="__Inter_d65c78"/>
            </a:endParaRPr>
          </a:p>
          <a:p>
            <a:pPr algn="just"/>
            <a:endParaRPr lang="en-US" b="0" i="0" u="none" strike="noStrike" dirty="0">
              <a:solidFill>
                <a:srgbClr val="374151"/>
              </a:solidFill>
              <a:effectLst/>
              <a:latin typeface="__Inter_d65c78"/>
            </a:endParaRPr>
          </a:p>
        </p:txBody>
      </p:sp>
      <p:graphicFrame>
        <p:nvGraphicFramePr>
          <p:cNvPr id="11" name="Diagram 10">
            <a:extLst>
              <a:ext uri="{FF2B5EF4-FFF2-40B4-BE49-F238E27FC236}">
                <a16:creationId xmlns:a16="http://schemas.microsoft.com/office/drawing/2014/main" id="{27062B45-5036-F71D-DFC2-DC79E50E5DD2}"/>
              </a:ext>
            </a:extLst>
          </p:cNvPr>
          <p:cNvGraphicFramePr/>
          <p:nvPr>
            <p:extLst>
              <p:ext uri="{D42A27DB-BD31-4B8C-83A1-F6EECF244321}">
                <p14:modId xmlns:p14="http://schemas.microsoft.com/office/powerpoint/2010/main" val="376646155"/>
              </p:ext>
            </p:extLst>
          </p:nvPr>
        </p:nvGraphicFramePr>
        <p:xfrm>
          <a:off x="478971" y="1528582"/>
          <a:ext cx="11420262" cy="4756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602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28F95-94FC-4032-AF9F-A22433C0C3F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35B3F4E-26A7-E0BC-8AB4-8EF4F091A369}"/>
              </a:ext>
            </a:extLst>
          </p:cNvPr>
          <p:cNvSpPr txBox="1">
            <a:spLocks/>
          </p:cNvSpPr>
          <p:nvPr/>
        </p:nvSpPr>
        <p:spPr>
          <a:xfrm>
            <a:off x="478971" y="510022"/>
            <a:ext cx="10874829" cy="131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a:latin typeface="Arial Narrow" panose="020B0606020202030204" pitchFamily="34" charset="0"/>
              </a:rPr>
              <a:t>Beamlines</a:t>
            </a:r>
          </a:p>
        </p:txBody>
      </p:sp>
      <p:sp>
        <p:nvSpPr>
          <p:cNvPr id="7" name="Content Placeholder 2">
            <a:extLst>
              <a:ext uri="{FF2B5EF4-FFF2-40B4-BE49-F238E27FC236}">
                <a16:creationId xmlns:a16="http://schemas.microsoft.com/office/drawing/2014/main" id="{22B98AC8-47EA-F2E8-6CA1-0BF23168F38F}"/>
              </a:ext>
            </a:extLst>
          </p:cNvPr>
          <p:cNvSpPr txBox="1">
            <a:spLocks/>
          </p:cNvSpPr>
          <p:nvPr/>
        </p:nvSpPr>
        <p:spPr>
          <a:xfrm>
            <a:off x="2752725" y="1528582"/>
            <a:ext cx="7334250" cy="47561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060"/>
              </a:solidFill>
              <a:latin typeface="Arial Narrow" panose="020B0606020202030204" pitchFamily="34" charset="0"/>
            </a:endParaRPr>
          </a:p>
        </p:txBody>
      </p:sp>
      <p:sp>
        <p:nvSpPr>
          <p:cNvPr id="8" name="Slide Number Placeholder 14">
            <a:extLst>
              <a:ext uri="{FF2B5EF4-FFF2-40B4-BE49-F238E27FC236}">
                <a16:creationId xmlns:a16="http://schemas.microsoft.com/office/drawing/2014/main" id="{CE741FF6-5BBE-2521-0D49-429C75D45F85}"/>
              </a:ext>
            </a:extLst>
          </p:cNvPr>
          <p:cNvSpPr txBox="1">
            <a:spLocks/>
          </p:cNvSpPr>
          <p:nvPr/>
        </p:nvSpPr>
        <p:spPr>
          <a:xfrm>
            <a:off x="8610600" y="634797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7819C5-21BB-4944-80A2-18F7C338A430}" type="slidenum">
              <a:rPr lang="en-AU" smtClean="0"/>
              <a:pPr/>
              <a:t>4</a:t>
            </a:fld>
            <a:endParaRPr lang="en-AU" dirty="0"/>
          </a:p>
        </p:txBody>
      </p:sp>
      <p:cxnSp>
        <p:nvCxnSpPr>
          <p:cNvPr id="12" name="Straight Connector 11">
            <a:extLst>
              <a:ext uri="{FF2B5EF4-FFF2-40B4-BE49-F238E27FC236}">
                <a16:creationId xmlns:a16="http://schemas.microsoft.com/office/drawing/2014/main" id="{44171AF6-912B-C029-7282-356B07F51F3C}"/>
              </a:ext>
            </a:extLst>
          </p:cNvPr>
          <p:cNvCxnSpPr>
            <a:cxnSpLocks/>
          </p:cNvCxnSpPr>
          <p:nvPr/>
        </p:nvCxnSpPr>
        <p:spPr>
          <a:xfrm>
            <a:off x="496206" y="1257300"/>
            <a:ext cx="10752364" cy="0"/>
          </a:xfrm>
          <a:prstGeom prst="line">
            <a:avLst/>
          </a:prstGeom>
          <a:ln w="571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Content Placeholder 12">
            <a:extLst>
              <a:ext uri="{FF2B5EF4-FFF2-40B4-BE49-F238E27FC236}">
                <a16:creationId xmlns:a16="http://schemas.microsoft.com/office/drawing/2014/main" id="{76FF0067-8CAA-99D5-55AC-4C9BAD7CF172}"/>
              </a:ext>
            </a:extLst>
          </p:cNvPr>
          <p:cNvSpPr txBox="1">
            <a:spLocks/>
          </p:cNvSpPr>
          <p:nvPr/>
        </p:nvSpPr>
        <p:spPr>
          <a:xfrm>
            <a:off x="478971" y="1528582"/>
            <a:ext cx="5086447" cy="4948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dirty="0">
              <a:latin typeface="Arial Narrow" panose="020B0606020202030204" pitchFamily="34" charset="0"/>
            </a:endParaRPr>
          </a:p>
        </p:txBody>
      </p:sp>
      <p:sp>
        <p:nvSpPr>
          <p:cNvPr id="9" name="Content Placeholder 12">
            <a:extLst>
              <a:ext uri="{FF2B5EF4-FFF2-40B4-BE49-F238E27FC236}">
                <a16:creationId xmlns:a16="http://schemas.microsoft.com/office/drawing/2014/main" id="{433C3D57-5D11-E425-09F6-2698A8E7D985}"/>
              </a:ext>
            </a:extLst>
          </p:cNvPr>
          <p:cNvSpPr txBox="1">
            <a:spLocks/>
          </p:cNvSpPr>
          <p:nvPr/>
        </p:nvSpPr>
        <p:spPr>
          <a:xfrm>
            <a:off x="631372" y="1528582"/>
            <a:ext cx="5226324" cy="51004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buNone/>
            </a:pPr>
            <a:endParaRPr lang="en-US" b="0" i="0" u="none" strike="noStrike" dirty="0">
              <a:solidFill>
                <a:srgbClr val="374151"/>
              </a:solidFill>
              <a:effectLst/>
              <a:latin typeface="__Inter_d65c78"/>
            </a:endParaRPr>
          </a:p>
        </p:txBody>
      </p:sp>
      <p:pic>
        <p:nvPicPr>
          <p:cNvPr id="5" name="Picture 4">
            <a:extLst>
              <a:ext uri="{FF2B5EF4-FFF2-40B4-BE49-F238E27FC236}">
                <a16:creationId xmlns:a16="http://schemas.microsoft.com/office/drawing/2014/main" id="{26900F59-5CF9-E286-8BFC-CA12E1251D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796188" y="2004579"/>
            <a:ext cx="4114084" cy="3634149"/>
          </a:xfrm>
          <a:prstGeom prst="rect">
            <a:avLst/>
          </a:prstGeom>
        </p:spPr>
      </p:pic>
      <p:graphicFrame>
        <p:nvGraphicFramePr>
          <p:cNvPr id="10" name="Diagram 9">
            <a:extLst>
              <a:ext uri="{FF2B5EF4-FFF2-40B4-BE49-F238E27FC236}">
                <a16:creationId xmlns:a16="http://schemas.microsoft.com/office/drawing/2014/main" id="{829AFE4A-356F-F53B-9DEE-24B3B7BA3ED3}"/>
              </a:ext>
            </a:extLst>
          </p:cNvPr>
          <p:cNvGraphicFramePr/>
          <p:nvPr>
            <p:extLst>
              <p:ext uri="{D42A27DB-BD31-4B8C-83A1-F6EECF244321}">
                <p14:modId xmlns:p14="http://schemas.microsoft.com/office/powerpoint/2010/main" val="1806363687"/>
              </p:ext>
            </p:extLst>
          </p:nvPr>
        </p:nvGraphicFramePr>
        <p:xfrm>
          <a:off x="173455" y="1528582"/>
          <a:ext cx="7334250" cy="44751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32438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9B3E40D-315A-42F4-9CAE-69EB5F420387}"/>
              </a:ext>
            </a:extLst>
          </p:cNvPr>
          <p:cNvSpPr txBox="1">
            <a:spLocks/>
          </p:cNvSpPr>
          <p:nvPr/>
        </p:nvSpPr>
        <p:spPr>
          <a:xfrm>
            <a:off x="478971" y="510022"/>
            <a:ext cx="11081657" cy="131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Narrow" panose="020B0606020202030204" pitchFamily="34" charset="0"/>
              </a:rPr>
              <a:t>Why Reinforcement learning.</a:t>
            </a:r>
            <a:endParaRPr lang="en-AU" b="1" dirty="0">
              <a:latin typeface="Arial Narrow" panose="020B0606020202030204" pitchFamily="34" charset="0"/>
            </a:endParaRPr>
          </a:p>
        </p:txBody>
      </p:sp>
      <p:sp>
        <p:nvSpPr>
          <p:cNvPr id="7" name="Content Placeholder 2">
            <a:extLst>
              <a:ext uri="{FF2B5EF4-FFF2-40B4-BE49-F238E27FC236}">
                <a16:creationId xmlns:a16="http://schemas.microsoft.com/office/drawing/2014/main" id="{FEFFE36D-8DB9-4CCB-9776-22DAA2F3A730}"/>
              </a:ext>
            </a:extLst>
          </p:cNvPr>
          <p:cNvSpPr txBox="1">
            <a:spLocks/>
          </p:cNvSpPr>
          <p:nvPr/>
        </p:nvSpPr>
        <p:spPr>
          <a:xfrm>
            <a:off x="478971" y="1591828"/>
            <a:ext cx="7334250" cy="47561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060"/>
              </a:solidFill>
              <a:latin typeface="Arial Narrow" panose="020B0606020202030204" pitchFamily="34" charset="0"/>
            </a:endParaRPr>
          </a:p>
        </p:txBody>
      </p:sp>
      <p:sp>
        <p:nvSpPr>
          <p:cNvPr id="8" name="Slide Number Placeholder 14">
            <a:extLst>
              <a:ext uri="{FF2B5EF4-FFF2-40B4-BE49-F238E27FC236}">
                <a16:creationId xmlns:a16="http://schemas.microsoft.com/office/drawing/2014/main" id="{A5B74B99-2182-4AF7-8D85-BF257C9AD073}"/>
              </a:ext>
            </a:extLst>
          </p:cNvPr>
          <p:cNvSpPr txBox="1">
            <a:spLocks/>
          </p:cNvSpPr>
          <p:nvPr/>
        </p:nvSpPr>
        <p:spPr>
          <a:xfrm>
            <a:off x="8610600" y="634797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7819C5-21BB-4944-80A2-18F7C338A430}" type="slidenum">
              <a:rPr lang="en-AU" smtClean="0"/>
              <a:pPr/>
              <a:t>5</a:t>
            </a:fld>
            <a:endParaRPr lang="en-AU" dirty="0"/>
          </a:p>
        </p:txBody>
      </p:sp>
      <p:cxnSp>
        <p:nvCxnSpPr>
          <p:cNvPr id="12" name="Straight Connector 11">
            <a:extLst>
              <a:ext uri="{FF2B5EF4-FFF2-40B4-BE49-F238E27FC236}">
                <a16:creationId xmlns:a16="http://schemas.microsoft.com/office/drawing/2014/main" id="{F1540AB9-EE01-4D64-9CF2-C257E09ADAF7}"/>
              </a:ext>
            </a:extLst>
          </p:cNvPr>
          <p:cNvCxnSpPr>
            <a:cxnSpLocks/>
          </p:cNvCxnSpPr>
          <p:nvPr/>
        </p:nvCxnSpPr>
        <p:spPr>
          <a:xfrm>
            <a:off x="496206" y="1257300"/>
            <a:ext cx="10752364" cy="0"/>
          </a:xfrm>
          <a:prstGeom prst="line">
            <a:avLst/>
          </a:prstGeom>
          <a:ln w="571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2" name="Diagram 1">
            <a:extLst>
              <a:ext uri="{FF2B5EF4-FFF2-40B4-BE49-F238E27FC236}">
                <a16:creationId xmlns:a16="http://schemas.microsoft.com/office/drawing/2014/main" id="{0AB3DBB4-2D73-4C5B-8EAF-ED5EAF25EA1B}"/>
              </a:ext>
            </a:extLst>
          </p:cNvPr>
          <p:cNvGraphicFramePr/>
          <p:nvPr>
            <p:extLst>
              <p:ext uri="{D42A27DB-BD31-4B8C-83A1-F6EECF244321}">
                <p14:modId xmlns:p14="http://schemas.microsoft.com/office/powerpoint/2010/main" val="162943070"/>
              </p:ext>
            </p:extLst>
          </p:nvPr>
        </p:nvGraphicFramePr>
        <p:xfrm>
          <a:off x="-561474" y="1591827"/>
          <a:ext cx="7620000" cy="4497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ezgif.com-gif-maker">
            <a:hlinkClick r:id="" action="ppaction://media"/>
            <a:extLst>
              <a:ext uri="{FF2B5EF4-FFF2-40B4-BE49-F238E27FC236}">
                <a16:creationId xmlns:a16="http://schemas.microsoft.com/office/drawing/2014/main" id="{3D698286-1474-42D6-A121-7BCB75F83AA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752711" y="1591829"/>
            <a:ext cx="4894037" cy="4756150"/>
          </a:xfrm>
          <a:prstGeom prst="rect">
            <a:avLst/>
          </a:prstGeom>
        </p:spPr>
      </p:pic>
    </p:spTree>
    <p:extLst>
      <p:ext uri="{BB962C8B-B14F-4D97-AF65-F5344CB8AC3E}">
        <p14:creationId xmlns:p14="http://schemas.microsoft.com/office/powerpoint/2010/main" val="112396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3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9B3E40D-315A-42F4-9CAE-69EB5F420387}"/>
              </a:ext>
            </a:extLst>
          </p:cNvPr>
          <p:cNvSpPr txBox="1">
            <a:spLocks/>
          </p:cNvSpPr>
          <p:nvPr/>
        </p:nvSpPr>
        <p:spPr>
          <a:xfrm>
            <a:off x="478971" y="384516"/>
            <a:ext cx="10874829" cy="131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Narrow" panose="020B0606020202030204" pitchFamily="34" charset="0"/>
              </a:rPr>
              <a:t>Reinforcement Learning Problem Statement </a:t>
            </a:r>
            <a:endParaRPr lang="en-AU" b="1" dirty="0">
              <a:latin typeface="Arial Narrow" panose="020B0606020202030204" pitchFamily="34" charset="0"/>
            </a:endParaRPr>
          </a:p>
        </p:txBody>
      </p:sp>
      <p:sp>
        <p:nvSpPr>
          <p:cNvPr id="7" name="Content Placeholder 2">
            <a:extLst>
              <a:ext uri="{FF2B5EF4-FFF2-40B4-BE49-F238E27FC236}">
                <a16:creationId xmlns:a16="http://schemas.microsoft.com/office/drawing/2014/main" id="{FEFFE36D-8DB9-4CCB-9776-22DAA2F3A730}"/>
              </a:ext>
            </a:extLst>
          </p:cNvPr>
          <p:cNvSpPr txBox="1">
            <a:spLocks/>
          </p:cNvSpPr>
          <p:nvPr/>
        </p:nvSpPr>
        <p:spPr>
          <a:xfrm>
            <a:off x="478971" y="1591828"/>
            <a:ext cx="7334250" cy="47561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060"/>
              </a:solidFill>
              <a:latin typeface="Arial Narrow" panose="020B0606020202030204" pitchFamily="34" charset="0"/>
            </a:endParaRPr>
          </a:p>
        </p:txBody>
      </p:sp>
      <p:sp>
        <p:nvSpPr>
          <p:cNvPr id="8" name="Slide Number Placeholder 14">
            <a:extLst>
              <a:ext uri="{FF2B5EF4-FFF2-40B4-BE49-F238E27FC236}">
                <a16:creationId xmlns:a16="http://schemas.microsoft.com/office/drawing/2014/main" id="{A5B74B99-2182-4AF7-8D85-BF257C9AD073}"/>
              </a:ext>
            </a:extLst>
          </p:cNvPr>
          <p:cNvSpPr txBox="1">
            <a:spLocks/>
          </p:cNvSpPr>
          <p:nvPr/>
        </p:nvSpPr>
        <p:spPr>
          <a:xfrm>
            <a:off x="8610600" y="634797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7819C5-21BB-4944-80A2-18F7C338A430}" type="slidenum">
              <a:rPr lang="en-AU" smtClean="0"/>
              <a:pPr/>
              <a:t>6</a:t>
            </a:fld>
            <a:endParaRPr lang="en-AU" dirty="0"/>
          </a:p>
        </p:txBody>
      </p:sp>
      <p:cxnSp>
        <p:nvCxnSpPr>
          <p:cNvPr id="12" name="Straight Connector 11">
            <a:extLst>
              <a:ext uri="{FF2B5EF4-FFF2-40B4-BE49-F238E27FC236}">
                <a16:creationId xmlns:a16="http://schemas.microsoft.com/office/drawing/2014/main" id="{F1540AB9-EE01-4D64-9CF2-C257E09ADAF7}"/>
              </a:ext>
            </a:extLst>
          </p:cNvPr>
          <p:cNvCxnSpPr>
            <a:cxnSpLocks/>
          </p:cNvCxnSpPr>
          <p:nvPr/>
        </p:nvCxnSpPr>
        <p:spPr>
          <a:xfrm>
            <a:off x="496206" y="1257300"/>
            <a:ext cx="10752364" cy="0"/>
          </a:xfrm>
          <a:prstGeom prst="line">
            <a:avLst/>
          </a:prstGeom>
          <a:ln w="571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Content Placeholder 12">
            <a:extLst>
              <a:ext uri="{FF2B5EF4-FFF2-40B4-BE49-F238E27FC236}">
                <a16:creationId xmlns:a16="http://schemas.microsoft.com/office/drawing/2014/main" id="{23440F60-A7C1-6FB0-0244-392DB56D71FC}"/>
              </a:ext>
            </a:extLst>
          </p:cNvPr>
          <p:cNvSpPr txBox="1">
            <a:spLocks/>
          </p:cNvSpPr>
          <p:nvPr/>
        </p:nvSpPr>
        <p:spPr>
          <a:xfrm>
            <a:off x="439511" y="1355218"/>
            <a:ext cx="5181600" cy="504269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1" dirty="0">
                <a:latin typeface="Arial Narrow" panose="020B0606020202030204" pitchFamily="34" charset="0"/>
              </a:rPr>
              <a:t>Agent:</a:t>
            </a:r>
            <a:r>
              <a:rPr lang="en-US" dirty="0">
                <a:latin typeface="Arial Narrow" panose="020B0606020202030204" pitchFamily="34" charset="0"/>
              </a:rPr>
              <a:t> </a:t>
            </a:r>
          </a:p>
          <a:p>
            <a:pPr lvl="1" algn="just"/>
            <a:r>
              <a:rPr lang="en-US" dirty="0">
                <a:latin typeface="Arial Narrow" panose="020B0606020202030204" pitchFamily="34" charset="0"/>
              </a:rPr>
              <a:t>performs actions on the environment.</a:t>
            </a:r>
          </a:p>
          <a:p>
            <a:pPr lvl="1" algn="just"/>
            <a:r>
              <a:rPr lang="en-US" dirty="0">
                <a:latin typeface="Arial Narrow" panose="020B0606020202030204" pitchFamily="34" charset="0"/>
              </a:rPr>
              <a:t>observes its feedback (states and rewards)</a:t>
            </a:r>
          </a:p>
          <a:p>
            <a:pPr lvl="1" algn="just"/>
            <a:r>
              <a:rPr lang="en-US" dirty="0">
                <a:latin typeface="Arial Narrow" panose="020B0606020202030204" pitchFamily="34" charset="0"/>
              </a:rPr>
              <a:t>learns how to maximizes a numerical signal (total expected reward) over time.</a:t>
            </a:r>
          </a:p>
          <a:p>
            <a:pPr algn="just"/>
            <a:r>
              <a:rPr lang="en-US" b="1" dirty="0">
                <a:latin typeface="Arial Narrow" panose="020B0606020202030204" pitchFamily="34" charset="0"/>
              </a:rPr>
              <a:t>Environment: </a:t>
            </a:r>
          </a:p>
          <a:p>
            <a:pPr lvl="1" algn="just"/>
            <a:r>
              <a:rPr lang="en-GB" dirty="0">
                <a:latin typeface="Arial Narrow" panose="020B0606020202030204" pitchFamily="34" charset="0"/>
              </a:rPr>
              <a:t>playground where our agent is going to operate.</a:t>
            </a:r>
          </a:p>
          <a:p>
            <a:pPr algn="just"/>
            <a:r>
              <a:rPr lang="en-US" b="1" dirty="0">
                <a:latin typeface="Arial Narrow" panose="020B0606020202030204" pitchFamily="34" charset="0"/>
              </a:rPr>
              <a:t>State: </a:t>
            </a:r>
            <a:r>
              <a:rPr lang="en-US" dirty="0">
                <a:latin typeface="Arial Narrow" panose="020B0606020202030204" pitchFamily="34" charset="0"/>
              </a:rPr>
              <a:t>describes the environment at a timestamp.</a:t>
            </a:r>
          </a:p>
          <a:p>
            <a:pPr algn="just"/>
            <a:r>
              <a:rPr lang="en-US" b="1" dirty="0">
                <a:latin typeface="Arial Narrow" panose="020B0606020202030204" pitchFamily="34" charset="0"/>
              </a:rPr>
              <a:t>Actions: </a:t>
            </a:r>
            <a:r>
              <a:rPr lang="en-US" dirty="0">
                <a:latin typeface="Arial Narrow" panose="020B0606020202030204" pitchFamily="34" charset="0"/>
              </a:rPr>
              <a:t>how the agent interacts with the environment.</a:t>
            </a:r>
          </a:p>
          <a:p>
            <a:pPr algn="just"/>
            <a:r>
              <a:rPr lang="en-US" b="1" dirty="0">
                <a:latin typeface="Arial Narrow" panose="020B0606020202030204" pitchFamily="34" charset="0"/>
              </a:rPr>
              <a:t>Reward</a:t>
            </a:r>
            <a:r>
              <a:rPr lang="en-US" dirty="0">
                <a:latin typeface="Arial Narrow" panose="020B0606020202030204" pitchFamily="34" charset="0"/>
              </a:rPr>
              <a:t>: scalar value.</a:t>
            </a:r>
          </a:p>
        </p:txBody>
      </p:sp>
      <p:pic>
        <p:nvPicPr>
          <p:cNvPr id="4" name="Picture 4" descr="Simple Reinforcement Learning (gym library) | Kaggle">
            <a:extLst>
              <a:ext uri="{FF2B5EF4-FFF2-40B4-BE49-F238E27FC236}">
                <a16:creationId xmlns:a16="http://schemas.microsoft.com/office/drawing/2014/main" id="{B47CFE22-3602-2671-E5E4-6397F49896E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73800" y="4097411"/>
            <a:ext cx="4974770" cy="23006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up of a logo&#10;&#10;Description automatically generated">
            <a:extLst>
              <a:ext uri="{FF2B5EF4-FFF2-40B4-BE49-F238E27FC236}">
                <a16:creationId xmlns:a16="http://schemas.microsoft.com/office/drawing/2014/main" id="{6047E62C-B180-3651-784D-629E5D668BD4}"/>
              </a:ext>
            </a:extLst>
          </p:cNvPr>
          <p:cNvPicPr>
            <a:picLocks noChangeAspect="1"/>
          </p:cNvPicPr>
          <p:nvPr/>
        </p:nvPicPr>
        <p:blipFill>
          <a:blip r:embed="rId4"/>
          <a:stretch>
            <a:fillRect/>
          </a:stretch>
        </p:blipFill>
        <p:spPr>
          <a:xfrm>
            <a:off x="6259928" y="1493911"/>
            <a:ext cx="5257800" cy="2603500"/>
          </a:xfrm>
          <a:prstGeom prst="rect">
            <a:avLst/>
          </a:prstGeom>
        </p:spPr>
      </p:pic>
    </p:spTree>
    <p:extLst>
      <p:ext uri="{BB962C8B-B14F-4D97-AF65-F5344CB8AC3E}">
        <p14:creationId xmlns:p14="http://schemas.microsoft.com/office/powerpoint/2010/main" val="445427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2A0D5-61AA-806A-7754-F732C271090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FBEAB11-DB59-A65B-FDFC-5EF2475E9FC1}"/>
              </a:ext>
            </a:extLst>
          </p:cNvPr>
          <p:cNvSpPr txBox="1">
            <a:spLocks/>
          </p:cNvSpPr>
          <p:nvPr/>
        </p:nvSpPr>
        <p:spPr>
          <a:xfrm>
            <a:off x="478971" y="384516"/>
            <a:ext cx="10874829" cy="131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Narrow" panose="020B0604020202020204" pitchFamily="34" charset="0"/>
                <a:cs typeface="Arial Narrow" panose="020B0604020202020204" pitchFamily="34" charset="0"/>
              </a:rPr>
              <a:t>Real world to Reinforcement learning</a:t>
            </a:r>
            <a:endParaRPr lang="en-AU" b="1" dirty="0">
              <a:latin typeface="Arial Narrow" panose="020B0604020202020204" pitchFamily="34" charset="0"/>
              <a:cs typeface="Arial Narrow" panose="020B0604020202020204" pitchFamily="34" charset="0"/>
            </a:endParaRPr>
          </a:p>
        </p:txBody>
      </p:sp>
      <p:sp>
        <p:nvSpPr>
          <p:cNvPr id="7" name="Content Placeholder 2">
            <a:extLst>
              <a:ext uri="{FF2B5EF4-FFF2-40B4-BE49-F238E27FC236}">
                <a16:creationId xmlns:a16="http://schemas.microsoft.com/office/drawing/2014/main" id="{C7B10B6F-1CE1-A6EE-A46A-E13EB8F0EAF6}"/>
              </a:ext>
            </a:extLst>
          </p:cNvPr>
          <p:cNvSpPr txBox="1">
            <a:spLocks/>
          </p:cNvSpPr>
          <p:nvPr/>
        </p:nvSpPr>
        <p:spPr>
          <a:xfrm>
            <a:off x="478971" y="1591828"/>
            <a:ext cx="7334250" cy="47561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060"/>
              </a:solidFill>
              <a:latin typeface="Arial Narrow" panose="020B0604020202020204" pitchFamily="34" charset="0"/>
              <a:cs typeface="Arial Narrow" panose="020B0604020202020204" pitchFamily="34" charset="0"/>
            </a:endParaRPr>
          </a:p>
        </p:txBody>
      </p:sp>
      <p:sp>
        <p:nvSpPr>
          <p:cNvPr id="8" name="Slide Number Placeholder 14">
            <a:extLst>
              <a:ext uri="{FF2B5EF4-FFF2-40B4-BE49-F238E27FC236}">
                <a16:creationId xmlns:a16="http://schemas.microsoft.com/office/drawing/2014/main" id="{AFEA0916-0289-2617-BE60-9974E2D952F5}"/>
              </a:ext>
            </a:extLst>
          </p:cNvPr>
          <p:cNvSpPr txBox="1">
            <a:spLocks/>
          </p:cNvSpPr>
          <p:nvPr/>
        </p:nvSpPr>
        <p:spPr>
          <a:xfrm>
            <a:off x="8610600" y="634797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7819C5-21BB-4944-80A2-18F7C338A430}" type="slidenum">
              <a:rPr lang="en-AU" smtClean="0">
                <a:latin typeface="Arial Narrow" panose="020B0604020202020204" pitchFamily="34" charset="0"/>
                <a:cs typeface="Arial Narrow" panose="020B0604020202020204" pitchFamily="34" charset="0"/>
              </a:rPr>
              <a:pPr/>
              <a:t>7</a:t>
            </a:fld>
            <a:endParaRPr lang="en-AU" dirty="0">
              <a:latin typeface="Arial Narrow" panose="020B0604020202020204" pitchFamily="34" charset="0"/>
              <a:cs typeface="Arial Narrow" panose="020B0604020202020204" pitchFamily="34" charset="0"/>
            </a:endParaRPr>
          </a:p>
        </p:txBody>
      </p:sp>
      <p:cxnSp>
        <p:nvCxnSpPr>
          <p:cNvPr id="12" name="Straight Connector 11">
            <a:extLst>
              <a:ext uri="{FF2B5EF4-FFF2-40B4-BE49-F238E27FC236}">
                <a16:creationId xmlns:a16="http://schemas.microsoft.com/office/drawing/2014/main" id="{B3384740-7D3C-2F0F-AC1F-5AB47E579697}"/>
              </a:ext>
            </a:extLst>
          </p:cNvPr>
          <p:cNvCxnSpPr>
            <a:cxnSpLocks/>
          </p:cNvCxnSpPr>
          <p:nvPr/>
        </p:nvCxnSpPr>
        <p:spPr>
          <a:xfrm>
            <a:off x="496206" y="1257300"/>
            <a:ext cx="10752364" cy="0"/>
          </a:xfrm>
          <a:prstGeom prst="line">
            <a:avLst/>
          </a:prstGeom>
          <a:ln w="571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Content Placeholder 12">
            <a:extLst>
              <a:ext uri="{FF2B5EF4-FFF2-40B4-BE49-F238E27FC236}">
                <a16:creationId xmlns:a16="http://schemas.microsoft.com/office/drawing/2014/main" id="{CC576907-AEBE-8468-5409-75E2401BAF8C}"/>
              </a:ext>
            </a:extLst>
          </p:cNvPr>
          <p:cNvSpPr txBox="1">
            <a:spLocks/>
          </p:cNvSpPr>
          <p:nvPr/>
        </p:nvSpPr>
        <p:spPr>
          <a:xfrm>
            <a:off x="439511" y="1355218"/>
            <a:ext cx="5181600" cy="50426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dirty="0">
              <a:latin typeface="Arial Narrow" panose="020B0604020202020204" pitchFamily="34" charset="0"/>
              <a:cs typeface="Arial Narrow" panose="020B0604020202020204" pitchFamily="34" charset="0"/>
            </a:endParaRPr>
          </a:p>
        </p:txBody>
      </p:sp>
      <p:sp>
        <p:nvSpPr>
          <p:cNvPr id="3" name="Rectangle 2">
            <a:extLst>
              <a:ext uri="{FF2B5EF4-FFF2-40B4-BE49-F238E27FC236}">
                <a16:creationId xmlns:a16="http://schemas.microsoft.com/office/drawing/2014/main" id="{16CD2EC7-943B-18CC-BE1B-BCF9DE35F298}"/>
              </a:ext>
            </a:extLst>
          </p:cNvPr>
          <p:cNvSpPr/>
          <p:nvPr/>
        </p:nvSpPr>
        <p:spPr>
          <a:xfrm>
            <a:off x="2953001" y="1355219"/>
            <a:ext cx="3359890" cy="2454328"/>
          </a:xfrm>
          <a:prstGeom prst="rect">
            <a:avLst/>
          </a:prstGeom>
          <a:blipFill rotWithShape="1">
            <a:blip r:embed="rId3">
              <a:extLst>
                <a:ext uri="{28A0092B-C50C-407E-A947-70E740481C1C}">
                  <a14:useLocalDpi xmlns:a14="http://schemas.microsoft.com/office/drawing/2010/main" val="0"/>
                </a:ext>
              </a:extLst>
            </a:blip>
            <a:srcRect/>
            <a:stretch>
              <a:fillRect l="-30000" r="-30000"/>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a:latin typeface="Arial Narrow" panose="020B0604020202020204" pitchFamily="34" charset="0"/>
              <a:cs typeface="Arial Narrow" panose="020B0604020202020204" pitchFamily="34" charset="0"/>
            </a:endParaRPr>
          </a:p>
        </p:txBody>
      </p:sp>
      <p:sp>
        <p:nvSpPr>
          <p:cNvPr id="5" name="Right Arrow 4">
            <a:extLst>
              <a:ext uri="{FF2B5EF4-FFF2-40B4-BE49-F238E27FC236}">
                <a16:creationId xmlns:a16="http://schemas.microsoft.com/office/drawing/2014/main" id="{2AD4DCAB-CEA8-781B-152F-73F46B8C5B7C}"/>
              </a:ext>
            </a:extLst>
          </p:cNvPr>
          <p:cNvSpPr/>
          <p:nvPr/>
        </p:nvSpPr>
        <p:spPr>
          <a:xfrm>
            <a:off x="6561114" y="1893983"/>
            <a:ext cx="1100531" cy="896758"/>
          </a:xfrm>
          <a:prstGeom prst="rightArrow">
            <a:avLst/>
          </a:prstGeom>
          <a:solidFill>
            <a:schemeClr val="accent2">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4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322DDD30-6651-F3CE-D1B6-162BF9BF35FF}"/>
              </a:ext>
            </a:extLst>
          </p:cNvPr>
          <p:cNvSpPr txBox="1"/>
          <p:nvPr/>
        </p:nvSpPr>
        <p:spPr>
          <a:xfrm>
            <a:off x="478970" y="2267521"/>
            <a:ext cx="2225807" cy="523220"/>
          </a:xfrm>
          <a:prstGeom prst="rect">
            <a:avLst/>
          </a:prstGeom>
          <a:noFill/>
        </p:spPr>
        <p:txBody>
          <a:bodyPr wrap="square" rtlCol="0">
            <a:spAutoFit/>
          </a:bodyPr>
          <a:lstStyle/>
          <a:p>
            <a:pPr algn="l"/>
            <a:r>
              <a:rPr lang="en-US" sz="2800" b="1" dirty="0">
                <a:latin typeface="Arial Narrow" panose="020B0604020202020204" pitchFamily="34" charset="0"/>
                <a:cs typeface="Arial Narrow" panose="020B0604020202020204" pitchFamily="34" charset="0"/>
              </a:rPr>
              <a:t>Environment:</a:t>
            </a:r>
          </a:p>
        </p:txBody>
      </p:sp>
      <p:sp>
        <p:nvSpPr>
          <p:cNvPr id="14" name="TextBox 13">
            <a:extLst>
              <a:ext uri="{FF2B5EF4-FFF2-40B4-BE49-F238E27FC236}">
                <a16:creationId xmlns:a16="http://schemas.microsoft.com/office/drawing/2014/main" id="{13AF1AED-616A-8B88-41EA-D954192D9C85}"/>
              </a:ext>
            </a:extLst>
          </p:cNvPr>
          <p:cNvSpPr txBox="1"/>
          <p:nvPr/>
        </p:nvSpPr>
        <p:spPr>
          <a:xfrm>
            <a:off x="439511" y="4353829"/>
            <a:ext cx="2017196" cy="523220"/>
          </a:xfrm>
          <a:prstGeom prst="rect">
            <a:avLst/>
          </a:prstGeom>
          <a:noFill/>
        </p:spPr>
        <p:txBody>
          <a:bodyPr wrap="square" rtlCol="0">
            <a:spAutoFit/>
          </a:bodyPr>
          <a:lstStyle/>
          <a:p>
            <a:pPr algn="l"/>
            <a:r>
              <a:rPr lang="en-US" sz="2800" b="1" dirty="0">
                <a:latin typeface="Arial Narrow" panose="020B0604020202020204" pitchFamily="34" charset="0"/>
                <a:cs typeface="Arial Narrow" panose="020B0604020202020204" pitchFamily="34" charset="0"/>
              </a:rPr>
              <a:t>State:</a:t>
            </a:r>
          </a:p>
        </p:txBody>
      </p:sp>
      <p:sp>
        <p:nvSpPr>
          <p:cNvPr id="15" name="TextBox 14">
            <a:extLst>
              <a:ext uri="{FF2B5EF4-FFF2-40B4-BE49-F238E27FC236}">
                <a16:creationId xmlns:a16="http://schemas.microsoft.com/office/drawing/2014/main" id="{6F2A3C4D-6168-48C2-83A2-4205A67F35FA}"/>
              </a:ext>
            </a:extLst>
          </p:cNvPr>
          <p:cNvSpPr txBox="1"/>
          <p:nvPr/>
        </p:nvSpPr>
        <p:spPr>
          <a:xfrm>
            <a:off x="3292082" y="3737467"/>
            <a:ext cx="2674919" cy="276999"/>
          </a:xfrm>
          <a:prstGeom prst="rect">
            <a:avLst/>
          </a:prstGeom>
          <a:noFill/>
        </p:spPr>
        <p:txBody>
          <a:bodyPr wrap="square" rtlCol="0">
            <a:spAutoFit/>
          </a:bodyPr>
          <a:lstStyle/>
          <a:p>
            <a:pPr algn="l"/>
            <a:r>
              <a:rPr lang="en-US" sz="1200" dirty="0">
                <a:latin typeface="Arial Narrow" panose="020B0604020202020204" pitchFamily="34" charset="0"/>
                <a:cs typeface="Arial Narrow" panose="020B0604020202020204" pitchFamily="34" charset="0"/>
              </a:rPr>
              <a:t>Real world environment: “beamline”</a:t>
            </a:r>
          </a:p>
        </p:txBody>
      </p:sp>
      <p:sp>
        <p:nvSpPr>
          <p:cNvPr id="16" name="TextBox 15">
            <a:extLst>
              <a:ext uri="{FF2B5EF4-FFF2-40B4-BE49-F238E27FC236}">
                <a16:creationId xmlns:a16="http://schemas.microsoft.com/office/drawing/2014/main" id="{78F14067-8578-7EB0-1C70-404FD7E5629C}"/>
              </a:ext>
            </a:extLst>
          </p:cNvPr>
          <p:cNvSpPr txBox="1"/>
          <p:nvPr/>
        </p:nvSpPr>
        <p:spPr>
          <a:xfrm>
            <a:off x="7813221" y="2138744"/>
            <a:ext cx="4134137" cy="369332"/>
          </a:xfrm>
          <a:prstGeom prst="rect">
            <a:avLst/>
          </a:prstGeom>
          <a:noFill/>
        </p:spPr>
        <p:txBody>
          <a:bodyPr wrap="square" rtlCol="0">
            <a:spAutoFit/>
          </a:bodyPr>
          <a:lstStyle/>
          <a:p>
            <a:pPr algn="l"/>
            <a:r>
              <a:rPr lang="en-US" dirty="0">
                <a:latin typeface="Arial Narrow" panose="020B0604020202020204" pitchFamily="34" charset="0"/>
                <a:cs typeface="Arial Narrow" panose="020B0604020202020204" pitchFamily="34" charset="0"/>
              </a:rPr>
              <a:t>Virtual environment: “Elegant Simulation”</a:t>
            </a:r>
          </a:p>
        </p:txBody>
      </p:sp>
      <p:sp>
        <p:nvSpPr>
          <p:cNvPr id="18" name="TextBox 17">
            <a:extLst>
              <a:ext uri="{FF2B5EF4-FFF2-40B4-BE49-F238E27FC236}">
                <a16:creationId xmlns:a16="http://schemas.microsoft.com/office/drawing/2014/main" id="{A214B542-929C-9A35-8904-BA4ED8A878AA}"/>
              </a:ext>
            </a:extLst>
          </p:cNvPr>
          <p:cNvSpPr txBox="1"/>
          <p:nvPr/>
        </p:nvSpPr>
        <p:spPr>
          <a:xfrm>
            <a:off x="2656583" y="4426552"/>
            <a:ext cx="5272594" cy="584775"/>
          </a:xfrm>
          <a:prstGeom prst="rect">
            <a:avLst/>
          </a:prstGeom>
          <a:noFill/>
        </p:spPr>
        <p:txBody>
          <a:bodyPr wrap="square" rtlCol="0">
            <a:spAutoFit/>
          </a:bodyPr>
          <a:lstStyle/>
          <a:p>
            <a:pPr algn="l"/>
            <a:r>
              <a:rPr lang="en-US" sz="1600" dirty="0">
                <a:latin typeface="Arial Narrow" panose="020B0604020202020204" pitchFamily="34" charset="0"/>
                <a:cs typeface="Arial Narrow" panose="020B0604020202020204" pitchFamily="34" charset="0"/>
              </a:rPr>
              <a:t>The output of Elegant: “values that describes the particles at different point of the beamline”.</a:t>
            </a:r>
          </a:p>
        </p:txBody>
      </p:sp>
      <p:pic>
        <p:nvPicPr>
          <p:cNvPr id="19" name="Picture 18">
            <a:extLst>
              <a:ext uri="{FF2B5EF4-FFF2-40B4-BE49-F238E27FC236}">
                <a16:creationId xmlns:a16="http://schemas.microsoft.com/office/drawing/2014/main" id="{468C5AE6-A9DB-34AA-E1BA-D88EF4FEEEAE}"/>
              </a:ext>
            </a:extLst>
          </p:cNvPr>
          <p:cNvPicPr>
            <a:picLocks noChangeAspect="1"/>
          </p:cNvPicPr>
          <p:nvPr/>
        </p:nvPicPr>
        <p:blipFill>
          <a:blip r:embed="rId4"/>
          <a:stretch>
            <a:fillRect/>
          </a:stretch>
        </p:blipFill>
        <p:spPr>
          <a:xfrm>
            <a:off x="8218368" y="2904131"/>
            <a:ext cx="3527663" cy="3278723"/>
          </a:xfrm>
          <a:prstGeom prst="rect">
            <a:avLst/>
          </a:prstGeom>
        </p:spPr>
      </p:pic>
      <p:sp>
        <p:nvSpPr>
          <p:cNvPr id="20" name="TextBox 19">
            <a:extLst>
              <a:ext uri="{FF2B5EF4-FFF2-40B4-BE49-F238E27FC236}">
                <a16:creationId xmlns:a16="http://schemas.microsoft.com/office/drawing/2014/main" id="{5CCA827E-71AF-808B-042D-413DBEE9660C}"/>
              </a:ext>
            </a:extLst>
          </p:cNvPr>
          <p:cNvSpPr txBox="1"/>
          <p:nvPr/>
        </p:nvSpPr>
        <p:spPr>
          <a:xfrm>
            <a:off x="478971" y="5519164"/>
            <a:ext cx="2017196" cy="523220"/>
          </a:xfrm>
          <a:prstGeom prst="rect">
            <a:avLst/>
          </a:prstGeom>
          <a:noFill/>
        </p:spPr>
        <p:txBody>
          <a:bodyPr wrap="square" rtlCol="0">
            <a:spAutoFit/>
          </a:bodyPr>
          <a:lstStyle/>
          <a:p>
            <a:pPr algn="l"/>
            <a:r>
              <a:rPr lang="en-US" sz="2800" b="1" dirty="0">
                <a:latin typeface="Arial Narrow" panose="020B0604020202020204" pitchFamily="34" charset="0"/>
                <a:cs typeface="Arial Narrow" panose="020B0604020202020204" pitchFamily="34" charset="0"/>
              </a:rPr>
              <a:t>Actions:</a:t>
            </a:r>
          </a:p>
        </p:txBody>
      </p:sp>
      <p:sp>
        <p:nvSpPr>
          <p:cNvPr id="21" name="TextBox 20">
            <a:extLst>
              <a:ext uri="{FF2B5EF4-FFF2-40B4-BE49-F238E27FC236}">
                <a16:creationId xmlns:a16="http://schemas.microsoft.com/office/drawing/2014/main" id="{D4710527-0B9E-CF48-2464-085848BC0FD2}"/>
              </a:ext>
            </a:extLst>
          </p:cNvPr>
          <p:cNvSpPr txBox="1"/>
          <p:nvPr/>
        </p:nvSpPr>
        <p:spPr>
          <a:xfrm>
            <a:off x="2724760" y="5421167"/>
            <a:ext cx="5272594" cy="584775"/>
          </a:xfrm>
          <a:prstGeom prst="rect">
            <a:avLst/>
          </a:prstGeom>
          <a:noFill/>
        </p:spPr>
        <p:txBody>
          <a:bodyPr wrap="square" rtlCol="0">
            <a:spAutoFit/>
          </a:bodyPr>
          <a:lstStyle/>
          <a:p>
            <a:pPr algn="l"/>
            <a:r>
              <a:rPr lang="en-US" sz="1600" dirty="0">
                <a:latin typeface="Arial Narrow" panose="020B0604020202020204" pitchFamily="34" charset="0"/>
                <a:cs typeface="Arial Narrow" panose="020B0604020202020204" pitchFamily="34" charset="0"/>
              </a:rPr>
              <a:t>Controls we/intelligent agent can change to affect particles in  beamline. “Current in the Quadruples magnets”. </a:t>
            </a:r>
          </a:p>
        </p:txBody>
      </p:sp>
      <p:sp>
        <p:nvSpPr>
          <p:cNvPr id="22" name="TextBox 21">
            <a:extLst>
              <a:ext uri="{FF2B5EF4-FFF2-40B4-BE49-F238E27FC236}">
                <a16:creationId xmlns:a16="http://schemas.microsoft.com/office/drawing/2014/main" id="{2DDC887E-59F5-FA80-374F-348D97E68596}"/>
              </a:ext>
            </a:extLst>
          </p:cNvPr>
          <p:cNvSpPr txBox="1"/>
          <p:nvPr/>
        </p:nvSpPr>
        <p:spPr>
          <a:xfrm>
            <a:off x="478971" y="6136304"/>
            <a:ext cx="2017196" cy="523220"/>
          </a:xfrm>
          <a:prstGeom prst="rect">
            <a:avLst/>
          </a:prstGeom>
          <a:noFill/>
        </p:spPr>
        <p:txBody>
          <a:bodyPr wrap="square" rtlCol="0">
            <a:spAutoFit/>
          </a:bodyPr>
          <a:lstStyle/>
          <a:p>
            <a:pPr algn="l"/>
            <a:r>
              <a:rPr lang="en-US" sz="2800" b="1" dirty="0">
                <a:latin typeface="Arial Narrow" panose="020B0604020202020204" pitchFamily="34" charset="0"/>
                <a:cs typeface="Arial Narrow" panose="020B0604020202020204" pitchFamily="34" charset="0"/>
              </a:rPr>
              <a:t>Reward:</a:t>
            </a:r>
          </a:p>
        </p:txBody>
      </p:sp>
      <p:sp>
        <p:nvSpPr>
          <p:cNvPr id="23" name="TextBox 22">
            <a:extLst>
              <a:ext uri="{FF2B5EF4-FFF2-40B4-BE49-F238E27FC236}">
                <a16:creationId xmlns:a16="http://schemas.microsoft.com/office/drawing/2014/main" id="{35E80FE0-C177-DCB7-9E7F-5A3BEE271566}"/>
              </a:ext>
            </a:extLst>
          </p:cNvPr>
          <p:cNvSpPr txBox="1"/>
          <p:nvPr/>
        </p:nvSpPr>
        <p:spPr>
          <a:xfrm>
            <a:off x="2849359" y="6230821"/>
            <a:ext cx="5272594" cy="338554"/>
          </a:xfrm>
          <a:prstGeom prst="rect">
            <a:avLst/>
          </a:prstGeom>
          <a:noFill/>
        </p:spPr>
        <p:txBody>
          <a:bodyPr wrap="square" rtlCol="0">
            <a:spAutoFit/>
          </a:bodyPr>
          <a:lstStyle/>
          <a:p>
            <a:pPr algn="l"/>
            <a:r>
              <a:rPr lang="en-US" sz="1600" dirty="0">
                <a:latin typeface="Arial Narrow" panose="020B0604020202020204" pitchFamily="34" charset="0"/>
                <a:cs typeface="Arial Narrow" panose="020B0604020202020204" pitchFamily="34" charset="0"/>
              </a:rPr>
              <a:t>Next slide…</a:t>
            </a:r>
          </a:p>
        </p:txBody>
      </p:sp>
    </p:spTree>
    <p:extLst>
      <p:ext uri="{BB962C8B-B14F-4D97-AF65-F5344CB8AC3E}">
        <p14:creationId xmlns:p14="http://schemas.microsoft.com/office/powerpoint/2010/main" val="2373120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C65CE-B3FD-FA00-02F6-C75D65EF792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A6D4A09-4D86-2208-049F-97F230EFD0CA}"/>
              </a:ext>
            </a:extLst>
          </p:cNvPr>
          <p:cNvSpPr txBox="1">
            <a:spLocks/>
          </p:cNvSpPr>
          <p:nvPr/>
        </p:nvSpPr>
        <p:spPr>
          <a:xfrm>
            <a:off x="478971" y="384516"/>
            <a:ext cx="10874829" cy="131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Narrow" panose="020B0606020202030204" pitchFamily="34" charset="0"/>
              </a:rPr>
              <a:t>Reward</a:t>
            </a:r>
            <a:endParaRPr lang="en-AU" b="1" dirty="0">
              <a:latin typeface="Arial Narrow" panose="020B0606020202030204" pitchFamily="34" charset="0"/>
            </a:endParaRPr>
          </a:p>
        </p:txBody>
      </p:sp>
      <p:sp>
        <p:nvSpPr>
          <p:cNvPr id="8" name="Slide Number Placeholder 14">
            <a:extLst>
              <a:ext uri="{FF2B5EF4-FFF2-40B4-BE49-F238E27FC236}">
                <a16:creationId xmlns:a16="http://schemas.microsoft.com/office/drawing/2014/main" id="{41D4BD31-F386-555B-B149-2BDE3C638486}"/>
              </a:ext>
            </a:extLst>
          </p:cNvPr>
          <p:cNvSpPr txBox="1">
            <a:spLocks/>
          </p:cNvSpPr>
          <p:nvPr/>
        </p:nvSpPr>
        <p:spPr>
          <a:xfrm>
            <a:off x="8610600" y="634797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7819C5-21BB-4944-80A2-18F7C338A430}" type="slidenum">
              <a:rPr lang="en-AU" smtClean="0"/>
              <a:pPr/>
              <a:t>8</a:t>
            </a:fld>
            <a:endParaRPr lang="en-AU" dirty="0"/>
          </a:p>
        </p:txBody>
      </p:sp>
      <p:cxnSp>
        <p:nvCxnSpPr>
          <p:cNvPr id="12" name="Straight Connector 11">
            <a:extLst>
              <a:ext uri="{FF2B5EF4-FFF2-40B4-BE49-F238E27FC236}">
                <a16:creationId xmlns:a16="http://schemas.microsoft.com/office/drawing/2014/main" id="{AF8CC644-FF35-A938-6F3F-FE6574D913F4}"/>
              </a:ext>
            </a:extLst>
          </p:cNvPr>
          <p:cNvCxnSpPr>
            <a:cxnSpLocks/>
          </p:cNvCxnSpPr>
          <p:nvPr/>
        </p:nvCxnSpPr>
        <p:spPr>
          <a:xfrm>
            <a:off x="496206" y="1257300"/>
            <a:ext cx="10752364" cy="0"/>
          </a:xfrm>
          <a:prstGeom prst="line">
            <a:avLst/>
          </a:prstGeom>
          <a:ln w="571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Content Placeholder 12">
                <a:extLst>
                  <a:ext uri="{FF2B5EF4-FFF2-40B4-BE49-F238E27FC236}">
                    <a16:creationId xmlns:a16="http://schemas.microsoft.com/office/drawing/2014/main" id="{F37F3661-2B5F-9C7A-1D3C-29B727D71115}"/>
                  </a:ext>
                </a:extLst>
              </p:cNvPr>
              <p:cNvSpPr txBox="1">
                <a:spLocks/>
              </p:cNvSpPr>
              <p:nvPr/>
            </p:nvSpPr>
            <p:spPr>
              <a:xfrm>
                <a:off x="439510" y="1336812"/>
                <a:ext cx="6117587" cy="519372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u="none" strike="noStrike" dirty="0">
                    <a:solidFill>
                      <a:schemeClr val="tx1"/>
                    </a:solidFill>
                    <a:effectLst/>
                    <a:latin typeface="Arial Narrow" panose="020B0604020202020204" pitchFamily="34" charset="0"/>
                    <a:cs typeface="Arial Narrow" panose="020B0604020202020204" pitchFamily="34" charset="0"/>
                  </a:rPr>
                  <a:t>Feedback that leads the agent to the correct behavior.</a:t>
                </a:r>
                <a:endParaRPr lang="en-US" b="1" u="none" strike="noStrike" dirty="0">
                  <a:solidFill>
                    <a:schemeClr val="tx1"/>
                  </a:solidFill>
                  <a:effectLst/>
                  <a:latin typeface="Arial Narrow" panose="020B0604020202020204" pitchFamily="34" charset="0"/>
                  <a:cs typeface="Arial Narrow" panose="020B0604020202020204" pitchFamily="34" charset="0"/>
                </a:endParaRPr>
              </a:p>
              <a:p>
                <a:pPr algn="just"/>
                <a:r>
                  <a:rPr lang="en-US" b="1" u="none" strike="noStrike" dirty="0">
                    <a:solidFill>
                      <a:schemeClr val="tx1"/>
                    </a:solidFill>
                    <a:effectLst/>
                    <a:latin typeface="Arial Narrow" panose="020B0604020202020204" pitchFamily="34" charset="0"/>
                    <a:cs typeface="Arial Narrow" panose="020B0604020202020204" pitchFamily="34" charset="0"/>
                  </a:rPr>
                  <a:t>Objective: </a:t>
                </a:r>
                <a:r>
                  <a:rPr lang="en-US" u="none" strike="noStrike" dirty="0">
                    <a:solidFill>
                      <a:schemeClr val="tx1"/>
                    </a:solidFill>
                    <a:effectLst/>
                    <a:latin typeface="Arial Narrow" panose="020B0604020202020204" pitchFamily="34" charset="0"/>
                    <a:cs typeface="Arial Narrow" panose="020B0604020202020204" pitchFamily="34" charset="0"/>
                  </a:rPr>
                  <a:t>Maximize the number of particles transferred from the source to the target in the beamline.</a:t>
                </a:r>
              </a:p>
              <a:p>
                <a:pPr algn="just"/>
                <a14:m>
                  <m:oMath xmlns:m="http://schemas.openxmlformats.org/officeDocument/2006/math">
                    <m:r>
                      <a:rPr lang="en-US" b="0" i="1" smtClean="0">
                        <a:solidFill>
                          <a:schemeClr val="tx1"/>
                        </a:solidFill>
                        <a:latin typeface="Cambria Math" panose="02040503050406030204" pitchFamily="18" charset="0"/>
                      </a:rPr>
                      <m:t>𝑟𝐹𝑖𝑛𝑎𝑙</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𝑛𝑢𝑚𝑂𝑓𝑃𝑎𝑟𝑡𝑖𝑐𝑙𝑒𝑠</m:t>
                    </m:r>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𝑠</m:t>
                            </m:r>
                          </m:e>
                          <m:sub>
                            <m:r>
                              <a:rPr lang="en-US" b="0" i="1" smtClean="0">
                                <a:solidFill>
                                  <a:schemeClr val="tx1"/>
                                </a:solidFill>
                                <a:latin typeface="Cambria Math" panose="02040503050406030204" pitchFamily="18" charset="0"/>
                              </a:rPr>
                              <m:t>𝑒𝑛𝑑</m:t>
                            </m:r>
                          </m:sub>
                        </m:sSub>
                      </m:e>
                    </m:d>
                    <m:r>
                      <a:rPr lang="en-US" b="0" i="1" smtClean="0">
                        <a:solidFill>
                          <a:schemeClr val="tx1"/>
                        </a:solidFill>
                        <a:latin typeface="Cambria Math" panose="02040503050406030204" pitchFamily="18" charset="0"/>
                      </a:rPr>
                      <m:t>−</m:t>
                    </m:r>
                  </m:oMath>
                </a14:m>
                <a:r>
                  <a:rPr lang="en-US" i="1" dirty="0">
                    <a:solidFill>
                      <a:schemeClr val="tx1"/>
                    </a:solidFill>
                    <a:latin typeface="Arial Narrow" panose="020B0604020202020204" pitchFamily="34" charset="0"/>
                    <a:cs typeface="Arial Narrow" panose="020B0604020202020204" pitchFamily="34" charset="0"/>
                  </a:rPr>
                  <a:t> </a:t>
                </a:r>
                <a14:m>
                  <m:oMath xmlns:m="http://schemas.openxmlformats.org/officeDocument/2006/math">
                    <m:r>
                      <a:rPr lang="en-US" b="0" i="1" smtClean="0">
                        <a:solidFill>
                          <a:schemeClr val="tx1"/>
                        </a:solidFill>
                        <a:latin typeface="Cambria Math" panose="02040503050406030204" pitchFamily="18" charset="0"/>
                      </a:rPr>
                      <m:t>𝑛𝑢𝑚𝑂𝑓𝑃𝑎𝑟𝑡𝑖𝑐𝑙𝑒𝑠</m:t>
                    </m:r>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𝑠</m:t>
                            </m:r>
                          </m:e>
                          <m:sub>
                            <m:r>
                              <a:rPr lang="en-US" b="0" i="1" smtClean="0">
                                <a:solidFill>
                                  <a:schemeClr val="tx1"/>
                                </a:solidFill>
                                <a:latin typeface="Cambria Math" panose="02040503050406030204" pitchFamily="18" charset="0"/>
                              </a:rPr>
                              <m:t>𝑏𝑒𝑔</m:t>
                            </m:r>
                          </m:sub>
                        </m:sSub>
                      </m:e>
                    </m:d>
                  </m:oMath>
                </a14:m>
                <a:endParaRPr lang="en-US" i="1" dirty="0">
                  <a:solidFill>
                    <a:schemeClr val="tx1"/>
                  </a:solidFill>
                  <a:latin typeface="Arial Narrow" panose="020B0604020202020204" pitchFamily="34" charset="0"/>
                  <a:cs typeface="Arial Narrow" panose="020B0604020202020204" pitchFamily="34" charset="0"/>
                </a:endParaRPr>
              </a:p>
              <a:p>
                <a:pPr algn="just"/>
                <a14:m>
                  <m:oMath xmlns:m="http://schemas.openxmlformats.org/officeDocument/2006/math">
                    <m:r>
                      <a:rPr lang="en-US" b="0" i="1" smtClean="0">
                        <a:solidFill>
                          <a:schemeClr val="tx1"/>
                        </a:solidFill>
                        <a:latin typeface="Cambria Math" panose="02040503050406030204" pitchFamily="18" charset="0"/>
                      </a:rPr>
                      <m:t>𝑟𝐶𝑢𝑟𝑟𝑒𝑛𝑡</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𝑛𝑢𝑚𝑂𝑓𝑃𝑎𝑟𝑡𝑖𝑐𝑙𝑒𝑠</m:t>
                    </m:r>
                    <m:d>
                      <m:dPr>
                        <m:begChr m:val="["/>
                        <m:endChr m:val="]"/>
                        <m:ctrlPr>
                          <a:rPr lang="en-US" i="1" smtClean="0">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𝑠</m:t>
                            </m:r>
                          </m:e>
                          <m:sub>
                            <m:r>
                              <a:rPr lang="en-US" b="0" i="1" smtClean="0">
                                <a:solidFill>
                                  <a:schemeClr val="tx1"/>
                                </a:solidFill>
                                <a:latin typeface="Cambria Math" panose="02040503050406030204" pitchFamily="18" charset="0"/>
                              </a:rPr>
                              <m:t>𝑖</m:t>
                            </m:r>
                          </m:sub>
                        </m:sSub>
                      </m:e>
                    </m:d>
                    <m:r>
                      <a:rPr lang="en-US" b="0" i="1" smtClean="0">
                        <a:solidFill>
                          <a:schemeClr val="tx1"/>
                        </a:solidFill>
                        <a:latin typeface="Cambria Math" panose="02040503050406030204" pitchFamily="18" charset="0"/>
                      </a:rPr>
                      <m:t>−</m:t>
                    </m:r>
                  </m:oMath>
                </a14:m>
                <a:r>
                  <a:rPr lang="en-US" i="1" dirty="0">
                    <a:solidFill>
                      <a:schemeClr val="tx1"/>
                    </a:solidFill>
                    <a:latin typeface="Arial Narrow" panose="020B0604020202020204" pitchFamily="34" charset="0"/>
                    <a:cs typeface="Arial Narrow" panose="020B0604020202020204" pitchFamily="34" charset="0"/>
                  </a:rPr>
                  <a:t> </a:t>
                </a:r>
                <a14:m>
                  <m:oMath xmlns:m="http://schemas.openxmlformats.org/officeDocument/2006/math">
                    <m:r>
                      <a:rPr lang="en-US" b="0" i="1" smtClean="0">
                        <a:solidFill>
                          <a:schemeClr val="tx1"/>
                        </a:solidFill>
                        <a:latin typeface="Cambria Math" panose="02040503050406030204" pitchFamily="18" charset="0"/>
                      </a:rPr>
                      <m:t>𝑛𝑢𝑚𝑂𝑓𝑃𝑎𝑟𝑡𝑖𝑐𝑙𝑒𝑠</m:t>
                    </m:r>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𝑠</m:t>
                            </m:r>
                          </m:e>
                          <m:sub>
                            <m:r>
                              <a:rPr lang="en-US" b="0" i="1" smtClean="0">
                                <a:solidFill>
                                  <a:schemeClr val="tx1"/>
                                </a:solidFill>
                                <a:latin typeface="Cambria Math" panose="02040503050406030204" pitchFamily="18" charset="0"/>
                              </a:rPr>
                              <m:t>𝑏𝑒𝑔</m:t>
                            </m:r>
                          </m:sub>
                        </m:sSub>
                      </m:e>
                    </m:d>
                  </m:oMath>
                </a14:m>
                <a:endParaRPr lang="en-US" i="1" dirty="0">
                  <a:solidFill>
                    <a:schemeClr val="tx1"/>
                  </a:solidFill>
                  <a:latin typeface="Arial Narrow" panose="020B0604020202020204" pitchFamily="34" charset="0"/>
                  <a:cs typeface="Arial Narrow" panose="020B0604020202020204" pitchFamily="34" charset="0"/>
                </a:endParaRPr>
              </a:p>
              <a:p>
                <a:pPr algn="just"/>
                <a14:m>
                  <m:oMath xmlns:m="http://schemas.openxmlformats.org/officeDocument/2006/math">
                    <m:r>
                      <a:rPr lang="en-US" b="0" i="1" dirty="0" smtClean="0">
                        <a:solidFill>
                          <a:schemeClr val="tx1"/>
                        </a:solidFill>
                        <a:latin typeface="Cambria Math" panose="02040503050406030204" pitchFamily="18" charset="0"/>
                      </a:rPr>
                      <m:t>𝑓</m:t>
                    </m:r>
                    <m:d>
                      <m:dPr>
                        <m:ctrlPr>
                          <a:rPr lang="en-US" i="1" dirty="0" smtClean="0">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𝑠</m:t>
                            </m:r>
                          </m:e>
                          <m:sub>
                            <m:r>
                              <a:rPr lang="en-US" b="0" i="1" smtClean="0">
                                <a:solidFill>
                                  <a:schemeClr val="tx1"/>
                                </a:solidFill>
                                <a:latin typeface="Cambria Math" panose="02040503050406030204" pitchFamily="18" charset="0"/>
                              </a:rPr>
                              <m:t>𝑖</m:t>
                            </m:r>
                          </m:sub>
                        </m:sSub>
                      </m:e>
                    </m:d>
                    <m:r>
                      <a:rPr lang="en-US" b="0" i="1" smtClean="0">
                        <a:solidFill>
                          <a:schemeClr val="tx1"/>
                        </a:solidFill>
                        <a:latin typeface="Cambria Math" panose="02040503050406030204" pitchFamily="18" charset="0"/>
                      </a:rPr>
                      <m:t>=</m:t>
                    </m:r>
                    <m:rad>
                      <m:radPr>
                        <m:degHide m:val="on"/>
                        <m:ctrlPr>
                          <a:rPr lang="en-US" i="1" smtClean="0">
                            <a:solidFill>
                              <a:schemeClr val="tx1"/>
                            </a:solidFill>
                            <a:latin typeface="Cambria Math" panose="02040503050406030204" pitchFamily="18" charset="0"/>
                          </a:rPr>
                        </m:ctrlPr>
                      </m:radPr>
                      <m:deg/>
                      <m:e>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𝑠</m:t>
                                </m:r>
                              </m:e>
                              <m:sub>
                                <m:r>
                                  <a:rPr lang="en-US" b="0" i="1" smtClean="0">
                                    <a:solidFill>
                                      <a:schemeClr val="tx1"/>
                                    </a:solidFill>
                                    <a:latin typeface="Cambria Math" panose="02040503050406030204" pitchFamily="18" charset="0"/>
                                  </a:rPr>
                                  <m:t>𝑒𝑛𝑑</m:t>
                                </m:r>
                              </m:sub>
                            </m:sSub>
                            <m:r>
                              <a:rPr lang="en-US" b="0" i="1" smtClean="0">
                                <a:solidFill>
                                  <a:schemeClr val="tx1"/>
                                </a:solidFill>
                                <a:latin typeface="Cambria Math" panose="02040503050406030204" pitchFamily="18" charset="0"/>
                              </a:rPr>
                              <m:t>)</m:t>
                            </m:r>
                          </m:e>
                          <m:sup>
                            <m:r>
                              <a:rPr lang="en-US" b="0" i="1" smtClean="0">
                                <a:solidFill>
                                  <a:schemeClr val="tx1"/>
                                </a:solidFill>
                                <a:latin typeface="Cambria Math" panose="02040503050406030204" pitchFamily="18" charset="0"/>
                              </a:rPr>
                              <m:t>2</m:t>
                            </m:r>
                          </m:sup>
                        </m:sSup>
                        <m:r>
                          <a:rPr lang="en-US" b="0" i="1" smtClean="0">
                            <a:solidFill>
                              <a:schemeClr val="tx1"/>
                            </a:solidFill>
                            <a:latin typeface="Cambria Math" panose="02040503050406030204" pitchFamily="18" charset="0"/>
                          </a:rPr>
                          <m:t>−</m:t>
                        </m:r>
                        <m:sSup>
                          <m:sSupPr>
                            <m:ctrlPr>
                              <a:rPr lang="en-US" i="1" smtClean="0">
                                <a:solidFill>
                                  <a:schemeClr val="tx1"/>
                                </a:solidFill>
                                <a:latin typeface="Cambria Math" panose="02040503050406030204" pitchFamily="18" charset="0"/>
                              </a:rPr>
                            </m:ctrlPr>
                          </m:sSupPr>
                          <m:e>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𝑠</m:t>
                                </m:r>
                              </m:e>
                              <m:sub>
                                <m:r>
                                  <a:rPr lang="en-US" b="0" i="1" smtClean="0">
                                    <a:solidFill>
                                      <a:schemeClr val="tx1"/>
                                    </a:solidFill>
                                    <a:latin typeface="Cambria Math" panose="02040503050406030204" pitchFamily="18" charset="0"/>
                                  </a:rPr>
                                  <m:t>𝑖</m:t>
                                </m:r>
                              </m:sub>
                            </m:sSub>
                          </m:e>
                          <m:sup>
                            <m:r>
                              <a:rPr lang="en-US" b="0" i="1" smtClean="0">
                                <a:solidFill>
                                  <a:schemeClr val="tx1"/>
                                </a:solidFill>
                                <a:latin typeface="Cambria Math" panose="02040503050406030204" pitchFamily="18" charset="0"/>
                              </a:rPr>
                              <m:t>2</m:t>
                            </m:r>
                          </m:sup>
                        </m:sSup>
                      </m:e>
                    </m:rad>
                  </m:oMath>
                </a14:m>
                <a:endParaRPr lang="en-US" i="1" dirty="0">
                  <a:solidFill>
                    <a:schemeClr val="tx1"/>
                  </a:solidFill>
                  <a:latin typeface="Arial Narrow" panose="020B0604020202020204" pitchFamily="34" charset="0"/>
                  <a:cs typeface="Arial Narrow" panose="020B0604020202020204" pitchFamily="34" charset="0"/>
                </a:endParaRPr>
              </a:p>
              <a:p>
                <a:pPr lvl="1" algn="just"/>
                <a14:m>
                  <m:oMath xmlns:m="http://schemas.openxmlformats.org/officeDocument/2006/math">
                    <m:sSub>
                      <m:sSubPr>
                        <m:ctrlPr>
                          <a:rPr lang="en-US" i="1" smtClean="0">
                            <a:solidFill>
                              <a:schemeClr val="tx1"/>
                            </a:solidFill>
                            <a:latin typeface="Cambria Math" panose="02040503050406030204" pitchFamily="18" charset="0"/>
                          </a:rPr>
                        </m:ctrlPr>
                      </m:sSubPr>
                      <m:e>
                        <m:r>
                          <m:rPr>
                            <m:sty m:val="p"/>
                          </m:rPr>
                          <a:rPr lang="en-US" b="0" i="0" smtClean="0">
                            <a:solidFill>
                              <a:schemeClr val="tx1"/>
                            </a:solidFill>
                            <a:latin typeface="Cambria Math" panose="02040503050406030204" pitchFamily="18" charset="0"/>
                          </a:rPr>
                          <m:t>s</m:t>
                        </m:r>
                      </m:e>
                      <m:sub>
                        <m:r>
                          <m:rPr>
                            <m:sty m:val="p"/>
                          </m:rPr>
                          <a:rPr lang="en-US" b="0" i="0" smtClean="0">
                            <a:solidFill>
                              <a:schemeClr val="tx1"/>
                            </a:solidFill>
                            <a:latin typeface="Cambria Math" panose="02040503050406030204" pitchFamily="18" charset="0"/>
                          </a:rPr>
                          <m:t>i</m:t>
                        </m:r>
                      </m:sub>
                    </m:sSub>
                    <m:r>
                      <a:rPr lang="en-US" b="0" i="1" smtClean="0">
                        <a:solidFill>
                          <a:schemeClr val="tx1"/>
                        </a:solidFill>
                        <a:latin typeface="Cambria Math" panose="02040503050406030204" pitchFamily="18" charset="0"/>
                      </a:rPr>
                      <m:t> </m:t>
                    </m:r>
                  </m:oMath>
                </a14:m>
                <a:r>
                  <a:rPr lang="en-US" dirty="0">
                    <a:solidFill>
                      <a:schemeClr val="tx1"/>
                    </a:solidFill>
                    <a:latin typeface="Arial Narrow" panose="020B0604020202020204" pitchFamily="34" charset="0"/>
                    <a:cs typeface="Arial Narrow" panose="020B0604020202020204" pitchFamily="34" charset="0"/>
                  </a:rPr>
                  <a:t>: is the point that we are examining particles at. </a:t>
                </a:r>
              </a:p>
              <a:p>
                <a:pPr algn="just"/>
                <a14:m>
                  <m:oMath xmlns:m="http://schemas.openxmlformats.org/officeDocument/2006/math">
                    <m:r>
                      <a:rPr lang="en-US" b="0" i="1" smtClean="0">
                        <a:solidFill>
                          <a:schemeClr val="tx1"/>
                        </a:solidFill>
                        <a:latin typeface="Cambria Math" panose="02040503050406030204" pitchFamily="18" charset="0"/>
                      </a:rPr>
                      <m:t>𝑅𝑒𝑤𝑎𝑟𝑑</m:t>
                    </m:r>
                    <m:r>
                      <a:rPr lang="en-US" b="0" i="1" smtClean="0">
                        <a:solidFill>
                          <a:schemeClr val="tx1"/>
                        </a:solidFill>
                        <a:latin typeface="Cambria Math" panose="02040503050406030204" pitchFamily="18" charset="0"/>
                      </a:rPr>
                      <m:t>=2∗</m:t>
                    </m:r>
                    <m:r>
                      <a:rPr lang="en-US" b="0" i="1" smtClean="0">
                        <a:solidFill>
                          <a:schemeClr val="tx1"/>
                        </a:solidFill>
                        <a:latin typeface="Cambria Math" panose="02040503050406030204" pitchFamily="18" charset="0"/>
                      </a:rPr>
                      <m:t>𝑟𝐹𝑖𝑛𝑎𝑙</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𝑟𝐶𝑢𝑟𝑟𝑒𝑛𝑡</m:t>
                    </m:r>
                    <m:r>
                      <a:rPr lang="en-US" b="0" i="1" smtClean="0">
                        <a:solidFill>
                          <a:schemeClr val="tx1"/>
                        </a:solidFill>
                        <a:latin typeface="Cambria Math" panose="02040503050406030204" pitchFamily="18" charset="0"/>
                      </a:rPr>
                      <m:t>+</m:t>
                    </m:r>
                    <m:r>
                      <a:rPr lang="en-US" b="0" i="1" dirty="0" smtClean="0">
                        <a:solidFill>
                          <a:schemeClr val="tx1"/>
                        </a:solidFill>
                        <a:latin typeface="Cambria Math" panose="02040503050406030204" pitchFamily="18" charset="0"/>
                      </a:rPr>
                      <m:t>𝑓</m:t>
                    </m:r>
                    <m:d>
                      <m:dPr>
                        <m:ctrlPr>
                          <a:rPr lang="en-US" i="1" dirty="0">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𝑠</m:t>
                            </m:r>
                          </m:e>
                          <m:sub>
                            <m:r>
                              <a:rPr lang="en-US" b="0" i="1" smtClean="0">
                                <a:solidFill>
                                  <a:schemeClr val="tx1"/>
                                </a:solidFill>
                                <a:latin typeface="Cambria Math" panose="02040503050406030204" pitchFamily="18" charset="0"/>
                              </a:rPr>
                              <m:t>𝑖</m:t>
                            </m:r>
                          </m:sub>
                        </m:sSub>
                      </m:e>
                    </m:d>
                  </m:oMath>
                </a14:m>
                <a:endParaRPr lang="en-US" i="1" u="none" strike="noStrike" dirty="0">
                  <a:solidFill>
                    <a:schemeClr val="tx1"/>
                  </a:solidFill>
                  <a:effectLst/>
                  <a:latin typeface="Arial Narrow" panose="020B0604020202020204" pitchFamily="34" charset="0"/>
                  <a:cs typeface="Arial Narrow" panose="020B0604020202020204" pitchFamily="34" charset="0"/>
                </a:endParaRPr>
              </a:p>
            </p:txBody>
          </p:sp>
        </mc:Choice>
        <mc:Fallback xmlns="">
          <p:sp>
            <p:nvSpPr>
              <p:cNvPr id="2" name="Content Placeholder 12">
                <a:extLst>
                  <a:ext uri="{FF2B5EF4-FFF2-40B4-BE49-F238E27FC236}">
                    <a16:creationId xmlns:a16="http://schemas.microsoft.com/office/drawing/2014/main" id="{F37F3661-2B5F-9C7A-1D3C-29B727D71115}"/>
                  </a:ext>
                </a:extLst>
              </p:cNvPr>
              <p:cNvSpPr txBox="1">
                <a:spLocks noRot="1" noChangeAspect="1" noMove="1" noResize="1" noEditPoints="1" noAdjustHandles="1" noChangeArrowheads="1" noChangeShapeType="1" noTextEdit="1"/>
              </p:cNvSpPr>
              <p:nvPr/>
            </p:nvSpPr>
            <p:spPr>
              <a:xfrm>
                <a:off x="439510" y="1336812"/>
                <a:ext cx="6117587" cy="5193726"/>
              </a:xfrm>
              <a:prstGeom prst="rect">
                <a:avLst/>
              </a:prstGeom>
              <a:blipFill>
                <a:blip r:embed="rId3"/>
                <a:stretch>
                  <a:fillRect l="-1656" t="-2439" r="-1656" b="-976"/>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B722625B-AC8C-2FE5-47B2-EF865D49872F}"/>
              </a:ext>
            </a:extLst>
          </p:cNvPr>
          <p:cNvGrpSpPr/>
          <p:nvPr/>
        </p:nvGrpSpPr>
        <p:grpSpPr>
          <a:xfrm>
            <a:off x="6571954" y="1596492"/>
            <a:ext cx="4781846" cy="4621249"/>
            <a:chOff x="6978651" y="1697152"/>
            <a:chExt cx="4773838" cy="3954465"/>
          </a:xfrm>
        </p:grpSpPr>
        <p:pic>
          <p:nvPicPr>
            <p:cNvPr id="3" name="Picture 2">
              <a:extLst>
                <a:ext uri="{FF2B5EF4-FFF2-40B4-BE49-F238E27FC236}">
                  <a16:creationId xmlns:a16="http://schemas.microsoft.com/office/drawing/2014/main" id="{E85B77F2-19D6-AA1C-9F48-2709C792A7F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978651" y="1697152"/>
              <a:ext cx="4773838" cy="3563958"/>
            </a:xfrm>
            <a:prstGeom prst="rect">
              <a:avLst/>
            </a:prstGeom>
          </p:spPr>
        </p:pic>
        <p:grpSp>
          <p:nvGrpSpPr>
            <p:cNvPr id="13" name="Group 12">
              <a:extLst>
                <a:ext uri="{FF2B5EF4-FFF2-40B4-BE49-F238E27FC236}">
                  <a16:creationId xmlns:a16="http://schemas.microsoft.com/office/drawing/2014/main" id="{FBE4C94B-EEC1-54CF-407F-F5CEA69B68A0}"/>
                </a:ext>
              </a:extLst>
            </p:cNvPr>
            <p:cNvGrpSpPr/>
            <p:nvPr/>
          </p:nvGrpSpPr>
          <p:grpSpPr>
            <a:xfrm>
              <a:off x="7400761" y="2598821"/>
              <a:ext cx="336883" cy="776084"/>
              <a:chOff x="7400761" y="2598821"/>
              <a:chExt cx="336883" cy="776084"/>
            </a:xfrm>
          </p:grpSpPr>
          <p:cxnSp>
            <p:nvCxnSpPr>
              <p:cNvPr id="10" name="Straight Arrow Connector 9">
                <a:extLst>
                  <a:ext uri="{FF2B5EF4-FFF2-40B4-BE49-F238E27FC236}">
                    <a16:creationId xmlns:a16="http://schemas.microsoft.com/office/drawing/2014/main" id="{36152853-4CCB-4FBC-CC7A-6C5BCD40FA0D}"/>
                  </a:ext>
                </a:extLst>
              </p:cNvPr>
              <p:cNvCxnSpPr/>
              <p:nvPr/>
            </p:nvCxnSpPr>
            <p:spPr>
              <a:xfrm flipV="1">
                <a:off x="7521081" y="2598821"/>
                <a:ext cx="0" cy="517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D652EE69-6C23-A566-CBF2-28F932B71A40}"/>
                      </a:ext>
                    </a:extLst>
                  </p:cNvPr>
                  <p:cNvSpPr txBox="1"/>
                  <p:nvPr/>
                </p:nvSpPr>
                <p:spPr>
                  <a:xfrm>
                    <a:off x="7400761" y="3116180"/>
                    <a:ext cx="336883" cy="258725"/>
                  </a:xfrm>
                  <a:prstGeom prst="rect">
                    <a:avLst/>
                  </a:prstGeom>
                  <a:noFill/>
                  <a:ln>
                    <a:solidFill>
                      <a:schemeClr val="tx1"/>
                    </a:solidFill>
                  </a:ln>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rPr>
                              </m:ctrlPr>
                            </m:sSubPr>
                            <m:e>
                              <m:r>
                                <a:rPr lang="en-US" sz="1000" b="0" i="1" smtClean="0">
                                  <a:latin typeface="Cambria Math" panose="02040503050406030204" pitchFamily="18" charset="0"/>
                                </a:rPr>
                                <m:t>𝑠</m:t>
                              </m:r>
                            </m:e>
                            <m:sub>
                              <m:r>
                                <a:rPr lang="en-US" sz="1000" b="0" i="1" smtClean="0">
                                  <a:latin typeface="Cambria Math" panose="02040503050406030204" pitchFamily="18" charset="0"/>
                                </a:rPr>
                                <m:t>𝑏𝑒𝑔</m:t>
                              </m:r>
                            </m:sub>
                          </m:sSub>
                        </m:oMath>
                      </m:oMathPara>
                    </a14:m>
                    <a:endParaRPr lang="en-US" sz="1000" dirty="0">
                      <a:latin typeface="HSE Sans" panose="02000000000000000000" pitchFamily="2" charset="0"/>
                    </a:endParaRPr>
                  </a:p>
                </p:txBody>
              </p:sp>
            </mc:Choice>
            <mc:Fallback>
              <p:sp>
                <p:nvSpPr>
                  <p:cNvPr id="11" name="TextBox 10">
                    <a:extLst>
                      <a:ext uri="{FF2B5EF4-FFF2-40B4-BE49-F238E27FC236}">
                        <a16:creationId xmlns:a16="http://schemas.microsoft.com/office/drawing/2014/main" id="{D652EE69-6C23-A566-CBF2-28F932B71A40}"/>
                      </a:ext>
                    </a:extLst>
                  </p:cNvPr>
                  <p:cNvSpPr txBox="1">
                    <a:spLocks noRot="1" noChangeAspect="1" noMove="1" noResize="1" noEditPoints="1" noAdjustHandles="1" noChangeArrowheads="1" noChangeShapeType="1" noTextEdit="1"/>
                  </p:cNvSpPr>
                  <p:nvPr/>
                </p:nvSpPr>
                <p:spPr>
                  <a:xfrm>
                    <a:off x="7400761" y="3116180"/>
                    <a:ext cx="336883" cy="258725"/>
                  </a:xfrm>
                  <a:prstGeom prst="rect">
                    <a:avLst/>
                  </a:prstGeom>
                  <a:blipFill>
                    <a:blip r:embed="rId6"/>
                    <a:stretch>
                      <a:fillRect r="-3571"/>
                    </a:stretch>
                  </a:blipFill>
                  <a:ln>
                    <a:solidFill>
                      <a:schemeClr val="tx1"/>
                    </a:solidFill>
                  </a:ln>
                </p:spPr>
                <p:txBody>
                  <a:bodyPr/>
                  <a:lstStyle/>
                  <a:p>
                    <a:r>
                      <a:rPr lang="en-US">
                        <a:noFill/>
                      </a:rPr>
                      <a:t> </a:t>
                    </a:r>
                  </a:p>
                </p:txBody>
              </p:sp>
            </mc:Fallback>
          </mc:AlternateContent>
        </p:grpSp>
        <p:grpSp>
          <p:nvGrpSpPr>
            <p:cNvPr id="14" name="Group 13">
              <a:extLst>
                <a:ext uri="{FF2B5EF4-FFF2-40B4-BE49-F238E27FC236}">
                  <a16:creationId xmlns:a16="http://schemas.microsoft.com/office/drawing/2014/main" id="{842D4FB0-7687-DC0D-2894-2112CD66C71E}"/>
                </a:ext>
              </a:extLst>
            </p:cNvPr>
            <p:cNvGrpSpPr/>
            <p:nvPr/>
          </p:nvGrpSpPr>
          <p:grpSpPr>
            <a:xfrm rot="5400000">
              <a:off x="8062556" y="3536431"/>
              <a:ext cx="246221" cy="748753"/>
              <a:chOff x="7781637" y="2598821"/>
              <a:chExt cx="246221" cy="748753"/>
            </a:xfrm>
          </p:grpSpPr>
          <p:cxnSp>
            <p:nvCxnSpPr>
              <p:cNvPr id="15" name="Straight Arrow Connector 14">
                <a:extLst>
                  <a:ext uri="{FF2B5EF4-FFF2-40B4-BE49-F238E27FC236}">
                    <a16:creationId xmlns:a16="http://schemas.microsoft.com/office/drawing/2014/main" id="{DD9520C2-B85B-5BE7-97D5-42F0EF7A0B36}"/>
                  </a:ext>
                </a:extLst>
              </p:cNvPr>
              <p:cNvCxnSpPr/>
              <p:nvPr/>
            </p:nvCxnSpPr>
            <p:spPr>
              <a:xfrm flipV="1">
                <a:off x="7904748" y="2598821"/>
                <a:ext cx="0" cy="517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24CCFDB-9A60-08C9-010B-D53B69A5C3CE}"/>
                      </a:ext>
                    </a:extLst>
                  </p:cNvPr>
                  <p:cNvSpPr txBox="1"/>
                  <p:nvPr/>
                </p:nvSpPr>
                <p:spPr>
                  <a:xfrm rot="16200000">
                    <a:off x="7796464" y="3116179"/>
                    <a:ext cx="216568" cy="246221"/>
                  </a:xfrm>
                  <a:prstGeom prst="rect">
                    <a:avLst/>
                  </a:prstGeom>
                  <a:noFill/>
                  <a:ln>
                    <a:solidFill>
                      <a:schemeClr val="tx1"/>
                    </a:solidFill>
                  </a:ln>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rPr>
                              </m:ctrlPr>
                            </m:sSubPr>
                            <m:e>
                              <m:r>
                                <a:rPr lang="en-US" sz="1000" b="0" i="1" smtClean="0">
                                  <a:latin typeface="Cambria Math" panose="02040503050406030204" pitchFamily="18" charset="0"/>
                                </a:rPr>
                                <m:t>𝑠</m:t>
                              </m:r>
                            </m:e>
                            <m:sub>
                              <m:r>
                                <a:rPr lang="en-US" sz="1000" b="0" i="1" smtClean="0">
                                  <a:latin typeface="Cambria Math" panose="02040503050406030204" pitchFamily="18" charset="0"/>
                                </a:rPr>
                                <m:t>𝑖</m:t>
                              </m:r>
                            </m:sub>
                          </m:sSub>
                        </m:oMath>
                      </m:oMathPara>
                    </a14:m>
                    <a:endParaRPr lang="en-US" sz="1000" dirty="0">
                      <a:latin typeface="HSE Sans" panose="02000000000000000000" pitchFamily="2" charset="0"/>
                    </a:endParaRPr>
                  </a:p>
                </p:txBody>
              </p:sp>
            </mc:Choice>
            <mc:Fallback xmlns="">
              <p:sp>
                <p:nvSpPr>
                  <p:cNvPr id="16" name="TextBox 15">
                    <a:extLst>
                      <a:ext uri="{FF2B5EF4-FFF2-40B4-BE49-F238E27FC236}">
                        <a16:creationId xmlns:a16="http://schemas.microsoft.com/office/drawing/2014/main" id="{F24CCFDB-9A60-08C9-010B-D53B69A5C3CE}"/>
                      </a:ext>
                    </a:extLst>
                  </p:cNvPr>
                  <p:cNvSpPr txBox="1">
                    <a:spLocks noRot="1" noChangeAspect="1" noMove="1" noResize="1" noEditPoints="1" noAdjustHandles="1" noChangeArrowheads="1" noChangeShapeType="1" noTextEdit="1"/>
                  </p:cNvSpPr>
                  <p:nvPr/>
                </p:nvSpPr>
                <p:spPr>
                  <a:xfrm rot="16200000">
                    <a:off x="7796464" y="3116179"/>
                    <a:ext cx="216568" cy="246221"/>
                  </a:xfrm>
                  <a:prstGeom prst="rect">
                    <a:avLst/>
                  </a:prstGeom>
                  <a:blipFill>
                    <a:blip r:embed="rId7"/>
                    <a:stretch>
                      <a:fillRect/>
                    </a:stretch>
                  </a:blipFill>
                  <a:ln>
                    <a:solidFill>
                      <a:schemeClr val="tx1"/>
                    </a:solidFill>
                  </a:ln>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id="{D215B3E2-BBB8-EE51-E3F5-BBACEE9F888F}"/>
                </a:ext>
              </a:extLst>
            </p:cNvPr>
            <p:cNvGrpSpPr/>
            <p:nvPr/>
          </p:nvGrpSpPr>
          <p:grpSpPr>
            <a:xfrm>
              <a:off x="10794407" y="4888038"/>
              <a:ext cx="392041" cy="763579"/>
              <a:chOff x="9225301" y="2598821"/>
              <a:chExt cx="392041" cy="763579"/>
            </a:xfrm>
          </p:grpSpPr>
          <p:cxnSp>
            <p:nvCxnSpPr>
              <p:cNvPr id="21" name="Straight Arrow Connector 20">
                <a:extLst>
                  <a:ext uri="{FF2B5EF4-FFF2-40B4-BE49-F238E27FC236}">
                    <a16:creationId xmlns:a16="http://schemas.microsoft.com/office/drawing/2014/main" id="{5497C22C-5105-EA9E-6836-88D00727D544}"/>
                  </a:ext>
                </a:extLst>
              </p:cNvPr>
              <p:cNvCxnSpPr/>
              <p:nvPr/>
            </p:nvCxnSpPr>
            <p:spPr>
              <a:xfrm flipV="1">
                <a:off x="9417804" y="2598821"/>
                <a:ext cx="0" cy="517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3C314403-52AB-87B6-D74C-5B4031F991B8}"/>
                      </a:ext>
                    </a:extLst>
                  </p:cNvPr>
                  <p:cNvSpPr txBox="1"/>
                  <p:nvPr/>
                </p:nvSpPr>
                <p:spPr>
                  <a:xfrm>
                    <a:off x="9225301" y="3116179"/>
                    <a:ext cx="392041" cy="246221"/>
                  </a:xfrm>
                  <a:prstGeom prst="rect">
                    <a:avLst/>
                  </a:prstGeom>
                  <a:noFill/>
                  <a:ln>
                    <a:solidFill>
                      <a:schemeClr val="tx1"/>
                    </a:solidFill>
                  </a:ln>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rPr>
                              </m:ctrlPr>
                            </m:sSubPr>
                            <m:e>
                              <m:r>
                                <a:rPr lang="en-US" sz="1000" b="0" i="1" smtClean="0">
                                  <a:latin typeface="Cambria Math" panose="02040503050406030204" pitchFamily="18" charset="0"/>
                                </a:rPr>
                                <m:t>𝑠</m:t>
                              </m:r>
                            </m:e>
                            <m:sub>
                              <m:r>
                                <a:rPr lang="en-US" sz="1000" b="0" i="1" smtClean="0">
                                  <a:latin typeface="Cambria Math" panose="02040503050406030204" pitchFamily="18" charset="0"/>
                                </a:rPr>
                                <m:t>𝑒𝑛𝑑</m:t>
                              </m:r>
                            </m:sub>
                          </m:sSub>
                        </m:oMath>
                      </m:oMathPara>
                    </a14:m>
                    <a:endParaRPr lang="en-US" sz="1000" dirty="0">
                      <a:latin typeface="HSE Sans" panose="02000000000000000000" pitchFamily="2" charset="0"/>
                    </a:endParaRPr>
                  </a:p>
                </p:txBody>
              </p:sp>
            </mc:Choice>
            <mc:Fallback>
              <p:sp>
                <p:nvSpPr>
                  <p:cNvPr id="22" name="TextBox 21">
                    <a:extLst>
                      <a:ext uri="{FF2B5EF4-FFF2-40B4-BE49-F238E27FC236}">
                        <a16:creationId xmlns:a16="http://schemas.microsoft.com/office/drawing/2014/main" id="{3C314403-52AB-87B6-D74C-5B4031F991B8}"/>
                      </a:ext>
                    </a:extLst>
                  </p:cNvPr>
                  <p:cNvSpPr txBox="1">
                    <a:spLocks noRot="1" noChangeAspect="1" noMove="1" noResize="1" noEditPoints="1" noAdjustHandles="1" noChangeArrowheads="1" noChangeShapeType="1" noTextEdit="1"/>
                  </p:cNvSpPr>
                  <p:nvPr/>
                </p:nvSpPr>
                <p:spPr>
                  <a:xfrm>
                    <a:off x="9225301" y="3116179"/>
                    <a:ext cx="392041" cy="246221"/>
                  </a:xfrm>
                  <a:prstGeom prst="rect">
                    <a:avLst/>
                  </a:prstGeom>
                  <a:blipFill>
                    <a:blip r:embed="rId8"/>
                    <a:stretch>
                      <a:fillRect/>
                    </a:stretch>
                  </a:blipFill>
                  <a:ln>
                    <a:solidFill>
                      <a:schemeClr val="tx1"/>
                    </a:solidFill>
                  </a:ln>
                </p:spPr>
                <p:txBody>
                  <a:bodyPr/>
                  <a:lstStyle/>
                  <a:p>
                    <a:r>
                      <a:rPr lang="en-US">
                        <a:noFill/>
                      </a:rPr>
                      <a:t> </a:t>
                    </a:r>
                  </a:p>
                </p:txBody>
              </p:sp>
            </mc:Fallback>
          </mc:AlternateContent>
        </p:grpSp>
      </p:grpSp>
    </p:spTree>
    <p:extLst>
      <p:ext uri="{BB962C8B-B14F-4D97-AF65-F5344CB8AC3E}">
        <p14:creationId xmlns:p14="http://schemas.microsoft.com/office/powerpoint/2010/main" val="3342719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358D4-C579-6B8D-61CE-CDCAA21AE3D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F13C408-FBB0-1DE6-448B-6E9C27CA1EC4}"/>
              </a:ext>
            </a:extLst>
          </p:cNvPr>
          <p:cNvSpPr txBox="1">
            <a:spLocks/>
          </p:cNvSpPr>
          <p:nvPr/>
        </p:nvSpPr>
        <p:spPr>
          <a:xfrm>
            <a:off x="478971" y="384516"/>
            <a:ext cx="10874829" cy="131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Narrow" panose="020B0606020202030204" pitchFamily="34" charset="0"/>
              </a:rPr>
              <a:t>Agent</a:t>
            </a:r>
            <a:endParaRPr lang="en-AU" b="1" dirty="0">
              <a:latin typeface="Arial Narrow" panose="020B0606020202030204" pitchFamily="34" charset="0"/>
            </a:endParaRPr>
          </a:p>
        </p:txBody>
      </p:sp>
      <p:sp>
        <p:nvSpPr>
          <p:cNvPr id="7" name="Content Placeholder 2">
            <a:extLst>
              <a:ext uri="{FF2B5EF4-FFF2-40B4-BE49-F238E27FC236}">
                <a16:creationId xmlns:a16="http://schemas.microsoft.com/office/drawing/2014/main" id="{8D0B7CC4-D94A-EB71-F7DE-F0284DB0D123}"/>
              </a:ext>
            </a:extLst>
          </p:cNvPr>
          <p:cNvSpPr txBox="1">
            <a:spLocks/>
          </p:cNvSpPr>
          <p:nvPr/>
        </p:nvSpPr>
        <p:spPr>
          <a:xfrm>
            <a:off x="478971" y="1591828"/>
            <a:ext cx="7334250" cy="47561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060"/>
              </a:solidFill>
              <a:latin typeface="Arial Narrow" panose="020B0606020202030204" pitchFamily="34" charset="0"/>
            </a:endParaRPr>
          </a:p>
        </p:txBody>
      </p:sp>
      <p:sp>
        <p:nvSpPr>
          <p:cNvPr id="8" name="Slide Number Placeholder 14">
            <a:extLst>
              <a:ext uri="{FF2B5EF4-FFF2-40B4-BE49-F238E27FC236}">
                <a16:creationId xmlns:a16="http://schemas.microsoft.com/office/drawing/2014/main" id="{B1D50084-40CC-131F-D588-D50E249C7A46}"/>
              </a:ext>
            </a:extLst>
          </p:cNvPr>
          <p:cNvSpPr txBox="1">
            <a:spLocks/>
          </p:cNvSpPr>
          <p:nvPr/>
        </p:nvSpPr>
        <p:spPr>
          <a:xfrm>
            <a:off x="8610600" y="634797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7819C5-21BB-4944-80A2-18F7C338A430}" type="slidenum">
              <a:rPr lang="en-AU" smtClean="0"/>
              <a:pPr/>
              <a:t>9</a:t>
            </a:fld>
            <a:endParaRPr lang="en-AU" dirty="0"/>
          </a:p>
        </p:txBody>
      </p:sp>
      <p:cxnSp>
        <p:nvCxnSpPr>
          <p:cNvPr id="12" name="Straight Connector 11">
            <a:extLst>
              <a:ext uri="{FF2B5EF4-FFF2-40B4-BE49-F238E27FC236}">
                <a16:creationId xmlns:a16="http://schemas.microsoft.com/office/drawing/2014/main" id="{5BA8FAF5-5E9B-B3AB-E374-6AD67C5AA2A6}"/>
              </a:ext>
            </a:extLst>
          </p:cNvPr>
          <p:cNvCxnSpPr>
            <a:cxnSpLocks/>
          </p:cNvCxnSpPr>
          <p:nvPr/>
        </p:nvCxnSpPr>
        <p:spPr>
          <a:xfrm>
            <a:off x="496206" y="1257300"/>
            <a:ext cx="10752364" cy="0"/>
          </a:xfrm>
          <a:prstGeom prst="line">
            <a:avLst/>
          </a:prstGeom>
          <a:ln w="571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Content Placeholder 12">
            <a:extLst>
              <a:ext uri="{FF2B5EF4-FFF2-40B4-BE49-F238E27FC236}">
                <a16:creationId xmlns:a16="http://schemas.microsoft.com/office/drawing/2014/main" id="{10F48A6F-45E9-545B-2542-5AD4F212F952}"/>
              </a:ext>
            </a:extLst>
          </p:cNvPr>
          <p:cNvSpPr txBox="1">
            <a:spLocks/>
          </p:cNvSpPr>
          <p:nvPr/>
        </p:nvSpPr>
        <p:spPr>
          <a:xfrm>
            <a:off x="439510" y="1355218"/>
            <a:ext cx="5299553" cy="504269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900" b="1" dirty="0">
                <a:latin typeface="Arial Narrow" panose="020B0606020202030204" pitchFamily="34" charset="0"/>
              </a:rPr>
              <a:t>Decision Making: </a:t>
            </a:r>
            <a:r>
              <a:rPr lang="en-US" sz="2900" dirty="0">
                <a:latin typeface="Arial Narrow" panose="020B0606020202030204" pitchFamily="34" charset="0"/>
              </a:rPr>
              <a:t>Learns to make decisions through trial and error.</a:t>
            </a:r>
          </a:p>
          <a:p>
            <a:pPr algn="just"/>
            <a:r>
              <a:rPr lang="en-US" sz="2900" b="1" dirty="0">
                <a:latin typeface="Arial Narrow" panose="020B0606020202030204" pitchFamily="34" charset="0"/>
              </a:rPr>
              <a:t>Feedback Mechanism: </a:t>
            </a:r>
            <a:r>
              <a:rPr lang="en-US" sz="2900" dirty="0">
                <a:latin typeface="Arial Narrow" panose="020B0606020202030204" pitchFamily="34" charset="0"/>
              </a:rPr>
              <a:t>Receives rewards for positive actions and penalties for negative actions.</a:t>
            </a:r>
          </a:p>
          <a:p>
            <a:pPr algn="just"/>
            <a:r>
              <a:rPr lang="en-US" sz="2900" b="1" dirty="0">
                <a:latin typeface="Arial Narrow" panose="020B0606020202030204" pitchFamily="34" charset="0"/>
              </a:rPr>
              <a:t>Evaluation and Optimization: </a:t>
            </a:r>
            <a:r>
              <a:rPr lang="en-US" sz="2900" dirty="0">
                <a:latin typeface="Arial Narrow" panose="020B0606020202030204" pitchFamily="34" charset="0"/>
              </a:rPr>
              <a:t>Uses rewards to evaluate decisions and optimize beamline control.</a:t>
            </a:r>
          </a:p>
          <a:p>
            <a:pPr algn="just"/>
            <a:r>
              <a:rPr lang="en-US" sz="2900" b="1" dirty="0">
                <a:latin typeface="Arial Narrow" panose="020B0606020202030204" pitchFamily="34" charset="0"/>
              </a:rPr>
              <a:t>Algorithm Options: </a:t>
            </a:r>
            <a:r>
              <a:rPr lang="en-US" sz="2900" dirty="0">
                <a:latin typeface="Arial Narrow" panose="020B0606020202030204" pitchFamily="34" charset="0"/>
              </a:rPr>
              <a:t>Various reinforcement learning algorithms can be employed to create the agent, such as SAC, DDPG, and PPO</a:t>
            </a:r>
            <a:r>
              <a:rPr lang="en-US" b="0" i="0" u="none" strike="noStrike" dirty="0">
                <a:solidFill>
                  <a:srgbClr val="374151"/>
                </a:solidFill>
                <a:effectLst/>
                <a:latin typeface="__Inter_d65c78"/>
              </a:rPr>
              <a:t>.</a:t>
            </a:r>
          </a:p>
          <a:p>
            <a:pPr algn="just">
              <a:buFont typeface="Arial" panose="020B0604020202020204" pitchFamily="34" charset="0"/>
              <a:buChar char="•"/>
            </a:pPr>
            <a:endParaRPr lang="en-US" b="0" i="0" u="none" strike="noStrike" dirty="0">
              <a:solidFill>
                <a:srgbClr val="374151"/>
              </a:solidFill>
              <a:effectLst/>
              <a:latin typeface="__Inter_d65c78"/>
            </a:endParaRPr>
          </a:p>
        </p:txBody>
      </p:sp>
      <p:pic>
        <p:nvPicPr>
          <p:cNvPr id="16" name="Picture 15">
            <a:extLst>
              <a:ext uri="{FF2B5EF4-FFF2-40B4-BE49-F238E27FC236}">
                <a16:creationId xmlns:a16="http://schemas.microsoft.com/office/drawing/2014/main" id="{50A0E09F-7932-2D30-DDF3-6D6C48F2F8C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364705" y="1591828"/>
            <a:ext cx="5387785" cy="4316296"/>
          </a:xfrm>
          <a:prstGeom prst="rect">
            <a:avLst/>
          </a:prstGeom>
        </p:spPr>
      </p:pic>
    </p:spTree>
    <p:extLst>
      <p:ext uri="{BB962C8B-B14F-4D97-AF65-F5344CB8AC3E}">
        <p14:creationId xmlns:p14="http://schemas.microsoft.com/office/powerpoint/2010/main" val="164328864"/>
      </p:ext>
    </p:extLst>
  </p:cSld>
  <p:clrMapOvr>
    <a:masterClrMapping/>
  </p:clrMapOvr>
</p:sld>
</file>

<file path=ppt/theme/theme1.xml><?xml version="1.0" encoding="utf-8"?>
<a:theme xmlns:a="http://schemas.openxmlformats.org/drawingml/2006/main" name="Office Theme">
  <a:themeElements>
    <a:clrScheme name="Пользовательские 1">
      <a:dk1>
        <a:srgbClr val="0F2C68"/>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000" dirty="0">
            <a:latin typeface="HSE Sans"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Документ" ma:contentTypeID="0x0101002A9C74E6E830D74E9B0FDDB4017A5417" ma:contentTypeVersion="13" ma:contentTypeDescription="Создание документа." ma:contentTypeScope="" ma:versionID="d4e423622451d608a8a05f4da7a1e1a2">
  <xsd:schema xmlns:xsd="http://www.w3.org/2001/XMLSchema" xmlns:xs="http://www.w3.org/2001/XMLSchema" xmlns:p="http://schemas.microsoft.com/office/2006/metadata/properties" xmlns:ns2="9875bd71-cde8-496c-a136-433f55d5e6d0" xmlns:ns3="e96afe77-3acb-4328-97fc-408e1bde3ecd" targetNamespace="http://schemas.microsoft.com/office/2006/metadata/properties" ma:root="true" ma:fieldsID="4831203c63c08b9f52ea6d3ee0d7a96e" ns2:_="" ns3:_="">
    <xsd:import namespace="9875bd71-cde8-496c-a136-433f55d5e6d0"/>
    <xsd:import namespace="e96afe77-3acb-4328-97fc-408e1bde3e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5bd71-cde8-496c-a136-433f55d5e6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96afe77-3acb-4328-97fc-408e1bde3ecd" elementFormDefault="qualified">
    <xsd:import namespace="http://schemas.microsoft.com/office/2006/documentManagement/types"/>
    <xsd:import namespace="http://schemas.microsoft.com/office/infopath/2007/PartnerControls"/>
    <xsd:element name="SharedWithUsers" ma:index="18" nillable="true" ma:displayName="Общий доступ с использованием"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Совместно с подробностями"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4651DD-DCCC-4759-B2F6-7F520BDCC2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5bd71-cde8-496c-a136-433f55d5e6d0"/>
    <ds:schemaRef ds:uri="e96afe77-3acb-4328-97fc-408e1bde3e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3DAF31-D8A6-49A0-9A5D-8B2EA5B1C511}">
  <ds:schemaRefs>
    <ds:schemaRef ds:uri="http://purl.org/dc/elements/1.1/"/>
    <ds:schemaRef ds:uri="http://schemas.microsoft.com/office/2006/documentManagement/types"/>
    <ds:schemaRef ds:uri="http://schemas.microsoft.com/office/infopath/2007/PartnerControls"/>
    <ds:schemaRef ds:uri="http://purl.org/dc/dcmitype/"/>
    <ds:schemaRef ds:uri="e96afe77-3acb-4328-97fc-408e1bde3ecd"/>
    <ds:schemaRef ds:uri="http://schemas.microsoft.com/office/2006/metadata/properties"/>
    <ds:schemaRef ds:uri="http://purl.org/dc/terms/"/>
    <ds:schemaRef ds:uri="http://www.w3.org/XML/1998/namespace"/>
    <ds:schemaRef ds:uri="http://schemas.openxmlformats.org/package/2006/metadata/core-properties"/>
    <ds:schemaRef ds:uri="9875bd71-cde8-496c-a136-433f55d5e6d0"/>
  </ds:schemaRefs>
</ds:datastoreItem>
</file>

<file path=customXml/itemProps3.xml><?xml version="1.0" encoding="utf-8"?>
<ds:datastoreItem xmlns:ds="http://schemas.openxmlformats.org/officeDocument/2006/customXml" ds:itemID="{B34386AA-1848-4C75-B336-1053927CB0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17980</TotalTime>
  <Words>2110</Words>
  <Application>Microsoft Macintosh PowerPoint</Application>
  <PresentationFormat>Widescreen</PresentationFormat>
  <Paragraphs>238</Paragraphs>
  <Slides>18</Slides>
  <Notes>18</Notes>
  <HiddenSlides>5</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__Inter_d65c78</vt:lpstr>
      <vt:lpstr>Aptos</vt:lpstr>
      <vt:lpstr>Arial</vt:lpstr>
      <vt:lpstr>Arial Narrow</vt:lpstr>
      <vt:lpstr>Calibri</vt:lpstr>
      <vt:lpstr>Cambria Math</vt:lpstr>
      <vt:lpstr>HSE Sans</vt:lpstr>
      <vt:lpstr>Söhne</vt:lpstr>
      <vt:lpstr>Office Theme</vt:lpstr>
      <vt:lpstr>Optimisation of the Accelerator Control by Reinforcement Learning: a Simulation based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Кутьков Юрий Юрьевич</dc:creator>
  <cp:lastModifiedBy>Ибрахим Анвар</cp:lastModifiedBy>
  <cp:revision>64</cp:revision>
  <cp:lastPrinted>2021-11-11T13:08:42Z</cp:lastPrinted>
  <dcterms:created xsi:type="dcterms:W3CDTF">2021-11-11T08:52:47Z</dcterms:created>
  <dcterms:modified xsi:type="dcterms:W3CDTF">2024-10-30T07:10:07Z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0x0101002A9C74E6E830D74E9B0FDDB4017A5417</vt:lpwstr>
  </property>
</Properties>
</file>