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6" r:id="rId1"/>
  </p:sldMasterIdLst>
  <p:notesMasterIdLst>
    <p:notesMasterId r:id="rId14"/>
  </p:notesMasterIdLst>
  <p:handoutMasterIdLst>
    <p:handoutMasterId r:id="rId15"/>
  </p:handoutMasterIdLst>
  <p:sldIdLst>
    <p:sldId id="336" r:id="rId2"/>
    <p:sldId id="429" r:id="rId3"/>
    <p:sldId id="436" r:id="rId4"/>
    <p:sldId id="435" r:id="rId5"/>
    <p:sldId id="438" r:id="rId6"/>
    <p:sldId id="431" r:id="rId7"/>
    <p:sldId id="440" r:id="rId8"/>
    <p:sldId id="441" r:id="rId9"/>
    <p:sldId id="442" r:id="rId10"/>
    <p:sldId id="432" r:id="rId11"/>
    <p:sldId id="443" r:id="rId12"/>
    <p:sldId id="433" r:id="rId13"/>
  </p:sldIdLst>
  <p:sldSz cx="12192000" cy="6858000"/>
  <p:notesSz cx="6811963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  <p15:guide id="3" orient="horz" pos="3133">
          <p15:clr>
            <a:srgbClr val="A4A3A4"/>
          </p15:clr>
        </p15:guide>
        <p15:guide id="4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2B399D"/>
    <a:srgbClr val="0000FE"/>
    <a:srgbClr val="007033"/>
    <a:srgbClr val="008001"/>
    <a:srgbClr val="CC99FF"/>
    <a:srgbClr val="0F2641"/>
    <a:srgbClr val="185558"/>
    <a:srgbClr val="0F3739"/>
    <a:srgbClr val="672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1" autoAdjust="0"/>
    <p:restoredTop sz="93182" autoAdjust="0"/>
  </p:normalViewPr>
  <p:slideViewPr>
    <p:cSldViewPr>
      <p:cViewPr>
        <p:scale>
          <a:sx n="90" d="100"/>
          <a:sy n="90" d="100"/>
        </p:scale>
        <p:origin x="24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916" y="-102"/>
      </p:cViewPr>
      <p:guideLst>
        <p:guide orient="horz" pos="2141"/>
        <p:guide pos="3127"/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7357A-666E-48B9-BDE5-97CA8F959BF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B2AD9D-F9E3-4927-A0DF-EDD1612B8DF9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400" b="1" dirty="0" smtClean="0"/>
            <a:t>GOVORUN Supercomputer and </a:t>
          </a:r>
          <a:r>
            <a:rPr lang="en-US" sz="2400" b="1" dirty="0" err="1" smtClean="0"/>
            <a:t>HybriLIT</a:t>
          </a:r>
          <a:endParaRPr lang="ru-RU" sz="2400" b="1" dirty="0"/>
        </a:p>
      </dgm:t>
    </dgm:pt>
    <dgm:pt modelId="{17EFC894-E4E7-4A91-9947-0D11387851C4}" type="parTrans" cxnId="{BB1E0376-0CFA-4E6E-8DF4-839AC7A29414}">
      <dgm:prSet/>
      <dgm:spPr/>
      <dgm:t>
        <a:bodyPr/>
        <a:lstStyle/>
        <a:p>
          <a:endParaRPr lang="ru-RU"/>
        </a:p>
      </dgm:t>
    </dgm:pt>
    <dgm:pt modelId="{3AE29060-3310-49AD-BC69-C346CBA1E50E}" type="sibTrans" cxnId="{BB1E0376-0CFA-4E6E-8DF4-839AC7A29414}">
      <dgm:prSet/>
      <dgm:spPr/>
      <dgm:t>
        <a:bodyPr/>
        <a:lstStyle/>
        <a:p>
          <a:endParaRPr lang="ru-RU"/>
        </a:p>
      </dgm:t>
    </dgm:pt>
    <dgm:pt modelId="{0E0EFE2F-44B9-44B4-B825-7E4CC1E5761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en-US" sz="1800" b="1" dirty="0"/>
            <a:t>CPU</a:t>
          </a:r>
          <a:r>
            <a:rPr lang="ru-RU" sz="1800" b="1" dirty="0"/>
            <a:t> </a:t>
          </a:r>
          <a:r>
            <a:rPr lang="en-US" sz="1800" b="1" dirty="0" smtClean="0"/>
            <a:t>component</a:t>
          </a:r>
          <a:endParaRPr lang="ru-RU" sz="1800" b="1" dirty="0"/>
        </a:p>
      </dgm:t>
    </dgm:pt>
    <dgm:pt modelId="{D4AA1DA6-F317-4D2E-9242-662D6614D749}" type="parTrans" cxnId="{43EBE928-AB26-45DC-A5FA-943154F4DF07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E5EDEF23-FBE7-4A4C-A3BD-47C31148465B}" type="sibTrans" cxnId="{43EBE928-AB26-45DC-A5FA-943154F4DF07}">
      <dgm:prSet/>
      <dgm:spPr/>
      <dgm:t>
        <a:bodyPr/>
        <a:lstStyle/>
        <a:p>
          <a:endParaRPr lang="ru-RU"/>
        </a:p>
      </dgm:t>
    </dgm:pt>
    <dgm:pt modelId="{57DEDEAB-160D-4667-BCEA-7A17A4FAE348}">
      <dgm:prSet phldrT="[Текст]" custT="1"/>
      <dgm:spPr/>
      <dgm:t>
        <a:bodyPr/>
        <a:lstStyle/>
        <a:p>
          <a:r>
            <a:rPr lang="en-US" sz="1800" b="1" dirty="0"/>
            <a:t>Intel </a:t>
          </a:r>
          <a:r>
            <a:rPr lang="en-US" sz="1800" b="1" dirty="0" err="1"/>
            <a:t>Skylake</a:t>
          </a:r>
          <a:endParaRPr lang="ru-RU" sz="1800" b="1" dirty="0"/>
        </a:p>
      </dgm:t>
    </dgm:pt>
    <dgm:pt modelId="{9001F9FF-C7AC-41DB-8EE3-5543807AEC6F}" type="parTrans" cxnId="{2A2CFEBF-1851-4276-8B97-0AB5CEB30774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CFEAD7E5-742A-49AA-8AA7-DA4DA5324558}" type="sibTrans" cxnId="{2A2CFEBF-1851-4276-8B97-0AB5CEB30774}">
      <dgm:prSet/>
      <dgm:spPr/>
      <dgm:t>
        <a:bodyPr/>
        <a:lstStyle/>
        <a:p>
          <a:endParaRPr lang="ru-RU"/>
        </a:p>
      </dgm:t>
    </dgm:pt>
    <dgm:pt modelId="{3DBDF3C3-6C40-4BC0-B98C-BA722971E2C5}">
      <dgm:prSet phldrT="[Текст]" custT="1"/>
      <dgm:spPr/>
      <dgm:t>
        <a:bodyPr/>
        <a:lstStyle/>
        <a:p>
          <a:r>
            <a:rPr lang="en-US" sz="1800" b="1" dirty="0"/>
            <a:t>Intel KNL</a:t>
          </a:r>
          <a:endParaRPr lang="ru-RU" sz="1800" b="1" dirty="0"/>
        </a:p>
      </dgm:t>
    </dgm:pt>
    <dgm:pt modelId="{3AF1E9AD-F9AF-4F9D-BCCC-519F485863A7}" type="parTrans" cxnId="{6C8FCC62-205F-4D0E-B998-F540796EA147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0DDF1A03-9D94-4921-A30D-B148F84E57B1}" type="sibTrans" cxnId="{6C8FCC62-205F-4D0E-B998-F540796EA147}">
      <dgm:prSet/>
      <dgm:spPr/>
      <dgm:t>
        <a:bodyPr/>
        <a:lstStyle/>
        <a:p>
          <a:endParaRPr lang="ru-RU"/>
        </a:p>
      </dgm:t>
    </dgm:pt>
    <dgm:pt modelId="{50435D38-AEA5-4DAE-B789-A54FE446F440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Clouds &amp; cloud services</a:t>
          </a:r>
          <a:endParaRPr lang="ru-RU" b="1" dirty="0"/>
        </a:p>
      </dgm:t>
    </dgm:pt>
    <dgm:pt modelId="{3198F371-5BFB-440C-A0F3-5E6B1C721A28}" type="parTrans" cxnId="{C6FCB2D3-8E07-4E90-B0FB-A0A3A4910AA4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B30D1310-905C-40A1-B717-DB9241565E11}" type="sibTrans" cxnId="{C6FCB2D3-8E07-4E90-B0FB-A0A3A4910AA4}">
      <dgm:prSet/>
      <dgm:spPr/>
      <dgm:t>
        <a:bodyPr/>
        <a:lstStyle/>
        <a:p>
          <a:endParaRPr lang="ru-RU"/>
        </a:p>
      </dgm:t>
    </dgm:pt>
    <dgm:pt modelId="{9555FC2B-791F-4085-A5B2-9D2B40CB990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Multicore and multi-thread computations</a:t>
          </a:r>
          <a:endParaRPr lang="ru-RU" b="1" dirty="0"/>
        </a:p>
      </dgm:t>
    </dgm:pt>
    <dgm:pt modelId="{7AD63DF4-8CB5-457A-809E-A613339902B1}" type="parTrans" cxnId="{B25C74F2-7A3D-43DB-8399-08C0F1A1590D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F7643897-EF17-4CAD-B6F7-5921B35283DC}" type="sibTrans" cxnId="{B25C74F2-7A3D-43DB-8399-08C0F1A1590D}">
      <dgm:prSet/>
      <dgm:spPr/>
      <dgm:t>
        <a:bodyPr/>
        <a:lstStyle/>
        <a:p>
          <a:endParaRPr lang="ru-RU"/>
        </a:p>
      </dgm:t>
    </dgm:pt>
    <dgm:pt modelId="{BD73BF9A-4743-4764-9CA1-3B2383BD2CA0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0" dirty="0" err="1"/>
            <a:t>BigPanDA</a:t>
          </a:r>
          <a:r>
            <a:rPr lang="en-US" b="1" i="0" dirty="0"/>
            <a:t> &amp; </a:t>
          </a:r>
          <a:r>
            <a:rPr lang="en-US" b="1" dirty="0"/>
            <a:t>GRID</a:t>
          </a:r>
          <a:endParaRPr lang="ru-RU" b="1" dirty="0"/>
        </a:p>
      </dgm:t>
    </dgm:pt>
    <dgm:pt modelId="{7CE8F430-03D0-47ED-9E4A-31EEEF8AA66F}" type="parTrans" cxnId="{E5417159-356B-40FD-BBB7-8E0ED81DCCD4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25A762BF-1CF9-44AC-A544-60AD318FD111}" type="sibTrans" cxnId="{E5417159-356B-40FD-BBB7-8E0ED81DCCD4}">
      <dgm:prSet/>
      <dgm:spPr/>
      <dgm:t>
        <a:bodyPr/>
        <a:lstStyle/>
        <a:p>
          <a:endParaRPr lang="ru-RU"/>
        </a:p>
      </dgm:t>
    </dgm:pt>
    <dgm:pt modelId="{E00A351E-1DB0-459B-9590-BDF8F06D1722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0" dirty="0" smtClean="0"/>
            <a:t>Track reconstruction</a:t>
          </a:r>
          <a:endParaRPr lang="ru-RU" b="1" i="0" dirty="0"/>
        </a:p>
      </dgm:t>
    </dgm:pt>
    <dgm:pt modelId="{4FD32AB8-EA6D-48FC-B9FD-6930A86B6617}" type="parTrans" cxnId="{BA6AB1D2-4C23-4144-B412-00167486884A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D549F8A7-DA8D-4997-BD18-199C4F5E77BB}" type="sibTrans" cxnId="{BA6AB1D2-4C23-4144-B412-00167486884A}">
      <dgm:prSet/>
      <dgm:spPr/>
      <dgm:t>
        <a:bodyPr/>
        <a:lstStyle/>
        <a:p>
          <a:endParaRPr lang="ru-RU"/>
        </a:p>
      </dgm:t>
    </dgm:pt>
    <dgm:pt modelId="{544E17DE-6657-4C4F-A47E-2B0009FF7263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Physical generators</a:t>
          </a:r>
          <a:endParaRPr lang="ru-RU" b="1" dirty="0"/>
        </a:p>
      </dgm:t>
    </dgm:pt>
    <dgm:pt modelId="{441E0CB5-773D-4D5A-AF93-8B94D25C6416}" type="parTrans" cxnId="{6F72124F-60EC-40B0-839F-38C16EC20700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5BB3E56E-1DDE-4624-AB17-0C466D0DAE54}" type="sibTrans" cxnId="{6F72124F-60EC-40B0-839F-38C16EC20700}">
      <dgm:prSet/>
      <dgm:spPr/>
      <dgm:t>
        <a:bodyPr/>
        <a:lstStyle/>
        <a:p>
          <a:endParaRPr lang="ru-RU"/>
        </a:p>
      </dgm:t>
    </dgm:pt>
    <dgm:pt modelId="{E905BABD-880A-40AF-9F06-A794915CEE1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Monte-Carlo simulation</a:t>
          </a:r>
          <a:endParaRPr lang="ru-RU" b="1" dirty="0"/>
        </a:p>
      </dgm:t>
    </dgm:pt>
    <dgm:pt modelId="{74ED8988-CF46-407B-879A-61BF4D454CBD}" type="parTrans" cxnId="{C73F8C63-F827-45E3-9347-D2B3398113F0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4F747511-81F8-45AC-ABF4-5C82E61973FD}" type="sibTrans" cxnId="{C73F8C63-F827-45E3-9347-D2B3398113F0}">
      <dgm:prSet/>
      <dgm:spPr/>
      <dgm:t>
        <a:bodyPr/>
        <a:lstStyle/>
        <a:p>
          <a:endParaRPr lang="ru-RU"/>
        </a:p>
      </dgm:t>
    </dgm:pt>
    <dgm:pt modelId="{54FDFD3F-8F3B-4722-A4D0-46DE2C3E56B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en-US" sz="1800" b="1" dirty="0"/>
            <a:t>GPU</a:t>
          </a:r>
          <a:r>
            <a:rPr lang="ru-RU" sz="1800" b="1" dirty="0"/>
            <a:t> </a:t>
          </a:r>
          <a:r>
            <a:rPr lang="en-US" sz="1800" b="1" dirty="0" smtClean="0"/>
            <a:t>component</a:t>
          </a:r>
          <a:endParaRPr lang="ru-RU" sz="1800" b="1" dirty="0"/>
        </a:p>
      </dgm:t>
    </dgm:pt>
    <dgm:pt modelId="{80405A2B-B45D-48D5-AD08-825E91168AA4}" type="parTrans" cxnId="{1A2FDCD9-795B-41EB-9341-5A72C384090F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9040318B-DC61-47E3-9841-7DA480C05678}" type="sibTrans" cxnId="{1A2FDCD9-795B-41EB-9341-5A72C384090F}">
      <dgm:prSet/>
      <dgm:spPr/>
      <dgm:t>
        <a:bodyPr/>
        <a:lstStyle/>
        <a:p>
          <a:endParaRPr lang="ru-RU"/>
        </a:p>
      </dgm:t>
    </dgm:pt>
    <dgm:pt modelId="{9456D23F-7E06-4209-B8F6-F81F6E04A230}">
      <dgm:prSet phldrT="[Текст]" custT="1"/>
      <dgm:spPr/>
      <dgm:t>
        <a:bodyPr/>
        <a:lstStyle/>
        <a:p>
          <a:r>
            <a:rPr lang="en-US" sz="1800" b="1" dirty="0"/>
            <a:t>NVIDIA Volta</a:t>
          </a:r>
          <a:endParaRPr lang="ru-RU" sz="1800" b="1" dirty="0"/>
        </a:p>
      </dgm:t>
    </dgm:pt>
    <dgm:pt modelId="{2939DADD-8148-4702-BFEE-B31A3AD0AFA6}" type="parTrans" cxnId="{2179EB91-C247-4B94-88EF-FA5C2948135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1E95AC82-8879-41D7-999E-C82843C4C6A2}" type="sibTrans" cxnId="{2179EB91-C247-4B94-88EF-FA5C2948135C}">
      <dgm:prSet/>
      <dgm:spPr/>
      <dgm:t>
        <a:bodyPr/>
        <a:lstStyle/>
        <a:p>
          <a:endParaRPr lang="ru-RU"/>
        </a:p>
      </dgm:t>
    </dgm:pt>
    <dgm:pt modelId="{7DE6EC4B-A976-413A-8F6B-66FE2E0A20E3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Quantum chromodynamics</a:t>
          </a:r>
          <a:endParaRPr lang="ru-RU" b="1" dirty="0"/>
        </a:p>
      </dgm:t>
    </dgm:pt>
    <dgm:pt modelId="{A9657EDF-A73C-4997-886B-229A8E47BDBC}" type="parTrans" cxnId="{A44EB5E0-DC9B-47F6-89F5-350CC1F6BD2A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ru-RU"/>
        </a:p>
      </dgm:t>
    </dgm:pt>
    <dgm:pt modelId="{01693C46-F165-46B2-B423-EEC6A2871EE3}" type="sibTrans" cxnId="{A44EB5E0-DC9B-47F6-89F5-350CC1F6BD2A}">
      <dgm:prSet/>
      <dgm:spPr/>
      <dgm:t>
        <a:bodyPr/>
        <a:lstStyle/>
        <a:p>
          <a:endParaRPr lang="ru-RU"/>
        </a:p>
      </dgm:t>
    </dgm:pt>
    <dgm:pt modelId="{6529F73C-F858-475D-84E6-F8A089A96872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Deep Learning</a:t>
          </a:r>
          <a:endParaRPr lang="ru-RU" b="1" dirty="0"/>
        </a:p>
      </dgm:t>
    </dgm:pt>
    <dgm:pt modelId="{F86885EF-308C-4318-B542-7ABD3C305CB3}" type="parTrans" cxnId="{FAEC70F6-6A9D-4F74-912A-2519661604E8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dirty="0"/>
        </a:p>
      </dgm:t>
    </dgm:pt>
    <dgm:pt modelId="{748A74DE-98BD-4949-8C23-D2216754A80B}" type="sibTrans" cxnId="{FAEC70F6-6A9D-4F74-912A-2519661604E8}">
      <dgm:prSet/>
      <dgm:spPr/>
      <dgm:t>
        <a:bodyPr/>
        <a:lstStyle/>
        <a:p>
          <a:endParaRPr lang="ru-RU"/>
        </a:p>
      </dgm:t>
    </dgm:pt>
    <dgm:pt modelId="{25140A2F-CE3C-4AD1-8AB4-C0092E202758}">
      <dgm:prSet phldrT="[Текст]" custT="1"/>
      <dgm:spPr/>
      <dgm:t>
        <a:bodyPr/>
        <a:lstStyle/>
        <a:p>
          <a:r>
            <a:rPr lang="en-US" sz="1800" b="1" dirty="0"/>
            <a:t>NVIDIA K40, K80</a:t>
          </a:r>
          <a:endParaRPr lang="ru-RU" sz="1800" b="1" dirty="0"/>
        </a:p>
      </dgm:t>
    </dgm:pt>
    <dgm:pt modelId="{A8205EF2-07BD-494C-B8E7-1DA0B83E6163}" type="parTrans" cxnId="{28F30D8D-EA81-4784-B945-1FC2C150CD09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5CBC339F-036E-41E1-915E-E9239CEDE25A}" type="sibTrans" cxnId="{28F30D8D-EA81-4784-B945-1FC2C150CD09}">
      <dgm:prSet/>
      <dgm:spPr/>
      <dgm:t>
        <a:bodyPr/>
        <a:lstStyle/>
        <a:p>
          <a:endParaRPr lang="ru-RU"/>
        </a:p>
      </dgm:t>
    </dgm:pt>
    <dgm:pt modelId="{4A3D8BDA-59C0-4022-ACF1-C28AEA06A6C8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smtClean="0"/>
            <a:t>Big Data Analysis</a:t>
          </a:r>
          <a:endParaRPr lang="ru-RU" b="1" dirty="0"/>
        </a:p>
      </dgm:t>
    </dgm:pt>
    <dgm:pt modelId="{56C5DACA-62F9-4013-9B16-2F83D5A7E61C}" type="parTrans" cxnId="{DD10CB42-E243-4C2C-B46C-D6D8A5244773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31AD2627-BCF2-4F0C-9724-BAD517E0B97A}" type="sibTrans" cxnId="{DD10CB42-E243-4C2C-B46C-D6D8A5244773}">
      <dgm:prSet/>
      <dgm:spPr/>
      <dgm:t>
        <a:bodyPr/>
        <a:lstStyle/>
        <a:p>
          <a:endParaRPr lang="ru-RU"/>
        </a:p>
      </dgm:t>
    </dgm:pt>
    <dgm:pt modelId="{988B7403-70D6-40A4-A9E1-E0DAAC39B049}" type="pres">
      <dgm:prSet presAssocID="{C757357A-666E-48B9-BDE5-97CA8F959BF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392AF2-2CF8-4C30-8B21-7254CC709341}" type="pres">
      <dgm:prSet presAssocID="{6FB2AD9D-F9E3-4927-A0DF-EDD1612B8DF9}" presName="root1" presStyleCnt="0"/>
      <dgm:spPr/>
    </dgm:pt>
    <dgm:pt modelId="{B515ABDA-FA0F-4DE1-81F6-84E6B334DB42}" type="pres">
      <dgm:prSet presAssocID="{6FB2AD9D-F9E3-4927-A0DF-EDD1612B8DF9}" presName="LevelOneTextNode" presStyleLbl="node0" presStyleIdx="0" presStyleCnt="1" custScaleX="147772" custScaleY="157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B7BC38-B50B-4231-B72F-1DD4322AF735}" type="pres">
      <dgm:prSet presAssocID="{6FB2AD9D-F9E3-4927-A0DF-EDD1612B8DF9}" presName="level2hierChild" presStyleCnt="0"/>
      <dgm:spPr/>
    </dgm:pt>
    <dgm:pt modelId="{92B249AE-2DA3-42BF-8314-522E53D64751}" type="pres">
      <dgm:prSet presAssocID="{80405A2B-B45D-48D5-AD08-825E91168AA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F347BB6-7EA7-4ED6-98B8-CE316D14507B}" type="pres">
      <dgm:prSet presAssocID="{80405A2B-B45D-48D5-AD08-825E91168AA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BBF9CEC-A15C-4D55-AC4D-902AE089F81C}" type="pres">
      <dgm:prSet presAssocID="{54FDFD3F-8F3B-4722-A4D0-46DE2C3E56B3}" presName="root2" presStyleCnt="0"/>
      <dgm:spPr/>
    </dgm:pt>
    <dgm:pt modelId="{AF0CF676-F190-4427-8791-9DE3C8DF0456}" type="pres">
      <dgm:prSet presAssocID="{54FDFD3F-8F3B-4722-A4D0-46DE2C3E56B3}" presName="LevelTwoTextNode" presStyleLbl="node2" presStyleIdx="0" presStyleCnt="2" custScaleX="100676" custScaleY="12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0836C-9005-41C1-B31E-79A4815C630A}" type="pres">
      <dgm:prSet presAssocID="{54FDFD3F-8F3B-4722-A4D0-46DE2C3E56B3}" presName="level3hierChild" presStyleCnt="0"/>
      <dgm:spPr/>
    </dgm:pt>
    <dgm:pt modelId="{F37871B3-036F-4797-B230-077E4A61CB4A}" type="pres">
      <dgm:prSet presAssocID="{2939DADD-8148-4702-BFEE-B31A3AD0AFA6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C8D25233-74DD-4E6F-96E3-D58AA57E40AB}" type="pres">
      <dgm:prSet presAssocID="{2939DADD-8148-4702-BFEE-B31A3AD0AFA6}" presName="connTx" presStyleLbl="parChTrans1D3" presStyleIdx="0" presStyleCnt="4"/>
      <dgm:spPr/>
      <dgm:t>
        <a:bodyPr/>
        <a:lstStyle/>
        <a:p>
          <a:endParaRPr lang="ru-RU"/>
        </a:p>
      </dgm:t>
    </dgm:pt>
    <dgm:pt modelId="{CF261BE4-531F-4AC1-8421-2113BE4D245E}" type="pres">
      <dgm:prSet presAssocID="{9456D23F-7E06-4209-B8F6-F81F6E04A230}" presName="root2" presStyleCnt="0"/>
      <dgm:spPr/>
    </dgm:pt>
    <dgm:pt modelId="{96F4F145-45E7-4D41-A1B6-437A369955B9}" type="pres">
      <dgm:prSet presAssocID="{9456D23F-7E06-4209-B8F6-F81F6E04A230}" presName="LevelTwoTextNode" presStyleLbl="node3" presStyleIdx="0" presStyleCnt="4" custScaleX="99466" custScaleY="99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E17AA0-C01B-4CBD-AE02-2FDCA364F4E6}" type="pres">
      <dgm:prSet presAssocID="{9456D23F-7E06-4209-B8F6-F81F6E04A230}" presName="level3hierChild" presStyleCnt="0"/>
      <dgm:spPr/>
    </dgm:pt>
    <dgm:pt modelId="{1D760740-FCF5-4287-BDAD-D384F65B43DE}" type="pres">
      <dgm:prSet presAssocID="{A9657EDF-A73C-4997-886B-229A8E47BDBC}" presName="conn2-1" presStyleLbl="parChTrans1D4" presStyleIdx="0" presStyleCnt="9"/>
      <dgm:spPr/>
      <dgm:t>
        <a:bodyPr/>
        <a:lstStyle/>
        <a:p>
          <a:endParaRPr lang="ru-RU"/>
        </a:p>
      </dgm:t>
    </dgm:pt>
    <dgm:pt modelId="{9ED3EDDA-B802-4498-BEDA-144266AAB7FD}" type="pres">
      <dgm:prSet presAssocID="{A9657EDF-A73C-4997-886B-229A8E47BDBC}" presName="connTx" presStyleLbl="parChTrans1D4" presStyleIdx="0" presStyleCnt="9"/>
      <dgm:spPr/>
      <dgm:t>
        <a:bodyPr/>
        <a:lstStyle/>
        <a:p>
          <a:endParaRPr lang="ru-RU"/>
        </a:p>
      </dgm:t>
    </dgm:pt>
    <dgm:pt modelId="{9F763295-4F2E-4C3E-9C7A-9CA540B5FDB3}" type="pres">
      <dgm:prSet presAssocID="{7DE6EC4B-A976-413A-8F6B-66FE2E0A20E3}" presName="root2" presStyleCnt="0"/>
      <dgm:spPr/>
    </dgm:pt>
    <dgm:pt modelId="{9B0E3C8B-26C2-4BF6-BC91-D09EC7275E14}" type="pres">
      <dgm:prSet presAssocID="{7DE6EC4B-A976-413A-8F6B-66FE2E0A20E3}" presName="LevelTwoTextNode" presStyleLbl="node4" presStyleIdx="0" presStyleCnt="9" custScaleX="156263" custScaleY="858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284E88-24DF-477D-BB6D-92431E6AF578}" type="pres">
      <dgm:prSet presAssocID="{7DE6EC4B-A976-413A-8F6B-66FE2E0A20E3}" presName="level3hierChild" presStyleCnt="0"/>
      <dgm:spPr/>
    </dgm:pt>
    <dgm:pt modelId="{F12DC6A5-7CC1-46E1-9686-FAEEFBA93AD9}" type="pres">
      <dgm:prSet presAssocID="{F86885EF-308C-4318-B542-7ABD3C305CB3}" presName="conn2-1" presStyleLbl="parChTrans1D4" presStyleIdx="1" presStyleCnt="9"/>
      <dgm:spPr/>
      <dgm:t>
        <a:bodyPr/>
        <a:lstStyle/>
        <a:p>
          <a:endParaRPr lang="ru-RU"/>
        </a:p>
      </dgm:t>
    </dgm:pt>
    <dgm:pt modelId="{CF95BF26-7FD8-4FC1-87A5-83F9032195E1}" type="pres">
      <dgm:prSet presAssocID="{F86885EF-308C-4318-B542-7ABD3C305CB3}" presName="connTx" presStyleLbl="parChTrans1D4" presStyleIdx="1" presStyleCnt="9"/>
      <dgm:spPr/>
      <dgm:t>
        <a:bodyPr/>
        <a:lstStyle/>
        <a:p>
          <a:endParaRPr lang="ru-RU"/>
        </a:p>
      </dgm:t>
    </dgm:pt>
    <dgm:pt modelId="{D56A7789-D8D2-4429-93ED-3C8F90F8509A}" type="pres">
      <dgm:prSet presAssocID="{6529F73C-F858-475D-84E6-F8A089A96872}" presName="root2" presStyleCnt="0"/>
      <dgm:spPr/>
    </dgm:pt>
    <dgm:pt modelId="{FD9AF7DF-8104-40C6-8589-F8C5E43A1B71}" type="pres">
      <dgm:prSet presAssocID="{6529F73C-F858-475D-84E6-F8A089A96872}" presName="LevelTwoTextNode" presStyleLbl="node4" presStyleIdx="1" presStyleCnt="9" custScaleX="156263" custScaleY="798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7C1238-F09A-47FE-B980-ECB331FDF653}" type="pres">
      <dgm:prSet presAssocID="{6529F73C-F858-475D-84E6-F8A089A96872}" presName="level3hierChild" presStyleCnt="0"/>
      <dgm:spPr/>
    </dgm:pt>
    <dgm:pt modelId="{C39E7CDC-AA22-4E64-B64E-9AFBB8FD7684}" type="pres">
      <dgm:prSet presAssocID="{A8205EF2-07BD-494C-B8E7-1DA0B83E6163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C4348210-F184-4F3D-B1C4-DFE0AACFB0F5}" type="pres">
      <dgm:prSet presAssocID="{A8205EF2-07BD-494C-B8E7-1DA0B83E6163}" presName="connTx" presStyleLbl="parChTrans1D3" presStyleIdx="1" presStyleCnt="4"/>
      <dgm:spPr/>
      <dgm:t>
        <a:bodyPr/>
        <a:lstStyle/>
        <a:p>
          <a:endParaRPr lang="ru-RU"/>
        </a:p>
      </dgm:t>
    </dgm:pt>
    <dgm:pt modelId="{C895EE97-E034-4ECA-A220-7EC5897B2430}" type="pres">
      <dgm:prSet presAssocID="{25140A2F-CE3C-4AD1-8AB4-C0092E202758}" presName="root2" presStyleCnt="0"/>
      <dgm:spPr/>
    </dgm:pt>
    <dgm:pt modelId="{35125D25-7E9B-4670-85DE-FCA4E830FB99}" type="pres">
      <dgm:prSet presAssocID="{25140A2F-CE3C-4AD1-8AB4-C0092E202758}" presName="LevelTwoTextNode" presStyleLbl="node3" presStyleIdx="1" presStyleCnt="4" custScaleX="99466" custScaleY="100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4A20BF-5ADB-4E05-A386-F88D7308D66A}" type="pres">
      <dgm:prSet presAssocID="{25140A2F-CE3C-4AD1-8AB4-C0092E202758}" presName="level3hierChild" presStyleCnt="0"/>
      <dgm:spPr/>
    </dgm:pt>
    <dgm:pt modelId="{35B150FF-FDF6-4AD4-8A5A-DBA9619ADC20}" type="pres">
      <dgm:prSet presAssocID="{56C5DACA-62F9-4013-9B16-2F83D5A7E61C}" presName="conn2-1" presStyleLbl="parChTrans1D4" presStyleIdx="2" presStyleCnt="9"/>
      <dgm:spPr/>
      <dgm:t>
        <a:bodyPr/>
        <a:lstStyle/>
        <a:p>
          <a:endParaRPr lang="ru-RU"/>
        </a:p>
      </dgm:t>
    </dgm:pt>
    <dgm:pt modelId="{7438227E-4BA1-4A30-97F8-7B6BFA28B462}" type="pres">
      <dgm:prSet presAssocID="{56C5DACA-62F9-4013-9B16-2F83D5A7E61C}" presName="connTx" presStyleLbl="parChTrans1D4" presStyleIdx="2" presStyleCnt="9"/>
      <dgm:spPr/>
      <dgm:t>
        <a:bodyPr/>
        <a:lstStyle/>
        <a:p>
          <a:endParaRPr lang="ru-RU"/>
        </a:p>
      </dgm:t>
    </dgm:pt>
    <dgm:pt modelId="{61B6B830-14D2-47D9-A9C5-7074056D9A37}" type="pres">
      <dgm:prSet presAssocID="{4A3D8BDA-59C0-4022-ACF1-C28AEA06A6C8}" presName="root2" presStyleCnt="0"/>
      <dgm:spPr/>
    </dgm:pt>
    <dgm:pt modelId="{92BC39F7-0EA2-43CB-8F9A-505FF256FAD9}" type="pres">
      <dgm:prSet presAssocID="{4A3D8BDA-59C0-4022-ACF1-C28AEA06A6C8}" presName="LevelTwoTextNode" presStyleLbl="node4" presStyleIdx="2" presStyleCnt="9" custScaleX="156263" custScaleY="793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A1A0D8-BB48-499D-B38A-0E9DC7B86731}" type="pres">
      <dgm:prSet presAssocID="{4A3D8BDA-59C0-4022-ACF1-C28AEA06A6C8}" presName="level3hierChild" presStyleCnt="0"/>
      <dgm:spPr/>
    </dgm:pt>
    <dgm:pt modelId="{0B363474-FC0F-414F-A359-985BCBCA4877}" type="pres">
      <dgm:prSet presAssocID="{D4AA1DA6-F317-4D2E-9242-662D6614D749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8B0E824-C9AB-4B9A-95B1-1F065AA969FA}" type="pres">
      <dgm:prSet presAssocID="{D4AA1DA6-F317-4D2E-9242-662D6614D74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EF4039D-DFFD-4083-82A9-5D06FD3B65FD}" type="pres">
      <dgm:prSet presAssocID="{0E0EFE2F-44B9-44B4-B825-7E4CC1E57616}" presName="root2" presStyleCnt="0"/>
      <dgm:spPr/>
    </dgm:pt>
    <dgm:pt modelId="{3C2E72FD-3401-42C4-9097-5F22AFCAA7A1}" type="pres">
      <dgm:prSet presAssocID="{0E0EFE2F-44B9-44B4-B825-7E4CC1E57616}" presName="LevelTwoTextNode" presStyleLbl="node2" presStyleIdx="1" presStyleCnt="2" custScaleX="100611" custScaleY="1213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BC1620-A77A-493D-A601-871A6A0D9A9A}" type="pres">
      <dgm:prSet presAssocID="{0E0EFE2F-44B9-44B4-B825-7E4CC1E57616}" presName="level3hierChild" presStyleCnt="0"/>
      <dgm:spPr/>
    </dgm:pt>
    <dgm:pt modelId="{DB88EBF6-010C-4C84-A5E2-0E09E95CAF22}" type="pres">
      <dgm:prSet presAssocID="{9001F9FF-C7AC-41DB-8EE3-5543807AEC6F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B5562846-FFA8-44FA-ADC5-F328F67D5701}" type="pres">
      <dgm:prSet presAssocID="{9001F9FF-C7AC-41DB-8EE3-5543807AEC6F}" presName="connTx" presStyleLbl="parChTrans1D3" presStyleIdx="2" presStyleCnt="4"/>
      <dgm:spPr/>
      <dgm:t>
        <a:bodyPr/>
        <a:lstStyle/>
        <a:p>
          <a:endParaRPr lang="ru-RU"/>
        </a:p>
      </dgm:t>
    </dgm:pt>
    <dgm:pt modelId="{FD746279-3C19-4221-81C6-C506154135DA}" type="pres">
      <dgm:prSet presAssocID="{57DEDEAB-160D-4667-BCEA-7A17A4FAE348}" presName="root2" presStyleCnt="0"/>
      <dgm:spPr/>
    </dgm:pt>
    <dgm:pt modelId="{2F5D034C-797F-44B7-BAEC-46C1EFDA019B}" type="pres">
      <dgm:prSet presAssocID="{57DEDEAB-160D-4667-BCEA-7A17A4FAE348}" presName="LevelTwoTextNode" presStyleLbl="node3" presStyleIdx="2" presStyleCnt="4" custScaleX="99545" custScaleY="100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F2A8B8-80E7-42F6-9218-BB4A33D41776}" type="pres">
      <dgm:prSet presAssocID="{57DEDEAB-160D-4667-BCEA-7A17A4FAE348}" presName="level3hierChild" presStyleCnt="0"/>
      <dgm:spPr/>
    </dgm:pt>
    <dgm:pt modelId="{B684D13E-D8B2-489D-907C-CE37D470F821}" type="pres">
      <dgm:prSet presAssocID="{7AD63DF4-8CB5-457A-809E-A613339902B1}" presName="conn2-1" presStyleLbl="parChTrans1D4" presStyleIdx="3" presStyleCnt="9"/>
      <dgm:spPr/>
      <dgm:t>
        <a:bodyPr/>
        <a:lstStyle/>
        <a:p>
          <a:endParaRPr lang="ru-RU"/>
        </a:p>
      </dgm:t>
    </dgm:pt>
    <dgm:pt modelId="{693CCB5D-EDCF-4556-AED5-3B6DACAB6A0C}" type="pres">
      <dgm:prSet presAssocID="{7AD63DF4-8CB5-457A-809E-A613339902B1}" presName="connTx" presStyleLbl="parChTrans1D4" presStyleIdx="3" presStyleCnt="9"/>
      <dgm:spPr/>
      <dgm:t>
        <a:bodyPr/>
        <a:lstStyle/>
        <a:p>
          <a:endParaRPr lang="ru-RU"/>
        </a:p>
      </dgm:t>
    </dgm:pt>
    <dgm:pt modelId="{5CE6F1A7-7828-43FB-97C3-8683A83B86E8}" type="pres">
      <dgm:prSet presAssocID="{9555FC2B-791F-4085-A5B2-9D2B40CB9907}" presName="root2" presStyleCnt="0"/>
      <dgm:spPr/>
    </dgm:pt>
    <dgm:pt modelId="{70EC29D4-86FE-4E87-873C-CD0DDA394461}" type="pres">
      <dgm:prSet presAssocID="{9555FC2B-791F-4085-A5B2-9D2B40CB9907}" presName="LevelTwoTextNode" presStyleLbl="node4" presStyleIdx="3" presStyleCnt="9" custScaleX="1562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82FE3B-D4E0-450B-8FD7-8D07D0CDFBA1}" type="pres">
      <dgm:prSet presAssocID="{9555FC2B-791F-4085-A5B2-9D2B40CB9907}" presName="level3hierChild" presStyleCnt="0"/>
      <dgm:spPr/>
    </dgm:pt>
    <dgm:pt modelId="{57DB5BC7-A7CB-4E2C-874F-E5258478C437}" type="pres">
      <dgm:prSet presAssocID="{7CE8F430-03D0-47ED-9E4A-31EEEF8AA66F}" presName="conn2-1" presStyleLbl="parChTrans1D4" presStyleIdx="4" presStyleCnt="9"/>
      <dgm:spPr/>
      <dgm:t>
        <a:bodyPr/>
        <a:lstStyle/>
        <a:p>
          <a:endParaRPr lang="ru-RU"/>
        </a:p>
      </dgm:t>
    </dgm:pt>
    <dgm:pt modelId="{1B9459C1-FCF1-4AAA-B02D-180D85F0254C}" type="pres">
      <dgm:prSet presAssocID="{7CE8F430-03D0-47ED-9E4A-31EEEF8AA66F}" presName="connTx" presStyleLbl="parChTrans1D4" presStyleIdx="4" presStyleCnt="9"/>
      <dgm:spPr/>
      <dgm:t>
        <a:bodyPr/>
        <a:lstStyle/>
        <a:p>
          <a:endParaRPr lang="ru-RU"/>
        </a:p>
      </dgm:t>
    </dgm:pt>
    <dgm:pt modelId="{A160EA6E-73EB-4688-BE49-CB86804FECB3}" type="pres">
      <dgm:prSet presAssocID="{BD73BF9A-4743-4764-9CA1-3B2383BD2CA0}" presName="root2" presStyleCnt="0"/>
      <dgm:spPr/>
    </dgm:pt>
    <dgm:pt modelId="{F96D44B4-FCED-4E14-A0CD-26016C97D8E7}" type="pres">
      <dgm:prSet presAssocID="{BD73BF9A-4743-4764-9CA1-3B2383BD2CA0}" presName="LevelTwoTextNode" presStyleLbl="node4" presStyleIdx="4" presStyleCnt="9" custScaleX="156263" custScaleY="78815" custLinFactNeighborX="1046" custLinFactNeighborY="-7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D5029D-63F5-47AB-9201-D129EAEDB263}" type="pres">
      <dgm:prSet presAssocID="{BD73BF9A-4743-4764-9CA1-3B2383BD2CA0}" presName="level3hierChild" presStyleCnt="0"/>
      <dgm:spPr/>
    </dgm:pt>
    <dgm:pt modelId="{EE3BB325-7197-4540-8F18-ECC63DE55D5A}" type="pres">
      <dgm:prSet presAssocID="{3198F371-5BFB-440C-A0F3-5E6B1C721A28}" presName="conn2-1" presStyleLbl="parChTrans1D4" presStyleIdx="5" presStyleCnt="9"/>
      <dgm:spPr/>
      <dgm:t>
        <a:bodyPr/>
        <a:lstStyle/>
        <a:p>
          <a:endParaRPr lang="ru-RU"/>
        </a:p>
      </dgm:t>
    </dgm:pt>
    <dgm:pt modelId="{E9736ED8-4C52-48BC-8A40-C8AFEA2AD623}" type="pres">
      <dgm:prSet presAssocID="{3198F371-5BFB-440C-A0F3-5E6B1C721A28}" presName="connTx" presStyleLbl="parChTrans1D4" presStyleIdx="5" presStyleCnt="9"/>
      <dgm:spPr/>
      <dgm:t>
        <a:bodyPr/>
        <a:lstStyle/>
        <a:p>
          <a:endParaRPr lang="ru-RU"/>
        </a:p>
      </dgm:t>
    </dgm:pt>
    <dgm:pt modelId="{5F0B681F-1BA2-4B57-9E7E-5F498D90A69F}" type="pres">
      <dgm:prSet presAssocID="{50435D38-AEA5-4DAE-B789-A54FE446F440}" presName="root2" presStyleCnt="0"/>
      <dgm:spPr/>
    </dgm:pt>
    <dgm:pt modelId="{964504EF-E693-42B5-858A-4C11ABD39666}" type="pres">
      <dgm:prSet presAssocID="{50435D38-AEA5-4DAE-B789-A54FE446F440}" presName="LevelTwoTextNode" presStyleLbl="node4" presStyleIdx="5" presStyleCnt="9" custScaleX="156264" custScaleY="89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BC16FE-9848-4324-9C9F-A40C80E72D2B}" type="pres">
      <dgm:prSet presAssocID="{50435D38-AEA5-4DAE-B789-A54FE446F440}" presName="level3hierChild" presStyleCnt="0"/>
      <dgm:spPr/>
    </dgm:pt>
    <dgm:pt modelId="{71EAAB70-1B84-4109-9DAC-0F677B57D340}" type="pres">
      <dgm:prSet presAssocID="{3AF1E9AD-F9AF-4F9D-BCCC-519F485863A7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BF6725B6-5F4C-4593-862F-0B953872CB3A}" type="pres">
      <dgm:prSet presAssocID="{3AF1E9AD-F9AF-4F9D-BCCC-519F485863A7}" presName="connTx" presStyleLbl="parChTrans1D3" presStyleIdx="3" presStyleCnt="4"/>
      <dgm:spPr/>
      <dgm:t>
        <a:bodyPr/>
        <a:lstStyle/>
        <a:p>
          <a:endParaRPr lang="ru-RU"/>
        </a:p>
      </dgm:t>
    </dgm:pt>
    <dgm:pt modelId="{7092D481-3AD9-44BE-A349-46925EA3CFF1}" type="pres">
      <dgm:prSet presAssocID="{3DBDF3C3-6C40-4BC0-B98C-BA722971E2C5}" presName="root2" presStyleCnt="0"/>
      <dgm:spPr/>
    </dgm:pt>
    <dgm:pt modelId="{11E028AF-0480-4E12-B79E-1FA912A7C8E4}" type="pres">
      <dgm:prSet presAssocID="{3DBDF3C3-6C40-4BC0-B98C-BA722971E2C5}" presName="LevelTwoTextNode" presStyleLbl="node3" presStyleIdx="3" presStyleCnt="4" custScaleX="99359" custScaleY="1001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7E7CD5-0593-4FDA-8265-1CBF0E88DE90}" type="pres">
      <dgm:prSet presAssocID="{3DBDF3C3-6C40-4BC0-B98C-BA722971E2C5}" presName="level3hierChild" presStyleCnt="0"/>
      <dgm:spPr/>
    </dgm:pt>
    <dgm:pt modelId="{C4404B51-A915-486E-AE19-B4316F58A084}" type="pres">
      <dgm:prSet presAssocID="{441E0CB5-773D-4D5A-AF93-8B94D25C6416}" presName="conn2-1" presStyleLbl="parChTrans1D4" presStyleIdx="6" presStyleCnt="9"/>
      <dgm:spPr/>
      <dgm:t>
        <a:bodyPr/>
        <a:lstStyle/>
        <a:p>
          <a:endParaRPr lang="ru-RU"/>
        </a:p>
      </dgm:t>
    </dgm:pt>
    <dgm:pt modelId="{B205573F-00C8-44DC-BC51-2E61703A4918}" type="pres">
      <dgm:prSet presAssocID="{441E0CB5-773D-4D5A-AF93-8B94D25C6416}" presName="connTx" presStyleLbl="parChTrans1D4" presStyleIdx="6" presStyleCnt="9"/>
      <dgm:spPr/>
      <dgm:t>
        <a:bodyPr/>
        <a:lstStyle/>
        <a:p>
          <a:endParaRPr lang="ru-RU"/>
        </a:p>
      </dgm:t>
    </dgm:pt>
    <dgm:pt modelId="{FB6198E4-D46C-43CB-BCDD-F5FD73C8CF10}" type="pres">
      <dgm:prSet presAssocID="{544E17DE-6657-4C4F-A47E-2B0009FF7263}" presName="root2" presStyleCnt="0"/>
      <dgm:spPr/>
    </dgm:pt>
    <dgm:pt modelId="{97044989-43D5-4B03-BB78-F0F5E3772893}" type="pres">
      <dgm:prSet presAssocID="{544E17DE-6657-4C4F-A47E-2B0009FF7263}" presName="LevelTwoTextNode" presStyleLbl="node4" presStyleIdx="6" presStyleCnt="9" custScaleX="156263" custScaleY="816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5B5607-58FA-4B59-8794-E83A07B9F79D}" type="pres">
      <dgm:prSet presAssocID="{544E17DE-6657-4C4F-A47E-2B0009FF7263}" presName="level3hierChild" presStyleCnt="0"/>
      <dgm:spPr/>
    </dgm:pt>
    <dgm:pt modelId="{B7EA75DF-F921-4305-81EC-940CC55E0EB8}" type="pres">
      <dgm:prSet presAssocID="{74ED8988-CF46-407B-879A-61BF4D454CBD}" presName="conn2-1" presStyleLbl="parChTrans1D4" presStyleIdx="7" presStyleCnt="9"/>
      <dgm:spPr/>
      <dgm:t>
        <a:bodyPr/>
        <a:lstStyle/>
        <a:p>
          <a:endParaRPr lang="ru-RU"/>
        </a:p>
      </dgm:t>
    </dgm:pt>
    <dgm:pt modelId="{440D5473-E173-4873-A9B5-033496D3AC14}" type="pres">
      <dgm:prSet presAssocID="{74ED8988-CF46-407B-879A-61BF4D454CBD}" presName="connTx" presStyleLbl="parChTrans1D4" presStyleIdx="7" presStyleCnt="9"/>
      <dgm:spPr/>
      <dgm:t>
        <a:bodyPr/>
        <a:lstStyle/>
        <a:p>
          <a:endParaRPr lang="ru-RU"/>
        </a:p>
      </dgm:t>
    </dgm:pt>
    <dgm:pt modelId="{EE90BCB1-A573-4D61-A41D-B6597AE7B7EC}" type="pres">
      <dgm:prSet presAssocID="{E905BABD-880A-40AF-9F06-A794915CEE17}" presName="root2" presStyleCnt="0"/>
      <dgm:spPr/>
    </dgm:pt>
    <dgm:pt modelId="{FACC98E7-B4A2-496E-A17D-F1696460AF13}" type="pres">
      <dgm:prSet presAssocID="{E905BABD-880A-40AF-9F06-A794915CEE17}" presName="LevelTwoTextNode" presStyleLbl="node4" presStyleIdx="7" presStyleCnt="9" custScaleX="156263" custScaleY="819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0C9642-67E4-47BE-B09F-C1A8B36226AE}" type="pres">
      <dgm:prSet presAssocID="{E905BABD-880A-40AF-9F06-A794915CEE17}" presName="level3hierChild" presStyleCnt="0"/>
      <dgm:spPr/>
    </dgm:pt>
    <dgm:pt modelId="{C3DA1155-964C-4FD1-9249-957A74BB391F}" type="pres">
      <dgm:prSet presAssocID="{4FD32AB8-EA6D-48FC-B9FD-6930A86B6617}" presName="conn2-1" presStyleLbl="parChTrans1D4" presStyleIdx="8" presStyleCnt="9"/>
      <dgm:spPr/>
      <dgm:t>
        <a:bodyPr/>
        <a:lstStyle/>
        <a:p>
          <a:endParaRPr lang="ru-RU"/>
        </a:p>
      </dgm:t>
    </dgm:pt>
    <dgm:pt modelId="{ACE288F0-5108-49C9-B64B-122901657414}" type="pres">
      <dgm:prSet presAssocID="{4FD32AB8-EA6D-48FC-B9FD-6930A86B6617}" presName="connTx" presStyleLbl="parChTrans1D4" presStyleIdx="8" presStyleCnt="9"/>
      <dgm:spPr/>
      <dgm:t>
        <a:bodyPr/>
        <a:lstStyle/>
        <a:p>
          <a:endParaRPr lang="ru-RU"/>
        </a:p>
      </dgm:t>
    </dgm:pt>
    <dgm:pt modelId="{B0972D57-0C37-468A-87C9-5C124AC61612}" type="pres">
      <dgm:prSet presAssocID="{E00A351E-1DB0-459B-9590-BDF8F06D1722}" presName="root2" presStyleCnt="0"/>
      <dgm:spPr/>
    </dgm:pt>
    <dgm:pt modelId="{85F57B76-B59D-4C36-B777-A85CAAF8D15D}" type="pres">
      <dgm:prSet presAssocID="{E00A351E-1DB0-459B-9590-BDF8F06D1722}" presName="LevelTwoTextNode" presStyleLbl="node4" presStyleIdx="8" presStyleCnt="9" custScaleX="156263" custScaleY="803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BF6E94-6EC5-4EEF-A6E6-E961FC598404}" type="pres">
      <dgm:prSet presAssocID="{E00A351E-1DB0-459B-9590-BDF8F06D1722}" presName="level3hierChild" presStyleCnt="0"/>
      <dgm:spPr/>
    </dgm:pt>
  </dgm:ptLst>
  <dgm:cxnLst>
    <dgm:cxn modelId="{8D2B9EDF-D7AD-4087-AE83-F6FB001B5C04}" type="presOf" srcId="{4A3D8BDA-59C0-4022-ACF1-C28AEA06A6C8}" destId="{92BC39F7-0EA2-43CB-8F9A-505FF256FAD9}" srcOrd="0" destOrd="0" presId="urn:microsoft.com/office/officeart/2008/layout/HorizontalMultiLevelHierarchy"/>
    <dgm:cxn modelId="{B48D71BC-8DB5-4BB3-A42C-48153AD51FB8}" type="presOf" srcId="{50435D38-AEA5-4DAE-B789-A54FE446F440}" destId="{964504EF-E693-42B5-858A-4C11ABD39666}" srcOrd="0" destOrd="0" presId="urn:microsoft.com/office/officeart/2008/layout/HorizontalMultiLevelHierarchy"/>
    <dgm:cxn modelId="{B25C74F2-7A3D-43DB-8399-08C0F1A1590D}" srcId="{57DEDEAB-160D-4667-BCEA-7A17A4FAE348}" destId="{9555FC2B-791F-4085-A5B2-9D2B40CB9907}" srcOrd="0" destOrd="0" parTransId="{7AD63DF4-8CB5-457A-809E-A613339902B1}" sibTransId="{F7643897-EF17-4CAD-B6F7-5921B35283DC}"/>
    <dgm:cxn modelId="{ACE5065F-979D-4097-9C17-3424019D5122}" type="presOf" srcId="{2939DADD-8148-4702-BFEE-B31A3AD0AFA6}" destId="{F37871B3-036F-4797-B230-077E4A61CB4A}" srcOrd="0" destOrd="0" presId="urn:microsoft.com/office/officeart/2008/layout/HorizontalMultiLevelHierarchy"/>
    <dgm:cxn modelId="{F9EFDB2E-52AA-4188-A15F-FD6606718CCA}" type="presOf" srcId="{7CE8F430-03D0-47ED-9E4A-31EEEF8AA66F}" destId="{57DB5BC7-A7CB-4E2C-874F-E5258478C437}" srcOrd="0" destOrd="0" presId="urn:microsoft.com/office/officeart/2008/layout/HorizontalMultiLevelHierarchy"/>
    <dgm:cxn modelId="{3B87DDEA-BC1F-4ACA-8BD1-37D3B14C270E}" type="presOf" srcId="{74ED8988-CF46-407B-879A-61BF4D454CBD}" destId="{440D5473-E173-4873-A9B5-033496D3AC14}" srcOrd="1" destOrd="0" presId="urn:microsoft.com/office/officeart/2008/layout/HorizontalMultiLevelHierarchy"/>
    <dgm:cxn modelId="{CA10907A-E40B-4B4C-BB38-968EA161E566}" type="presOf" srcId="{7CE8F430-03D0-47ED-9E4A-31EEEF8AA66F}" destId="{1B9459C1-FCF1-4AAA-B02D-180D85F0254C}" srcOrd="1" destOrd="0" presId="urn:microsoft.com/office/officeart/2008/layout/HorizontalMultiLevelHierarchy"/>
    <dgm:cxn modelId="{6445868B-D450-49AB-82FB-1B12E63B1855}" type="presOf" srcId="{A9657EDF-A73C-4997-886B-229A8E47BDBC}" destId="{1D760740-FCF5-4287-BDAD-D384F65B43DE}" srcOrd="0" destOrd="0" presId="urn:microsoft.com/office/officeart/2008/layout/HorizontalMultiLevelHierarchy"/>
    <dgm:cxn modelId="{E51E0C83-058E-4084-AC30-DE9DE4DCBF7C}" type="presOf" srcId="{3AF1E9AD-F9AF-4F9D-BCCC-519F485863A7}" destId="{71EAAB70-1B84-4109-9DAC-0F677B57D340}" srcOrd="0" destOrd="0" presId="urn:microsoft.com/office/officeart/2008/layout/HorizontalMultiLevelHierarchy"/>
    <dgm:cxn modelId="{10336AE4-6CFC-4F41-8C24-49C66A82F879}" type="presOf" srcId="{A9657EDF-A73C-4997-886B-229A8E47BDBC}" destId="{9ED3EDDA-B802-4498-BEDA-144266AAB7FD}" srcOrd="1" destOrd="0" presId="urn:microsoft.com/office/officeart/2008/layout/HorizontalMultiLevelHierarchy"/>
    <dgm:cxn modelId="{DD10CB42-E243-4C2C-B46C-D6D8A5244773}" srcId="{25140A2F-CE3C-4AD1-8AB4-C0092E202758}" destId="{4A3D8BDA-59C0-4022-ACF1-C28AEA06A6C8}" srcOrd="0" destOrd="0" parTransId="{56C5DACA-62F9-4013-9B16-2F83D5A7E61C}" sibTransId="{31AD2627-BCF2-4F0C-9724-BAD517E0B97A}"/>
    <dgm:cxn modelId="{05CF9291-B4B0-4379-B4D9-09DDB13DDB84}" type="presOf" srcId="{E00A351E-1DB0-459B-9590-BDF8F06D1722}" destId="{85F57B76-B59D-4C36-B777-A85CAAF8D15D}" srcOrd="0" destOrd="0" presId="urn:microsoft.com/office/officeart/2008/layout/HorizontalMultiLevelHierarchy"/>
    <dgm:cxn modelId="{0F6B0542-DF75-479E-B4F4-577D8E37F287}" type="presOf" srcId="{74ED8988-CF46-407B-879A-61BF4D454CBD}" destId="{B7EA75DF-F921-4305-81EC-940CC55E0EB8}" srcOrd="0" destOrd="0" presId="urn:microsoft.com/office/officeart/2008/layout/HorizontalMultiLevelHierarchy"/>
    <dgm:cxn modelId="{1A2FDCD9-795B-41EB-9341-5A72C384090F}" srcId="{6FB2AD9D-F9E3-4927-A0DF-EDD1612B8DF9}" destId="{54FDFD3F-8F3B-4722-A4D0-46DE2C3E56B3}" srcOrd="0" destOrd="0" parTransId="{80405A2B-B45D-48D5-AD08-825E91168AA4}" sibTransId="{9040318B-DC61-47E3-9841-7DA480C05678}"/>
    <dgm:cxn modelId="{ADA5230D-2449-4D47-A8D4-FFAF20577EC0}" type="presOf" srcId="{7DE6EC4B-A976-413A-8F6B-66FE2E0A20E3}" destId="{9B0E3C8B-26C2-4BF6-BC91-D09EC7275E14}" srcOrd="0" destOrd="0" presId="urn:microsoft.com/office/officeart/2008/layout/HorizontalMultiLevelHierarchy"/>
    <dgm:cxn modelId="{F6D1BB33-E226-443D-B5E5-98E713EA0E99}" type="presOf" srcId="{F86885EF-308C-4318-B542-7ABD3C305CB3}" destId="{F12DC6A5-7CC1-46E1-9686-FAEEFBA93AD9}" srcOrd="0" destOrd="0" presId="urn:microsoft.com/office/officeart/2008/layout/HorizontalMultiLevelHierarchy"/>
    <dgm:cxn modelId="{34BD2022-0457-47B3-8F68-F2907F17F721}" type="presOf" srcId="{56C5DACA-62F9-4013-9B16-2F83D5A7E61C}" destId="{35B150FF-FDF6-4AD4-8A5A-DBA9619ADC20}" srcOrd="0" destOrd="0" presId="urn:microsoft.com/office/officeart/2008/layout/HorizontalMultiLevelHierarchy"/>
    <dgm:cxn modelId="{DAA2FFFB-21BB-4A8D-A8EC-ED2E579C2B75}" type="presOf" srcId="{A8205EF2-07BD-494C-B8E7-1DA0B83E6163}" destId="{C39E7CDC-AA22-4E64-B64E-9AFBB8FD7684}" srcOrd="0" destOrd="0" presId="urn:microsoft.com/office/officeart/2008/layout/HorizontalMultiLevelHierarchy"/>
    <dgm:cxn modelId="{CA97FB80-D08F-479F-9ADD-7573155B1FFB}" type="presOf" srcId="{3AF1E9AD-F9AF-4F9D-BCCC-519F485863A7}" destId="{BF6725B6-5F4C-4593-862F-0B953872CB3A}" srcOrd="1" destOrd="0" presId="urn:microsoft.com/office/officeart/2008/layout/HorizontalMultiLevelHierarchy"/>
    <dgm:cxn modelId="{FAEC70F6-6A9D-4F74-912A-2519661604E8}" srcId="{9456D23F-7E06-4209-B8F6-F81F6E04A230}" destId="{6529F73C-F858-475D-84E6-F8A089A96872}" srcOrd="1" destOrd="0" parTransId="{F86885EF-308C-4318-B542-7ABD3C305CB3}" sibTransId="{748A74DE-98BD-4949-8C23-D2216754A80B}"/>
    <dgm:cxn modelId="{BB1E0376-0CFA-4E6E-8DF4-839AC7A29414}" srcId="{C757357A-666E-48B9-BDE5-97CA8F959BF9}" destId="{6FB2AD9D-F9E3-4927-A0DF-EDD1612B8DF9}" srcOrd="0" destOrd="0" parTransId="{17EFC894-E4E7-4A91-9947-0D11387851C4}" sibTransId="{3AE29060-3310-49AD-BC69-C346CBA1E50E}"/>
    <dgm:cxn modelId="{F0F94F35-EDEF-410B-BFEB-D552CB98C99E}" type="presOf" srcId="{6529F73C-F858-475D-84E6-F8A089A96872}" destId="{FD9AF7DF-8104-40C6-8589-F8C5E43A1B71}" srcOrd="0" destOrd="0" presId="urn:microsoft.com/office/officeart/2008/layout/HorizontalMultiLevelHierarchy"/>
    <dgm:cxn modelId="{67115029-182A-4556-AD5E-C1E2A25CFC2C}" type="presOf" srcId="{544E17DE-6657-4C4F-A47E-2B0009FF7263}" destId="{97044989-43D5-4B03-BB78-F0F5E3772893}" srcOrd="0" destOrd="0" presId="urn:microsoft.com/office/officeart/2008/layout/HorizontalMultiLevelHierarchy"/>
    <dgm:cxn modelId="{F1E5C651-30D4-42B2-B9BB-4352ECAB05DC}" type="presOf" srcId="{3198F371-5BFB-440C-A0F3-5E6B1C721A28}" destId="{EE3BB325-7197-4540-8F18-ECC63DE55D5A}" srcOrd="0" destOrd="0" presId="urn:microsoft.com/office/officeart/2008/layout/HorizontalMultiLevelHierarchy"/>
    <dgm:cxn modelId="{A44EB5E0-DC9B-47F6-89F5-350CC1F6BD2A}" srcId="{9456D23F-7E06-4209-B8F6-F81F6E04A230}" destId="{7DE6EC4B-A976-413A-8F6B-66FE2E0A20E3}" srcOrd="0" destOrd="0" parTransId="{A9657EDF-A73C-4997-886B-229A8E47BDBC}" sibTransId="{01693C46-F165-46B2-B423-EEC6A2871EE3}"/>
    <dgm:cxn modelId="{3A303E9E-4C75-483B-ACB6-A8B89339A0A1}" type="presOf" srcId="{6FB2AD9D-F9E3-4927-A0DF-EDD1612B8DF9}" destId="{B515ABDA-FA0F-4DE1-81F6-84E6B334DB42}" srcOrd="0" destOrd="0" presId="urn:microsoft.com/office/officeart/2008/layout/HorizontalMultiLevelHierarchy"/>
    <dgm:cxn modelId="{D2E4F7F9-CD9B-4376-9CFA-AC64E2A16F7A}" type="presOf" srcId="{F86885EF-308C-4318-B542-7ABD3C305CB3}" destId="{CF95BF26-7FD8-4FC1-87A5-83F9032195E1}" srcOrd="1" destOrd="0" presId="urn:microsoft.com/office/officeart/2008/layout/HorizontalMultiLevelHierarchy"/>
    <dgm:cxn modelId="{CD12E03A-BA0A-427F-A641-6A2F30745BCB}" type="presOf" srcId="{57DEDEAB-160D-4667-BCEA-7A17A4FAE348}" destId="{2F5D034C-797F-44B7-BAEC-46C1EFDA019B}" srcOrd="0" destOrd="0" presId="urn:microsoft.com/office/officeart/2008/layout/HorizontalMultiLevelHierarchy"/>
    <dgm:cxn modelId="{5A3027EE-143F-4D94-A1E8-06E7F1A60794}" type="presOf" srcId="{9555FC2B-791F-4085-A5B2-9D2B40CB9907}" destId="{70EC29D4-86FE-4E87-873C-CD0DDA394461}" srcOrd="0" destOrd="0" presId="urn:microsoft.com/office/officeart/2008/layout/HorizontalMultiLevelHierarchy"/>
    <dgm:cxn modelId="{E5417159-356B-40FD-BBB7-8E0ED81DCCD4}" srcId="{57DEDEAB-160D-4667-BCEA-7A17A4FAE348}" destId="{BD73BF9A-4743-4764-9CA1-3B2383BD2CA0}" srcOrd="1" destOrd="0" parTransId="{7CE8F430-03D0-47ED-9E4A-31EEEF8AA66F}" sibTransId="{25A762BF-1CF9-44AC-A544-60AD318FD111}"/>
    <dgm:cxn modelId="{E9D84C74-9F75-408D-AA36-EE6A2713100F}" type="presOf" srcId="{0E0EFE2F-44B9-44B4-B825-7E4CC1E57616}" destId="{3C2E72FD-3401-42C4-9097-5F22AFCAA7A1}" srcOrd="0" destOrd="0" presId="urn:microsoft.com/office/officeart/2008/layout/HorizontalMultiLevelHierarchy"/>
    <dgm:cxn modelId="{345891B8-FBA3-415C-9A18-58B7DD875373}" type="presOf" srcId="{4FD32AB8-EA6D-48FC-B9FD-6930A86B6617}" destId="{ACE288F0-5108-49C9-B64B-122901657414}" srcOrd="1" destOrd="0" presId="urn:microsoft.com/office/officeart/2008/layout/HorizontalMultiLevelHierarchy"/>
    <dgm:cxn modelId="{24C356A3-F826-4B6B-A944-91A2F1DF9CA3}" type="presOf" srcId="{441E0CB5-773D-4D5A-AF93-8B94D25C6416}" destId="{C4404B51-A915-486E-AE19-B4316F58A084}" srcOrd="0" destOrd="0" presId="urn:microsoft.com/office/officeart/2008/layout/HorizontalMultiLevelHierarchy"/>
    <dgm:cxn modelId="{BA6AB1D2-4C23-4144-B412-00167486884A}" srcId="{3DBDF3C3-6C40-4BC0-B98C-BA722971E2C5}" destId="{E00A351E-1DB0-459B-9590-BDF8F06D1722}" srcOrd="2" destOrd="0" parTransId="{4FD32AB8-EA6D-48FC-B9FD-6930A86B6617}" sibTransId="{D549F8A7-DA8D-4997-BD18-199C4F5E77BB}"/>
    <dgm:cxn modelId="{F73FF618-6E6B-402B-A2EB-1F66B851D30A}" type="presOf" srcId="{80405A2B-B45D-48D5-AD08-825E91168AA4}" destId="{6F347BB6-7EA7-4ED6-98B8-CE316D14507B}" srcOrd="1" destOrd="0" presId="urn:microsoft.com/office/officeart/2008/layout/HorizontalMultiLevelHierarchy"/>
    <dgm:cxn modelId="{3606DD6C-1CA2-49A1-BAB9-C87671044196}" type="presOf" srcId="{2939DADD-8148-4702-BFEE-B31A3AD0AFA6}" destId="{C8D25233-74DD-4E6F-96E3-D58AA57E40AB}" srcOrd="1" destOrd="0" presId="urn:microsoft.com/office/officeart/2008/layout/HorizontalMultiLevelHierarchy"/>
    <dgm:cxn modelId="{43EBE928-AB26-45DC-A5FA-943154F4DF07}" srcId="{6FB2AD9D-F9E3-4927-A0DF-EDD1612B8DF9}" destId="{0E0EFE2F-44B9-44B4-B825-7E4CC1E57616}" srcOrd="1" destOrd="0" parTransId="{D4AA1DA6-F317-4D2E-9242-662D6614D749}" sibTransId="{E5EDEF23-FBE7-4A4C-A3BD-47C31148465B}"/>
    <dgm:cxn modelId="{C73F8C63-F827-45E3-9347-D2B3398113F0}" srcId="{3DBDF3C3-6C40-4BC0-B98C-BA722971E2C5}" destId="{E905BABD-880A-40AF-9F06-A794915CEE17}" srcOrd="1" destOrd="0" parTransId="{74ED8988-CF46-407B-879A-61BF4D454CBD}" sibTransId="{4F747511-81F8-45AC-ABF4-5C82E61973FD}"/>
    <dgm:cxn modelId="{6C8FCC62-205F-4D0E-B998-F540796EA147}" srcId="{0E0EFE2F-44B9-44B4-B825-7E4CC1E57616}" destId="{3DBDF3C3-6C40-4BC0-B98C-BA722971E2C5}" srcOrd="1" destOrd="0" parTransId="{3AF1E9AD-F9AF-4F9D-BCCC-519F485863A7}" sibTransId="{0DDF1A03-9D94-4921-A30D-B148F84E57B1}"/>
    <dgm:cxn modelId="{BF743399-73CA-4BFD-8A3E-443B5B23ED3B}" type="presOf" srcId="{D4AA1DA6-F317-4D2E-9242-662D6614D749}" destId="{08B0E824-C9AB-4B9A-95B1-1F065AA969FA}" srcOrd="1" destOrd="0" presId="urn:microsoft.com/office/officeart/2008/layout/HorizontalMultiLevelHierarchy"/>
    <dgm:cxn modelId="{D3C233B3-D12A-4B98-9182-C9C9C876208A}" type="presOf" srcId="{A8205EF2-07BD-494C-B8E7-1DA0B83E6163}" destId="{C4348210-F184-4F3D-B1C4-DFE0AACFB0F5}" srcOrd="1" destOrd="0" presId="urn:microsoft.com/office/officeart/2008/layout/HorizontalMultiLevelHierarchy"/>
    <dgm:cxn modelId="{42A1D1D7-D47A-44F5-BAF9-95BE83891449}" type="presOf" srcId="{56C5DACA-62F9-4013-9B16-2F83D5A7E61C}" destId="{7438227E-4BA1-4A30-97F8-7B6BFA28B462}" srcOrd="1" destOrd="0" presId="urn:microsoft.com/office/officeart/2008/layout/HorizontalMultiLevelHierarchy"/>
    <dgm:cxn modelId="{468C0924-4159-4A19-ACFC-DE5B626ACA28}" type="presOf" srcId="{54FDFD3F-8F3B-4722-A4D0-46DE2C3E56B3}" destId="{AF0CF676-F190-4427-8791-9DE3C8DF0456}" srcOrd="0" destOrd="0" presId="urn:microsoft.com/office/officeart/2008/layout/HorizontalMultiLevelHierarchy"/>
    <dgm:cxn modelId="{5FF62ECC-CA3D-4ABD-9BF7-C17D33FD6F2F}" type="presOf" srcId="{9001F9FF-C7AC-41DB-8EE3-5543807AEC6F}" destId="{DB88EBF6-010C-4C84-A5E2-0E09E95CAF22}" srcOrd="0" destOrd="0" presId="urn:microsoft.com/office/officeart/2008/layout/HorizontalMultiLevelHierarchy"/>
    <dgm:cxn modelId="{39C3DB57-10E6-4232-B845-1EC6083F8F72}" type="presOf" srcId="{4FD32AB8-EA6D-48FC-B9FD-6930A86B6617}" destId="{C3DA1155-964C-4FD1-9249-957A74BB391F}" srcOrd="0" destOrd="0" presId="urn:microsoft.com/office/officeart/2008/layout/HorizontalMultiLevelHierarchy"/>
    <dgm:cxn modelId="{BA82577E-5896-46D9-B9AD-C2B042017A0E}" type="presOf" srcId="{25140A2F-CE3C-4AD1-8AB4-C0092E202758}" destId="{35125D25-7E9B-4670-85DE-FCA4E830FB99}" srcOrd="0" destOrd="0" presId="urn:microsoft.com/office/officeart/2008/layout/HorizontalMultiLevelHierarchy"/>
    <dgm:cxn modelId="{3F3FF16A-4158-4A30-B035-578B8C934842}" type="presOf" srcId="{3DBDF3C3-6C40-4BC0-B98C-BA722971E2C5}" destId="{11E028AF-0480-4E12-B79E-1FA912A7C8E4}" srcOrd="0" destOrd="0" presId="urn:microsoft.com/office/officeart/2008/layout/HorizontalMultiLevelHierarchy"/>
    <dgm:cxn modelId="{F36B371D-1DF8-4F6C-9FF6-DC7C5875B1BA}" type="presOf" srcId="{9001F9FF-C7AC-41DB-8EE3-5543807AEC6F}" destId="{B5562846-FFA8-44FA-ADC5-F328F67D5701}" srcOrd="1" destOrd="0" presId="urn:microsoft.com/office/officeart/2008/layout/HorizontalMultiLevelHierarchy"/>
    <dgm:cxn modelId="{8B3EB28A-4AA5-4A4B-A04D-504D1880FB78}" type="presOf" srcId="{9456D23F-7E06-4209-B8F6-F81F6E04A230}" destId="{96F4F145-45E7-4D41-A1B6-437A369955B9}" srcOrd="0" destOrd="0" presId="urn:microsoft.com/office/officeart/2008/layout/HorizontalMultiLevelHierarchy"/>
    <dgm:cxn modelId="{28F30D8D-EA81-4784-B945-1FC2C150CD09}" srcId="{54FDFD3F-8F3B-4722-A4D0-46DE2C3E56B3}" destId="{25140A2F-CE3C-4AD1-8AB4-C0092E202758}" srcOrd="1" destOrd="0" parTransId="{A8205EF2-07BD-494C-B8E7-1DA0B83E6163}" sibTransId="{5CBC339F-036E-41E1-915E-E9239CEDE25A}"/>
    <dgm:cxn modelId="{78721030-9FB7-47D8-BC13-BF5CF4F92BED}" type="presOf" srcId="{E905BABD-880A-40AF-9F06-A794915CEE17}" destId="{FACC98E7-B4A2-496E-A17D-F1696460AF13}" srcOrd="0" destOrd="0" presId="urn:microsoft.com/office/officeart/2008/layout/HorizontalMultiLevelHierarchy"/>
    <dgm:cxn modelId="{6D55DE73-C0CD-4AAE-BAA1-7F16BEE83F25}" type="presOf" srcId="{3198F371-5BFB-440C-A0F3-5E6B1C721A28}" destId="{E9736ED8-4C52-48BC-8A40-C8AFEA2AD623}" srcOrd="1" destOrd="0" presId="urn:microsoft.com/office/officeart/2008/layout/HorizontalMultiLevelHierarchy"/>
    <dgm:cxn modelId="{48035393-748C-4D73-BBE7-AEC0A75E0AE9}" type="presOf" srcId="{D4AA1DA6-F317-4D2E-9242-662D6614D749}" destId="{0B363474-FC0F-414F-A359-985BCBCA4877}" srcOrd="0" destOrd="0" presId="urn:microsoft.com/office/officeart/2008/layout/HorizontalMultiLevelHierarchy"/>
    <dgm:cxn modelId="{988DA163-B440-4BB5-9127-DCC3845AD3B5}" type="presOf" srcId="{BD73BF9A-4743-4764-9CA1-3B2383BD2CA0}" destId="{F96D44B4-FCED-4E14-A0CD-26016C97D8E7}" srcOrd="0" destOrd="0" presId="urn:microsoft.com/office/officeart/2008/layout/HorizontalMultiLevelHierarchy"/>
    <dgm:cxn modelId="{2179EB91-C247-4B94-88EF-FA5C2948135C}" srcId="{54FDFD3F-8F3B-4722-A4D0-46DE2C3E56B3}" destId="{9456D23F-7E06-4209-B8F6-F81F6E04A230}" srcOrd="0" destOrd="0" parTransId="{2939DADD-8148-4702-BFEE-B31A3AD0AFA6}" sibTransId="{1E95AC82-8879-41D7-999E-C82843C4C6A2}"/>
    <dgm:cxn modelId="{C6FCB2D3-8E07-4E90-B0FB-A0A3A4910AA4}" srcId="{57DEDEAB-160D-4667-BCEA-7A17A4FAE348}" destId="{50435D38-AEA5-4DAE-B789-A54FE446F440}" srcOrd="2" destOrd="0" parTransId="{3198F371-5BFB-440C-A0F3-5E6B1C721A28}" sibTransId="{B30D1310-905C-40A1-B717-DB9241565E11}"/>
    <dgm:cxn modelId="{2A2CFEBF-1851-4276-8B97-0AB5CEB30774}" srcId="{0E0EFE2F-44B9-44B4-B825-7E4CC1E57616}" destId="{57DEDEAB-160D-4667-BCEA-7A17A4FAE348}" srcOrd="0" destOrd="0" parTransId="{9001F9FF-C7AC-41DB-8EE3-5543807AEC6F}" sibTransId="{CFEAD7E5-742A-49AA-8AA7-DA4DA5324558}"/>
    <dgm:cxn modelId="{849DF459-336B-40B2-B8DD-F37DC554D24A}" type="presOf" srcId="{7AD63DF4-8CB5-457A-809E-A613339902B1}" destId="{693CCB5D-EDCF-4556-AED5-3B6DACAB6A0C}" srcOrd="1" destOrd="0" presId="urn:microsoft.com/office/officeart/2008/layout/HorizontalMultiLevelHierarchy"/>
    <dgm:cxn modelId="{7869F492-C312-493B-BC6C-4CC73A1CD34D}" type="presOf" srcId="{C757357A-666E-48B9-BDE5-97CA8F959BF9}" destId="{988B7403-70D6-40A4-A9E1-E0DAAC39B049}" srcOrd="0" destOrd="0" presId="urn:microsoft.com/office/officeart/2008/layout/HorizontalMultiLevelHierarchy"/>
    <dgm:cxn modelId="{6F72124F-60EC-40B0-839F-38C16EC20700}" srcId="{3DBDF3C3-6C40-4BC0-B98C-BA722971E2C5}" destId="{544E17DE-6657-4C4F-A47E-2B0009FF7263}" srcOrd="0" destOrd="0" parTransId="{441E0CB5-773D-4D5A-AF93-8B94D25C6416}" sibTransId="{5BB3E56E-1DDE-4624-AB17-0C466D0DAE54}"/>
    <dgm:cxn modelId="{C0E04F01-F833-47DE-AF06-F8AD48BE1B7C}" type="presOf" srcId="{441E0CB5-773D-4D5A-AF93-8B94D25C6416}" destId="{B205573F-00C8-44DC-BC51-2E61703A4918}" srcOrd="1" destOrd="0" presId="urn:microsoft.com/office/officeart/2008/layout/HorizontalMultiLevelHierarchy"/>
    <dgm:cxn modelId="{496E9F3A-3748-4FC3-92E7-F500C8B3E97B}" type="presOf" srcId="{80405A2B-B45D-48D5-AD08-825E91168AA4}" destId="{92B249AE-2DA3-42BF-8314-522E53D64751}" srcOrd="0" destOrd="0" presId="urn:microsoft.com/office/officeart/2008/layout/HorizontalMultiLevelHierarchy"/>
    <dgm:cxn modelId="{AC475570-424B-4B0F-88C5-CAC393A732A2}" type="presOf" srcId="{7AD63DF4-8CB5-457A-809E-A613339902B1}" destId="{B684D13E-D8B2-489D-907C-CE37D470F821}" srcOrd="0" destOrd="0" presId="urn:microsoft.com/office/officeart/2008/layout/HorizontalMultiLevelHierarchy"/>
    <dgm:cxn modelId="{0041157E-9928-46AB-BE70-12C8376BE926}" type="presParOf" srcId="{988B7403-70D6-40A4-A9E1-E0DAAC39B049}" destId="{00392AF2-2CF8-4C30-8B21-7254CC709341}" srcOrd="0" destOrd="0" presId="urn:microsoft.com/office/officeart/2008/layout/HorizontalMultiLevelHierarchy"/>
    <dgm:cxn modelId="{5EA02AA1-DE35-4262-9133-D835679D18EA}" type="presParOf" srcId="{00392AF2-2CF8-4C30-8B21-7254CC709341}" destId="{B515ABDA-FA0F-4DE1-81F6-84E6B334DB42}" srcOrd="0" destOrd="0" presId="urn:microsoft.com/office/officeart/2008/layout/HorizontalMultiLevelHierarchy"/>
    <dgm:cxn modelId="{C6486556-FA5B-49AA-B1BE-B4A7C02E5609}" type="presParOf" srcId="{00392AF2-2CF8-4C30-8B21-7254CC709341}" destId="{24B7BC38-B50B-4231-B72F-1DD4322AF735}" srcOrd="1" destOrd="0" presId="urn:microsoft.com/office/officeart/2008/layout/HorizontalMultiLevelHierarchy"/>
    <dgm:cxn modelId="{C70A13ED-2A10-4130-9C73-D8B474BDFF3F}" type="presParOf" srcId="{24B7BC38-B50B-4231-B72F-1DD4322AF735}" destId="{92B249AE-2DA3-42BF-8314-522E53D64751}" srcOrd="0" destOrd="0" presId="urn:microsoft.com/office/officeart/2008/layout/HorizontalMultiLevelHierarchy"/>
    <dgm:cxn modelId="{BC5ECE78-819A-423B-A4BD-19195CEB05DD}" type="presParOf" srcId="{92B249AE-2DA3-42BF-8314-522E53D64751}" destId="{6F347BB6-7EA7-4ED6-98B8-CE316D14507B}" srcOrd="0" destOrd="0" presId="urn:microsoft.com/office/officeart/2008/layout/HorizontalMultiLevelHierarchy"/>
    <dgm:cxn modelId="{3D094339-B862-43F9-87BA-AFF5FD9DF335}" type="presParOf" srcId="{24B7BC38-B50B-4231-B72F-1DD4322AF735}" destId="{4BBF9CEC-A15C-4D55-AC4D-902AE089F81C}" srcOrd="1" destOrd="0" presId="urn:microsoft.com/office/officeart/2008/layout/HorizontalMultiLevelHierarchy"/>
    <dgm:cxn modelId="{D49D4AB6-2A2C-48CE-9BA7-13D1C3F56BCE}" type="presParOf" srcId="{4BBF9CEC-A15C-4D55-AC4D-902AE089F81C}" destId="{AF0CF676-F190-4427-8791-9DE3C8DF0456}" srcOrd="0" destOrd="0" presId="urn:microsoft.com/office/officeart/2008/layout/HorizontalMultiLevelHierarchy"/>
    <dgm:cxn modelId="{845B4BAB-6875-4925-AAB7-F63C00735418}" type="presParOf" srcId="{4BBF9CEC-A15C-4D55-AC4D-902AE089F81C}" destId="{5550836C-9005-41C1-B31E-79A4815C630A}" srcOrd="1" destOrd="0" presId="urn:microsoft.com/office/officeart/2008/layout/HorizontalMultiLevelHierarchy"/>
    <dgm:cxn modelId="{8ED9F76E-8FD5-45AD-92BF-6823583A3C54}" type="presParOf" srcId="{5550836C-9005-41C1-B31E-79A4815C630A}" destId="{F37871B3-036F-4797-B230-077E4A61CB4A}" srcOrd="0" destOrd="0" presId="urn:microsoft.com/office/officeart/2008/layout/HorizontalMultiLevelHierarchy"/>
    <dgm:cxn modelId="{780D7E37-8771-4E0C-B8E8-F46414948277}" type="presParOf" srcId="{F37871B3-036F-4797-B230-077E4A61CB4A}" destId="{C8D25233-74DD-4E6F-96E3-D58AA57E40AB}" srcOrd="0" destOrd="0" presId="urn:microsoft.com/office/officeart/2008/layout/HorizontalMultiLevelHierarchy"/>
    <dgm:cxn modelId="{53115C2C-B561-47E3-AD2F-A18FF100A9BB}" type="presParOf" srcId="{5550836C-9005-41C1-B31E-79A4815C630A}" destId="{CF261BE4-531F-4AC1-8421-2113BE4D245E}" srcOrd="1" destOrd="0" presId="urn:microsoft.com/office/officeart/2008/layout/HorizontalMultiLevelHierarchy"/>
    <dgm:cxn modelId="{8F787A30-0805-4E06-9EF0-9E6225896E31}" type="presParOf" srcId="{CF261BE4-531F-4AC1-8421-2113BE4D245E}" destId="{96F4F145-45E7-4D41-A1B6-437A369955B9}" srcOrd="0" destOrd="0" presId="urn:microsoft.com/office/officeart/2008/layout/HorizontalMultiLevelHierarchy"/>
    <dgm:cxn modelId="{F1C41173-652E-4DAD-A0B2-7E08C3B1F1E7}" type="presParOf" srcId="{CF261BE4-531F-4AC1-8421-2113BE4D245E}" destId="{62E17AA0-C01B-4CBD-AE02-2FDCA364F4E6}" srcOrd="1" destOrd="0" presId="urn:microsoft.com/office/officeart/2008/layout/HorizontalMultiLevelHierarchy"/>
    <dgm:cxn modelId="{FF9709C0-6F3D-4435-AE22-DAE533BCF84A}" type="presParOf" srcId="{62E17AA0-C01B-4CBD-AE02-2FDCA364F4E6}" destId="{1D760740-FCF5-4287-BDAD-D384F65B43DE}" srcOrd="0" destOrd="0" presId="urn:microsoft.com/office/officeart/2008/layout/HorizontalMultiLevelHierarchy"/>
    <dgm:cxn modelId="{DE23AF9D-4EE6-4CDF-A189-C8F83DD018F7}" type="presParOf" srcId="{1D760740-FCF5-4287-BDAD-D384F65B43DE}" destId="{9ED3EDDA-B802-4498-BEDA-144266AAB7FD}" srcOrd="0" destOrd="0" presId="urn:microsoft.com/office/officeart/2008/layout/HorizontalMultiLevelHierarchy"/>
    <dgm:cxn modelId="{07A76F2E-14D9-4AA6-BE0A-E9FF4B6BCFB6}" type="presParOf" srcId="{62E17AA0-C01B-4CBD-AE02-2FDCA364F4E6}" destId="{9F763295-4F2E-4C3E-9C7A-9CA540B5FDB3}" srcOrd="1" destOrd="0" presId="urn:microsoft.com/office/officeart/2008/layout/HorizontalMultiLevelHierarchy"/>
    <dgm:cxn modelId="{CDE7DBB5-9AF0-4739-804D-D5327DA916A2}" type="presParOf" srcId="{9F763295-4F2E-4C3E-9C7A-9CA540B5FDB3}" destId="{9B0E3C8B-26C2-4BF6-BC91-D09EC7275E14}" srcOrd="0" destOrd="0" presId="urn:microsoft.com/office/officeart/2008/layout/HorizontalMultiLevelHierarchy"/>
    <dgm:cxn modelId="{031DC0AD-52F8-4E2C-AEE9-2DC502812BC3}" type="presParOf" srcId="{9F763295-4F2E-4C3E-9C7A-9CA540B5FDB3}" destId="{9E284E88-24DF-477D-BB6D-92431E6AF578}" srcOrd="1" destOrd="0" presId="urn:microsoft.com/office/officeart/2008/layout/HorizontalMultiLevelHierarchy"/>
    <dgm:cxn modelId="{EDF19714-4DA2-4AE3-A150-067D0760E681}" type="presParOf" srcId="{62E17AA0-C01B-4CBD-AE02-2FDCA364F4E6}" destId="{F12DC6A5-7CC1-46E1-9686-FAEEFBA93AD9}" srcOrd="2" destOrd="0" presId="urn:microsoft.com/office/officeart/2008/layout/HorizontalMultiLevelHierarchy"/>
    <dgm:cxn modelId="{EEFB3DB7-677F-409D-880F-C4686004D94F}" type="presParOf" srcId="{F12DC6A5-7CC1-46E1-9686-FAEEFBA93AD9}" destId="{CF95BF26-7FD8-4FC1-87A5-83F9032195E1}" srcOrd="0" destOrd="0" presId="urn:microsoft.com/office/officeart/2008/layout/HorizontalMultiLevelHierarchy"/>
    <dgm:cxn modelId="{2F1D51EE-6DBC-4F44-BE83-1EDFB5A33D54}" type="presParOf" srcId="{62E17AA0-C01B-4CBD-AE02-2FDCA364F4E6}" destId="{D56A7789-D8D2-4429-93ED-3C8F90F8509A}" srcOrd="3" destOrd="0" presId="urn:microsoft.com/office/officeart/2008/layout/HorizontalMultiLevelHierarchy"/>
    <dgm:cxn modelId="{61A2ABC9-0D0B-491B-AD79-E3641EA23E52}" type="presParOf" srcId="{D56A7789-D8D2-4429-93ED-3C8F90F8509A}" destId="{FD9AF7DF-8104-40C6-8589-F8C5E43A1B71}" srcOrd="0" destOrd="0" presId="urn:microsoft.com/office/officeart/2008/layout/HorizontalMultiLevelHierarchy"/>
    <dgm:cxn modelId="{12E6770A-4BBD-4D7D-A57C-6DFA796D1E06}" type="presParOf" srcId="{D56A7789-D8D2-4429-93ED-3C8F90F8509A}" destId="{867C1238-F09A-47FE-B980-ECB331FDF653}" srcOrd="1" destOrd="0" presId="urn:microsoft.com/office/officeart/2008/layout/HorizontalMultiLevelHierarchy"/>
    <dgm:cxn modelId="{52EAA90F-3B17-42A8-A952-13FC9AF6621C}" type="presParOf" srcId="{5550836C-9005-41C1-B31E-79A4815C630A}" destId="{C39E7CDC-AA22-4E64-B64E-9AFBB8FD7684}" srcOrd="2" destOrd="0" presId="urn:microsoft.com/office/officeart/2008/layout/HorizontalMultiLevelHierarchy"/>
    <dgm:cxn modelId="{F6C8C39C-037D-4F16-BF32-92566D891FAC}" type="presParOf" srcId="{C39E7CDC-AA22-4E64-B64E-9AFBB8FD7684}" destId="{C4348210-F184-4F3D-B1C4-DFE0AACFB0F5}" srcOrd="0" destOrd="0" presId="urn:microsoft.com/office/officeart/2008/layout/HorizontalMultiLevelHierarchy"/>
    <dgm:cxn modelId="{77AB1CBC-916E-4D60-9798-32DD8915AA8D}" type="presParOf" srcId="{5550836C-9005-41C1-B31E-79A4815C630A}" destId="{C895EE97-E034-4ECA-A220-7EC5897B2430}" srcOrd="3" destOrd="0" presId="urn:microsoft.com/office/officeart/2008/layout/HorizontalMultiLevelHierarchy"/>
    <dgm:cxn modelId="{F65022BD-8442-430D-8873-A0562EC06C81}" type="presParOf" srcId="{C895EE97-E034-4ECA-A220-7EC5897B2430}" destId="{35125D25-7E9B-4670-85DE-FCA4E830FB99}" srcOrd="0" destOrd="0" presId="urn:microsoft.com/office/officeart/2008/layout/HorizontalMultiLevelHierarchy"/>
    <dgm:cxn modelId="{52E007ED-178F-4B95-94B9-8CEFB6C30A18}" type="presParOf" srcId="{C895EE97-E034-4ECA-A220-7EC5897B2430}" destId="{204A20BF-5ADB-4E05-A386-F88D7308D66A}" srcOrd="1" destOrd="0" presId="urn:microsoft.com/office/officeart/2008/layout/HorizontalMultiLevelHierarchy"/>
    <dgm:cxn modelId="{2412304C-BC81-40B1-ACC1-2A8FC84D4369}" type="presParOf" srcId="{204A20BF-5ADB-4E05-A386-F88D7308D66A}" destId="{35B150FF-FDF6-4AD4-8A5A-DBA9619ADC20}" srcOrd="0" destOrd="0" presId="urn:microsoft.com/office/officeart/2008/layout/HorizontalMultiLevelHierarchy"/>
    <dgm:cxn modelId="{B23507F3-070C-42FD-A4F5-5D8665FBD09F}" type="presParOf" srcId="{35B150FF-FDF6-4AD4-8A5A-DBA9619ADC20}" destId="{7438227E-4BA1-4A30-97F8-7B6BFA28B462}" srcOrd="0" destOrd="0" presId="urn:microsoft.com/office/officeart/2008/layout/HorizontalMultiLevelHierarchy"/>
    <dgm:cxn modelId="{4C821ED2-60B7-4645-99A3-943D893C33AC}" type="presParOf" srcId="{204A20BF-5ADB-4E05-A386-F88D7308D66A}" destId="{61B6B830-14D2-47D9-A9C5-7074056D9A37}" srcOrd="1" destOrd="0" presId="urn:microsoft.com/office/officeart/2008/layout/HorizontalMultiLevelHierarchy"/>
    <dgm:cxn modelId="{3630DC6D-13AC-423A-8123-C058135E7C1B}" type="presParOf" srcId="{61B6B830-14D2-47D9-A9C5-7074056D9A37}" destId="{92BC39F7-0EA2-43CB-8F9A-505FF256FAD9}" srcOrd="0" destOrd="0" presId="urn:microsoft.com/office/officeart/2008/layout/HorizontalMultiLevelHierarchy"/>
    <dgm:cxn modelId="{B1F737E8-A9C6-44ED-8189-18BE6CBCDDCE}" type="presParOf" srcId="{61B6B830-14D2-47D9-A9C5-7074056D9A37}" destId="{7AA1A0D8-BB48-499D-B38A-0E9DC7B86731}" srcOrd="1" destOrd="0" presId="urn:microsoft.com/office/officeart/2008/layout/HorizontalMultiLevelHierarchy"/>
    <dgm:cxn modelId="{C9A78C5A-2C75-4A8D-BEF9-D9448E1578A6}" type="presParOf" srcId="{24B7BC38-B50B-4231-B72F-1DD4322AF735}" destId="{0B363474-FC0F-414F-A359-985BCBCA4877}" srcOrd="2" destOrd="0" presId="urn:microsoft.com/office/officeart/2008/layout/HorizontalMultiLevelHierarchy"/>
    <dgm:cxn modelId="{62EA4812-AB45-4B77-8B48-FC31B13A2328}" type="presParOf" srcId="{0B363474-FC0F-414F-A359-985BCBCA4877}" destId="{08B0E824-C9AB-4B9A-95B1-1F065AA969FA}" srcOrd="0" destOrd="0" presId="urn:microsoft.com/office/officeart/2008/layout/HorizontalMultiLevelHierarchy"/>
    <dgm:cxn modelId="{971EC472-44C3-4BD4-A3E0-122EF66DD7C6}" type="presParOf" srcId="{24B7BC38-B50B-4231-B72F-1DD4322AF735}" destId="{9EF4039D-DFFD-4083-82A9-5D06FD3B65FD}" srcOrd="3" destOrd="0" presId="urn:microsoft.com/office/officeart/2008/layout/HorizontalMultiLevelHierarchy"/>
    <dgm:cxn modelId="{3A662DBD-170A-4484-8C28-7B43DA830208}" type="presParOf" srcId="{9EF4039D-DFFD-4083-82A9-5D06FD3B65FD}" destId="{3C2E72FD-3401-42C4-9097-5F22AFCAA7A1}" srcOrd="0" destOrd="0" presId="urn:microsoft.com/office/officeart/2008/layout/HorizontalMultiLevelHierarchy"/>
    <dgm:cxn modelId="{7A1BECC1-68A9-4A89-B3C2-12C5AF0DC3D5}" type="presParOf" srcId="{9EF4039D-DFFD-4083-82A9-5D06FD3B65FD}" destId="{D4BC1620-A77A-493D-A601-871A6A0D9A9A}" srcOrd="1" destOrd="0" presId="urn:microsoft.com/office/officeart/2008/layout/HorizontalMultiLevelHierarchy"/>
    <dgm:cxn modelId="{FD5AB233-2081-45AD-A38B-7A68B478793E}" type="presParOf" srcId="{D4BC1620-A77A-493D-A601-871A6A0D9A9A}" destId="{DB88EBF6-010C-4C84-A5E2-0E09E95CAF22}" srcOrd="0" destOrd="0" presId="urn:microsoft.com/office/officeart/2008/layout/HorizontalMultiLevelHierarchy"/>
    <dgm:cxn modelId="{AEE2479A-5C8D-4255-B8AA-986837BC366A}" type="presParOf" srcId="{DB88EBF6-010C-4C84-A5E2-0E09E95CAF22}" destId="{B5562846-FFA8-44FA-ADC5-F328F67D5701}" srcOrd="0" destOrd="0" presId="urn:microsoft.com/office/officeart/2008/layout/HorizontalMultiLevelHierarchy"/>
    <dgm:cxn modelId="{9BA8DEF2-2244-4BCB-8086-DEB2C13F22D8}" type="presParOf" srcId="{D4BC1620-A77A-493D-A601-871A6A0D9A9A}" destId="{FD746279-3C19-4221-81C6-C506154135DA}" srcOrd="1" destOrd="0" presId="urn:microsoft.com/office/officeart/2008/layout/HorizontalMultiLevelHierarchy"/>
    <dgm:cxn modelId="{62399254-CF50-4887-85E3-BE3F215C6986}" type="presParOf" srcId="{FD746279-3C19-4221-81C6-C506154135DA}" destId="{2F5D034C-797F-44B7-BAEC-46C1EFDA019B}" srcOrd="0" destOrd="0" presId="urn:microsoft.com/office/officeart/2008/layout/HorizontalMultiLevelHierarchy"/>
    <dgm:cxn modelId="{83824753-F457-4065-A303-F5C84CC01339}" type="presParOf" srcId="{FD746279-3C19-4221-81C6-C506154135DA}" destId="{1BF2A8B8-80E7-42F6-9218-BB4A33D41776}" srcOrd="1" destOrd="0" presId="urn:microsoft.com/office/officeart/2008/layout/HorizontalMultiLevelHierarchy"/>
    <dgm:cxn modelId="{0732772D-EE70-4F11-B60D-B1BC238449BE}" type="presParOf" srcId="{1BF2A8B8-80E7-42F6-9218-BB4A33D41776}" destId="{B684D13E-D8B2-489D-907C-CE37D470F821}" srcOrd="0" destOrd="0" presId="urn:microsoft.com/office/officeart/2008/layout/HorizontalMultiLevelHierarchy"/>
    <dgm:cxn modelId="{2E23CF87-1957-49BF-8B31-F38270A420A7}" type="presParOf" srcId="{B684D13E-D8B2-489D-907C-CE37D470F821}" destId="{693CCB5D-EDCF-4556-AED5-3B6DACAB6A0C}" srcOrd="0" destOrd="0" presId="urn:microsoft.com/office/officeart/2008/layout/HorizontalMultiLevelHierarchy"/>
    <dgm:cxn modelId="{FF4DA067-C97D-4BA5-A5B3-7FB7E3406BDD}" type="presParOf" srcId="{1BF2A8B8-80E7-42F6-9218-BB4A33D41776}" destId="{5CE6F1A7-7828-43FB-97C3-8683A83B86E8}" srcOrd="1" destOrd="0" presId="urn:microsoft.com/office/officeart/2008/layout/HorizontalMultiLevelHierarchy"/>
    <dgm:cxn modelId="{929D9231-6DF2-4845-BB78-D76795A1D971}" type="presParOf" srcId="{5CE6F1A7-7828-43FB-97C3-8683A83B86E8}" destId="{70EC29D4-86FE-4E87-873C-CD0DDA394461}" srcOrd="0" destOrd="0" presId="urn:microsoft.com/office/officeart/2008/layout/HorizontalMultiLevelHierarchy"/>
    <dgm:cxn modelId="{B609D726-E55F-4CC3-BDD3-0DB93688B8D2}" type="presParOf" srcId="{5CE6F1A7-7828-43FB-97C3-8683A83B86E8}" destId="{1582FE3B-D4E0-450B-8FD7-8D07D0CDFBA1}" srcOrd="1" destOrd="0" presId="urn:microsoft.com/office/officeart/2008/layout/HorizontalMultiLevelHierarchy"/>
    <dgm:cxn modelId="{3C30E171-7335-435B-A2AD-98475D282E13}" type="presParOf" srcId="{1BF2A8B8-80E7-42F6-9218-BB4A33D41776}" destId="{57DB5BC7-A7CB-4E2C-874F-E5258478C437}" srcOrd="2" destOrd="0" presId="urn:microsoft.com/office/officeart/2008/layout/HorizontalMultiLevelHierarchy"/>
    <dgm:cxn modelId="{FA80E28B-97FF-4EF0-A94B-8334C8FFB964}" type="presParOf" srcId="{57DB5BC7-A7CB-4E2C-874F-E5258478C437}" destId="{1B9459C1-FCF1-4AAA-B02D-180D85F0254C}" srcOrd="0" destOrd="0" presId="urn:microsoft.com/office/officeart/2008/layout/HorizontalMultiLevelHierarchy"/>
    <dgm:cxn modelId="{A944F852-3F99-4178-A4E9-3546C2CB15B0}" type="presParOf" srcId="{1BF2A8B8-80E7-42F6-9218-BB4A33D41776}" destId="{A160EA6E-73EB-4688-BE49-CB86804FECB3}" srcOrd="3" destOrd="0" presId="urn:microsoft.com/office/officeart/2008/layout/HorizontalMultiLevelHierarchy"/>
    <dgm:cxn modelId="{8A64D267-F37C-4967-A8C1-C205DC829AFF}" type="presParOf" srcId="{A160EA6E-73EB-4688-BE49-CB86804FECB3}" destId="{F96D44B4-FCED-4E14-A0CD-26016C97D8E7}" srcOrd="0" destOrd="0" presId="urn:microsoft.com/office/officeart/2008/layout/HorizontalMultiLevelHierarchy"/>
    <dgm:cxn modelId="{58B942BB-BC06-49BB-8D4D-846EA5E8DF8B}" type="presParOf" srcId="{A160EA6E-73EB-4688-BE49-CB86804FECB3}" destId="{33D5029D-63F5-47AB-9201-D129EAEDB263}" srcOrd="1" destOrd="0" presId="urn:microsoft.com/office/officeart/2008/layout/HorizontalMultiLevelHierarchy"/>
    <dgm:cxn modelId="{2E00AF2A-A4C1-4888-8384-036AC1F3CC9F}" type="presParOf" srcId="{1BF2A8B8-80E7-42F6-9218-BB4A33D41776}" destId="{EE3BB325-7197-4540-8F18-ECC63DE55D5A}" srcOrd="4" destOrd="0" presId="urn:microsoft.com/office/officeart/2008/layout/HorizontalMultiLevelHierarchy"/>
    <dgm:cxn modelId="{0CB187A5-02EF-4BEB-BEB6-8397417501DF}" type="presParOf" srcId="{EE3BB325-7197-4540-8F18-ECC63DE55D5A}" destId="{E9736ED8-4C52-48BC-8A40-C8AFEA2AD623}" srcOrd="0" destOrd="0" presId="urn:microsoft.com/office/officeart/2008/layout/HorizontalMultiLevelHierarchy"/>
    <dgm:cxn modelId="{07228335-2C31-4CED-964D-70103248E369}" type="presParOf" srcId="{1BF2A8B8-80E7-42F6-9218-BB4A33D41776}" destId="{5F0B681F-1BA2-4B57-9E7E-5F498D90A69F}" srcOrd="5" destOrd="0" presId="urn:microsoft.com/office/officeart/2008/layout/HorizontalMultiLevelHierarchy"/>
    <dgm:cxn modelId="{A371755C-5ABC-45B4-8345-75A4D620768E}" type="presParOf" srcId="{5F0B681F-1BA2-4B57-9E7E-5F498D90A69F}" destId="{964504EF-E693-42B5-858A-4C11ABD39666}" srcOrd="0" destOrd="0" presId="urn:microsoft.com/office/officeart/2008/layout/HorizontalMultiLevelHierarchy"/>
    <dgm:cxn modelId="{E8E380B4-6456-4DE4-A4B5-8A5967B49EF9}" type="presParOf" srcId="{5F0B681F-1BA2-4B57-9E7E-5F498D90A69F}" destId="{42BC16FE-9848-4324-9C9F-A40C80E72D2B}" srcOrd="1" destOrd="0" presId="urn:microsoft.com/office/officeart/2008/layout/HorizontalMultiLevelHierarchy"/>
    <dgm:cxn modelId="{64E9C2BE-D938-4B42-8042-5A3A3909E842}" type="presParOf" srcId="{D4BC1620-A77A-493D-A601-871A6A0D9A9A}" destId="{71EAAB70-1B84-4109-9DAC-0F677B57D340}" srcOrd="2" destOrd="0" presId="urn:microsoft.com/office/officeart/2008/layout/HorizontalMultiLevelHierarchy"/>
    <dgm:cxn modelId="{593C9A68-E66F-46FB-938F-A09CDB1A0CC1}" type="presParOf" srcId="{71EAAB70-1B84-4109-9DAC-0F677B57D340}" destId="{BF6725B6-5F4C-4593-862F-0B953872CB3A}" srcOrd="0" destOrd="0" presId="urn:microsoft.com/office/officeart/2008/layout/HorizontalMultiLevelHierarchy"/>
    <dgm:cxn modelId="{FA16F054-7991-45C2-A920-662EC7CC2B6D}" type="presParOf" srcId="{D4BC1620-A77A-493D-A601-871A6A0D9A9A}" destId="{7092D481-3AD9-44BE-A349-46925EA3CFF1}" srcOrd="3" destOrd="0" presId="urn:microsoft.com/office/officeart/2008/layout/HorizontalMultiLevelHierarchy"/>
    <dgm:cxn modelId="{465801A8-C2EF-4D9D-8B1E-AE56F7CBA63F}" type="presParOf" srcId="{7092D481-3AD9-44BE-A349-46925EA3CFF1}" destId="{11E028AF-0480-4E12-B79E-1FA912A7C8E4}" srcOrd="0" destOrd="0" presId="urn:microsoft.com/office/officeart/2008/layout/HorizontalMultiLevelHierarchy"/>
    <dgm:cxn modelId="{AADF6D50-DD07-4EF5-B42C-54FA3A52A354}" type="presParOf" srcId="{7092D481-3AD9-44BE-A349-46925EA3CFF1}" destId="{747E7CD5-0593-4FDA-8265-1CBF0E88DE90}" srcOrd="1" destOrd="0" presId="urn:microsoft.com/office/officeart/2008/layout/HorizontalMultiLevelHierarchy"/>
    <dgm:cxn modelId="{FC1AC4F2-A7AF-471B-A882-B812A2CA1318}" type="presParOf" srcId="{747E7CD5-0593-4FDA-8265-1CBF0E88DE90}" destId="{C4404B51-A915-486E-AE19-B4316F58A084}" srcOrd="0" destOrd="0" presId="urn:microsoft.com/office/officeart/2008/layout/HorizontalMultiLevelHierarchy"/>
    <dgm:cxn modelId="{CCBA652F-B0FD-478D-8E5B-FCDE41AB11D8}" type="presParOf" srcId="{C4404B51-A915-486E-AE19-B4316F58A084}" destId="{B205573F-00C8-44DC-BC51-2E61703A4918}" srcOrd="0" destOrd="0" presId="urn:microsoft.com/office/officeart/2008/layout/HorizontalMultiLevelHierarchy"/>
    <dgm:cxn modelId="{AF403124-315D-4FC7-97B2-90B90322CF74}" type="presParOf" srcId="{747E7CD5-0593-4FDA-8265-1CBF0E88DE90}" destId="{FB6198E4-D46C-43CB-BCDD-F5FD73C8CF10}" srcOrd="1" destOrd="0" presId="urn:microsoft.com/office/officeart/2008/layout/HorizontalMultiLevelHierarchy"/>
    <dgm:cxn modelId="{DB81E52B-14EA-4FC2-BE5F-693475342C73}" type="presParOf" srcId="{FB6198E4-D46C-43CB-BCDD-F5FD73C8CF10}" destId="{97044989-43D5-4B03-BB78-F0F5E3772893}" srcOrd="0" destOrd="0" presId="urn:microsoft.com/office/officeart/2008/layout/HorizontalMultiLevelHierarchy"/>
    <dgm:cxn modelId="{0636917D-C286-4BEE-9162-11B85BC37DAD}" type="presParOf" srcId="{FB6198E4-D46C-43CB-BCDD-F5FD73C8CF10}" destId="{0E5B5607-58FA-4B59-8794-E83A07B9F79D}" srcOrd="1" destOrd="0" presId="urn:microsoft.com/office/officeart/2008/layout/HorizontalMultiLevelHierarchy"/>
    <dgm:cxn modelId="{E885AD11-7A50-4FEB-9E34-64EC8BBDDA71}" type="presParOf" srcId="{747E7CD5-0593-4FDA-8265-1CBF0E88DE90}" destId="{B7EA75DF-F921-4305-81EC-940CC55E0EB8}" srcOrd="2" destOrd="0" presId="urn:microsoft.com/office/officeart/2008/layout/HorizontalMultiLevelHierarchy"/>
    <dgm:cxn modelId="{B545C708-130F-44F3-AC45-D8C7FA522F30}" type="presParOf" srcId="{B7EA75DF-F921-4305-81EC-940CC55E0EB8}" destId="{440D5473-E173-4873-A9B5-033496D3AC14}" srcOrd="0" destOrd="0" presId="urn:microsoft.com/office/officeart/2008/layout/HorizontalMultiLevelHierarchy"/>
    <dgm:cxn modelId="{DDFDF9D2-8C0F-4238-B8B7-367B07D583B4}" type="presParOf" srcId="{747E7CD5-0593-4FDA-8265-1CBF0E88DE90}" destId="{EE90BCB1-A573-4D61-A41D-B6597AE7B7EC}" srcOrd="3" destOrd="0" presId="urn:microsoft.com/office/officeart/2008/layout/HorizontalMultiLevelHierarchy"/>
    <dgm:cxn modelId="{4AEB8177-39B9-436C-AA72-39BB425AF3B9}" type="presParOf" srcId="{EE90BCB1-A573-4D61-A41D-B6597AE7B7EC}" destId="{FACC98E7-B4A2-496E-A17D-F1696460AF13}" srcOrd="0" destOrd="0" presId="urn:microsoft.com/office/officeart/2008/layout/HorizontalMultiLevelHierarchy"/>
    <dgm:cxn modelId="{E862211D-6092-4095-B1E5-D7CDACF419E6}" type="presParOf" srcId="{EE90BCB1-A573-4D61-A41D-B6597AE7B7EC}" destId="{210C9642-67E4-47BE-B09F-C1A8B36226AE}" srcOrd="1" destOrd="0" presId="urn:microsoft.com/office/officeart/2008/layout/HorizontalMultiLevelHierarchy"/>
    <dgm:cxn modelId="{19F1C515-773A-4BEE-A7FD-24B9BA206A91}" type="presParOf" srcId="{747E7CD5-0593-4FDA-8265-1CBF0E88DE90}" destId="{C3DA1155-964C-4FD1-9249-957A74BB391F}" srcOrd="4" destOrd="0" presId="urn:microsoft.com/office/officeart/2008/layout/HorizontalMultiLevelHierarchy"/>
    <dgm:cxn modelId="{6FDAD3B8-34B8-4550-9035-2C56DDFD9B01}" type="presParOf" srcId="{C3DA1155-964C-4FD1-9249-957A74BB391F}" destId="{ACE288F0-5108-49C9-B64B-122901657414}" srcOrd="0" destOrd="0" presId="urn:microsoft.com/office/officeart/2008/layout/HorizontalMultiLevelHierarchy"/>
    <dgm:cxn modelId="{A00F9964-1D3F-4575-A3EE-425F04821064}" type="presParOf" srcId="{747E7CD5-0593-4FDA-8265-1CBF0E88DE90}" destId="{B0972D57-0C37-468A-87C9-5C124AC61612}" srcOrd="5" destOrd="0" presId="urn:microsoft.com/office/officeart/2008/layout/HorizontalMultiLevelHierarchy"/>
    <dgm:cxn modelId="{B5149394-39DC-44C1-BA33-4C9249FAA2EA}" type="presParOf" srcId="{B0972D57-0C37-468A-87C9-5C124AC61612}" destId="{85F57B76-B59D-4C36-B777-A85CAAF8D15D}" srcOrd="0" destOrd="0" presId="urn:microsoft.com/office/officeart/2008/layout/HorizontalMultiLevelHierarchy"/>
    <dgm:cxn modelId="{0914A1DB-F9F0-4A56-8003-2D94ACDE74F1}" type="presParOf" srcId="{B0972D57-0C37-468A-87C9-5C124AC61612}" destId="{03BF6E94-6EC5-4EEF-A6E6-E961FC59840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A1155-964C-4FD1-9249-957A74BB391F}">
      <dsp:nvSpPr>
        <dsp:cNvPr id="0" name=""/>
        <dsp:cNvSpPr/>
      </dsp:nvSpPr>
      <dsp:spPr>
        <a:xfrm>
          <a:off x="5754794" y="5061081"/>
          <a:ext cx="403352" cy="656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656853"/>
              </a:lnTo>
              <a:lnTo>
                <a:pt x="403352" y="656853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37200" y="5370237"/>
        <a:ext cx="38540" cy="38540"/>
      </dsp:txXfrm>
    </dsp:sp>
    <dsp:sp modelId="{B7EA75DF-F921-4305-81EC-940CC55E0EB8}">
      <dsp:nvSpPr>
        <dsp:cNvPr id="0" name=""/>
        <dsp:cNvSpPr/>
      </dsp:nvSpPr>
      <dsp:spPr>
        <a:xfrm>
          <a:off x="5754794" y="5015361"/>
          <a:ext cx="4033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676" y="45720"/>
              </a:lnTo>
              <a:lnTo>
                <a:pt x="201676" y="49944"/>
              </a:lnTo>
              <a:lnTo>
                <a:pt x="403352" y="49944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46386" y="5050997"/>
        <a:ext cx="20168" cy="20168"/>
      </dsp:txXfrm>
    </dsp:sp>
    <dsp:sp modelId="{C4404B51-A915-486E-AE19-B4316F58A084}">
      <dsp:nvSpPr>
        <dsp:cNvPr id="0" name=""/>
        <dsp:cNvSpPr/>
      </dsp:nvSpPr>
      <dsp:spPr>
        <a:xfrm>
          <a:off x="5754794" y="4408452"/>
          <a:ext cx="403352" cy="652629"/>
        </a:xfrm>
        <a:custGeom>
          <a:avLst/>
          <a:gdLst/>
          <a:ahLst/>
          <a:cxnLst/>
          <a:rect l="0" t="0" r="0" b="0"/>
          <a:pathLst>
            <a:path>
              <a:moveTo>
                <a:pt x="0" y="652629"/>
              </a:moveTo>
              <a:lnTo>
                <a:pt x="201676" y="652629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37290" y="4715586"/>
        <a:ext cx="38360" cy="38360"/>
      </dsp:txXfrm>
    </dsp:sp>
    <dsp:sp modelId="{71EAAB70-1B84-4109-9DAC-0F677B57D340}">
      <dsp:nvSpPr>
        <dsp:cNvPr id="0" name=""/>
        <dsp:cNvSpPr/>
      </dsp:nvSpPr>
      <dsp:spPr>
        <a:xfrm>
          <a:off x="3347605" y="4041744"/>
          <a:ext cx="403352" cy="1019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1019337"/>
              </a:lnTo>
              <a:lnTo>
                <a:pt x="403352" y="1019337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21875" y="4524006"/>
        <a:ext cx="54811" cy="54811"/>
      </dsp:txXfrm>
    </dsp:sp>
    <dsp:sp modelId="{EE3BB325-7197-4540-8F18-ECC63DE55D5A}">
      <dsp:nvSpPr>
        <dsp:cNvPr id="0" name=""/>
        <dsp:cNvSpPr/>
      </dsp:nvSpPr>
      <dsp:spPr>
        <a:xfrm>
          <a:off x="5758545" y="3023612"/>
          <a:ext cx="403352" cy="70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703454"/>
              </a:lnTo>
              <a:lnTo>
                <a:pt x="403352" y="703454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39949" y="3355066"/>
        <a:ext cx="40544" cy="40544"/>
      </dsp:txXfrm>
    </dsp:sp>
    <dsp:sp modelId="{57DB5BC7-A7CB-4E2C-874F-E5258478C437}">
      <dsp:nvSpPr>
        <dsp:cNvPr id="0" name=""/>
        <dsp:cNvSpPr/>
      </dsp:nvSpPr>
      <dsp:spPr>
        <a:xfrm>
          <a:off x="5758545" y="2965376"/>
          <a:ext cx="4099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235"/>
              </a:moveTo>
              <a:lnTo>
                <a:pt x="204968" y="58235"/>
              </a:lnTo>
              <a:lnTo>
                <a:pt x="204968" y="45720"/>
              </a:lnTo>
              <a:lnTo>
                <a:pt x="409937" y="45720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53261" y="3000843"/>
        <a:ext cx="20506" cy="20506"/>
      </dsp:txXfrm>
    </dsp:sp>
    <dsp:sp modelId="{B684D13E-D8B2-489D-907C-CE37D470F821}">
      <dsp:nvSpPr>
        <dsp:cNvPr id="0" name=""/>
        <dsp:cNvSpPr/>
      </dsp:nvSpPr>
      <dsp:spPr>
        <a:xfrm>
          <a:off x="5758545" y="2351021"/>
          <a:ext cx="403352" cy="672590"/>
        </a:xfrm>
        <a:custGeom>
          <a:avLst/>
          <a:gdLst/>
          <a:ahLst/>
          <a:cxnLst/>
          <a:rect l="0" t="0" r="0" b="0"/>
          <a:pathLst>
            <a:path>
              <a:moveTo>
                <a:pt x="0" y="672590"/>
              </a:moveTo>
              <a:lnTo>
                <a:pt x="201676" y="672590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40615" y="2667710"/>
        <a:ext cx="39213" cy="39213"/>
      </dsp:txXfrm>
    </dsp:sp>
    <dsp:sp modelId="{DB88EBF6-010C-4C84-A5E2-0E09E95CAF22}">
      <dsp:nvSpPr>
        <dsp:cNvPr id="0" name=""/>
        <dsp:cNvSpPr/>
      </dsp:nvSpPr>
      <dsp:spPr>
        <a:xfrm>
          <a:off x="3347605" y="3023612"/>
          <a:ext cx="403352" cy="1018132"/>
        </a:xfrm>
        <a:custGeom>
          <a:avLst/>
          <a:gdLst/>
          <a:ahLst/>
          <a:cxnLst/>
          <a:rect l="0" t="0" r="0" b="0"/>
          <a:pathLst>
            <a:path>
              <a:moveTo>
                <a:pt x="0" y="1018132"/>
              </a:moveTo>
              <a:lnTo>
                <a:pt x="201676" y="1018132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21903" y="3505300"/>
        <a:ext cx="54755" cy="54755"/>
      </dsp:txXfrm>
    </dsp:sp>
    <dsp:sp modelId="{0B363474-FC0F-414F-A359-985BCBCA4877}">
      <dsp:nvSpPr>
        <dsp:cNvPr id="0" name=""/>
        <dsp:cNvSpPr/>
      </dsp:nvSpPr>
      <dsp:spPr>
        <a:xfrm>
          <a:off x="915166" y="2566340"/>
          <a:ext cx="403352" cy="1475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1475404"/>
              </a:lnTo>
              <a:lnTo>
                <a:pt x="403352" y="1475404"/>
              </a:lnTo>
            </a:path>
          </a:pathLst>
        </a:custGeom>
        <a:noFill/>
        <a:ln w="3810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78603" y="3265803"/>
        <a:ext cx="76477" cy="76477"/>
      </dsp:txXfrm>
    </dsp:sp>
    <dsp:sp modelId="{35B150FF-FDF6-4AD4-8A5A-DBA9619ADC20}">
      <dsp:nvSpPr>
        <dsp:cNvPr id="0" name=""/>
        <dsp:cNvSpPr/>
      </dsp:nvSpPr>
      <dsp:spPr>
        <a:xfrm>
          <a:off x="5758263" y="1536532"/>
          <a:ext cx="4033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3352" y="45720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49855" y="1572169"/>
        <a:ext cx="20167" cy="20167"/>
      </dsp:txXfrm>
    </dsp:sp>
    <dsp:sp modelId="{C39E7CDC-AA22-4E64-B64E-9AFBB8FD7684}">
      <dsp:nvSpPr>
        <dsp:cNvPr id="0" name=""/>
        <dsp:cNvSpPr/>
      </dsp:nvSpPr>
      <dsp:spPr>
        <a:xfrm>
          <a:off x="3348916" y="1090505"/>
          <a:ext cx="403352" cy="491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491747"/>
              </a:lnTo>
              <a:lnTo>
                <a:pt x="403352" y="491747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34692" y="1320478"/>
        <a:ext cx="31800" cy="31800"/>
      </dsp:txXfrm>
    </dsp:sp>
    <dsp:sp modelId="{F12DC6A5-7CC1-46E1-9686-FAEEFBA93AD9}">
      <dsp:nvSpPr>
        <dsp:cNvPr id="0" name=""/>
        <dsp:cNvSpPr/>
      </dsp:nvSpPr>
      <dsp:spPr>
        <a:xfrm>
          <a:off x="5758263" y="598179"/>
          <a:ext cx="403352" cy="340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676" y="0"/>
              </a:lnTo>
              <a:lnTo>
                <a:pt x="201676" y="340814"/>
              </a:lnTo>
              <a:lnTo>
                <a:pt x="403352" y="340814"/>
              </a:lnTo>
            </a:path>
          </a:pathLst>
        </a:custGeom>
        <a:noFill/>
        <a:ln w="38100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946738" y="755385"/>
        <a:ext cx="26403" cy="26403"/>
      </dsp:txXfrm>
    </dsp:sp>
    <dsp:sp modelId="{1D760740-FCF5-4287-BDAD-D384F65B43DE}">
      <dsp:nvSpPr>
        <dsp:cNvPr id="0" name=""/>
        <dsp:cNvSpPr/>
      </dsp:nvSpPr>
      <dsp:spPr>
        <a:xfrm>
          <a:off x="5758263" y="275811"/>
          <a:ext cx="403352" cy="322368"/>
        </a:xfrm>
        <a:custGeom>
          <a:avLst/>
          <a:gdLst/>
          <a:ahLst/>
          <a:cxnLst/>
          <a:rect l="0" t="0" r="0" b="0"/>
          <a:pathLst>
            <a:path>
              <a:moveTo>
                <a:pt x="0" y="322368"/>
              </a:moveTo>
              <a:lnTo>
                <a:pt x="201676" y="322368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47030" y="424086"/>
        <a:ext cx="25817" cy="25817"/>
      </dsp:txXfrm>
    </dsp:sp>
    <dsp:sp modelId="{F37871B3-036F-4797-B230-077E4A61CB4A}">
      <dsp:nvSpPr>
        <dsp:cNvPr id="0" name=""/>
        <dsp:cNvSpPr/>
      </dsp:nvSpPr>
      <dsp:spPr>
        <a:xfrm>
          <a:off x="3348916" y="598179"/>
          <a:ext cx="403352" cy="492325"/>
        </a:xfrm>
        <a:custGeom>
          <a:avLst/>
          <a:gdLst/>
          <a:ahLst/>
          <a:cxnLst/>
          <a:rect l="0" t="0" r="0" b="0"/>
          <a:pathLst>
            <a:path>
              <a:moveTo>
                <a:pt x="0" y="492325"/>
              </a:moveTo>
              <a:lnTo>
                <a:pt x="201676" y="492325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34680" y="828431"/>
        <a:ext cx="31822" cy="31822"/>
      </dsp:txXfrm>
    </dsp:sp>
    <dsp:sp modelId="{92B249AE-2DA3-42BF-8314-522E53D64751}">
      <dsp:nvSpPr>
        <dsp:cNvPr id="0" name=""/>
        <dsp:cNvSpPr/>
      </dsp:nvSpPr>
      <dsp:spPr>
        <a:xfrm>
          <a:off x="915166" y="1090505"/>
          <a:ext cx="403352" cy="1475834"/>
        </a:xfrm>
        <a:custGeom>
          <a:avLst/>
          <a:gdLst/>
          <a:ahLst/>
          <a:cxnLst/>
          <a:rect l="0" t="0" r="0" b="0"/>
          <a:pathLst>
            <a:path>
              <a:moveTo>
                <a:pt x="0" y="1475834"/>
              </a:moveTo>
              <a:lnTo>
                <a:pt x="201676" y="1475834"/>
              </a:lnTo>
              <a:lnTo>
                <a:pt x="201676" y="0"/>
              </a:lnTo>
              <a:lnTo>
                <a:pt x="403352" y="0"/>
              </a:lnTo>
            </a:path>
          </a:pathLst>
        </a:custGeom>
        <a:noFill/>
        <a:ln w="38100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78593" y="1790173"/>
        <a:ext cx="76498" cy="76498"/>
      </dsp:txXfrm>
    </dsp:sp>
    <dsp:sp modelId="{B515ABDA-FA0F-4DE1-81F6-84E6B334DB42}">
      <dsp:nvSpPr>
        <dsp:cNvPr id="0" name=""/>
        <dsp:cNvSpPr/>
      </dsp:nvSpPr>
      <dsp:spPr>
        <a:xfrm rot="16200000">
          <a:off x="-2092450" y="2112039"/>
          <a:ext cx="5106632" cy="908601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/>
            <a:t>GOVORUN Supercomputer and </a:t>
          </a:r>
          <a:r>
            <a:rPr lang="en-US" sz="2400" b="1" kern="1200" dirty="0" err="1" smtClean="0"/>
            <a:t>HybriLIT</a:t>
          </a:r>
          <a:endParaRPr lang="ru-RU" sz="2400" b="1" kern="1200" dirty="0"/>
        </a:p>
      </dsp:txBody>
      <dsp:txXfrm>
        <a:off x="-2092450" y="2112039"/>
        <a:ext cx="5106632" cy="908601"/>
      </dsp:txXfrm>
    </dsp:sp>
    <dsp:sp modelId="{AF0CF676-F190-4427-8791-9DE3C8DF0456}">
      <dsp:nvSpPr>
        <dsp:cNvPr id="0" name=""/>
        <dsp:cNvSpPr/>
      </dsp:nvSpPr>
      <dsp:spPr>
        <a:xfrm>
          <a:off x="1318518" y="717905"/>
          <a:ext cx="2030397" cy="745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/>
            <a:t>GPU</a:t>
          </a:r>
          <a:r>
            <a:rPr lang="ru-RU" sz="1800" b="1" kern="1200" dirty="0"/>
            <a:t> </a:t>
          </a:r>
          <a:r>
            <a:rPr lang="en-US" sz="1800" b="1" kern="1200" dirty="0" smtClean="0"/>
            <a:t>component</a:t>
          </a:r>
          <a:endParaRPr lang="ru-RU" sz="1800" b="1" kern="1200" dirty="0"/>
        </a:p>
      </dsp:txBody>
      <dsp:txXfrm>
        <a:off x="1318518" y="717905"/>
        <a:ext cx="2030397" cy="745200"/>
      </dsp:txXfrm>
    </dsp:sp>
    <dsp:sp modelId="{96F4F145-45E7-4D41-A1B6-437A369955B9}">
      <dsp:nvSpPr>
        <dsp:cNvPr id="0" name=""/>
        <dsp:cNvSpPr/>
      </dsp:nvSpPr>
      <dsp:spPr>
        <a:xfrm>
          <a:off x="3752268" y="291139"/>
          <a:ext cx="2005994" cy="6140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NVIDIA Volta</a:t>
          </a:r>
          <a:endParaRPr lang="ru-RU" sz="1800" b="1" kern="1200" dirty="0"/>
        </a:p>
      </dsp:txBody>
      <dsp:txXfrm>
        <a:off x="3752268" y="291139"/>
        <a:ext cx="2005994" cy="614080"/>
      </dsp:txXfrm>
    </dsp:sp>
    <dsp:sp modelId="{9B0E3C8B-26C2-4BF6-BC91-D09EC7275E14}">
      <dsp:nvSpPr>
        <dsp:cNvPr id="0" name=""/>
        <dsp:cNvSpPr/>
      </dsp:nvSpPr>
      <dsp:spPr>
        <a:xfrm>
          <a:off x="6161616" y="11854"/>
          <a:ext cx="3151455" cy="52791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Quantum chromodynamics</a:t>
          </a:r>
          <a:endParaRPr lang="ru-RU" sz="2000" b="1" kern="1200" dirty="0"/>
        </a:p>
      </dsp:txBody>
      <dsp:txXfrm>
        <a:off x="6161616" y="11854"/>
        <a:ext cx="3151455" cy="527912"/>
      </dsp:txXfrm>
    </dsp:sp>
    <dsp:sp modelId="{FD9AF7DF-8104-40C6-8589-F8C5E43A1B71}">
      <dsp:nvSpPr>
        <dsp:cNvPr id="0" name=""/>
        <dsp:cNvSpPr/>
      </dsp:nvSpPr>
      <dsp:spPr>
        <a:xfrm>
          <a:off x="6161616" y="693484"/>
          <a:ext cx="3151455" cy="49102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Deep Learning</a:t>
          </a:r>
          <a:endParaRPr lang="ru-RU" sz="2000" b="1" kern="1200" dirty="0"/>
        </a:p>
      </dsp:txBody>
      <dsp:txXfrm>
        <a:off x="6161616" y="693484"/>
        <a:ext cx="3151455" cy="491020"/>
      </dsp:txXfrm>
    </dsp:sp>
    <dsp:sp modelId="{35125D25-7E9B-4670-85DE-FCA4E830FB99}">
      <dsp:nvSpPr>
        <dsp:cNvPr id="0" name=""/>
        <dsp:cNvSpPr/>
      </dsp:nvSpPr>
      <dsp:spPr>
        <a:xfrm>
          <a:off x="3752268" y="1274635"/>
          <a:ext cx="2005994" cy="6152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NVIDIA K40, K80</a:t>
          </a:r>
          <a:endParaRPr lang="ru-RU" sz="1800" b="1" kern="1200" dirty="0"/>
        </a:p>
      </dsp:txBody>
      <dsp:txXfrm>
        <a:off x="3752268" y="1274635"/>
        <a:ext cx="2005994" cy="615235"/>
      </dsp:txXfrm>
    </dsp:sp>
    <dsp:sp modelId="{92BC39F7-0EA2-43CB-8F9A-505FF256FAD9}">
      <dsp:nvSpPr>
        <dsp:cNvPr id="0" name=""/>
        <dsp:cNvSpPr/>
      </dsp:nvSpPr>
      <dsp:spPr>
        <a:xfrm>
          <a:off x="6161616" y="1338221"/>
          <a:ext cx="3151455" cy="488063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Big Data Analysis</a:t>
          </a:r>
          <a:endParaRPr lang="ru-RU" sz="2000" b="1" kern="1200" dirty="0"/>
        </a:p>
      </dsp:txBody>
      <dsp:txXfrm>
        <a:off x="6161616" y="1338221"/>
        <a:ext cx="3151455" cy="488063"/>
      </dsp:txXfrm>
    </dsp:sp>
    <dsp:sp modelId="{3C2E72FD-3401-42C4-9097-5F22AFCAA7A1}">
      <dsp:nvSpPr>
        <dsp:cNvPr id="0" name=""/>
        <dsp:cNvSpPr/>
      </dsp:nvSpPr>
      <dsp:spPr>
        <a:xfrm>
          <a:off x="1318518" y="3668713"/>
          <a:ext cx="2029086" cy="7460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/>
            <a:t>CPU</a:t>
          </a:r>
          <a:r>
            <a:rPr lang="ru-RU" sz="1800" b="1" kern="1200" dirty="0"/>
            <a:t> </a:t>
          </a:r>
          <a:r>
            <a:rPr lang="en-US" sz="1800" b="1" kern="1200" dirty="0" smtClean="0"/>
            <a:t>component</a:t>
          </a:r>
          <a:endParaRPr lang="ru-RU" sz="1800" b="1" kern="1200" dirty="0"/>
        </a:p>
      </dsp:txBody>
      <dsp:txXfrm>
        <a:off x="1318518" y="3668713"/>
        <a:ext cx="2029086" cy="746061"/>
      </dsp:txXfrm>
    </dsp:sp>
    <dsp:sp modelId="{2F5D034C-797F-44B7-BAEC-46C1EFDA019B}">
      <dsp:nvSpPr>
        <dsp:cNvPr id="0" name=""/>
        <dsp:cNvSpPr/>
      </dsp:nvSpPr>
      <dsp:spPr>
        <a:xfrm>
          <a:off x="3750957" y="2714441"/>
          <a:ext cx="2007587" cy="618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Intel </a:t>
          </a:r>
          <a:r>
            <a:rPr lang="en-US" sz="1800" b="1" kern="1200" dirty="0" err="1"/>
            <a:t>Skylake</a:t>
          </a:r>
          <a:endParaRPr lang="ru-RU" sz="1800" b="1" kern="1200" dirty="0"/>
        </a:p>
      </dsp:txBody>
      <dsp:txXfrm>
        <a:off x="3750957" y="2714441"/>
        <a:ext cx="2007587" cy="618341"/>
      </dsp:txXfrm>
    </dsp:sp>
    <dsp:sp modelId="{70EC29D4-86FE-4E87-873C-CD0DDA394461}">
      <dsp:nvSpPr>
        <dsp:cNvPr id="0" name=""/>
        <dsp:cNvSpPr/>
      </dsp:nvSpPr>
      <dsp:spPr>
        <a:xfrm>
          <a:off x="6161898" y="2043587"/>
          <a:ext cx="3151455" cy="614867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Multicore and multi-thread computations</a:t>
          </a:r>
          <a:endParaRPr lang="ru-RU" sz="2000" b="1" kern="1200" dirty="0"/>
        </a:p>
      </dsp:txBody>
      <dsp:txXfrm>
        <a:off x="6161898" y="2043587"/>
        <a:ext cx="3151455" cy="614867"/>
      </dsp:txXfrm>
    </dsp:sp>
    <dsp:sp modelId="{F96D44B4-FCED-4E14-A0CD-26016C97D8E7}">
      <dsp:nvSpPr>
        <dsp:cNvPr id="0" name=""/>
        <dsp:cNvSpPr/>
      </dsp:nvSpPr>
      <dsp:spPr>
        <a:xfrm>
          <a:off x="6168483" y="2768792"/>
          <a:ext cx="3151455" cy="484607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err="1"/>
            <a:t>BigPanDA</a:t>
          </a:r>
          <a:r>
            <a:rPr lang="en-US" sz="2000" b="1" i="0" kern="1200" dirty="0"/>
            <a:t> &amp; </a:t>
          </a:r>
          <a:r>
            <a:rPr lang="en-US" sz="2000" b="1" kern="1200" dirty="0"/>
            <a:t>GRID</a:t>
          </a:r>
          <a:endParaRPr lang="ru-RU" sz="2000" b="1" kern="1200" dirty="0"/>
        </a:p>
      </dsp:txBody>
      <dsp:txXfrm>
        <a:off x="6168483" y="2768792"/>
        <a:ext cx="3151455" cy="484607"/>
      </dsp:txXfrm>
    </dsp:sp>
    <dsp:sp modelId="{964504EF-E693-42B5-858A-4C11ABD39666}">
      <dsp:nvSpPr>
        <dsp:cNvPr id="0" name=""/>
        <dsp:cNvSpPr/>
      </dsp:nvSpPr>
      <dsp:spPr>
        <a:xfrm>
          <a:off x="6161898" y="3450495"/>
          <a:ext cx="3151475" cy="55314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Clouds &amp; cloud services</a:t>
          </a:r>
          <a:endParaRPr lang="ru-RU" sz="2000" b="1" kern="1200" dirty="0"/>
        </a:p>
      </dsp:txBody>
      <dsp:txXfrm>
        <a:off x="6161898" y="3450495"/>
        <a:ext cx="3151475" cy="553140"/>
      </dsp:txXfrm>
    </dsp:sp>
    <dsp:sp modelId="{11E028AF-0480-4E12-B79E-1FA912A7C8E4}">
      <dsp:nvSpPr>
        <dsp:cNvPr id="0" name=""/>
        <dsp:cNvSpPr/>
      </dsp:nvSpPr>
      <dsp:spPr>
        <a:xfrm>
          <a:off x="3750957" y="4753116"/>
          <a:ext cx="2003836" cy="6159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Intel KNL</a:t>
          </a:r>
          <a:endParaRPr lang="ru-RU" sz="1800" b="1" kern="1200" dirty="0"/>
        </a:p>
      </dsp:txBody>
      <dsp:txXfrm>
        <a:off x="3750957" y="4753116"/>
        <a:ext cx="2003836" cy="615930"/>
      </dsp:txXfrm>
    </dsp:sp>
    <dsp:sp modelId="{97044989-43D5-4B03-BB78-F0F5E3772893}">
      <dsp:nvSpPr>
        <dsp:cNvPr id="0" name=""/>
        <dsp:cNvSpPr/>
      </dsp:nvSpPr>
      <dsp:spPr>
        <a:xfrm>
          <a:off x="6158147" y="4157353"/>
          <a:ext cx="3151455" cy="50219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Physical generators</a:t>
          </a:r>
          <a:endParaRPr lang="ru-RU" sz="2000" b="1" kern="1200" dirty="0"/>
        </a:p>
      </dsp:txBody>
      <dsp:txXfrm>
        <a:off x="6158147" y="4157353"/>
        <a:ext cx="3151455" cy="502198"/>
      </dsp:txXfrm>
    </dsp:sp>
    <dsp:sp modelId="{FACC98E7-B4A2-496E-A17D-F1696460AF13}">
      <dsp:nvSpPr>
        <dsp:cNvPr id="0" name=""/>
        <dsp:cNvSpPr/>
      </dsp:nvSpPr>
      <dsp:spPr>
        <a:xfrm>
          <a:off x="6158147" y="4813268"/>
          <a:ext cx="3151455" cy="504074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Monte-Carlo simulation</a:t>
          </a:r>
          <a:endParaRPr lang="ru-RU" sz="2000" b="1" kern="1200" dirty="0"/>
        </a:p>
      </dsp:txBody>
      <dsp:txXfrm>
        <a:off x="6158147" y="4813268"/>
        <a:ext cx="3151455" cy="504074"/>
      </dsp:txXfrm>
    </dsp:sp>
    <dsp:sp modelId="{85F57B76-B59D-4C36-B777-A85CAAF8D15D}">
      <dsp:nvSpPr>
        <dsp:cNvPr id="0" name=""/>
        <dsp:cNvSpPr/>
      </dsp:nvSpPr>
      <dsp:spPr>
        <a:xfrm>
          <a:off x="6158147" y="5471059"/>
          <a:ext cx="3151455" cy="49375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Track reconstruction</a:t>
          </a:r>
          <a:endParaRPr lang="ru-RU" sz="2000" b="1" i="0" kern="1200" dirty="0"/>
        </a:p>
      </dsp:txBody>
      <dsp:txXfrm>
        <a:off x="6158147" y="5471059"/>
        <a:ext cx="3151455" cy="493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8538" y="3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/>
          <a:lstStyle>
            <a:lvl1pPr algn="r">
              <a:defRPr sz="1200"/>
            </a:lvl1pPr>
          </a:lstStyle>
          <a:p>
            <a:fld id="{89862804-8D5A-4129-9A7A-36BED733D9E1}" type="datetimeFigureOut">
              <a:rPr lang="en-US" smtClean="0"/>
              <a:pPr/>
              <a:t>9/10/18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6680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8538" y="9446680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 anchor="b"/>
          <a:lstStyle>
            <a:lvl1pPr algn="r">
              <a:defRPr sz="1200"/>
            </a:lvl1pPr>
          </a:lstStyle>
          <a:p>
            <a:fld id="{939C73BF-6BFA-4292-805D-E11B6039BF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8" y="3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/>
          <a:lstStyle>
            <a:lvl1pPr algn="r">
              <a:defRPr sz="1200"/>
            </a:lvl1pPr>
          </a:lstStyle>
          <a:p>
            <a:fld id="{55388F6B-6831-4AC4-A9A8-43FFC69C4CE5}" type="datetimeFigureOut">
              <a:rPr lang="en-US" smtClean="0"/>
              <a:pPr/>
              <a:t>9/10/18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1" tIns="47866" rIns="95731" bIns="47866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24204"/>
            <a:ext cx="5449570" cy="4475559"/>
          </a:xfrm>
          <a:prstGeom prst="rect">
            <a:avLst/>
          </a:prstGeom>
        </p:spPr>
        <p:txBody>
          <a:bodyPr vert="horz" lIns="95731" tIns="47866" rIns="95731" bIns="4786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6680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8" y="9446680"/>
            <a:ext cx="2951849" cy="497285"/>
          </a:xfrm>
          <a:prstGeom prst="rect">
            <a:avLst/>
          </a:prstGeom>
        </p:spPr>
        <p:txBody>
          <a:bodyPr vert="horz" lIns="95731" tIns="47866" rIns="95731" bIns="47866" rtlCol="0" anchor="b"/>
          <a:lstStyle>
            <a:lvl1pPr algn="r">
              <a:defRPr sz="1200"/>
            </a:lvl1pPr>
          </a:lstStyle>
          <a:p>
            <a:fld id="{3BEDFF65-59DE-46A6-BFC0-0AF492C56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9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177" indent="-2885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4117" indent="-23082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5764" indent="-23082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7412" indent="-23082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9058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0705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2351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3998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533A14-D7E7-4CCA-921A-7674C6858F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8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A935-7217-4DD3-B36B-AC5AD038CB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1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Example using of HLIT-VDI service.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Modelling and simulation of the magnetic field distribution for design and production of the superconducting magnet SC200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COMSOL </a:t>
            </a:r>
            <a:r>
              <a:rPr lang="en-US" dirty="0" err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Multiphysics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E2E48-95B6-4AFF-B66B-C1C3F1BCC9A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177" indent="-2885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4117" indent="-23082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5764" indent="-23082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7412" indent="-23082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39058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0705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2351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3998" indent="-2308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533A14-D7E7-4CCA-921A-7674C6858F4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7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9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30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1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2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0" r:id="rId12"/>
    <p:sldLayoutId id="2147483771" r:id="rId13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MONGOLIA\FON_dow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514"/>
            <a:ext cx="12192000" cy="32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5"/>
          <p:cNvSpPr>
            <a:spLocks noChangeArrowheads="1"/>
          </p:cNvSpPr>
          <p:nvPr/>
        </p:nvSpPr>
        <p:spPr bwMode="auto">
          <a:xfrm>
            <a:off x="119336" y="4653136"/>
            <a:ext cx="11953328" cy="21544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/>
              <a:t>Kirakosyan</a:t>
            </a:r>
            <a:r>
              <a:rPr lang="en-US" sz="2500" b="1" dirty="0" smtClean="0"/>
              <a:t> M., </a:t>
            </a:r>
            <a:r>
              <a:rPr lang="en-US" sz="2500" b="1" dirty="0" err="1" smtClean="0"/>
              <a:t>Podgainy</a:t>
            </a:r>
            <a:r>
              <a:rPr lang="en-US" sz="2500" b="1" dirty="0" smtClean="0"/>
              <a:t> </a:t>
            </a:r>
            <a:r>
              <a:rPr lang="en-US" sz="2500" b="1" dirty="0" smtClean="0"/>
              <a:t>D.</a:t>
            </a:r>
            <a:r>
              <a:rPr lang="ru-RU" sz="2500" b="1" dirty="0" smtClean="0"/>
              <a:t>, </a:t>
            </a:r>
            <a:r>
              <a:rPr lang="en-US" sz="2500" b="1" dirty="0" err="1" smtClean="0"/>
              <a:t>Streltsova</a:t>
            </a:r>
            <a:r>
              <a:rPr lang="en-US" sz="2500" b="1" dirty="0" smtClean="0"/>
              <a:t> O.</a:t>
            </a:r>
            <a:r>
              <a:rPr lang="ru-RU" sz="2500" b="1" dirty="0" smtClean="0"/>
              <a:t>, </a:t>
            </a:r>
            <a:r>
              <a:rPr lang="en-US" sz="2500" b="1" u="sng" dirty="0" err="1" smtClean="0"/>
              <a:t>Torosyan</a:t>
            </a:r>
            <a:r>
              <a:rPr lang="en-US" sz="2500" b="1" u="sng" dirty="0" smtClean="0"/>
              <a:t> Sh</a:t>
            </a:r>
            <a:r>
              <a:rPr lang="en-US" sz="2500" b="1" u="sng" dirty="0" smtClean="0"/>
              <a:t>.,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Vala</a:t>
            </a:r>
            <a:r>
              <a:rPr lang="en-US" sz="2500" b="1" dirty="0" smtClean="0"/>
              <a:t> M.</a:t>
            </a:r>
            <a:endParaRPr lang="ru-RU" sz="2500" b="1" dirty="0"/>
          </a:p>
          <a:p>
            <a:pPr algn="ctr"/>
            <a:endParaRPr lang="en-US" sz="900" b="1" u="sng" dirty="0"/>
          </a:p>
          <a:p>
            <a:pPr algn="ctr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Heterogeneous Computations team</a:t>
            </a:r>
            <a:endParaRPr lang="en-US" sz="2000" b="1" u="sng" dirty="0"/>
          </a:p>
          <a:p>
            <a:pPr algn="ctr"/>
            <a:r>
              <a:rPr lang="en-US" sz="2000" dirty="0" smtClean="0"/>
              <a:t>LIT JINR</a:t>
            </a:r>
            <a:endParaRPr lang="ru-RU" sz="2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3352" y="2348880"/>
            <a:ext cx="11665296" cy="12521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200" b="1" dirty="0" smtClean="0">
                <a:solidFill>
                  <a:srgbClr val="C00000"/>
                </a:solidFill>
              </a:rPr>
              <a:t>Information-software environment for the GOVORUN Supercomputer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6151" name="Picture 7" descr="G:\MONGOLIA\LIT_logo_rus_v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08720"/>
            <a:ext cx="1235437" cy="8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15" y="1027402"/>
            <a:ext cx="1649664" cy="6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G:\MONGOLIA\FON_dow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G:\MONGOLIA\FON_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HLIT-VDI </a:t>
            </a:r>
            <a:r>
              <a:rPr lang="mr-IN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–</a:t>
            </a: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 system of virtual desktop interfaces</a:t>
            </a:r>
            <a:endParaRPr lang="ru-RU" sz="33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14" y="890026"/>
            <a:ext cx="7135755" cy="2140399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7477"/>
          <a:stretch/>
        </p:blipFill>
        <p:spPr>
          <a:xfrm>
            <a:off x="460432" y="3341262"/>
            <a:ext cx="3347864" cy="2190071"/>
          </a:xfrm>
          <a:prstGeom prst="rect">
            <a:avLst/>
          </a:prstGeom>
        </p:spPr>
      </p:pic>
      <p:pic>
        <p:nvPicPr>
          <p:cNvPr id="38" name="plotgroup_pg2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"/>
          <a:stretch/>
        </p:blipFill>
        <p:spPr>
          <a:xfrm>
            <a:off x="8367496" y="3147229"/>
            <a:ext cx="3056154" cy="246249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384899" y="3305449"/>
            <a:ext cx="3044601" cy="3097934"/>
            <a:chOff x="4384899" y="3305449"/>
            <a:chExt cx="3044601" cy="3097934"/>
          </a:xfrm>
        </p:grpSpPr>
        <p:pic>
          <p:nvPicPr>
            <p:cNvPr id="39" name="mesh_mesh1_conv1.pn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899" y="3305449"/>
              <a:ext cx="2838575" cy="2190028"/>
            </a:xfrm>
            <a:prstGeom prst="rect">
              <a:avLst/>
            </a:prstGeom>
          </p:spPr>
        </p:pic>
        <p:pic>
          <p:nvPicPr>
            <p:cNvPr id="40" name="mesh_mesh1_swe5_dis1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912" y="4994111"/>
              <a:ext cx="2069588" cy="1409272"/>
            </a:xfrm>
            <a:prstGeom prst="rect">
              <a:avLst/>
            </a:prstGeom>
          </p:spPr>
        </p:pic>
        <p:sp>
          <p:nvSpPr>
            <p:cNvPr id="41" name="Стрелка вниз 40"/>
            <p:cNvSpPr/>
            <p:nvPr/>
          </p:nvSpPr>
          <p:spPr>
            <a:xfrm>
              <a:off x="6023992" y="4725144"/>
              <a:ext cx="375945" cy="648072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11548" y="5517232"/>
            <a:ext cx="3445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Superconducting magnet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SC200</a:t>
            </a:r>
            <a:r>
              <a:rPr lang="ru-RU" dirty="0" smtClean="0"/>
              <a:t> </a:t>
            </a:r>
            <a:r>
              <a:rPr lang="en-US" dirty="0" smtClean="0"/>
              <a:t>for medical researches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234146" y="5530006"/>
            <a:ext cx="332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Distribution of magnetic field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611055" y="635258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Computation grid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/>
          <a:stretch/>
        </p:blipFill>
        <p:spPr>
          <a:xfrm>
            <a:off x="335360" y="1196752"/>
            <a:ext cx="11305256" cy="548912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Cluster Automation system</a:t>
            </a:r>
            <a:endParaRPr lang="ru-RU" sz="4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MONGOLIA\FON_dow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514"/>
            <a:ext cx="12192000" cy="32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MONGOLIA\LIT_logo_rus_v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08720"/>
            <a:ext cx="1235437" cy="8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15" y="1027402"/>
            <a:ext cx="1649664" cy="611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11524" y="2420888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Questions?</a:t>
            </a:r>
            <a:endParaRPr lang="ru-RU" sz="500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5842" y="3755411"/>
            <a:ext cx="3467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“</a:t>
            </a:r>
            <a:r>
              <a:rPr lang="en-US" sz="2000" b="1" dirty="0" err="1" smtClean="0"/>
              <a:t>Govorun</a:t>
            </a:r>
            <a:r>
              <a:rPr lang="en-US" sz="2000" b="1" dirty="0" smtClean="0"/>
              <a:t>” Supercomputer</a:t>
            </a:r>
            <a:r>
              <a:rPr lang="ru-RU" sz="2000" dirty="0" smtClean="0"/>
              <a:t> –</a:t>
            </a:r>
            <a:r>
              <a:rPr lang="en-US" sz="2000" dirty="0" smtClean="0"/>
              <a:t>revolutionary HPC solution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1463446"/>
            <a:ext cx="1165225" cy="77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1528" y="185275"/>
            <a:ext cx="1562006" cy="107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163" y="2493832"/>
            <a:ext cx="1328737" cy="6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127448" y="734485"/>
            <a:ext cx="4104456" cy="5718851"/>
            <a:chOff x="1127448" y="734485"/>
            <a:chExt cx="4104456" cy="571885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" b="6687"/>
            <a:stretch/>
          </p:blipFill>
          <p:spPr bwMode="auto">
            <a:xfrm>
              <a:off x="1127448" y="734485"/>
              <a:ext cx="4104456" cy="5718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" t="-186" r="51740" b="50186"/>
            <a:stretch/>
          </p:blipFill>
          <p:spPr bwMode="auto">
            <a:xfrm>
              <a:off x="2279576" y="5700180"/>
              <a:ext cx="2807032" cy="715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666749" y="734485"/>
            <a:ext cx="2379921" cy="5718850"/>
            <a:chOff x="6086770" y="616101"/>
            <a:chExt cx="2379921" cy="571885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74"/>
            <a:stretch/>
          </p:blipFill>
          <p:spPr bwMode="auto">
            <a:xfrm>
              <a:off x="6086770" y="616101"/>
              <a:ext cx="2379921" cy="5718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29" r="10337" b="50000"/>
            <a:stretch/>
          </p:blipFill>
          <p:spPr bwMode="auto">
            <a:xfrm>
              <a:off x="7176121" y="5552239"/>
              <a:ext cx="1180731" cy="715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20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4" y="1115430"/>
            <a:ext cx="400662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349958"/>
            <a:ext cx="2462845" cy="3519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Admin\Desktop\2018.02.26 ЛИТ\2018.02.26 ЛИТ\IMG_15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039597"/>
            <a:ext cx="4032448" cy="263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202450"/>
            <a:ext cx="1074883" cy="86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GOVORUN Supercomputer. GPU component. </a:t>
            </a:r>
            <a:endParaRPr lang="ru-RU" sz="33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90" y="2567594"/>
            <a:ext cx="3440198" cy="3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26" y="1268806"/>
            <a:ext cx="1923762" cy="7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78" y="2151264"/>
            <a:ext cx="2803022" cy="430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1" y="872202"/>
            <a:ext cx="4025173" cy="430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5" y="5693526"/>
            <a:ext cx="1140295" cy="7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83" y="5635115"/>
            <a:ext cx="1866692" cy="8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8"/>
          <a:stretch/>
        </p:blipFill>
        <p:spPr bwMode="auto">
          <a:xfrm>
            <a:off x="7622186" y="4518929"/>
            <a:ext cx="3696402" cy="210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50" y="1055463"/>
            <a:ext cx="2998984" cy="143853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GOVORUN Supercomputer. CPU component</a:t>
            </a:r>
            <a:endParaRPr lang="ru-RU" sz="33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61" y="2697530"/>
            <a:ext cx="3597975" cy="1979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8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G:\MONGOLIA\FON_dow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G:\MONGOLIA\FON_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51384" y="1721496"/>
            <a:ext cx="4255641" cy="867103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Training and testing polygon “</a:t>
            </a:r>
            <a:r>
              <a:rPr lang="en-US" sz="2400" b="1" dirty="0" err="1" smtClean="0">
                <a:solidFill>
                  <a:prstClr val="white"/>
                </a:solidFill>
              </a:rPr>
              <a:t>HybriLIT</a:t>
            </a:r>
            <a:r>
              <a:rPr lang="en-US" sz="2400" b="1" dirty="0" smtClean="0">
                <a:solidFill>
                  <a:prstClr val="white"/>
                </a:solidFill>
              </a:rPr>
              <a:t>”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2506121" y="2672379"/>
            <a:ext cx="346169" cy="323301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8956" y="836712"/>
            <a:ext cx="415698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Unified software and </a:t>
            </a:r>
            <a:r>
              <a:rPr lang="en-US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environment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77872" y="1728489"/>
            <a:ext cx="4601938" cy="3830020"/>
            <a:chOff x="117687" y="2326532"/>
            <a:chExt cx="4601938" cy="38300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27931" y="2326532"/>
              <a:ext cx="4255641" cy="867103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</a:rPr>
                <a:t>“</a:t>
              </a:r>
              <a:r>
                <a:rPr lang="en-US" sz="2400" b="1" dirty="0" err="1" smtClean="0">
                  <a:solidFill>
                    <a:prstClr val="white"/>
                  </a:solidFill>
                </a:rPr>
                <a:t>Govorun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” Supercomputer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39497" y="5244004"/>
              <a:ext cx="4565058" cy="912548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GPU-component</a:t>
              </a:r>
              <a:endParaRPr lang="ru-RU" sz="2400" b="1" dirty="0">
                <a:solidFill>
                  <a:prstClr val="white"/>
                </a:solidFill>
              </a:endParaRP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GPU DGX-1 Volta</a:t>
              </a: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 (NVIDIA Tesla V100)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17687" y="3703795"/>
              <a:ext cx="4601938" cy="616677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CPU-component</a:t>
              </a:r>
              <a:endParaRPr lang="ru-RU" sz="2400" b="1" dirty="0">
                <a:solidFill>
                  <a:prstClr val="white"/>
                </a:solidFill>
              </a:endParaRP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Intel</a:t>
              </a:r>
              <a:r>
                <a:rPr lang="ru-RU" sz="1600" b="1" dirty="0">
                  <a:solidFill>
                    <a:prstClr val="white"/>
                  </a:solidFill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</a:rPr>
                <a:t>Skylake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063" y="3719254"/>
              <a:ext cx="648262" cy="42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626" y="5270315"/>
              <a:ext cx="634681" cy="504382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23" name="Стрелка вниз 22"/>
            <p:cNvSpPr/>
            <p:nvPr/>
          </p:nvSpPr>
          <p:spPr>
            <a:xfrm>
              <a:off x="2371422" y="3307667"/>
              <a:ext cx="346169" cy="323301"/>
            </a:xfrm>
            <a:prstGeom prst="down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117687" y="4461555"/>
              <a:ext cx="4601938" cy="647322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</a:rPr>
                <a:t>CPU-component</a:t>
              </a:r>
              <a:endParaRPr lang="ru-RU" sz="2400" b="1" dirty="0">
                <a:solidFill>
                  <a:prstClr val="white"/>
                </a:solidFill>
              </a:endParaRP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Intel Xeon Phi (KNL)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833" y="4467030"/>
              <a:ext cx="606491" cy="40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4988470" y="3163879"/>
            <a:ext cx="1108637" cy="2409844"/>
            <a:chOff x="4515502" y="3312328"/>
            <a:chExt cx="1108637" cy="2409844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4521095" y="4092253"/>
              <a:ext cx="1019051" cy="5843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21 nodes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15502" y="3312328"/>
              <a:ext cx="1042400" cy="57902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40 nodes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549986" y="5157149"/>
              <a:ext cx="1074153" cy="56502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5 nodes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01702" y="3076820"/>
            <a:ext cx="3555003" cy="2868026"/>
            <a:chOff x="601819" y="3297278"/>
            <a:chExt cx="3555003" cy="286802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01819" y="3297278"/>
              <a:ext cx="3555003" cy="28680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813532" y="4390718"/>
              <a:ext cx="976554" cy="85171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prstClr val="white"/>
                  </a:solidFill>
                </a:rPr>
                <a:t>Nvidia</a:t>
              </a:r>
              <a:r>
                <a:rPr lang="en-US" sz="1600" b="1" dirty="0">
                  <a:solidFill>
                    <a:prstClr val="white"/>
                  </a:solidFill>
                </a:rPr>
                <a:t>  Tesla K20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1912481" y="4390718"/>
              <a:ext cx="976554" cy="85171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prstClr val="white"/>
                  </a:solidFill>
                </a:rPr>
                <a:t>Nvidia</a:t>
              </a:r>
              <a:r>
                <a:rPr lang="en-US" sz="1600" b="1" dirty="0">
                  <a:solidFill>
                    <a:prstClr val="white"/>
                  </a:solidFill>
                </a:rPr>
                <a:t>  Tesla K40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29949" y="4404424"/>
              <a:ext cx="976554" cy="85171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prstClr val="white"/>
                  </a:solidFill>
                </a:rPr>
                <a:t>Nvidia</a:t>
              </a:r>
              <a:r>
                <a:rPr lang="en-US" sz="1600" b="1" dirty="0">
                  <a:solidFill>
                    <a:prstClr val="white"/>
                  </a:solidFill>
                </a:rPr>
                <a:t>  Tesla K80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1229682" y="3401656"/>
              <a:ext cx="976554" cy="8517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Intel </a:t>
              </a: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Xeon  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501465" y="3407888"/>
              <a:ext cx="976554" cy="8517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Intel  </a:t>
              </a:r>
            </a:p>
            <a:p>
              <a:pPr algn="ctr"/>
              <a:r>
                <a:rPr lang="en-US" sz="1600" b="1" dirty="0">
                  <a:solidFill>
                    <a:prstClr val="white"/>
                  </a:solidFill>
                </a:rPr>
                <a:t>Xeon Phi</a:t>
              </a:r>
              <a:endParaRPr lang="ru-RU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867152" y="5418571"/>
              <a:ext cx="3024336" cy="5843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</a:rPr>
                <a:t>10 computation nodes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300" b="1" dirty="0" err="1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HybriLIT</a:t>
            </a: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 heterogeneous platform</a:t>
            </a:r>
            <a:endParaRPr lang="ru-RU" sz="33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637906" y="6227069"/>
            <a:ext cx="46053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Peak Performance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US" sz="3000" b="1" dirty="0" err="1" smtClean="0">
                <a:solidFill>
                  <a:schemeClr val="accent2">
                    <a:lumMod val="75000"/>
                  </a:schemeClr>
                </a:solidFill>
              </a:rPr>
              <a:t>PFlops</a:t>
            </a:r>
            <a:endParaRPr lang="ru-RU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737024" y="3814008"/>
            <a:ext cx="247118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dirty="0"/>
              <a:t>Volta</a:t>
            </a:r>
            <a:endParaRPr lang="en-US" sz="2000" dirty="0"/>
          </a:p>
          <a:p>
            <a:pPr lvl="0">
              <a:defRPr/>
            </a:pPr>
            <a:r>
              <a:rPr lang="en-US" sz="2000" dirty="0"/>
              <a:t>   205 000 CUDA </a:t>
            </a:r>
            <a:r>
              <a:rPr lang="en-US" sz="2000" dirty="0" smtClean="0"/>
              <a:t>cores</a:t>
            </a:r>
            <a:endParaRPr lang="ru-RU" sz="2000" dirty="0"/>
          </a:p>
          <a:p>
            <a:pPr lvl="0">
              <a:defRPr/>
            </a:pPr>
            <a:r>
              <a:rPr lang="en-US" sz="2000" dirty="0"/>
              <a:t>   26 000 Tensor</a:t>
            </a:r>
            <a:r>
              <a:rPr lang="ru-RU" sz="2000" dirty="0"/>
              <a:t> </a:t>
            </a:r>
            <a:r>
              <a:rPr lang="en-US" sz="2000" dirty="0" smtClean="0"/>
              <a:t>cores</a:t>
            </a:r>
            <a:endParaRPr lang="ru-RU" sz="2000" dirty="0"/>
          </a:p>
          <a:p>
            <a:pPr>
              <a:defRPr/>
            </a:pPr>
            <a:r>
              <a:rPr lang="en-US" sz="2000" b="1" dirty="0"/>
              <a:t>K40, K80</a:t>
            </a:r>
          </a:p>
          <a:p>
            <a:pPr>
              <a:defRPr/>
            </a:pPr>
            <a:r>
              <a:rPr lang="en-US" sz="2000" b="1" dirty="0"/>
              <a:t>   </a:t>
            </a:r>
            <a:r>
              <a:rPr lang="en-US" sz="2000" dirty="0"/>
              <a:t>78 000 CUDA </a:t>
            </a:r>
            <a:r>
              <a:rPr lang="en-US" sz="2000" dirty="0" smtClean="0"/>
              <a:t>cores</a:t>
            </a:r>
            <a:endParaRPr lang="ru-RU" sz="2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0344472" y="2444032"/>
            <a:ext cx="14921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dirty="0" err="1"/>
              <a:t>Skylake</a:t>
            </a:r>
            <a:endParaRPr lang="en-US" sz="2000" b="1" dirty="0"/>
          </a:p>
          <a:p>
            <a:pPr lvl="0">
              <a:defRPr/>
            </a:pPr>
            <a:r>
              <a:rPr lang="en-US" sz="2000" b="1" dirty="0"/>
              <a:t>   </a:t>
            </a:r>
            <a:r>
              <a:rPr lang="en-US" sz="2000" dirty="0"/>
              <a:t>1440 </a:t>
            </a:r>
            <a:r>
              <a:rPr lang="en-US" sz="2000" dirty="0" smtClean="0"/>
              <a:t>cores</a:t>
            </a:r>
            <a:endParaRPr lang="ru-RU" sz="2000" dirty="0"/>
          </a:p>
          <a:p>
            <a:pPr>
              <a:defRPr/>
            </a:pPr>
            <a:r>
              <a:rPr lang="en-US" sz="2000" b="1" dirty="0"/>
              <a:t>KNL</a:t>
            </a:r>
          </a:p>
          <a:p>
            <a:pPr>
              <a:defRPr/>
            </a:pPr>
            <a:r>
              <a:rPr lang="en-US" sz="2000" b="1" dirty="0"/>
              <a:t>   </a:t>
            </a:r>
            <a:r>
              <a:rPr lang="en-US" sz="2000" dirty="0"/>
              <a:t>1512 </a:t>
            </a:r>
            <a:r>
              <a:rPr lang="en-US" sz="2000" dirty="0" smtClean="0"/>
              <a:t>cores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5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21945802"/>
              </p:ext>
            </p:extLst>
          </p:nvPr>
        </p:nvGraphicFramePr>
        <p:xfrm>
          <a:off x="1436031" y="764703"/>
          <a:ext cx="9319939" cy="5976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3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Heterogeneous computations in JINR</a:t>
            </a:r>
            <a:endParaRPr lang="ru-RU" sz="33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 descr="G:\MONGOLIA\FON_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G:\MONGOLIA\FON_dow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Соединительная линия уступом 82"/>
          <p:cNvCxnSpPr>
            <a:cxnSpLocks noChangeShapeType="1"/>
            <a:endCxn id="78" idx="1"/>
          </p:cNvCxnSpPr>
          <p:nvPr/>
        </p:nvCxnSpPr>
        <p:spPr bwMode="auto">
          <a:xfrm flipV="1">
            <a:off x="3630486" y="3086100"/>
            <a:ext cx="899645" cy="1390"/>
          </a:xfrm>
          <a:prstGeom prst="straightConnector1">
            <a:avLst/>
          </a:prstGeom>
          <a:noFill/>
          <a:ln w="28575">
            <a:solidFill>
              <a:srgbClr val="4BACC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Прямоугольник 59"/>
          <p:cNvSpPr/>
          <p:nvPr/>
        </p:nvSpPr>
        <p:spPr bwMode="auto">
          <a:xfrm>
            <a:off x="4348164" y="3578225"/>
            <a:ext cx="6356347" cy="3246438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ru-RU" sz="11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 </a:t>
            </a:r>
            <a:endParaRPr lang="en-US" altLang="ru-RU" sz="110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>
            <a:spLocks noChangeArrowheads="1"/>
          </p:cNvSpPr>
          <p:nvPr/>
        </p:nvSpPr>
        <p:spPr bwMode="auto">
          <a:xfrm>
            <a:off x="8319864" y="596901"/>
            <a:ext cx="2240186" cy="2832099"/>
          </a:xfrm>
          <a:prstGeom prst="roundRect">
            <a:avLst>
              <a:gd name="adj" fmla="val 10316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altLang="ru-RU" sz="1400" b="1" dirty="0">
                <a:solidFill>
                  <a:srgbClr val="C00000"/>
                </a:solidFill>
              </a:rPr>
              <a:t>Software for parallel computing</a:t>
            </a:r>
          </a:p>
          <a:p>
            <a:pPr>
              <a:lnSpc>
                <a:spcPts val="1500"/>
              </a:lnSpc>
            </a:pPr>
            <a:r>
              <a:rPr lang="en-US" altLang="ru-RU" sz="1400" b="1" dirty="0" err="1">
                <a:solidFill>
                  <a:srgbClr val="000000"/>
                </a:solidFill>
              </a:rPr>
              <a:t>OpenMPI</a:t>
            </a:r>
            <a:r>
              <a:rPr lang="en-US" altLang="ru-RU" sz="1400" b="1" dirty="0">
                <a:solidFill>
                  <a:srgbClr val="000000"/>
                </a:solidFill>
              </a:rPr>
              <a:t> </a:t>
            </a:r>
            <a:r>
              <a:rPr lang="en-US" altLang="ru-RU" sz="1400" dirty="0">
                <a:solidFill>
                  <a:srgbClr val="000000"/>
                </a:solidFill>
              </a:rPr>
              <a:t>1.8.8, 2.1.2;</a:t>
            </a:r>
          </a:p>
          <a:p>
            <a:pPr>
              <a:lnSpc>
                <a:spcPts val="1500"/>
              </a:lnSpc>
            </a:pPr>
            <a:r>
              <a:rPr lang="en-US" altLang="ru-RU" sz="1400" b="1" dirty="0">
                <a:solidFill>
                  <a:srgbClr val="000000"/>
                </a:solidFill>
              </a:rPr>
              <a:t>CUDA</a:t>
            </a:r>
            <a:r>
              <a:rPr lang="en-US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7</a:t>
            </a:r>
            <a:r>
              <a:rPr lang="en-US" altLang="ru-RU" sz="1400" dirty="0">
                <a:solidFill>
                  <a:srgbClr val="000000"/>
                </a:solidFill>
              </a:rPr>
              <a:t>.0, </a:t>
            </a:r>
            <a:r>
              <a:rPr lang="ru-RU" altLang="ru-RU" sz="1400" dirty="0">
                <a:solidFill>
                  <a:srgbClr val="000000"/>
                </a:solidFill>
              </a:rPr>
              <a:t>8.0, </a:t>
            </a:r>
            <a:r>
              <a:rPr lang="en-US" altLang="ru-RU" sz="1400" dirty="0">
                <a:solidFill>
                  <a:srgbClr val="000000"/>
                </a:solidFill>
              </a:rPr>
              <a:t>9.0</a:t>
            </a:r>
            <a:r>
              <a:rPr lang="ru-RU" altLang="ru-RU" sz="1400" dirty="0">
                <a:solidFill>
                  <a:srgbClr val="000000"/>
                </a:solidFill>
              </a:rPr>
              <a:t>, 9.1</a:t>
            </a:r>
            <a:r>
              <a:rPr lang="en-US" altLang="ru-RU" sz="1400" dirty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ts val="1500"/>
              </a:lnSpc>
            </a:pPr>
            <a:r>
              <a:rPr lang="en-US" altLang="ru-RU" sz="1400" b="1" dirty="0" err="1">
                <a:solidFill>
                  <a:srgbClr val="000000"/>
                </a:solidFill>
              </a:rPr>
              <a:t>OpenCV</a:t>
            </a:r>
            <a:r>
              <a:rPr lang="en-US" altLang="ru-RU" sz="1400" dirty="0">
                <a:solidFill>
                  <a:srgbClr val="000000"/>
                </a:solidFill>
              </a:rPr>
              <a:t> 2.4.9;</a:t>
            </a:r>
          </a:p>
          <a:p>
            <a:pPr>
              <a:lnSpc>
                <a:spcPts val="1500"/>
              </a:lnSpc>
            </a:pPr>
            <a:r>
              <a:rPr lang="sv-SE" altLang="ru-RU" sz="1400" b="1" dirty="0">
                <a:solidFill>
                  <a:srgbClr val="000000"/>
                </a:solidFill>
              </a:rPr>
              <a:t>GNU</a:t>
            </a:r>
            <a:r>
              <a:rPr lang="sv-SE" altLang="ru-RU" sz="1400" dirty="0">
                <a:solidFill>
                  <a:srgbClr val="000000"/>
                </a:solidFill>
              </a:rPr>
              <a:t> 4.8.5</a:t>
            </a:r>
            <a:r>
              <a:rPr lang="ru-RU" altLang="ru-RU" sz="1400" dirty="0">
                <a:solidFill>
                  <a:srgbClr val="000000"/>
                </a:solidFill>
              </a:rPr>
              <a:t>, 4.9.3, 6.2.0</a:t>
            </a:r>
            <a:r>
              <a:rPr lang="sv-SE" altLang="ru-RU" sz="1400" dirty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ts val="1500"/>
              </a:lnSpc>
            </a:pPr>
            <a:r>
              <a:rPr lang="en-US" altLang="ru-RU" sz="1400" b="1" dirty="0">
                <a:solidFill>
                  <a:srgbClr val="000000"/>
                </a:solidFill>
              </a:rPr>
              <a:t>Intel Parallel Studio </a:t>
            </a:r>
            <a:r>
              <a:rPr lang="en-US" altLang="ru-RU" sz="1400" dirty="0">
                <a:solidFill>
                  <a:srgbClr val="000000"/>
                </a:solidFill>
              </a:rPr>
              <a:t>2018;</a:t>
            </a:r>
            <a:endParaRPr lang="en-US" altLang="ru-RU" sz="1400" b="1" dirty="0">
              <a:solidFill>
                <a:srgbClr val="000000"/>
              </a:solidFill>
            </a:endParaRPr>
          </a:p>
          <a:p>
            <a:endParaRPr lang="ru-RU" altLang="ru-RU" sz="800" dirty="0">
              <a:solidFill>
                <a:srgbClr val="000000"/>
              </a:solidFill>
            </a:endParaRPr>
          </a:p>
          <a:p>
            <a:pPr algn="ctr">
              <a:lnSpc>
                <a:spcPts val="1300"/>
              </a:lnSpc>
            </a:pPr>
            <a:r>
              <a:rPr lang="en-US" altLang="ru-RU" sz="1400" b="1" dirty="0">
                <a:solidFill>
                  <a:srgbClr val="C00000"/>
                </a:solidFill>
              </a:rPr>
              <a:t>Licensed math. software</a:t>
            </a:r>
          </a:p>
          <a:p>
            <a:pPr algn="just">
              <a:lnSpc>
                <a:spcPts val="1700"/>
              </a:lnSpc>
            </a:pPr>
            <a:r>
              <a:rPr lang="en-US" altLang="ru-RU" sz="1600" b="1" dirty="0"/>
              <a:t>COMSOL 5</a:t>
            </a:r>
            <a:r>
              <a:rPr lang="ru-RU" altLang="ru-RU" sz="1600" b="1" dirty="0"/>
              <a:t>.3а</a:t>
            </a:r>
          </a:p>
          <a:p>
            <a:pPr algn="just">
              <a:lnSpc>
                <a:spcPts val="1700"/>
              </a:lnSpc>
            </a:pPr>
            <a:r>
              <a:rPr lang="en-US" altLang="ru-RU" sz="1600" b="1" dirty="0"/>
              <a:t>MATLAB R2017b</a:t>
            </a:r>
          </a:p>
          <a:p>
            <a:pPr algn="just">
              <a:lnSpc>
                <a:spcPts val="1700"/>
              </a:lnSpc>
            </a:pPr>
            <a:r>
              <a:rPr lang="en-US" altLang="ru-RU" sz="1600" b="1" dirty="0"/>
              <a:t>Mathematica 11.2</a:t>
            </a:r>
          </a:p>
          <a:p>
            <a:pPr algn="just">
              <a:lnSpc>
                <a:spcPts val="1700"/>
              </a:lnSpc>
            </a:pPr>
            <a:r>
              <a:rPr lang="en-US" altLang="ru-RU" sz="1600" b="1" dirty="0"/>
              <a:t>Maple 2017.3</a:t>
            </a:r>
          </a:p>
        </p:txBody>
      </p:sp>
      <p:cxnSp>
        <p:nvCxnSpPr>
          <p:cNvPr id="62" name="Соединительная линия уступом 61"/>
          <p:cNvCxnSpPr>
            <a:cxnSpLocks noChangeShapeType="1"/>
            <a:endCxn id="66" idx="1"/>
          </p:cNvCxnSpPr>
          <p:nvPr/>
        </p:nvCxnSpPr>
        <p:spPr bwMode="auto">
          <a:xfrm flipV="1">
            <a:off x="3638179" y="4035425"/>
            <a:ext cx="1085851" cy="3992"/>
          </a:xfrm>
          <a:prstGeom prst="straightConnector1">
            <a:avLst/>
          </a:prstGeom>
          <a:noFill/>
          <a:ln w="28575">
            <a:solidFill>
              <a:srgbClr val="F7964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Прямая со стрелкой 62"/>
          <p:cNvCxnSpPr>
            <a:cxnSpLocks noChangeShapeType="1"/>
            <a:endCxn id="68" idx="1"/>
          </p:cNvCxnSpPr>
          <p:nvPr/>
        </p:nvCxnSpPr>
        <p:spPr bwMode="auto">
          <a:xfrm>
            <a:off x="3641998" y="4871070"/>
            <a:ext cx="1085851" cy="1588"/>
          </a:xfrm>
          <a:prstGeom prst="straightConnector1">
            <a:avLst/>
          </a:prstGeom>
          <a:noFill/>
          <a:ln w="28575">
            <a:solidFill>
              <a:srgbClr val="F79646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Соединительная линия уступом 63"/>
          <p:cNvCxnSpPr>
            <a:cxnSpLocks noChangeShapeType="1"/>
            <a:endCxn id="67" idx="1"/>
          </p:cNvCxnSpPr>
          <p:nvPr/>
        </p:nvCxnSpPr>
        <p:spPr bwMode="auto">
          <a:xfrm flipV="1">
            <a:off x="3657600" y="4439816"/>
            <a:ext cx="4238600" cy="3596"/>
          </a:xfrm>
          <a:prstGeom prst="straightConnector1">
            <a:avLst/>
          </a:prstGeom>
          <a:noFill/>
          <a:ln w="28575">
            <a:solidFill>
              <a:srgbClr val="F7964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Прямая со стрелкой 64"/>
          <p:cNvCxnSpPr>
            <a:cxnSpLocks noChangeShapeType="1"/>
            <a:endCxn id="69" idx="1"/>
          </p:cNvCxnSpPr>
          <p:nvPr/>
        </p:nvCxnSpPr>
        <p:spPr bwMode="auto">
          <a:xfrm>
            <a:off x="3657600" y="6384032"/>
            <a:ext cx="2267946" cy="0"/>
          </a:xfrm>
          <a:prstGeom prst="straightConnector1">
            <a:avLst/>
          </a:prstGeom>
          <a:noFill/>
          <a:ln w="28575">
            <a:solidFill>
              <a:srgbClr val="F79646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Скругленный прямоугольник 65"/>
          <p:cNvSpPr>
            <a:spLocks noChangeArrowheads="1"/>
          </p:cNvSpPr>
          <p:nvPr/>
        </p:nvSpPr>
        <p:spPr bwMode="auto">
          <a:xfrm>
            <a:off x="4724030" y="3679825"/>
            <a:ext cx="2407071" cy="711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HybriLIT web-site</a:t>
            </a:r>
            <a:endParaRPr lang="ru-RU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http://hybrilit.jinr.ru/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7" name="Скругленный прямоугольник 66"/>
          <p:cNvSpPr>
            <a:spLocks noChangeArrowheads="1"/>
          </p:cNvSpPr>
          <p:nvPr/>
        </p:nvSpPr>
        <p:spPr bwMode="auto">
          <a:xfrm>
            <a:off x="7896200" y="4077072"/>
            <a:ext cx="2432050" cy="725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 err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GitLab</a:t>
            </a:r>
            <a:endParaRPr lang="ru-RU" altLang="ru-RU" sz="2000" b="1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https://gitlab-hybrilit.jinr.ru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>
            <a:spLocks noChangeArrowheads="1"/>
          </p:cNvSpPr>
          <p:nvPr/>
        </p:nvSpPr>
        <p:spPr bwMode="auto">
          <a:xfrm>
            <a:off x="4727848" y="4509121"/>
            <a:ext cx="2346374" cy="727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 err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Indico</a:t>
            </a:r>
            <a:endParaRPr lang="ru-RU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http://indico-hybrilit.jinr.ru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>
            <a:spLocks noChangeArrowheads="1"/>
          </p:cNvSpPr>
          <p:nvPr/>
        </p:nvSpPr>
        <p:spPr bwMode="auto">
          <a:xfrm>
            <a:off x="5925547" y="6021288"/>
            <a:ext cx="3870325" cy="725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HybriLIT user support</a:t>
            </a:r>
            <a:endParaRPr lang="ru-RU" altLang="ru-RU" sz="2000" b="1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https://pm.jinr.ru/projects/hybrilit-user-support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73" name="Соединительная линия уступом 72"/>
          <p:cNvCxnSpPr>
            <a:cxnSpLocks noChangeShapeType="1"/>
            <a:endCxn id="70" idx="1"/>
          </p:cNvCxnSpPr>
          <p:nvPr/>
        </p:nvCxnSpPr>
        <p:spPr bwMode="auto">
          <a:xfrm>
            <a:off x="3638178" y="5664364"/>
            <a:ext cx="1105892" cy="0"/>
          </a:xfrm>
          <a:prstGeom prst="straightConnector1">
            <a:avLst/>
          </a:prstGeom>
          <a:noFill/>
          <a:ln w="28575">
            <a:solidFill>
              <a:srgbClr val="F7964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" name="Скругленный прямоугольник 76"/>
          <p:cNvSpPr>
            <a:spLocks noChangeArrowheads="1"/>
          </p:cNvSpPr>
          <p:nvPr/>
        </p:nvSpPr>
        <p:spPr bwMode="auto">
          <a:xfrm>
            <a:off x="6844358" y="2876550"/>
            <a:ext cx="1411883" cy="552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en-US" altLang="ru-RU" sz="20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MODULES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80" name="Соединительная линия уступом 79"/>
          <p:cNvCxnSpPr>
            <a:cxnSpLocks noChangeShapeType="1"/>
            <a:endCxn id="77" idx="1"/>
          </p:cNvCxnSpPr>
          <p:nvPr/>
        </p:nvCxnSpPr>
        <p:spPr bwMode="auto">
          <a:xfrm>
            <a:off x="3657601" y="2845039"/>
            <a:ext cx="3186757" cy="30773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4BACC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Надпись 194"/>
          <p:cNvSpPr txBox="1"/>
          <p:nvPr/>
        </p:nvSpPr>
        <p:spPr>
          <a:xfrm>
            <a:off x="7464598" y="3569018"/>
            <a:ext cx="3239914" cy="37577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en-US" altLang="ru-RU" sz="2000" b="1" u="sng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User level</a:t>
            </a:r>
            <a:endParaRPr lang="en-US" altLang="ru-RU" sz="20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40" name="Соединительная линия уступом 39"/>
          <p:cNvCxnSpPr>
            <a:cxnSpLocks noChangeShapeType="1"/>
            <a:endCxn id="145" idx="1"/>
          </p:cNvCxnSpPr>
          <p:nvPr/>
        </p:nvCxnSpPr>
        <p:spPr bwMode="auto">
          <a:xfrm>
            <a:off x="3657600" y="5287526"/>
            <a:ext cx="4001630" cy="14093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7964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Соединительная линия уступом 79"/>
          <p:cNvCxnSpPr>
            <a:cxnSpLocks noChangeShapeType="1"/>
            <a:endCxn id="57" idx="1"/>
          </p:cNvCxnSpPr>
          <p:nvPr/>
        </p:nvCxnSpPr>
        <p:spPr bwMode="auto">
          <a:xfrm>
            <a:off x="3644900" y="2338400"/>
            <a:ext cx="866925" cy="0"/>
          </a:xfrm>
          <a:prstGeom prst="straightConnector1">
            <a:avLst/>
          </a:prstGeom>
          <a:noFill/>
          <a:ln w="28575">
            <a:solidFill>
              <a:srgbClr val="4BACC6"/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Скругленный прямоугольник 78"/>
          <p:cNvSpPr>
            <a:spLocks noChangeArrowheads="1"/>
          </p:cNvSpPr>
          <p:nvPr/>
        </p:nvSpPr>
        <p:spPr bwMode="auto">
          <a:xfrm>
            <a:off x="6700068" y="1366257"/>
            <a:ext cx="1186200" cy="5036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altLang="ru-RU" sz="20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EOS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ru-RU" altLang="ru-RU" sz="14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file</a:t>
            </a:r>
            <a:r>
              <a:rPr lang="ru-RU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system</a:t>
            </a:r>
            <a:r>
              <a:rPr lang="ru-RU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81" name="Прямая со стрелкой 80"/>
          <p:cNvCxnSpPr>
            <a:cxnSpLocks noChangeShapeType="1"/>
            <a:endCxn id="79" idx="1"/>
          </p:cNvCxnSpPr>
          <p:nvPr/>
        </p:nvCxnSpPr>
        <p:spPr bwMode="auto">
          <a:xfrm>
            <a:off x="6261775" y="1599884"/>
            <a:ext cx="438293" cy="18182"/>
          </a:xfrm>
          <a:prstGeom prst="straightConnector1">
            <a:avLst/>
          </a:prstGeom>
          <a:noFill/>
          <a:ln w="28575">
            <a:solidFill>
              <a:srgbClr val="4BACC6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Соединительная линия уступом 84"/>
          <p:cNvCxnSpPr>
            <a:cxnSpLocks noChangeShapeType="1"/>
            <a:endCxn id="86" idx="1"/>
          </p:cNvCxnSpPr>
          <p:nvPr/>
        </p:nvCxnSpPr>
        <p:spPr bwMode="auto">
          <a:xfrm>
            <a:off x="3644900" y="1830276"/>
            <a:ext cx="3243188" cy="6116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Скругленный прямоугольник 85"/>
          <p:cNvSpPr>
            <a:spLocks noChangeArrowheads="1"/>
          </p:cNvSpPr>
          <p:nvPr/>
        </p:nvSpPr>
        <p:spPr bwMode="auto">
          <a:xfrm>
            <a:off x="6888088" y="2132856"/>
            <a:ext cx="1287760" cy="61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64999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C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Haproxy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en-US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VDI server</a:t>
            </a:r>
            <a:r>
              <a:rPr lang="ru-RU" altLang="ru-RU" sz="14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>
            <a:spLocks noChangeArrowheads="1"/>
          </p:cNvSpPr>
          <p:nvPr/>
        </p:nvSpPr>
        <p:spPr bwMode="auto">
          <a:xfrm>
            <a:off x="4530130" y="2743200"/>
            <a:ext cx="2169378" cy="685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FreeIPA</a:t>
            </a:r>
            <a:endParaRPr lang="en-US" altLang="ru-RU" sz="11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13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en-US" altLang="ru-RU" sz="13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identity manager solution</a:t>
            </a:r>
            <a:r>
              <a:rPr lang="ru-RU" altLang="ru-RU" sz="13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en-US" altLang="ru-RU" sz="13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37910" name="Группа 129"/>
          <p:cNvGrpSpPr>
            <a:grpSpLocks/>
          </p:cNvGrpSpPr>
          <p:nvPr/>
        </p:nvGrpSpPr>
        <p:grpSpPr bwMode="auto">
          <a:xfrm>
            <a:off x="1686983" y="125408"/>
            <a:ext cx="9017528" cy="6559835"/>
            <a:chOff x="-10170" y="-65793"/>
            <a:chExt cx="9268218" cy="6867099"/>
          </a:xfrm>
        </p:grpSpPr>
        <p:pic>
          <p:nvPicPr>
            <p:cNvPr id="37911" name="Picture 4" descr="G:\MONGOLIA\FON_dow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10170" y="-65793"/>
              <a:ext cx="2000250" cy="6867099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912" name="Группа 130"/>
            <p:cNvGrpSpPr>
              <a:grpSpLocks/>
            </p:cNvGrpSpPr>
            <p:nvPr/>
          </p:nvGrpSpPr>
          <p:grpSpPr bwMode="auto">
            <a:xfrm>
              <a:off x="2005084" y="-65793"/>
              <a:ext cx="7252964" cy="3539759"/>
              <a:chOff x="2500384" y="-65793"/>
              <a:chExt cx="7252964" cy="3539759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3220291" y="-65793"/>
                <a:ext cx="6533056" cy="3539759"/>
              </a:xfrm>
              <a:prstGeom prst="rect">
                <a:avLst/>
              </a:prstGeom>
              <a:noFill/>
              <a:ln w="28575"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ru-RU" sz="1100" b="1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rPr>
                  <a:t> </a:t>
                </a:r>
                <a:endParaRPr lang="en-US" altLang="ru-RU" sz="110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49" name="Надпись 12"/>
              <p:cNvSpPr txBox="1"/>
              <p:nvPr/>
            </p:nvSpPr>
            <p:spPr>
              <a:xfrm>
                <a:off x="7237472" y="-59295"/>
                <a:ext cx="2515876" cy="40881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ru-RU" sz="2000" b="1" u="sng" dirty="0" smtClean="0">
                    <a:solidFill>
                      <a:srgbClr val="385623"/>
                    </a:solidFill>
                    <a:ea typeface="Calibri" pitchFamily="34" charset="0"/>
                    <a:cs typeface="Times New Roman" pitchFamily="18" charset="0"/>
                  </a:rPr>
                  <a:t>System level</a:t>
                </a:r>
                <a:endParaRPr lang="en-US" altLang="ru-RU" sz="2000" dirty="0">
                  <a:solidFill>
                    <a:srgbClr val="000000"/>
                  </a:solidFill>
                  <a:ea typeface="Calibri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37915" name="Группа 134"/>
              <p:cNvGrpSpPr>
                <a:grpSpLocks/>
              </p:cNvGrpSpPr>
              <p:nvPr/>
            </p:nvGrpSpPr>
            <p:grpSpPr bwMode="auto">
              <a:xfrm>
                <a:off x="2500384" y="-27869"/>
                <a:ext cx="4588611" cy="2588597"/>
                <a:chOff x="-42791" y="-132644"/>
                <a:chExt cx="4588611" cy="2588597"/>
              </a:xfrm>
            </p:grpSpPr>
            <p:cxnSp>
              <p:nvCxnSpPr>
                <p:cNvPr id="51" name="Соединительная линия уступом 50"/>
                <p:cNvCxnSpPr>
                  <a:cxnSpLocks noChangeShapeType="1"/>
                  <a:endCxn id="59" idx="1"/>
                </p:cNvCxnSpPr>
                <p:nvPr/>
              </p:nvCxnSpPr>
              <p:spPr bwMode="auto">
                <a:xfrm flipV="1">
                  <a:off x="-42791" y="1060511"/>
                  <a:ext cx="888119" cy="3704"/>
                </a:xfrm>
                <a:prstGeom prst="straightConnector1">
                  <a:avLst/>
                </a:prstGeom>
                <a:noFill/>
                <a:ln w="28575">
                  <a:solidFill>
                    <a:srgbClr val="4BACC6"/>
                  </a:solidFill>
                  <a:miter lim="800000"/>
                  <a:headEnd/>
                  <a:tailEnd type="triangle" w="med" len="med"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" name="Соединительная линия уступом 51"/>
                <p:cNvCxnSpPr>
                  <a:cxnSpLocks noChangeShapeType="1"/>
                  <a:stCxn id="59" idx="0"/>
                  <a:endCxn id="53" idx="1"/>
                </p:cNvCxnSpPr>
                <p:nvPr/>
              </p:nvCxnSpPr>
              <p:spPr bwMode="auto">
                <a:xfrm rot="5400000" flipH="1" flipV="1">
                  <a:off x="2107748" y="-184482"/>
                  <a:ext cx="221132" cy="954520"/>
                </a:xfrm>
                <a:prstGeom prst="bentConnector2">
                  <a:avLst/>
                </a:prstGeom>
                <a:noFill/>
                <a:ln w="28575">
                  <a:solidFill>
                    <a:srgbClr val="4BACC6"/>
                  </a:solidFill>
                  <a:miter lim="800000"/>
                  <a:headEnd/>
                  <a:tailEnd type="triangle" w="med" len="med"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" name="Скругленный прямоугольник 52"/>
                <p:cNvSpPr>
                  <a:spLocks noChangeArrowheads="1"/>
                </p:cNvSpPr>
                <p:nvPr/>
              </p:nvSpPr>
              <p:spPr bwMode="auto">
                <a:xfrm>
                  <a:off x="2695574" y="-132644"/>
                  <a:ext cx="1850246" cy="629711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EBDB"/>
                    </a:gs>
                    <a:gs pos="64999">
                      <a:srgbClr val="FFD0AA"/>
                    </a:gs>
                    <a:gs pos="100000">
                      <a:srgbClr val="FFBE86"/>
                    </a:gs>
                  </a:gsLst>
                  <a:lin ang="5400000" scaled="1"/>
                </a:gradFill>
                <a:ln w="9525">
                  <a:solidFill>
                    <a:srgbClr val="F6924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>
                    <a:lnSpc>
                      <a:spcPts val="1500"/>
                    </a:lnSpc>
                  </a:pPr>
                  <a:r>
                    <a:rPr lang="en-US" altLang="ru-RU" sz="20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SLURM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  <a:p>
                  <a:pPr algn="ctr">
                    <a:lnSpc>
                      <a:spcPts val="1500"/>
                    </a:lnSpc>
                  </a:pPr>
                  <a:r>
                    <a:rPr lang="en-US" altLang="ru-RU" sz="14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(workload manager)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4" name="Скругленный прямоугольник 53"/>
                <p:cNvSpPr>
                  <a:spLocks noChangeArrowheads="1"/>
                </p:cNvSpPr>
                <p:nvPr/>
              </p:nvSpPr>
              <p:spPr bwMode="auto">
                <a:xfrm>
                  <a:off x="3068136" y="554107"/>
                  <a:ext cx="1219177" cy="492545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EBDB"/>
                    </a:gs>
                    <a:gs pos="64999">
                      <a:srgbClr val="FFD0AA"/>
                    </a:gs>
                    <a:gs pos="100000">
                      <a:srgbClr val="FFBE86"/>
                    </a:gs>
                  </a:gsLst>
                  <a:lin ang="5400000" scaled="1"/>
                </a:gradFill>
                <a:ln w="9525">
                  <a:solidFill>
                    <a:srgbClr val="F6924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>
                    <a:lnSpc>
                      <a:spcPts val="1500"/>
                    </a:lnSpc>
                  </a:pPr>
                  <a:r>
                    <a:rPr lang="en-US" altLang="ru-RU" sz="20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NFS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  <a:p>
                  <a:pPr algn="ctr">
                    <a:lnSpc>
                      <a:spcPts val="1500"/>
                    </a:lnSpc>
                  </a:pPr>
                  <a:r>
                    <a:rPr lang="ru-RU" altLang="ru-RU" sz="14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(</a:t>
                  </a:r>
                  <a:r>
                    <a:rPr lang="ru-RU" altLang="ru-RU" sz="1400" b="1" dirty="0" err="1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file</a:t>
                  </a:r>
                  <a:r>
                    <a:rPr lang="ru-RU" altLang="ru-RU" sz="14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 </a:t>
                  </a:r>
                  <a:r>
                    <a:rPr lang="ru-RU" altLang="ru-RU" sz="1400" b="1" dirty="0" err="1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system</a:t>
                  </a:r>
                  <a:r>
                    <a:rPr lang="ru-RU" altLang="ru-RU" sz="14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6" name="Прямая со стрелкой 55"/>
                <p:cNvCxnSpPr>
                  <a:cxnSpLocks noChangeShapeType="1"/>
                  <a:endCxn id="54" idx="1"/>
                </p:cNvCxnSpPr>
                <p:nvPr/>
              </p:nvCxnSpPr>
              <p:spPr bwMode="auto">
                <a:xfrm flipV="1">
                  <a:off x="2636780" y="835501"/>
                  <a:ext cx="431356" cy="2032"/>
                </a:xfrm>
                <a:prstGeom prst="straightConnector1">
                  <a:avLst/>
                </a:prstGeom>
                <a:noFill/>
                <a:ln w="28575">
                  <a:solidFill>
                    <a:srgbClr val="4BACC6"/>
                  </a:solidFill>
                  <a:round/>
                  <a:headEnd/>
                  <a:tailEnd type="triangle" w="med" len="med"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7" name="Скругленный прямоугольник 56"/>
                <p:cNvSpPr>
                  <a:spLocks noChangeArrowheads="1"/>
                </p:cNvSpPr>
                <p:nvPr/>
              </p:nvSpPr>
              <p:spPr bwMode="auto">
                <a:xfrm>
                  <a:off x="845328" y="1836210"/>
                  <a:ext cx="2294305" cy="619743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EBDB"/>
                    </a:gs>
                    <a:gs pos="64999">
                      <a:srgbClr val="FFD0AA"/>
                    </a:gs>
                    <a:gs pos="100000">
                      <a:srgbClr val="FFBE86"/>
                    </a:gs>
                  </a:gsLst>
                  <a:lin ang="5400000" scaled="1"/>
                </a:gradFill>
                <a:ln w="9525">
                  <a:solidFill>
                    <a:srgbClr val="F6924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/>
                  <a:r>
                    <a:rPr lang="en-US" altLang="ru-RU" sz="2000" b="1" dirty="0" err="1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CernVM</a:t>
                  </a:r>
                  <a:r>
                    <a:rPr lang="en-US" altLang="ru-RU" sz="20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-FS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altLang="ru-RU" sz="13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(Virtual Software Appliance)</a:t>
                  </a:r>
                  <a:endParaRPr lang="en-US" altLang="ru-RU" sz="13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9" name="Скругленный прямоугольник 58"/>
                <p:cNvSpPr>
                  <a:spLocks noChangeArrowheads="1"/>
                </p:cNvSpPr>
                <p:nvPr/>
              </p:nvSpPr>
              <p:spPr bwMode="auto">
                <a:xfrm>
                  <a:off x="845328" y="529129"/>
                  <a:ext cx="1791452" cy="1075462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EBDB"/>
                    </a:gs>
                    <a:gs pos="64999">
                      <a:srgbClr val="FFD0AA"/>
                    </a:gs>
                    <a:gs pos="100000">
                      <a:srgbClr val="FFBE86"/>
                    </a:gs>
                  </a:gsLst>
                  <a:lin ang="5400000" scaled="1"/>
                </a:gradFill>
                <a:ln w="9525">
                  <a:solidFill>
                    <a:srgbClr val="F69240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>
                    <a:lnSpc>
                      <a:spcPts val="2100"/>
                    </a:lnSpc>
                  </a:pPr>
                  <a:r>
                    <a:rPr lang="en-US" altLang="ru-RU" sz="2200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Scientific</a:t>
                  </a:r>
                  <a:endParaRPr lang="ru-RU" altLang="ru-RU" sz="22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  <a:p>
                  <a:pPr algn="ctr">
                    <a:lnSpc>
                      <a:spcPts val="2100"/>
                    </a:lnSpc>
                  </a:pPr>
                  <a:r>
                    <a:rPr lang="en-US" altLang="ru-RU" sz="2200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Linux 7.4</a:t>
                  </a:r>
                  <a:r>
                    <a:rPr lang="en-US" altLang="ru-RU" sz="2000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 </a:t>
                  </a:r>
                </a:p>
                <a:p>
                  <a:pPr algn="ctr"/>
                  <a:r>
                    <a:rPr lang="en-US" altLang="ru-RU" sz="2000" b="1" dirty="0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 </a:t>
                  </a:r>
                  <a:r>
                    <a:rPr lang="en-US" altLang="ru-RU" sz="2000" b="1" dirty="0" err="1">
                      <a:solidFill>
                        <a:srgbClr val="000000"/>
                      </a:solidFill>
                      <a:ea typeface="Calibri" pitchFamily="34" charset="0"/>
                      <a:cs typeface="Times New Roman" pitchFamily="18" charset="0"/>
                    </a:rPr>
                    <a:t>xCAT</a:t>
                  </a:r>
                  <a:endParaRPr lang="en-US" altLang="ru-RU" sz="1100" dirty="0">
                    <a:solidFill>
                      <a:srgbClr val="000000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87" name="TextBox 86"/>
          <p:cNvSpPr txBox="1"/>
          <p:nvPr/>
        </p:nvSpPr>
        <p:spPr>
          <a:xfrm>
            <a:off x="1735725" y="2409232"/>
            <a:ext cx="1797050" cy="110799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ru-RU" sz="2200" b="1" i="1" dirty="0" smtClean="0">
                <a:solidFill>
                  <a:srgbClr val="17375E"/>
                </a:solidFill>
              </a:rPr>
              <a:t>Software </a:t>
            </a:r>
            <a:r>
              <a:rPr lang="en-US" altLang="ru-RU" sz="2200" b="1" i="1" dirty="0">
                <a:solidFill>
                  <a:srgbClr val="17375E"/>
                </a:solidFill>
              </a:rPr>
              <a:t>and Information Environment </a:t>
            </a:r>
            <a:endParaRPr lang="ru-RU" altLang="ru-RU" sz="2200" b="1" i="1" dirty="0">
              <a:solidFill>
                <a:srgbClr val="17375E"/>
              </a:solidFill>
            </a:endParaRPr>
          </a:p>
        </p:txBody>
      </p:sp>
      <p:sp>
        <p:nvSpPr>
          <p:cNvPr id="145" name="Скругленный прямоугольник 144"/>
          <p:cNvSpPr>
            <a:spLocks noChangeArrowheads="1"/>
          </p:cNvSpPr>
          <p:nvPr/>
        </p:nvSpPr>
        <p:spPr bwMode="auto">
          <a:xfrm>
            <a:off x="7659230" y="5123656"/>
            <a:ext cx="2791644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Monitoring (</a:t>
            </a:r>
            <a:r>
              <a:rPr lang="en-US" altLang="ru-RU" sz="2000" b="1" dirty="0" err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MobiLIT</a:t>
            </a:r>
            <a:r>
              <a:rPr lang="en-US" altLang="ru-RU" sz="20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http://hybrilit.jinr.ru/mobilit/</a:t>
            </a:r>
          </a:p>
        </p:txBody>
      </p:sp>
      <p:sp>
        <p:nvSpPr>
          <p:cNvPr id="70" name="Скругленный прямоугольник 69"/>
          <p:cNvSpPr>
            <a:spLocks noChangeArrowheads="1"/>
          </p:cNvSpPr>
          <p:nvPr/>
        </p:nvSpPr>
        <p:spPr bwMode="auto">
          <a:xfrm>
            <a:off x="4744070" y="5359564"/>
            <a:ext cx="243205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Monitoring: 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ru-RU" sz="1400" b="1" dirty="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https://stat-hlit.jinr.ru/</a:t>
            </a:r>
            <a:endParaRPr lang="en-US" altLang="ru-RU" sz="11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6050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8134" y="5529361"/>
            <a:ext cx="4680520" cy="69582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954860" y="5529361"/>
            <a:ext cx="4680520" cy="69582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1109" y="5638745"/>
            <a:ext cx="4608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5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GOVORUN supercomputer</a:t>
            </a:r>
            <a:endParaRPr lang="en-US" sz="25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2052" y="5638745"/>
            <a:ext cx="4608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5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2500" b="1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HybriLIT</a:t>
            </a:r>
            <a:r>
              <a:rPr lang="en-US" sz="25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platform</a:t>
            </a:r>
            <a:endParaRPr lang="en-US" sz="25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0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:\MONGOLIA\FON_dow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MONGOLIA\FON_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"/>
            <a:ext cx="12192000" cy="1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75" y="4700286"/>
            <a:ext cx="2752725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96" y="2224677"/>
            <a:ext cx="2009775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219500"/>
            <a:ext cx="2447925" cy="1800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9" y="3782143"/>
            <a:ext cx="2790825" cy="5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420812"/>
            <a:ext cx="2486025" cy="2085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36" y="1385775"/>
            <a:ext cx="2695575" cy="1114425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524000" y="96537"/>
            <a:ext cx="9144001" cy="5349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S</a:t>
            </a:r>
            <a:r>
              <a:rPr lang="en-US" sz="40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Arial" panose="020B0604020202020204" pitchFamily="34" charset="0"/>
              </a:rPr>
              <a:t>ervices</a:t>
            </a:r>
            <a:endParaRPr lang="ru-RU" sz="4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26636</TotalTime>
  <Words>328</Words>
  <Application>Microsoft Macintosh PowerPoint</Application>
  <PresentationFormat>Widescreen</PresentationFormat>
  <Paragraphs>116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Times New Roman</vt:lpstr>
      <vt:lpstr>Arial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АрхитектураG80</dc:title>
  <dc:creator>Igor</dc:creator>
  <cp:lastModifiedBy>Microsoft Office User</cp:lastModifiedBy>
  <cp:revision>1597</cp:revision>
  <cp:lastPrinted>2016-03-16T07:58:49Z</cp:lastPrinted>
  <dcterms:created xsi:type="dcterms:W3CDTF">2011-05-09T06:01:23Z</dcterms:created>
  <dcterms:modified xsi:type="dcterms:W3CDTF">2018-09-10T21:44:26Z</dcterms:modified>
</cp:coreProperties>
</file>