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6" r:id="rId2"/>
    <p:sldId id="266" r:id="rId3"/>
    <p:sldId id="293" r:id="rId4"/>
    <p:sldId id="288" r:id="rId5"/>
    <p:sldId id="290" r:id="rId6"/>
    <p:sldId id="258" r:id="rId7"/>
    <p:sldId id="291" r:id="rId8"/>
    <p:sldId id="292" r:id="rId9"/>
    <p:sldId id="259" r:id="rId10"/>
    <p:sldId id="289" r:id="rId11"/>
    <p:sldId id="287" r:id="rId12"/>
    <p:sldId id="274" r:id="rId13"/>
    <p:sldId id="280" r:id="rId14"/>
    <p:sldId id="285" r:id="rId15"/>
    <p:sldId id="284" r:id="rId16"/>
    <p:sldId id="286" r:id="rId17"/>
    <p:sldId id="263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28" autoAdjust="0"/>
  </p:normalViewPr>
  <p:slideViewPr>
    <p:cSldViewPr snapToGrid="0">
      <p:cViewPr varScale="1">
        <p:scale>
          <a:sx n="101" d="100"/>
          <a:sy n="101" d="100"/>
        </p:scale>
        <p:origin x="95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авид Попов" userId="c5f8335b85ed702f" providerId="LiveId" clId="{67B36769-23B3-4B55-BCE5-D3F683040533}"/>
    <pc:docChg chg="undo custSel addSld delSld modSld sldOrd">
      <pc:chgData name="Давид Попов" userId="c5f8335b85ed702f" providerId="LiveId" clId="{67B36769-23B3-4B55-BCE5-D3F683040533}" dt="2024-09-08T02:54:26.091" v="7310" actId="20577"/>
      <pc:docMkLst>
        <pc:docMk/>
      </pc:docMkLst>
      <pc:sldChg chg="addSp delSp modSp mod">
        <pc:chgData name="Давид Попов" userId="c5f8335b85ed702f" providerId="LiveId" clId="{67B36769-23B3-4B55-BCE5-D3F683040533}" dt="2024-09-07T08:19:11.702" v="432" actId="115"/>
        <pc:sldMkLst>
          <pc:docMk/>
          <pc:sldMk cId="3942966818" sldId="256"/>
        </pc:sldMkLst>
        <pc:spChg chg="mod">
          <ac:chgData name="Давид Попов" userId="c5f8335b85ed702f" providerId="LiveId" clId="{67B36769-23B3-4B55-BCE5-D3F683040533}" dt="2024-09-05T23:09:54.877" v="178" actId="1076"/>
          <ac:spMkLst>
            <pc:docMk/>
            <pc:sldMk cId="3942966818" sldId="256"/>
            <ac:spMk id="2" creationId="{B38F7A2C-15B5-41BA-8E11-810F566B39C6}"/>
          </ac:spMkLst>
        </pc:spChg>
        <pc:spChg chg="mod">
          <ac:chgData name="Давид Попов" userId="c5f8335b85ed702f" providerId="LiveId" clId="{67B36769-23B3-4B55-BCE5-D3F683040533}" dt="2024-09-07T08:19:11.702" v="432" actId="115"/>
          <ac:spMkLst>
            <pc:docMk/>
            <pc:sldMk cId="3942966818" sldId="256"/>
            <ac:spMk id="3" creationId="{2AF4C16B-FC17-49DC-9759-70874902D220}"/>
          </ac:spMkLst>
        </pc:spChg>
        <pc:picChg chg="add del mod">
          <ac:chgData name="Давид Попов" userId="c5f8335b85ed702f" providerId="LiveId" clId="{67B36769-23B3-4B55-BCE5-D3F683040533}" dt="2024-09-05T23:08:50.063" v="159" actId="478"/>
          <ac:picMkLst>
            <pc:docMk/>
            <pc:sldMk cId="3942966818" sldId="256"/>
            <ac:picMk id="4" creationId="{A875F206-F3B3-6200-11E6-EC9BEDF5AD9B}"/>
          </ac:picMkLst>
        </pc:picChg>
        <pc:picChg chg="add del mod">
          <ac:chgData name="Давид Попов" userId="c5f8335b85ed702f" providerId="LiveId" clId="{67B36769-23B3-4B55-BCE5-D3F683040533}" dt="2024-09-05T23:07:50.369" v="144" actId="478"/>
          <ac:picMkLst>
            <pc:docMk/>
            <pc:sldMk cId="3942966818" sldId="256"/>
            <ac:picMk id="1026" creationId="{D8432B04-860A-EA0B-B51F-A19A926F55EB}"/>
          </ac:picMkLst>
        </pc:picChg>
        <pc:picChg chg="add mod">
          <ac:chgData name="Давид Попов" userId="c5f8335b85ed702f" providerId="LiveId" clId="{67B36769-23B3-4B55-BCE5-D3F683040533}" dt="2024-09-05T23:09:51.659" v="177" actId="14100"/>
          <ac:picMkLst>
            <pc:docMk/>
            <pc:sldMk cId="3942966818" sldId="256"/>
            <ac:picMk id="1028" creationId="{2DFE4D1D-6481-41D3-228E-AE2E3B441150}"/>
          </ac:picMkLst>
        </pc:picChg>
      </pc:sldChg>
      <pc:sldChg chg="addSp delSp modSp mod">
        <pc:chgData name="Давид Попов" userId="c5f8335b85ed702f" providerId="LiveId" clId="{67B36769-23B3-4B55-BCE5-D3F683040533}" dt="2024-09-08T01:07:58.002" v="6819" actId="1076"/>
        <pc:sldMkLst>
          <pc:docMk/>
          <pc:sldMk cId="2505206103" sldId="258"/>
        </pc:sldMkLst>
        <pc:spChg chg="mod">
          <ac:chgData name="Давид Попов" userId="c5f8335b85ed702f" providerId="LiveId" clId="{67B36769-23B3-4B55-BCE5-D3F683040533}" dt="2024-09-08T01:07:58.002" v="6819" actId="1076"/>
          <ac:spMkLst>
            <pc:docMk/>
            <pc:sldMk cId="2505206103" sldId="258"/>
            <ac:spMk id="7" creationId="{00000000-0000-0000-0000-000000000000}"/>
          </ac:spMkLst>
        </pc:spChg>
        <pc:spChg chg="add del">
          <ac:chgData name="Давид Попов" userId="c5f8335b85ed702f" providerId="LiveId" clId="{67B36769-23B3-4B55-BCE5-D3F683040533}" dt="2024-09-08T01:05:23.374" v="6773" actId="478"/>
          <ac:spMkLst>
            <pc:docMk/>
            <pc:sldMk cId="2505206103" sldId="258"/>
            <ac:spMk id="8" creationId="{68A496A0-EC98-8193-6266-E0485A7E0971}"/>
          </ac:spMkLst>
        </pc:spChg>
        <pc:spChg chg="del">
          <ac:chgData name="Давид Попов" userId="c5f8335b85ed702f" providerId="LiveId" clId="{67B36769-23B3-4B55-BCE5-D3F683040533}" dt="2024-09-08T01:05:27.227" v="6775" actId="478"/>
          <ac:spMkLst>
            <pc:docMk/>
            <pc:sldMk cId="2505206103" sldId="258"/>
            <ac:spMk id="9" creationId="{7EACA64F-64DD-3A0E-FF9F-92C80B2BA080}"/>
          </ac:spMkLst>
        </pc:spChg>
        <pc:spChg chg="add del mod">
          <ac:chgData name="Давид Попов" userId="c5f8335b85ed702f" providerId="LiveId" clId="{67B36769-23B3-4B55-BCE5-D3F683040533}" dt="2024-09-08T01:07:48.601" v="6817" actId="478"/>
          <ac:spMkLst>
            <pc:docMk/>
            <pc:sldMk cId="2505206103" sldId="258"/>
            <ac:spMk id="10" creationId="{C620BA24-B898-EF3E-CF0E-13ACF49A3514}"/>
          </ac:spMkLst>
        </pc:spChg>
        <pc:picChg chg="add del mod">
          <ac:chgData name="Давид Попов" userId="c5f8335b85ed702f" providerId="LiveId" clId="{67B36769-23B3-4B55-BCE5-D3F683040533}" dt="2024-09-08T01:07:48.601" v="6817" actId="478"/>
          <ac:picMkLst>
            <pc:docMk/>
            <pc:sldMk cId="2505206103" sldId="258"/>
            <ac:picMk id="2" creationId="{3F107F57-7922-23A9-1CC4-CB21F5315B7B}"/>
          </ac:picMkLst>
        </pc:picChg>
        <pc:picChg chg="del">
          <ac:chgData name="Давид Попов" userId="c5f8335b85ed702f" providerId="LiveId" clId="{67B36769-23B3-4B55-BCE5-D3F683040533}" dt="2024-09-08T01:05:18.578" v="6772" actId="478"/>
          <ac:picMkLst>
            <pc:docMk/>
            <pc:sldMk cId="2505206103" sldId="258"/>
            <ac:picMk id="4" creationId="{00000000-0000-0000-0000-000000000000}"/>
          </ac:picMkLst>
        </pc:picChg>
        <pc:picChg chg="del mod">
          <ac:chgData name="Давид Попов" userId="c5f8335b85ed702f" providerId="LiveId" clId="{67B36769-23B3-4B55-BCE5-D3F683040533}" dt="2024-09-08T01:05:24.919" v="6774" actId="478"/>
          <ac:picMkLst>
            <pc:docMk/>
            <pc:sldMk cId="2505206103" sldId="258"/>
            <ac:picMk id="6" creationId="{6943D5DF-37D6-4510-40AB-D8195E3D416D}"/>
          </ac:picMkLst>
        </pc:picChg>
      </pc:sldChg>
      <pc:sldChg chg="addSp delSp modSp mod">
        <pc:chgData name="Давид Попов" userId="c5f8335b85ed702f" providerId="LiveId" clId="{67B36769-23B3-4B55-BCE5-D3F683040533}" dt="2024-09-08T01:04:54.863" v="6769" actId="1076"/>
        <pc:sldMkLst>
          <pc:docMk/>
          <pc:sldMk cId="90115795" sldId="259"/>
        </pc:sldMkLst>
        <pc:spChg chg="add del">
          <ac:chgData name="Давид Попов" userId="c5f8335b85ed702f" providerId="LiveId" clId="{67B36769-23B3-4B55-BCE5-D3F683040533}" dt="2024-09-08T00:58:49.142" v="6749" actId="478"/>
          <ac:spMkLst>
            <pc:docMk/>
            <pc:sldMk cId="90115795" sldId="259"/>
            <ac:spMk id="5" creationId="{00000000-0000-0000-0000-000000000000}"/>
          </ac:spMkLst>
        </pc:spChg>
        <pc:spChg chg="mod">
          <ac:chgData name="Давид Попов" userId="c5f8335b85ed702f" providerId="LiveId" clId="{67B36769-23B3-4B55-BCE5-D3F683040533}" dt="2024-09-08T01:04:51.145" v="6768" actId="1076"/>
          <ac:spMkLst>
            <pc:docMk/>
            <pc:sldMk cId="90115795" sldId="259"/>
            <ac:spMk id="7" creationId="{00000000-0000-0000-0000-000000000000}"/>
          </ac:spMkLst>
        </pc:spChg>
        <pc:spChg chg="mod">
          <ac:chgData name="Давид Попов" userId="c5f8335b85ed702f" providerId="LiveId" clId="{67B36769-23B3-4B55-BCE5-D3F683040533}" dt="2024-09-08T01:04:54.863" v="6769" actId="1076"/>
          <ac:spMkLst>
            <pc:docMk/>
            <pc:sldMk cId="90115795" sldId="259"/>
            <ac:spMk id="8" creationId="{00000000-0000-0000-0000-000000000000}"/>
          </ac:spMkLst>
        </pc:spChg>
        <pc:spChg chg="add del mod">
          <ac:chgData name="Давид Попов" userId="c5f8335b85ed702f" providerId="LiveId" clId="{67B36769-23B3-4B55-BCE5-D3F683040533}" dt="2024-09-08T00:59:34.651" v="6753" actId="478"/>
          <ac:spMkLst>
            <pc:docMk/>
            <pc:sldMk cId="90115795" sldId="259"/>
            <ac:spMk id="9" creationId="{37040D29-8363-EA79-5644-ABC55B550F2A}"/>
          </ac:spMkLst>
        </pc:spChg>
        <pc:spChg chg="mod">
          <ac:chgData name="Давид Попов" userId="c5f8335b85ed702f" providerId="LiveId" clId="{67B36769-23B3-4B55-BCE5-D3F683040533}" dt="2024-09-08T01:04:45.828" v="6765" actId="1076"/>
          <ac:spMkLst>
            <pc:docMk/>
            <pc:sldMk cId="90115795" sldId="259"/>
            <ac:spMk id="12" creationId="{00000000-0000-0000-0000-000000000000}"/>
          </ac:spMkLst>
        </pc:spChg>
        <pc:picChg chg="mod">
          <ac:chgData name="Давид Попов" userId="c5f8335b85ed702f" providerId="LiveId" clId="{67B36769-23B3-4B55-BCE5-D3F683040533}" dt="2024-09-08T01:04:48.697" v="6767" actId="1076"/>
          <ac:picMkLst>
            <pc:docMk/>
            <pc:sldMk cId="90115795" sldId="259"/>
            <ac:picMk id="2" creationId="{00000000-0000-0000-0000-000000000000}"/>
          </ac:picMkLst>
        </pc:picChg>
        <pc:picChg chg="mod">
          <ac:chgData name="Давид Попов" userId="c5f8335b85ed702f" providerId="LiveId" clId="{67B36769-23B3-4B55-BCE5-D3F683040533}" dt="2024-09-08T01:04:47.193" v="6766" actId="1076"/>
          <ac:picMkLst>
            <pc:docMk/>
            <pc:sldMk cId="90115795" sldId="259"/>
            <ac:picMk id="4" creationId="{00000000-0000-0000-0000-000000000000}"/>
          </ac:picMkLst>
        </pc:picChg>
        <pc:picChg chg="del">
          <ac:chgData name="Давид Попов" userId="c5f8335b85ed702f" providerId="LiveId" clId="{67B36769-23B3-4B55-BCE5-D3F683040533}" dt="2024-09-08T00:58:11.695" v="6734" actId="478"/>
          <ac:picMkLst>
            <pc:docMk/>
            <pc:sldMk cId="90115795" sldId="259"/>
            <ac:picMk id="6" creationId="{00000000-0000-0000-0000-000000000000}"/>
          </ac:picMkLst>
        </pc:picChg>
        <pc:picChg chg="add del mod">
          <ac:chgData name="Давид Попов" userId="c5f8335b85ed702f" providerId="LiveId" clId="{67B36769-23B3-4B55-BCE5-D3F683040533}" dt="2024-09-08T01:04:40.999" v="6763" actId="478"/>
          <ac:picMkLst>
            <pc:docMk/>
            <pc:sldMk cId="90115795" sldId="259"/>
            <ac:picMk id="10" creationId="{1CF59E87-8ED6-E586-0F4D-3883FBADA3B0}"/>
          </ac:picMkLst>
        </pc:picChg>
      </pc:sldChg>
      <pc:sldChg chg="modSp mod">
        <pc:chgData name="Давид Попов" userId="c5f8335b85ed702f" providerId="LiveId" clId="{67B36769-23B3-4B55-BCE5-D3F683040533}" dt="2024-09-05T23:15:54.101" v="254" actId="27636"/>
        <pc:sldMkLst>
          <pc:docMk/>
          <pc:sldMk cId="621691575" sldId="263"/>
        </pc:sldMkLst>
        <pc:spChg chg="mod">
          <ac:chgData name="Давид Попов" userId="c5f8335b85ed702f" providerId="LiveId" clId="{67B36769-23B3-4B55-BCE5-D3F683040533}" dt="2024-09-05T23:15:54.101" v="254" actId="27636"/>
          <ac:spMkLst>
            <pc:docMk/>
            <pc:sldMk cId="621691575" sldId="263"/>
            <ac:spMk id="3" creationId="{138C6783-5CF0-4DF6-BAA1-604A97610F9C}"/>
          </ac:spMkLst>
        </pc:spChg>
      </pc:sldChg>
      <pc:sldChg chg="addSp delSp modSp mod">
        <pc:chgData name="Давид Попов" userId="c5f8335b85ed702f" providerId="LiveId" clId="{67B36769-23B3-4B55-BCE5-D3F683040533}" dt="2024-09-08T01:12:31.297" v="7265" actId="1076"/>
        <pc:sldMkLst>
          <pc:docMk/>
          <pc:sldMk cId="490070622" sldId="266"/>
        </pc:sldMkLst>
        <pc:spChg chg="mod">
          <ac:chgData name="Давид Попов" userId="c5f8335b85ed702f" providerId="LiveId" clId="{67B36769-23B3-4B55-BCE5-D3F683040533}" dt="2024-09-08T01:08:52.954" v="6842" actId="1076"/>
          <ac:spMkLst>
            <pc:docMk/>
            <pc:sldMk cId="490070622" sldId="266"/>
            <ac:spMk id="2" creationId="{00000000-0000-0000-0000-000000000000}"/>
          </ac:spMkLst>
        </pc:spChg>
        <pc:spChg chg="add mod">
          <ac:chgData name="Давид Попов" userId="c5f8335b85ed702f" providerId="LiveId" clId="{67B36769-23B3-4B55-BCE5-D3F683040533}" dt="2024-09-08T01:12:27.633" v="7264" actId="1076"/>
          <ac:spMkLst>
            <pc:docMk/>
            <pc:sldMk cId="490070622" sldId="266"/>
            <ac:spMk id="3" creationId="{25CD3D99-B44E-4155-94EE-115F99DACF95}"/>
          </ac:spMkLst>
        </pc:spChg>
        <pc:spChg chg="mod">
          <ac:chgData name="Давид Попов" userId="c5f8335b85ed702f" providerId="LiveId" clId="{67B36769-23B3-4B55-BCE5-D3F683040533}" dt="2024-09-08T01:12:31.297" v="7265" actId="1076"/>
          <ac:spMkLst>
            <pc:docMk/>
            <pc:sldMk cId="490070622" sldId="266"/>
            <ac:spMk id="7" creationId="{00000000-0000-0000-0000-000000000000}"/>
          </ac:spMkLst>
        </pc:spChg>
        <pc:graphicFrameChg chg="del">
          <ac:chgData name="Давид Попов" userId="c5f8335b85ed702f" providerId="LiveId" clId="{67B36769-23B3-4B55-BCE5-D3F683040533}" dt="2024-09-08T01:06:55.844" v="6802" actId="478"/>
          <ac:graphicFrameMkLst>
            <pc:docMk/>
            <pc:sldMk cId="490070622" sldId="266"/>
            <ac:graphicFrameMk id="6" creationId="{00000000-0000-0000-0000-000000000000}"/>
          </ac:graphicFrameMkLst>
        </pc:graphicFrameChg>
        <pc:picChg chg="mod">
          <ac:chgData name="Давид Попов" userId="c5f8335b85ed702f" providerId="LiveId" clId="{67B36769-23B3-4B55-BCE5-D3F683040533}" dt="2024-09-08T01:08:45.562" v="6840" actId="1076"/>
          <ac:picMkLst>
            <pc:docMk/>
            <pc:sldMk cId="490070622" sldId="266"/>
            <ac:picMk id="11" creationId="{B829F01F-940D-60ED-2289-4A0ECA1ACA0E}"/>
          </ac:picMkLst>
        </pc:picChg>
      </pc:sldChg>
      <pc:sldChg chg="addSp delSp modSp add mod ord">
        <pc:chgData name="Давид Попов" userId="c5f8335b85ed702f" providerId="LiveId" clId="{67B36769-23B3-4B55-BCE5-D3F683040533}" dt="2024-09-08T01:06:17.159" v="6800" actId="20577"/>
        <pc:sldMkLst>
          <pc:docMk/>
          <pc:sldMk cId="387046805" sldId="288"/>
        </pc:sldMkLst>
        <pc:spChg chg="add del mod">
          <ac:chgData name="Давид Попов" userId="c5f8335b85ed702f" providerId="LiveId" clId="{67B36769-23B3-4B55-BCE5-D3F683040533}" dt="2024-09-07T14:28:29.200" v="433" actId="478"/>
          <ac:spMkLst>
            <pc:docMk/>
            <pc:sldMk cId="387046805" sldId="288"/>
            <ac:spMk id="2" creationId="{7CA9F711-EB32-CE6A-8B58-DC731CA5F643}"/>
          </ac:spMkLst>
        </pc:spChg>
        <pc:spChg chg="del">
          <ac:chgData name="Давид Попов" userId="c5f8335b85ed702f" providerId="LiveId" clId="{67B36769-23B3-4B55-BCE5-D3F683040533}" dt="2024-09-05T23:11:32.296" v="214" actId="478"/>
          <ac:spMkLst>
            <pc:docMk/>
            <pc:sldMk cId="387046805" sldId="288"/>
            <ac:spMk id="5" creationId="{00000000-0000-0000-0000-000000000000}"/>
          </ac:spMkLst>
        </pc:spChg>
        <pc:spChg chg="add del mod">
          <ac:chgData name="Давид Попов" userId="c5f8335b85ed702f" providerId="LiveId" clId="{67B36769-23B3-4B55-BCE5-D3F683040533}" dt="2024-09-07T14:38:22.600" v="606" actId="478"/>
          <ac:spMkLst>
            <pc:docMk/>
            <pc:sldMk cId="387046805" sldId="288"/>
            <ac:spMk id="5" creationId="{C83061D6-FBDF-76CF-A5A7-5406CC73226D}"/>
          </ac:spMkLst>
        </pc:spChg>
        <pc:spChg chg="add mod">
          <ac:chgData name="Давид Попов" userId="c5f8335b85ed702f" providerId="LiveId" clId="{67B36769-23B3-4B55-BCE5-D3F683040533}" dt="2024-09-07T18:39:09.819" v="866" actId="1076"/>
          <ac:spMkLst>
            <pc:docMk/>
            <pc:sldMk cId="387046805" sldId="288"/>
            <ac:spMk id="6" creationId="{4747FA07-89A3-43CA-01F2-3821127B2AB6}"/>
          </ac:spMkLst>
        </pc:spChg>
        <pc:spChg chg="del">
          <ac:chgData name="Давид Попов" userId="c5f8335b85ed702f" providerId="LiveId" clId="{67B36769-23B3-4B55-BCE5-D3F683040533}" dt="2024-09-05T23:11:31.138" v="213" actId="478"/>
          <ac:spMkLst>
            <pc:docMk/>
            <pc:sldMk cId="387046805" sldId="288"/>
            <ac:spMk id="7" creationId="{00000000-0000-0000-0000-000000000000}"/>
          </ac:spMkLst>
        </pc:spChg>
        <pc:spChg chg="add mod">
          <ac:chgData name="Давид Попов" userId="c5f8335b85ed702f" providerId="LiveId" clId="{67B36769-23B3-4B55-BCE5-D3F683040533}" dt="2024-09-07T18:41:47.508" v="958" actId="14100"/>
          <ac:spMkLst>
            <pc:docMk/>
            <pc:sldMk cId="387046805" sldId="288"/>
            <ac:spMk id="7" creationId="{94354EB3-8091-387F-F5DF-27CE8C41CB2D}"/>
          </ac:spMkLst>
        </pc:spChg>
        <pc:spChg chg="del">
          <ac:chgData name="Давид Попов" userId="c5f8335b85ed702f" providerId="LiveId" clId="{67B36769-23B3-4B55-BCE5-D3F683040533}" dt="2024-09-05T23:11:24.577" v="211" actId="478"/>
          <ac:spMkLst>
            <pc:docMk/>
            <pc:sldMk cId="387046805" sldId="288"/>
            <ac:spMk id="8" creationId="{68A496A0-EC98-8193-6266-E0485A7E0971}"/>
          </ac:spMkLst>
        </pc:spChg>
        <pc:spChg chg="del">
          <ac:chgData name="Давид Попов" userId="c5f8335b85ed702f" providerId="LiveId" clId="{67B36769-23B3-4B55-BCE5-D3F683040533}" dt="2024-09-05T23:11:26.937" v="212" actId="478"/>
          <ac:spMkLst>
            <pc:docMk/>
            <pc:sldMk cId="387046805" sldId="288"/>
            <ac:spMk id="9" creationId="{7EACA64F-64DD-3A0E-FF9F-92C80B2BA080}"/>
          </ac:spMkLst>
        </pc:spChg>
        <pc:spChg chg="add mod">
          <ac:chgData name="Давид Попов" userId="c5f8335b85ed702f" providerId="LiveId" clId="{67B36769-23B3-4B55-BCE5-D3F683040533}" dt="2024-09-07T18:42:05.796" v="963" actId="1076"/>
          <ac:spMkLst>
            <pc:docMk/>
            <pc:sldMk cId="387046805" sldId="288"/>
            <ac:spMk id="12" creationId="{816F1BAB-F2DA-1C90-7B6B-267CCE88740B}"/>
          </ac:spMkLst>
        </pc:spChg>
        <pc:spChg chg="add mod">
          <ac:chgData name="Давид Попов" userId="c5f8335b85ed702f" providerId="LiveId" clId="{67B36769-23B3-4B55-BCE5-D3F683040533}" dt="2024-09-07T18:41:52.874" v="960" actId="1076"/>
          <ac:spMkLst>
            <pc:docMk/>
            <pc:sldMk cId="387046805" sldId="288"/>
            <ac:spMk id="13" creationId="{C97DB0CF-990F-14FA-C893-B864D499A257}"/>
          </ac:spMkLst>
        </pc:spChg>
        <pc:spChg chg="add mod">
          <ac:chgData name="Давид Попов" userId="c5f8335b85ed702f" providerId="LiveId" clId="{67B36769-23B3-4B55-BCE5-D3F683040533}" dt="2024-09-08T01:06:17.159" v="6800" actId="20577"/>
          <ac:spMkLst>
            <pc:docMk/>
            <pc:sldMk cId="387046805" sldId="288"/>
            <ac:spMk id="14" creationId="{F25D3003-F89E-786F-BA85-1E8DA30C13AF}"/>
          </ac:spMkLst>
        </pc:spChg>
        <pc:picChg chg="add mod">
          <ac:chgData name="Давид Попов" userId="c5f8335b85ed702f" providerId="LiveId" clId="{67B36769-23B3-4B55-BCE5-D3F683040533}" dt="2024-09-08T01:05:50.627" v="6782" actId="1076"/>
          <ac:picMkLst>
            <pc:docMk/>
            <pc:sldMk cId="387046805" sldId="288"/>
            <ac:picMk id="2" creationId="{228564C6-4309-766E-0235-9D5A946C31F2}"/>
          </ac:picMkLst>
        </pc:picChg>
        <pc:picChg chg="del">
          <ac:chgData name="Давид Попов" userId="c5f8335b85ed702f" providerId="LiveId" clId="{67B36769-23B3-4B55-BCE5-D3F683040533}" dt="2024-09-05T23:11:20.485" v="210" actId="478"/>
          <ac:picMkLst>
            <pc:docMk/>
            <pc:sldMk cId="387046805" sldId="288"/>
            <ac:picMk id="4" creationId="{00000000-0000-0000-0000-000000000000}"/>
          </ac:picMkLst>
        </pc:picChg>
        <pc:picChg chg="add del mod">
          <ac:chgData name="Давид Попов" userId="c5f8335b85ed702f" providerId="LiveId" clId="{67B36769-23B3-4B55-BCE5-D3F683040533}" dt="2024-09-07T18:35:38.149" v="646" actId="478"/>
          <ac:picMkLst>
            <pc:docMk/>
            <pc:sldMk cId="387046805" sldId="288"/>
            <ac:picMk id="4" creationId="{092D59A5-F9DD-EE30-9C97-66D635137D74}"/>
          </ac:picMkLst>
        </pc:picChg>
        <pc:picChg chg="del">
          <ac:chgData name="Давид Попов" userId="c5f8335b85ed702f" providerId="LiveId" clId="{67B36769-23B3-4B55-BCE5-D3F683040533}" dt="2024-09-05T23:11:20.485" v="210" actId="478"/>
          <ac:picMkLst>
            <pc:docMk/>
            <pc:sldMk cId="387046805" sldId="288"/>
            <ac:picMk id="6" creationId="{6943D5DF-37D6-4510-40AB-D8195E3D416D}"/>
          </ac:picMkLst>
        </pc:picChg>
        <pc:picChg chg="add del mod">
          <ac:chgData name="Давид Попов" userId="c5f8335b85ed702f" providerId="LiveId" clId="{67B36769-23B3-4B55-BCE5-D3F683040533}" dt="2024-09-08T01:05:38.265" v="6779" actId="478"/>
          <ac:picMkLst>
            <pc:docMk/>
            <pc:sldMk cId="387046805" sldId="288"/>
            <ac:picMk id="9" creationId="{5D265B0C-3F07-E8A0-DD64-BD60A9600AD7}"/>
          </ac:picMkLst>
        </pc:picChg>
        <pc:picChg chg="add mod">
          <ac:chgData name="Давид Попов" userId="c5f8335b85ed702f" providerId="LiveId" clId="{67B36769-23B3-4B55-BCE5-D3F683040533}" dt="2024-09-07T18:41:55.751" v="961" actId="1076"/>
          <ac:picMkLst>
            <pc:docMk/>
            <pc:sldMk cId="387046805" sldId="288"/>
            <ac:picMk id="11" creationId="{5F57D4B8-D367-9648-6DA8-E7EAA3CC3A0D}"/>
          </ac:picMkLst>
        </pc:picChg>
      </pc:sldChg>
      <pc:sldChg chg="addSp delSp modSp add mod ord">
        <pc:chgData name="Давид Попов" userId="c5f8335b85ed702f" providerId="LiveId" clId="{67B36769-23B3-4B55-BCE5-D3F683040533}" dt="2024-09-08T02:54:26.091" v="7310" actId="20577"/>
        <pc:sldMkLst>
          <pc:docMk/>
          <pc:sldMk cId="3774426887" sldId="289"/>
        </pc:sldMkLst>
        <pc:spChg chg="add mod">
          <ac:chgData name="Давид Попов" userId="c5f8335b85ed702f" providerId="LiveId" clId="{67B36769-23B3-4B55-BCE5-D3F683040533}" dt="2024-09-08T00:21:00.738" v="4172" actId="1076"/>
          <ac:spMkLst>
            <pc:docMk/>
            <pc:sldMk cId="3774426887" sldId="289"/>
            <ac:spMk id="2" creationId="{6A4E4F87-753F-DE0B-E97A-17D047B06D06}"/>
          </ac:spMkLst>
        </pc:spChg>
        <pc:spChg chg="add mod">
          <ac:chgData name="Давид Попов" userId="c5f8335b85ed702f" providerId="LiveId" clId="{67B36769-23B3-4B55-BCE5-D3F683040533}" dt="2024-09-08T00:47:12.121" v="5903" actId="1076"/>
          <ac:spMkLst>
            <pc:docMk/>
            <pc:sldMk cId="3774426887" sldId="289"/>
            <ac:spMk id="4" creationId="{655E041B-3E54-663A-5B38-983471535F86}"/>
          </ac:spMkLst>
        </pc:spChg>
        <pc:spChg chg="add mod">
          <ac:chgData name="Давид Попов" userId="c5f8335b85ed702f" providerId="LiveId" clId="{67B36769-23B3-4B55-BCE5-D3F683040533}" dt="2024-09-08T00:47:24.616" v="5904" actId="1076"/>
          <ac:spMkLst>
            <pc:docMk/>
            <pc:sldMk cId="3774426887" sldId="289"/>
            <ac:spMk id="5" creationId="{89E2459A-9507-ACF7-EDCA-FE5F47E82AD7}"/>
          </ac:spMkLst>
        </pc:spChg>
        <pc:spChg chg="add mod">
          <ac:chgData name="Давид Попов" userId="c5f8335b85ed702f" providerId="LiveId" clId="{67B36769-23B3-4B55-BCE5-D3F683040533}" dt="2024-09-08T00:47:24.616" v="5904" actId="1076"/>
          <ac:spMkLst>
            <pc:docMk/>
            <pc:sldMk cId="3774426887" sldId="289"/>
            <ac:spMk id="6" creationId="{1FF5E32C-9EF0-8D14-BA89-9D27923F1E30}"/>
          </ac:spMkLst>
        </pc:spChg>
        <pc:spChg chg="add del mod">
          <ac:chgData name="Давид Попов" userId="c5f8335b85ed702f" providerId="LiveId" clId="{67B36769-23B3-4B55-BCE5-D3F683040533}" dt="2024-09-08T00:23:13.156" v="4223" actId="478"/>
          <ac:spMkLst>
            <pc:docMk/>
            <pc:sldMk cId="3774426887" sldId="289"/>
            <ac:spMk id="7" creationId="{42EC53A8-7B0B-4B8E-D4A9-93B8F5ECFAF8}"/>
          </ac:spMkLst>
        </pc:spChg>
        <pc:spChg chg="add del mod">
          <ac:chgData name="Давид Попов" userId="c5f8335b85ed702f" providerId="LiveId" clId="{67B36769-23B3-4B55-BCE5-D3F683040533}" dt="2024-09-08T00:32:20.737" v="4253"/>
          <ac:spMkLst>
            <pc:docMk/>
            <pc:sldMk cId="3774426887" sldId="289"/>
            <ac:spMk id="8" creationId="{5D9D6EF0-FA3E-3FD8-9538-791388EBC75E}"/>
          </ac:spMkLst>
        </pc:spChg>
        <pc:spChg chg="add mod">
          <ac:chgData name="Давид Попов" userId="c5f8335b85ed702f" providerId="LiveId" clId="{67B36769-23B3-4B55-BCE5-D3F683040533}" dt="2024-09-08T00:57:25.058" v="6733" actId="1076"/>
          <ac:spMkLst>
            <pc:docMk/>
            <pc:sldMk cId="3774426887" sldId="289"/>
            <ac:spMk id="9" creationId="{EB93108F-08EF-C641-20AC-F943A9542D34}"/>
          </ac:spMkLst>
        </pc:spChg>
        <pc:spChg chg="add mod">
          <ac:chgData name="Давид Попов" userId="c5f8335b85ed702f" providerId="LiveId" clId="{67B36769-23B3-4B55-BCE5-D3F683040533}" dt="2024-09-08T02:54:26.091" v="7310" actId="20577"/>
          <ac:spMkLst>
            <pc:docMk/>
            <pc:sldMk cId="3774426887" sldId="289"/>
            <ac:spMk id="10" creationId="{3D6DC40A-43AB-81DE-3934-90526C8CC3FA}"/>
          </ac:spMkLst>
        </pc:spChg>
        <pc:spChg chg="add mod">
          <ac:chgData name="Давид Попов" userId="c5f8335b85ed702f" providerId="LiveId" clId="{67B36769-23B3-4B55-BCE5-D3F683040533}" dt="2024-09-08T00:48:41.896" v="5961" actId="20577"/>
          <ac:spMkLst>
            <pc:docMk/>
            <pc:sldMk cId="3774426887" sldId="289"/>
            <ac:spMk id="11" creationId="{44DCF4FB-FB92-AB42-D411-99267AF298F2}"/>
          </ac:spMkLst>
        </pc:spChg>
        <pc:spChg chg="add mod">
          <ac:chgData name="Давид Попов" userId="c5f8335b85ed702f" providerId="LiveId" clId="{67B36769-23B3-4B55-BCE5-D3F683040533}" dt="2024-09-08T00:56:06.119" v="6731" actId="20577"/>
          <ac:spMkLst>
            <pc:docMk/>
            <pc:sldMk cId="3774426887" sldId="289"/>
            <ac:spMk id="12" creationId="{B69AA3F3-E529-5EB8-D329-E584AF1A1D36}"/>
          </ac:spMkLst>
        </pc:spChg>
      </pc:sldChg>
      <pc:sldChg chg="delSp modSp add del mod">
        <pc:chgData name="Давид Попов" userId="c5f8335b85ed702f" providerId="LiveId" clId="{67B36769-23B3-4B55-BCE5-D3F683040533}" dt="2024-09-05T23:35:35.291" v="267" actId="2696"/>
        <pc:sldMkLst>
          <pc:docMk/>
          <pc:sldMk cId="516286566" sldId="290"/>
        </pc:sldMkLst>
        <pc:spChg chg="del mod">
          <ac:chgData name="Давид Попов" userId="c5f8335b85ed702f" providerId="LiveId" clId="{67B36769-23B3-4B55-BCE5-D3F683040533}" dt="2024-09-05T23:35:30.418" v="266" actId="478"/>
          <ac:spMkLst>
            <pc:docMk/>
            <pc:sldMk cId="516286566" sldId="290"/>
            <ac:spMk id="2" creationId="{6A4E4F87-753F-DE0B-E97A-17D047B06D06}"/>
          </ac:spMkLst>
        </pc:spChg>
      </pc:sldChg>
      <pc:sldChg chg="addSp delSp modSp add mod ord">
        <pc:chgData name="Давид Попов" userId="c5f8335b85ed702f" providerId="LiveId" clId="{67B36769-23B3-4B55-BCE5-D3F683040533}" dt="2024-09-07T19:14:41.474" v="1188" actId="1076"/>
        <pc:sldMkLst>
          <pc:docMk/>
          <pc:sldMk cId="3710586570" sldId="290"/>
        </pc:sldMkLst>
        <pc:spChg chg="mod">
          <ac:chgData name="Давид Попов" userId="c5f8335b85ed702f" providerId="LiveId" clId="{67B36769-23B3-4B55-BCE5-D3F683040533}" dt="2024-09-07T18:41:31.415" v="954" actId="2711"/>
          <ac:spMkLst>
            <pc:docMk/>
            <pc:sldMk cId="3710586570" sldId="290"/>
            <ac:spMk id="2" creationId="{6A4E4F87-753F-DE0B-E97A-17D047B06D06}"/>
          </ac:spMkLst>
        </pc:spChg>
        <pc:spChg chg="add mod">
          <ac:chgData name="Давид Попов" userId="c5f8335b85ed702f" providerId="LiveId" clId="{67B36769-23B3-4B55-BCE5-D3F683040533}" dt="2024-09-07T19:12:41.595" v="1175" actId="1076"/>
          <ac:spMkLst>
            <pc:docMk/>
            <pc:sldMk cId="3710586570" sldId="290"/>
            <ac:spMk id="6" creationId="{F36F1139-0DE2-89F8-A729-A16FC94C1DB7}"/>
          </ac:spMkLst>
        </pc:spChg>
        <pc:graphicFrameChg chg="add mod modGraphic">
          <ac:chgData name="Давид Попов" userId="c5f8335b85ed702f" providerId="LiveId" clId="{67B36769-23B3-4B55-BCE5-D3F683040533}" dt="2024-09-07T19:14:37.014" v="1185" actId="1076"/>
          <ac:graphicFrameMkLst>
            <pc:docMk/>
            <pc:sldMk cId="3710586570" sldId="290"/>
            <ac:graphicFrameMk id="4" creationId="{195B0956-7683-25E0-D46E-62D841367FA0}"/>
          </ac:graphicFrameMkLst>
        </pc:graphicFrameChg>
        <pc:picChg chg="add mod">
          <ac:chgData name="Давид Попов" userId="c5f8335b85ed702f" providerId="LiveId" clId="{67B36769-23B3-4B55-BCE5-D3F683040533}" dt="2024-09-07T19:12:48.061" v="1177" actId="1076"/>
          <ac:picMkLst>
            <pc:docMk/>
            <pc:sldMk cId="3710586570" sldId="290"/>
            <ac:picMk id="5" creationId="{45936DB2-F32B-097D-3A23-A2CD4F7860D7}"/>
          </ac:picMkLst>
        </pc:picChg>
        <pc:picChg chg="add del mod">
          <ac:chgData name="Давид Попов" userId="c5f8335b85ed702f" providerId="LiveId" clId="{67B36769-23B3-4B55-BCE5-D3F683040533}" dt="2024-09-07T19:14:26.118" v="1179" actId="478"/>
          <ac:picMkLst>
            <pc:docMk/>
            <pc:sldMk cId="3710586570" sldId="290"/>
            <ac:picMk id="8" creationId="{FB43FCF4-CECB-3853-5FA0-6D7286A5D791}"/>
          </ac:picMkLst>
        </pc:picChg>
        <pc:picChg chg="add mod">
          <ac:chgData name="Давид Попов" userId="c5f8335b85ed702f" providerId="LiveId" clId="{67B36769-23B3-4B55-BCE5-D3F683040533}" dt="2024-09-07T19:14:41.474" v="1188" actId="1076"/>
          <ac:picMkLst>
            <pc:docMk/>
            <pc:sldMk cId="3710586570" sldId="290"/>
            <ac:picMk id="10" creationId="{E908B19C-6267-FB6B-E7FF-E2ED50018009}"/>
          </ac:picMkLst>
        </pc:picChg>
      </pc:sldChg>
      <pc:sldChg chg="addSp delSp modSp add mod">
        <pc:chgData name="Давид Попов" userId="c5f8335b85ed702f" providerId="LiveId" clId="{67B36769-23B3-4B55-BCE5-D3F683040533}" dt="2024-09-07T20:08:21.655" v="3378" actId="1076"/>
        <pc:sldMkLst>
          <pc:docMk/>
          <pc:sldMk cId="791027550" sldId="291"/>
        </pc:sldMkLst>
        <pc:spChg chg="mod">
          <ac:chgData name="Давид Попов" userId="c5f8335b85ed702f" providerId="LiveId" clId="{67B36769-23B3-4B55-BCE5-D3F683040533}" dt="2024-09-07T19:41:56.243" v="1202" actId="1076"/>
          <ac:spMkLst>
            <pc:docMk/>
            <pc:sldMk cId="791027550" sldId="291"/>
            <ac:spMk id="2" creationId="{6A4E4F87-753F-DE0B-E97A-17D047B06D06}"/>
          </ac:spMkLst>
        </pc:spChg>
        <pc:spChg chg="add del mod">
          <ac:chgData name="Давид Попов" userId="c5f8335b85ed702f" providerId="LiveId" clId="{67B36769-23B3-4B55-BCE5-D3F683040533}" dt="2024-09-07T19:43:34.583" v="1321" actId="478"/>
          <ac:spMkLst>
            <pc:docMk/>
            <pc:sldMk cId="791027550" sldId="291"/>
            <ac:spMk id="4" creationId="{5193F618-D65E-ABE8-C465-B3A9E9115EEF}"/>
          </ac:spMkLst>
        </pc:spChg>
        <pc:spChg chg="add mod">
          <ac:chgData name="Давид Попов" userId="c5f8335b85ed702f" providerId="LiveId" clId="{67B36769-23B3-4B55-BCE5-D3F683040533}" dt="2024-09-07T19:59:59.886" v="2817" actId="20577"/>
          <ac:spMkLst>
            <pc:docMk/>
            <pc:sldMk cId="791027550" sldId="291"/>
            <ac:spMk id="6" creationId="{EB9F9E2A-1075-4F5C-2ACF-400A3D52B088}"/>
          </ac:spMkLst>
        </pc:spChg>
        <pc:graphicFrameChg chg="add mod modGraphic">
          <ac:chgData name="Давид Попов" userId="c5f8335b85ed702f" providerId="LiveId" clId="{67B36769-23B3-4B55-BCE5-D3F683040533}" dt="2024-09-07T20:08:21.655" v="3378" actId="1076"/>
          <ac:graphicFrameMkLst>
            <pc:docMk/>
            <pc:sldMk cId="791027550" sldId="291"/>
            <ac:graphicFrameMk id="5" creationId="{DD10FB8D-68D7-F716-36B0-E1A3FB004D74}"/>
          </ac:graphicFrameMkLst>
        </pc:graphicFrameChg>
      </pc:sldChg>
      <pc:sldChg chg="add del">
        <pc:chgData name="Давид Попов" userId="c5f8335b85ed702f" providerId="LiveId" clId="{67B36769-23B3-4B55-BCE5-D3F683040533}" dt="2024-09-05T23:37:10.628" v="297" actId="2696"/>
        <pc:sldMkLst>
          <pc:docMk/>
          <pc:sldMk cId="3950687745" sldId="291"/>
        </pc:sldMkLst>
      </pc:sldChg>
      <pc:sldChg chg="addSp delSp modSp add mod">
        <pc:chgData name="Давид Попов" userId="c5f8335b85ed702f" providerId="LiveId" clId="{67B36769-23B3-4B55-BCE5-D3F683040533}" dt="2024-09-08T00:18:02.119" v="4112" actId="20577"/>
        <pc:sldMkLst>
          <pc:docMk/>
          <pc:sldMk cId="1310082690" sldId="292"/>
        </pc:sldMkLst>
        <pc:spChg chg="mod">
          <ac:chgData name="Давид Попов" userId="c5f8335b85ed702f" providerId="LiveId" clId="{67B36769-23B3-4B55-BCE5-D3F683040533}" dt="2024-09-08T00:10:58.118" v="3738" actId="1076"/>
          <ac:spMkLst>
            <pc:docMk/>
            <pc:sldMk cId="1310082690" sldId="292"/>
            <ac:spMk id="2" creationId="{6A4E4F87-753F-DE0B-E97A-17D047B06D06}"/>
          </ac:spMkLst>
        </pc:spChg>
        <pc:spChg chg="add mod">
          <ac:chgData name="Давид Попов" userId="c5f8335b85ed702f" providerId="LiveId" clId="{67B36769-23B3-4B55-BCE5-D3F683040533}" dt="2024-09-08T00:15:24.520" v="3847" actId="1076"/>
          <ac:spMkLst>
            <pc:docMk/>
            <pc:sldMk cId="1310082690" sldId="292"/>
            <ac:spMk id="5" creationId="{B605A958-7839-4731-F854-22FCDC1441E7}"/>
          </ac:spMkLst>
        </pc:spChg>
        <pc:spChg chg="add mod">
          <ac:chgData name="Давид Попов" userId="c5f8335b85ed702f" providerId="LiveId" clId="{67B36769-23B3-4B55-BCE5-D3F683040533}" dt="2024-09-08T00:13:45.675" v="3755" actId="1076"/>
          <ac:spMkLst>
            <pc:docMk/>
            <pc:sldMk cId="1310082690" sldId="292"/>
            <ac:spMk id="6" creationId="{385A4750-7EB6-49B4-A1A8-EF6EA2E5CDC3}"/>
          </ac:spMkLst>
        </pc:spChg>
        <pc:spChg chg="add mod">
          <ac:chgData name="Давид Попов" userId="c5f8335b85ed702f" providerId="LiveId" clId="{67B36769-23B3-4B55-BCE5-D3F683040533}" dt="2024-09-08T00:14:53.725" v="3844" actId="1076"/>
          <ac:spMkLst>
            <pc:docMk/>
            <pc:sldMk cId="1310082690" sldId="292"/>
            <ac:spMk id="11" creationId="{242BC3CC-45AE-C37D-6519-5E0634D29887}"/>
          </ac:spMkLst>
        </pc:spChg>
        <pc:spChg chg="add mod">
          <ac:chgData name="Давид Попов" userId="c5f8335b85ed702f" providerId="LiveId" clId="{67B36769-23B3-4B55-BCE5-D3F683040533}" dt="2024-09-08T00:18:02.119" v="4112" actId="20577"/>
          <ac:spMkLst>
            <pc:docMk/>
            <pc:sldMk cId="1310082690" sldId="292"/>
            <ac:spMk id="12" creationId="{C45A28EA-1AF8-059F-758B-8F5B71E84C7D}"/>
          </ac:spMkLst>
        </pc:spChg>
        <pc:picChg chg="add mod">
          <ac:chgData name="Давид Попов" userId="c5f8335b85ed702f" providerId="LiveId" clId="{67B36769-23B3-4B55-BCE5-D3F683040533}" dt="2024-09-08T00:13:38.649" v="3753" actId="14100"/>
          <ac:picMkLst>
            <pc:docMk/>
            <pc:sldMk cId="1310082690" sldId="292"/>
            <ac:picMk id="4" creationId="{022DB4C4-147C-965B-6A55-0290D760F53B}"/>
          </ac:picMkLst>
        </pc:picChg>
        <pc:picChg chg="add del mod">
          <ac:chgData name="Давид Попов" userId="c5f8335b85ed702f" providerId="LiveId" clId="{67B36769-23B3-4B55-BCE5-D3F683040533}" dt="2024-09-08T00:13:16.890" v="3742" actId="478"/>
          <ac:picMkLst>
            <pc:docMk/>
            <pc:sldMk cId="1310082690" sldId="292"/>
            <ac:picMk id="8" creationId="{781A5983-35A5-2D03-4EE6-ADA3F8340CF3}"/>
          </ac:picMkLst>
        </pc:picChg>
        <pc:picChg chg="add mod">
          <ac:chgData name="Давид Попов" userId="c5f8335b85ed702f" providerId="LiveId" clId="{67B36769-23B3-4B55-BCE5-D3F683040533}" dt="2024-09-08T00:13:52.832" v="3756" actId="1076"/>
          <ac:picMkLst>
            <pc:docMk/>
            <pc:sldMk cId="1310082690" sldId="292"/>
            <ac:picMk id="10" creationId="{1ED2DE8A-A1AD-ED38-6086-C555AB65E441}"/>
          </ac:picMkLst>
        </pc:picChg>
      </pc:sldChg>
      <pc:sldChg chg="add del">
        <pc:chgData name="Давид Попов" userId="c5f8335b85ed702f" providerId="LiveId" clId="{67B36769-23B3-4B55-BCE5-D3F683040533}" dt="2024-09-07T20:09:13.566" v="3380" actId="2890"/>
        <pc:sldMkLst>
          <pc:docMk/>
          <pc:sldMk cId="1695985719" sldId="293"/>
        </pc:sldMkLst>
      </pc:sldChg>
      <pc:sldChg chg="addSp delSp modSp add mod">
        <pc:chgData name="Давид Попов" userId="c5f8335b85ed702f" providerId="LiveId" clId="{67B36769-23B3-4B55-BCE5-D3F683040533}" dt="2024-09-08T01:07:43.543" v="6816" actId="1076"/>
        <pc:sldMkLst>
          <pc:docMk/>
          <pc:sldMk cId="3221649748" sldId="293"/>
        </pc:sldMkLst>
        <pc:spChg chg="del">
          <ac:chgData name="Давид Попов" userId="c5f8335b85ed702f" providerId="LiveId" clId="{67B36769-23B3-4B55-BCE5-D3F683040533}" dt="2024-09-08T01:07:15.523" v="6805" actId="478"/>
          <ac:spMkLst>
            <pc:docMk/>
            <pc:sldMk cId="3221649748" sldId="293"/>
            <ac:spMk id="2" creationId="{00000000-0000-0000-0000-000000000000}"/>
          </ac:spMkLst>
        </pc:spChg>
        <pc:spChg chg="add del mod">
          <ac:chgData name="Давид Попов" userId="c5f8335b85ed702f" providerId="LiveId" clId="{67B36769-23B3-4B55-BCE5-D3F683040533}" dt="2024-09-08T01:07:13.438" v="6804" actId="478"/>
          <ac:spMkLst>
            <pc:docMk/>
            <pc:sldMk cId="3221649748" sldId="293"/>
            <ac:spMk id="5" creationId="{22D99A56-4D40-903A-B7C5-40C30741FCB5}"/>
          </ac:spMkLst>
        </pc:spChg>
        <pc:spChg chg="add del mod">
          <ac:chgData name="Давид Попов" userId="c5f8335b85ed702f" providerId="LiveId" clId="{67B36769-23B3-4B55-BCE5-D3F683040533}" dt="2024-09-08T01:07:18.777" v="6808" actId="478"/>
          <ac:spMkLst>
            <pc:docMk/>
            <pc:sldMk cId="3221649748" sldId="293"/>
            <ac:spMk id="9" creationId="{82DCE72D-1F17-3AC1-83B1-A19AF24FD7A7}"/>
          </ac:spMkLst>
        </pc:spChg>
        <pc:spChg chg="add mod">
          <ac:chgData name="Давид Попов" userId="c5f8335b85ed702f" providerId="LiveId" clId="{67B36769-23B3-4B55-BCE5-D3F683040533}" dt="2024-09-08T01:07:43.543" v="6816" actId="1076"/>
          <ac:spMkLst>
            <pc:docMk/>
            <pc:sldMk cId="3221649748" sldId="293"/>
            <ac:spMk id="12" creationId="{E1E71F4A-B158-756D-7D60-4BC666CE5EA3}"/>
          </ac:spMkLst>
        </pc:spChg>
        <pc:graphicFrameChg chg="mod">
          <ac:chgData name="Давид Попов" userId="c5f8335b85ed702f" providerId="LiveId" clId="{67B36769-23B3-4B55-BCE5-D3F683040533}" dt="2024-09-08T01:07:39.379" v="6815" actId="1076"/>
          <ac:graphicFrameMkLst>
            <pc:docMk/>
            <pc:sldMk cId="3221649748" sldId="293"/>
            <ac:graphicFrameMk id="6" creationId="{00000000-0000-0000-0000-000000000000}"/>
          </ac:graphicFrameMkLst>
        </pc:graphicFrameChg>
        <pc:picChg chg="add mod">
          <ac:chgData name="Давид Попов" userId="c5f8335b85ed702f" providerId="LiveId" clId="{67B36769-23B3-4B55-BCE5-D3F683040533}" dt="2024-09-08T01:07:28.863" v="6812" actId="1076"/>
          <ac:picMkLst>
            <pc:docMk/>
            <pc:sldMk cId="3221649748" sldId="293"/>
            <ac:picMk id="10" creationId="{87875716-0A65-58B2-7A0E-F60DF0814DC4}"/>
          </ac:picMkLst>
        </pc:picChg>
        <pc:picChg chg="del">
          <ac:chgData name="Давид Попов" userId="c5f8335b85ed702f" providerId="LiveId" clId="{67B36769-23B3-4B55-BCE5-D3F683040533}" dt="2024-09-08T01:07:10.227" v="6803" actId="478"/>
          <ac:picMkLst>
            <pc:docMk/>
            <pc:sldMk cId="3221649748" sldId="293"/>
            <ac:picMk id="11" creationId="{B829F01F-940D-60ED-2289-4A0ECA1ACA0E}"/>
          </ac:picMkLst>
        </pc:picChg>
      </pc:sldChg>
    </pc:docChg>
  </pc:docChgLst>
  <pc:docChgLst>
    <pc:chgData name="Давид Попов" userId="c5f8335b85ed702f" providerId="LiveId" clId="{1FA6D240-4A47-4031-B358-0239A101DD3B}"/>
    <pc:docChg chg="undo custSel addSld delSld modSld sldOrd">
      <pc:chgData name="Давид Попов" userId="c5f8335b85ed702f" providerId="LiveId" clId="{1FA6D240-4A47-4031-B358-0239A101DD3B}" dt="2022-06-15T15:22:17.340" v="2922" actId="20577"/>
      <pc:docMkLst>
        <pc:docMk/>
      </pc:docMkLst>
      <pc:sldChg chg="delSp modSp mod">
        <pc:chgData name="Давид Попов" userId="c5f8335b85ed702f" providerId="LiveId" clId="{1FA6D240-4A47-4031-B358-0239A101DD3B}" dt="2022-06-15T13:56:59.082" v="6" actId="27636"/>
        <pc:sldMkLst>
          <pc:docMk/>
          <pc:sldMk cId="3942966818" sldId="256"/>
        </pc:sldMkLst>
        <pc:spChg chg="mod">
          <ac:chgData name="Давид Попов" userId="c5f8335b85ed702f" providerId="LiveId" clId="{1FA6D240-4A47-4031-B358-0239A101DD3B}" dt="2022-06-15T13:56:59.082" v="6" actId="27636"/>
          <ac:spMkLst>
            <pc:docMk/>
            <pc:sldMk cId="3942966818" sldId="256"/>
            <ac:spMk id="3" creationId="{2AF4C16B-FC17-49DC-9759-70874902D220}"/>
          </ac:spMkLst>
        </pc:spChg>
        <pc:picChg chg="del">
          <ac:chgData name="Давид Попов" userId="c5f8335b85ed702f" providerId="LiveId" clId="{1FA6D240-4A47-4031-B358-0239A101DD3B}" dt="2022-06-15T13:56:53.945" v="2" actId="478"/>
          <ac:picMkLst>
            <pc:docMk/>
            <pc:sldMk cId="3942966818" sldId="256"/>
            <ac:picMk id="5" creationId="{5A0C6D71-E4DF-4458-83C4-F69936221D82}"/>
          </ac:picMkLst>
        </pc:picChg>
        <pc:picChg chg="del">
          <ac:chgData name="Давид Попов" userId="c5f8335b85ed702f" providerId="LiveId" clId="{1FA6D240-4A47-4031-B358-0239A101DD3B}" dt="2022-06-15T13:56:51.882" v="0" actId="478"/>
          <ac:picMkLst>
            <pc:docMk/>
            <pc:sldMk cId="3942966818" sldId="256"/>
            <ac:picMk id="7" creationId="{EEB47F0F-A9CB-40B6-ACEA-FFADF0AD8CFF}"/>
          </ac:picMkLst>
        </pc:picChg>
        <pc:picChg chg="del">
          <ac:chgData name="Давид Попов" userId="c5f8335b85ed702f" providerId="LiveId" clId="{1FA6D240-4A47-4031-B358-0239A101DD3B}" dt="2022-06-15T13:56:52.749" v="1" actId="478"/>
          <ac:picMkLst>
            <pc:docMk/>
            <pc:sldMk cId="3942966818" sldId="256"/>
            <ac:picMk id="1026" creationId="{330FCF88-45B3-47FF-B417-D68CC04CCE29}"/>
          </ac:picMkLst>
        </pc:picChg>
      </pc:sldChg>
      <pc:sldChg chg="modSp mod">
        <pc:chgData name="Давид Попов" userId="c5f8335b85ed702f" providerId="LiveId" clId="{1FA6D240-4A47-4031-B358-0239A101DD3B}" dt="2022-06-15T14:27:27.284" v="1367" actId="1076"/>
        <pc:sldMkLst>
          <pc:docMk/>
          <pc:sldMk cId="2505206103" sldId="258"/>
        </pc:sldMkLst>
        <pc:spChg chg="mod">
          <ac:chgData name="Давид Попов" userId="c5f8335b85ed702f" providerId="LiveId" clId="{1FA6D240-4A47-4031-B358-0239A101DD3B}" dt="2022-06-15T14:27:27.284" v="1367" actId="1076"/>
          <ac:spMkLst>
            <pc:docMk/>
            <pc:sldMk cId="2505206103" sldId="258"/>
            <ac:spMk id="2" creationId="{25117E35-B34F-441E-AF6D-FDABDC0B012C}"/>
          </ac:spMkLst>
        </pc:spChg>
      </pc:sldChg>
      <pc:sldChg chg="modSp mod">
        <pc:chgData name="Давид Попов" userId="c5f8335b85ed702f" providerId="LiveId" clId="{1FA6D240-4A47-4031-B358-0239A101DD3B}" dt="2022-06-15T14:27:31.133" v="1368" actId="1076"/>
        <pc:sldMkLst>
          <pc:docMk/>
          <pc:sldMk cId="90115795" sldId="259"/>
        </pc:sldMkLst>
        <pc:spChg chg="mod">
          <ac:chgData name="Давид Попов" userId="c5f8335b85ed702f" providerId="LiveId" clId="{1FA6D240-4A47-4031-B358-0239A101DD3B}" dt="2022-06-15T14:27:31.133" v="1368" actId="1076"/>
          <ac:spMkLst>
            <pc:docMk/>
            <pc:sldMk cId="90115795" sldId="259"/>
            <ac:spMk id="2" creationId="{907DAADF-C485-4CDE-9708-D4DF490B559D}"/>
          </ac:spMkLst>
        </pc:spChg>
      </pc:sldChg>
      <pc:sldChg chg="modSp">
        <pc:chgData name="Давид Попов" userId="c5f8335b85ed702f" providerId="LiveId" clId="{1FA6D240-4A47-4031-B358-0239A101DD3B}" dt="2022-06-15T15:04:57.170" v="2593" actId="20577"/>
        <pc:sldMkLst>
          <pc:docMk/>
          <pc:sldMk cId="3534994151" sldId="260"/>
        </pc:sldMkLst>
        <pc:spChg chg="mod">
          <ac:chgData name="Давид Попов" userId="c5f8335b85ed702f" providerId="LiveId" clId="{1FA6D240-4A47-4031-B358-0239A101DD3B}" dt="2022-06-15T15:04:57.170" v="2593" actId="20577"/>
          <ac:spMkLst>
            <pc:docMk/>
            <pc:sldMk cId="3534994151" sldId="260"/>
            <ac:spMk id="6" creationId="{4F94502E-7EF3-4ADA-9B41-7311C849BE81}"/>
          </ac:spMkLst>
        </pc:spChg>
      </pc:sldChg>
      <pc:sldChg chg="addSp delSp modSp mod">
        <pc:chgData name="Давид Попов" userId="c5f8335b85ed702f" providerId="LiveId" clId="{1FA6D240-4A47-4031-B358-0239A101DD3B}" dt="2022-06-15T14:27:13.475" v="1365" actId="1076"/>
        <pc:sldMkLst>
          <pc:docMk/>
          <pc:sldMk cId="2971293535" sldId="262"/>
        </pc:sldMkLst>
        <pc:spChg chg="del">
          <ac:chgData name="Давид Попов" userId="c5f8335b85ed702f" providerId="LiveId" clId="{1FA6D240-4A47-4031-B358-0239A101DD3B}" dt="2022-06-15T13:58:29.339" v="10" actId="21"/>
          <ac:spMkLst>
            <pc:docMk/>
            <pc:sldMk cId="2971293535" sldId="262"/>
            <ac:spMk id="2" creationId="{1EA22EAB-0D52-467A-A430-D514F39AF1A3}"/>
          </ac:spMkLst>
        </pc:spChg>
        <pc:spChg chg="del">
          <ac:chgData name="Давид Попов" userId="c5f8335b85ed702f" providerId="LiveId" clId="{1FA6D240-4A47-4031-B358-0239A101DD3B}" dt="2022-06-15T13:58:32.488" v="11" actId="21"/>
          <ac:spMkLst>
            <pc:docMk/>
            <pc:sldMk cId="2971293535" sldId="262"/>
            <ac:spMk id="3" creationId="{242A7A66-F723-4C43-A35D-0D9673920876}"/>
          </ac:spMkLst>
        </pc:spChg>
        <pc:spChg chg="add mod">
          <ac:chgData name="Давид Попов" userId="c5f8335b85ed702f" providerId="LiveId" clId="{1FA6D240-4A47-4031-B358-0239A101DD3B}" dt="2022-06-15T14:27:13.475" v="1365" actId="1076"/>
          <ac:spMkLst>
            <pc:docMk/>
            <pc:sldMk cId="2971293535" sldId="262"/>
            <ac:spMk id="6" creationId="{38AEF7D7-2302-4341-58D7-09AE6CE64528}"/>
          </ac:spMkLst>
        </pc:spChg>
        <pc:spChg chg="add del mod">
          <ac:chgData name="Давид Попов" userId="c5f8335b85ed702f" providerId="LiveId" clId="{1FA6D240-4A47-4031-B358-0239A101DD3B}" dt="2022-06-15T14:00:01.114" v="60"/>
          <ac:spMkLst>
            <pc:docMk/>
            <pc:sldMk cId="2971293535" sldId="262"/>
            <ac:spMk id="8" creationId="{B255E6AB-2CAA-CE7A-3D9A-1514D68C02A3}"/>
          </ac:spMkLst>
        </pc:spChg>
        <pc:spChg chg="add mod">
          <ac:chgData name="Давид Попов" userId="c5f8335b85ed702f" providerId="LiveId" clId="{1FA6D240-4A47-4031-B358-0239A101DD3B}" dt="2022-06-15T14:03:13.827" v="207" actId="20577"/>
          <ac:spMkLst>
            <pc:docMk/>
            <pc:sldMk cId="2971293535" sldId="262"/>
            <ac:spMk id="11" creationId="{1ACBCBDF-031F-F5DC-6926-9CE1DBD1AE63}"/>
          </ac:spMkLst>
        </pc:spChg>
        <pc:spChg chg="add mod">
          <ac:chgData name="Давид Попов" userId="c5f8335b85ed702f" providerId="LiveId" clId="{1FA6D240-4A47-4031-B358-0239A101DD3B}" dt="2022-06-15T14:22:47.846" v="957" actId="20577"/>
          <ac:spMkLst>
            <pc:docMk/>
            <pc:sldMk cId="2971293535" sldId="262"/>
            <ac:spMk id="15" creationId="{E1A22A50-72D2-6368-CC4A-1FDA1A147404}"/>
          </ac:spMkLst>
        </pc:spChg>
        <pc:spChg chg="add mod">
          <ac:chgData name="Давид Попов" userId="c5f8335b85ed702f" providerId="LiveId" clId="{1FA6D240-4A47-4031-B358-0239A101DD3B}" dt="2022-06-15T14:23:14.428" v="984" actId="122"/>
          <ac:spMkLst>
            <pc:docMk/>
            <pc:sldMk cId="2971293535" sldId="262"/>
            <ac:spMk id="16" creationId="{FA8B94DC-3543-032F-45D1-0CBE93BDFAB8}"/>
          </ac:spMkLst>
        </pc:spChg>
        <pc:graphicFrameChg chg="add mod modGraphic">
          <ac:chgData name="Давид Попов" userId="c5f8335b85ed702f" providerId="LiveId" clId="{1FA6D240-4A47-4031-B358-0239A101DD3B}" dt="2022-06-15T14:21:10.346" v="877" actId="1076"/>
          <ac:graphicFrameMkLst>
            <pc:docMk/>
            <pc:sldMk cId="2971293535" sldId="262"/>
            <ac:graphicFrameMk id="12" creationId="{2DD023DE-75C3-6103-5151-010C378672DF}"/>
          </ac:graphicFrameMkLst>
        </pc:graphicFrameChg>
        <pc:picChg chg="add mod">
          <ac:chgData name="Давид Попов" userId="c5f8335b85ed702f" providerId="LiveId" clId="{1FA6D240-4A47-4031-B358-0239A101DD3B}" dt="2022-06-15T14:21:17.753" v="879" actId="14100"/>
          <ac:picMkLst>
            <pc:docMk/>
            <pc:sldMk cId="2971293535" sldId="262"/>
            <ac:picMk id="10" creationId="{4EA495BF-89CD-1CA0-D059-B8FB3FB9D8A2}"/>
          </ac:picMkLst>
        </pc:picChg>
        <pc:picChg chg="add mod">
          <ac:chgData name="Давид Попов" userId="c5f8335b85ed702f" providerId="LiveId" clId="{1FA6D240-4A47-4031-B358-0239A101DD3B}" dt="2022-06-15T14:22:08.724" v="884" actId="1076"/>
          <ac:picMkLst>
            <pc:docMk/>
            <pc:sldMk cId="2971293535" sldId="262"/>
            <ac:picMk id="14" creationId="{6BC8EF21-55D5-7FA2-3FE9-2BD14CF59438}"/>
          </ac:picMkLst>
        </pc:picChg>
      </pc:sldChg>
      <pc:sldChg chg="modSp add del mod">
        <pc:chgData name="Давид Попов" userId="c5f8335b85ed702f" providerId="LiveId" clId="{1FA6D240-4A47-4031-B358-0239A101DD3B}" dt="2022-06-15T15:17:18.918" v="2648" actId="20577"/>
        <pc:sldMkLst>
          <pc:docMk/>
          <pc:sldMk cId="621691575" sldId="263"/>
        </pc:sldMkLst>
        <pc:spChg chg="mod">
          <ac:chgData name="Давид Попов" userId="c5f8335b85ed702f" providerId="LiveId" clId="{1FA6D240-4A47-4031-B358-0239A101DD3B}" dt="2022-06-15T14:27:41.616" v="1369" actId="1076"/>
          <ac:spMkLst>
            <pc:docMk/>
            <pc:sldMk cId="621691575" sldId="263"/>
            <ac:spMk id="2" creationId="{F240A5BF-61FC-40BD-9AA4-B2EF91EA8DEF}"/>
          </ac:spMkLst>
        </pc:spChg>
        <pc:spChg chg="mod">
          <ac:chgData name="Давид Попов" userId="c5f8335b85ed702f" providerId="LiveId" clId="{1FA6D240-4A47-4031-B358-0239A101DD3B}" dt="2022-06-15T15:17:18.918" v="2648" actId="20577"/>
          <ac:spMkLst>
            <pc:docMk/>
            <pc:sldMk cId="621691575" sldId="263"/>
            <ac:spMk id="3" creationId="{138C6783-5CF0-4DF6-BAA1-604A97610F9C}"/>
          </ac:spMkLst>
        </pc:spChg>
      </pc:sldChg>
      <pc:sldChg chg="delSp mod">
        <pc:chgData name="Давид Попов" userId="c5f8335b85ed702f" providerId="LiveId" clId="{1FA6D240-4A47-4031-B358-0239A101DD3B}" dt="2022-06-15T13:57:23.716" v="9" actId="478"/>
        <pc:sldMkLst>
          <pc:docMk/>
          <pc:sldMk cId="3774649624" sldId="268"/>
        </pc:sldMkLst>
        <pc:picChg chg="del">
          <ac:chgData name="Давид Попов" userId="c5f8335b85ed702f" providerId="LiveId" clId="{1FA6D240-4A47-4031-B358-0239A101DD3B}" dt="2022-06-15T13:57:19.963" v="7" actId="478"/>
          <ac:picMkLst>
            <pc:docMk/>
            <pc:sldMk cId="3774649624" sldId="268"/>
            <ac:picMk id="5" creationId="{DC591583-C086-49E6-8C67-0272382F8D90}"/>
          </ac:picMkLst>
        </pc:picChg>
        <pc:picChg chg="del">
          <ac:chgData name="Давид Попов" userId="c5f8335b85ed702f" providerId="LiveId" clId="{1FA6D240-4A47-4031-B358-0239A101DD3B}" dt="2022-06-15T13:57:22.023" v="8" actId="478"/>
          <ac:picMkLst>
            <pc:docMk/>
            <pc:sldMk cId="3774649624" sldId="268"/>
            <ac:picMk id="6" creationId="{3698523C-EB47-4300-B250-3465F10F30DA}"/>
          </ac:picMkLst>
        </pc:picChg>
        <pc:picChg chg="del">
          <ac:chgData name="Давид Попов" userId="c5f8335b85ed702f" providerId="LiveId" clId="{1FA6D240-4A47-4031-B358-0239A101DD3B}" dt="2022-06-15T13:57:23.716" v="9" actId="478"/>
          <ac:picMkLst>
            <pc:docMk/>
            <pc:sldMk cId="3774649624" sldId="268"/>
            <ac:picMk id="7" creationId="{AE5A95B2-1DD0-4D79-9C8B-E59E80156925}"/>
          </ac:picMkLst>
        </pc:picChg>
      </pc:sldChg>
      <pc:sldChg chg="new del">
        <pc:chgData name="Давид Попов" userId="c5f8335b85ed702f" providerId="LiveId" clId="{1FA6D240-4A47-4031-B358-0239A101DD3B}" dt="2022-06-15T14:26:30.769" v="1353" actId="680"/>
        <pc:sldMkLst>
          <pc:docMk/>
          <pc:sldMk cId="385576275" sldId="269"/>
        </pc:sldMkLst>
      </pc:sldChg>
      <pc:sldChg chg="addSp delSp modSp add mod ord">
        <pc:chgData name="Давид Попов" userId="c5f8335b85ed702f" providerId="LiveId" clId="{1FA6D240-4A47-4031-B358-0239A101DD3B}" dt="2022-06-15T14:59:28.509" v="2579" actId="1076"/>
        <pc:sldMkLst>
          <pc:docMk/>
          <pc:sldMk cId="3020008057" sldId="269"/>
        </pc:sldMkLst>
        <pc:spChg chg="mod">
          <ac:chgData name="Давид Попов" userId="c5f8335b85ed702f" providerId="LiveId" clId="{1FA6D240-4A47-4031-B358-0239A101DD3B}" dt="2022-06-15T14:28:05.137" v="1393" actId="20577"/>
          <ac:spMkLst>
            <pc:docMk/>
            <pc:sldMk cId="3020008057" sldId="269"/>
            <ac:spMk id="2" creationId="{F240A5BF-61FC-40BD-9AA4-B2EF91EA8DEF}"/>
          </ac:spMkLst>
        </pc:spChg>
        <pc:spChg chg="del mod">
          <ac:chgData name="Давид Попов" userId="c5f8335b85ed702f" providerId="LiveId" clId="{1FA6D240-4A47-4031-B358-0239A101DD3B}" dt="2022-06-15T14:29:31.600" v="1463" actId="21"/>
          <ac:spMkLst>
            <pc:docMk/>
            <pc:sldMk cId="3020008057" sldId="269"/>
            <ac:spMk id="3" creationId="{138C6783-5CF0-4DF6-BAA1-604A97610F9C}"/>
          </ac:spMkLst>
        </pc:spChg>
        <pc:spChg chg="add del mod">
          <ac:chgData name="Давид Попов" userId="c5f8335b85ed702f" providerId="LiveId" clId="{1FA6D240-4A47-4031-B358-0239A101DD3B}" dt="2022-06-15T14:29:37.604" v="1466"/>
          <ac:spMkLst>
            <pc:docMk/>
            <pc:sldMk cId="3020008057" sldId="269"/>
            <ac:spMk id="5" creationId="{1A497146-587B-A8D8-606B-686913E8649B}"/>
          </ac:spMkLst>
        </pc:spChg>
        <pc:spChg chg="add mod">
          <ac:chgData name="Давид Попов" userId="c5f8335b85ed702f" providerId="LiveId" clId="{1FA6D240-4A47-4031-B358-0239A101DD3B}" dt="2022-06-15T14:33:23.336" v="1734" actId="122"/>
          <ac:spMkLst>
            <pc:docMk/>
            <pc:sldMk cId="3020008057" sldId="269"/>
            <ac:spMk id="6" creationId="{4637DEBE-AF64-E6EF-C5B8-51DCF9086082}"/>
          </ac:spMkLst>
        </pc:spChg>
        <pc:spChg chg="add mod">
          <ac:chgData name="Давид Попов" userId="c5f8335b85ed702f" providerId="LiveId" clId="{1FA6D240-4A47-4031-B358-0239A101DD3B}" dt="2022-06-15T14:33:20.290" v="1733" actId="122"/>
          <ac:spMkLst>
            <pc:docMk/>
            <pc:sldMk cId="3020008057" sldId="269"/>
            <ac:spMk id="7" creationId="{CAA24B5A-E82A-2250-59DF-B1E90F1F54D0}"/>
          </ac:spMkLst>
        </pc:spChg>
        <pc:spChg chg="add mod">
          <ac:chgData name="Давид Попов" userId="c5f8335b85ed702f" providerId="LiveId" clId="{1FA6D240-4A47-4031-B358-0239A101DD3B}" dt="2022-06-15T14:34:59.553" v="1833" actId="20577"/>
          <ac:spMkLst>
            <pc:docMk/>
            <pc:sldMk cId="3020008057" sldId="269"/>
            <ac:spMk id="8" creationId="{82F8723F-3403-D8EC-1C6A-299CEAF74219}"/>
          </ac:spMkLst>
        </pc:spChg>
        <pc:spChg chg="add mod">
          <ac:chgData name="Давид Попов" userId="c5f8335b85ed702f" providerId="LiveId" clId="{1FA6D240-4A47-4031-B358-0239A101DD3B}" dt="2022-06-15T14:43:02.779" v="2018" actId="20577"/>
          <ac:spMkLst>
            <pc:docMk/>
            <pc:sldMk cId="3020008057" sldId="269"/>
            <ac:spMk id="9" creationId="{865E9F02-5362-D3C4-863A-BB49E3913515}"/>
          </ac:spMkLst>
        </pc:spChg>
        <pc:spChg chg="add mod">
          <ac:chgData name="Давид Попов" userId="c5f8335b85ed702f" providerId="LiveId" clId="{1FA6D240-4A47-4031-B358-0239A101DD3B}" dt="2022-06-15T14:41:49.692" v="1953" actId="20577"/>
          <ac:spMkLst>
            <pc:docMk/>
            <pc:sldMk cId="3020008057" sldId="269"/>
            <ac:spMk id="10" creationId="{37141704-628E-B952-B27C-C0DC2B981025}"/>
          </ac:spMkLst>
        </pc:spChg>
        <pc:spChg chg="add mod">
          <ac:chgData name="Давид Попов" userId="c5f8335b85ed702f" providerId="LiveId" clId="{1FA6D240-4A47-4031-B358-0239A101DD3B}" dt="2022-06-15T14:43:07.030" v="2019" actId="20577"/>
          <ac:spMkLst>
            <pc:docMk/>
            <pc:sldMk cId="3020008057" sldId="269"/>
            <ac:spMk id="11" creationId="{3322ED04-8A34-5778-9CF3-1829BFB2D72B}"/>
          </ac:spMkLst>
        </pc:spChg>
        <pc:spChg chg="add mod">
          <ac:chgData name="Давид Попов" userId="c5f8335b85ed702f" providerId="LiveId" clId="{1FA6D240-4A47-4031-B358-0239A101DD3B}" dt="2022-06-15T14:58:55.661" v="2569" actId="14100"/>
          <ac:spMkLst>
            <pc:docMk/>
            <pc:sldMk cId="3020008057" sldId="269"/>
            <ac:spMk id="12" creationId="{9BA1BA13-F5CE-68F2-351F-C65B83542504}"/>
          </ac:spMkLst>
        </pc:spChg>
        <pc:spChg chg="add mod">
          <ac:chgData name="Давид Попов" userId="c5f8335b85ed702f" providerId="LiveId" clId="{1FA6D240-4A47-4031-B358-0239A101DD3B}" dt="2022-06-15T14:59:28.509" v="2579" actId="1076"/>
          <ac:spMkLst>
            <pc:docMk/>
            <pc:sldMk cId="3020008057" sldId="269"/>
            <ac:spMk id="13" creationId="{AF41BCA3-FDBA-ED0C-3657-899A47A1C7A2}"/>
          </ac:spMkLst>
        </pc:spChg>
        <pc:spChg chg="add del mod">
          <ac:chgData name="Давид Попов" userId="c5f8335b85ed702f" providerId="LiveId" clId="{1FA6D240-4A47-4031-B358-0239A101DD3B}" dt="2022-06-15T14:48:13.841" v="2142" actId="767"/>
          <ac:spMkLst>
            <pc:docMk/>
            <pc:sldMk cId="3020008057" sldId="269"/>
            <ac:spMk id="14" creationId="{EB1AED74-B0C3-E7E2-B66E-72676E9EC362}"/>
          </ac:spMkLst>
        </pc:spChg>
        <pc:spChg chg="add del mod">
          <ac:chgData name="Давид Попов" userId="c5f8335b85ed702f" providerId="LiveId" clId="{1FA6D240-4A47-4031-B358-0239A101DD3B}" dt="2022-06-15T14:48:36.278" v="2149"/>
          <ac:spMkLst>
            <pc:docMk/>
            <pc:sldMk cId="3020008057" sldId="269"/>
            <ac:spMk id="15" creationId="{7541CDE3-DEC5-3F36-4699-6B050D798D45}"/>
          </ac:spMkLst>
        </pc:spChg>
        <pc:spChg chg="add del mod">
          <ac:chgData name="Давид Попов" userId="c5f8335b85ed702f" providerId="LiveId" clId="{1FA6D240-4A47-4031-B358-0239A101DD3B}" dt="2022-06-15T14:48:44.149" v="2151" actId="767"/>
          <ac:spMkLst>
            <pc:docMk/>
            <pc:sldMk cId="3020008057" sldId="269"/>
            <ac:spMk id="16" creationId="{861AAA12-9A27-EC31-426F-963FED4BDC5C}"/>
          </ac:spMkLst>
        </pc:spChg>
        <pc:spChg chg="add del">
          <ac:chgData name="Давид Попов" userId="c5f8335b85ed702f" providerId="LiveId" clId="{1FA6D240-4A47-4031-B358-0239A101DD3B}" dt="2022-06-15T14:48:49.545" v="2155" actId="22"/>
          <ac:spMkLst>
            <pc:docMk/>
            <pc:sldMk cId="3020008057" sldId="269"/>
            <ac:spMk id="18" creationId="{58A55FA0-4DF9-2255-8EE4-EB16735CA7CF}"/>
          </ac:spMkLst>
        </pc:spChg>
        <pc:spChg chg="add mod">
          <ac:chgData name="Давид Попов" userId="c5f8335b85ed702f" providerId="LiveId" clId="{1FA6D240-4A47-4031-B358-0239A101DD3B}" dt="2022-06-15T14:59:25.235" v="2578" actId="1076"/>
          <ac:spMkLst>
            <pc:docMk/>
            <pc:sldMk cId="3020008057" sldId="269"/>
            <ac:spMk id="19" creationId="{CC096BA7-8AF9-0218-8B2B-EDEC52DB0075}"/>
          </ac:spMkLst>
        </pc:spChg>
        <pc:spChg chg="add mod">
          <ac:chgData name="Давид Попов" userId="c5f8335b85ed702f" providerId="LiveId" clId="{1FA6D240-4A47-4031-B358-0239A101DD3B}" dt="2022-06-15T14:51:16.816" v="2260" actId="1076"/>
          <ac:spMkLst>
            <pc:docMk/>
            <pc:sldMk cId="3020008057" sldId="269"/>
            <ac:spMk id="20" creationId="{6B66E34C-4588-180E-BDCD-07B3417F3FF7}"/>
          </ac:spMkLst>
        </pc:spChg>
      </pc:sldChg>
      <pc:sldChg chg="addSp delSp modSp add mod ord">
        <pc:chgData name="Давид Попов" userId="c5f8335b85ed702f" providerId="LiveId" clId="{1FA6D240-4A47-4031-B358-0239A101DD3B}" dt="2022-06-15T15:00:16.990" v="2592" actId="1076"/>
        <pc:sldMkLst>
          <pc:docMk/>
          <pc:sldMk cId="549403667" sldId="270"/>
        </pc:sldMkLst>
        <pc:spChg chg="mod">
          <ac:chgData name="Давид Попов" userId="c5f8335b85ed702f" providerId="LiveId" clId="{1FA6D240-4A47-4031-B358-0239A101DD3B}" dt="2022-06-15T14:52:05.158" v="2291" actId="20577"/>
          <ac:spMkLst>
            <pc:docMk/>
            <pc:sldMk cId="549403667" sldId="270"/>
            <ac:spMk id="2" creationId="{F240A5BF-61FC-40BD-9AA4-B2EF91EA8DEF}"/>
          </ac:spMkLst>
        </pc:spChg>
        <pc:spChg chg="del mod">
          <ac:chgData name="Давид Попов" userId="c5f8335b85ed702f" providerId="LiveId" clId="{1FA6D240-4A47-4031-B358-0239A101DD3B}" dt="2022-06-15T14:53:01.232" v="2355" actId="21"/>
          <ac:spMkLst>
            <pc:docMk/>
            <pc:sldMk cId="549403667" sldId="270"/>
            <ac:spMk id="3" creationId="{138C6783-5CF0-4DF6-BAA1-604A97610F9C}"/>
          </ac:spMkLst>
        </pc:spChg>
        <pc:spChg chg="add mod">
          <ac:chgData name="Давид Попов" userId="c5f8335b85ed702f" providerId="LiveId" clId="{1FA6D240-4A47-4031-B358-0239A101DD3B}" dt="2022-06-15T15:00:16.990" v="2592" actId="1076"/>
          <ac:spMkLst>
            <pc:docMk/>
            <pc:sldMk cId="549403667" sldId="270"/>
            <ac:spMk id="5" creationId="{D00B1213-3DAA-0182-C992-DE8776AF9E33}"/>
          </ac:spMkLst>
        </pc:spChg>
        <pc:spChg chg="add del mod">
          <ac:chgData name="Давид Попов" userId="c5f8335b85ed702f" providerId="LiveId" clId="{1FA6D240-4A47-4031-B358-0239A101DD3B}" dt="2022-06-15T14:59:44.196" v="2584" actId="21"/>
          <ac:spMkLst>
            <pc:docMk/>
            <pc:sldMk cId="549403667" sldId="270"/>
            <ac:spMk id="6" creationId="{A3FB4B06-2A49-04FC-B30D-DCF91D8B35E6}"/>
          </ac:spMkLst>
        </pc:spChg>
      </pc:sldChg>
      <pc:sldChg chg="add del setBg">
        <pc:chgData name="Давид Попов" userId="c5f8335b85ed702f" providerId="LiveId" clId="{1FA6D240-4A47-4031-B358-0239A101DD3B}" dt="2022-06-15T14:51:47.734" v="2262" actId="2696"/>
        <pc:sldMkLst>
          <pc:docMk/>
          <pc:sldMk cId="3231225068" sldId="270"/>
        </pc:sldMkLst>
      </pc:sldChg>
      <pc:sldChg chg="modSp add mod">
        <pc:chgData name="Давид Попов" userId="c5f8335b85ed702f" providerId="LiveId" clId="{1FA6D240-4A47-4031-B358-0239A101DD3B}" dt="2022-06-15T15:22:17.340" v="2922" actId="20577"/>
        <pc:sldMkLst>
          <pc:docMk/>
          <pc:sldMk cId="2261892518" sldId="271"/>
        </pc:sldMkLst>
        <pc:spChg chg="mod">
          <ac:chgData name="Давид Попов" userId="c5f8335b85ed702f" providerId="LiveId" clId="{1FA6D240-4A47-4031-B358-0239A101DD3B}" dt="2022-06-15T15:19:30.685" v="2666" actId="20577"/>
          <ac:spMkLst>
            <pc:docMk/>
            <pc:sldMk cId="2261892518" sldId="271"/>
            <ac:spMk id="2" creationId="{F240A5BF-61FC-40BD-9AA4-B2EF91EA8DEF}"/>
          </ac:spMkLst>
        </pc:spChg>
        <pc:spChg chg="mod">
          <ac:chgData name="Давид Попов" userId="c5f8335b85ed702f" providerId="LiveId" clId="{1FA6D240-4A47-4031-B358-0239A101DD3B}" dt="2022-06-15T15:22:17.340" v="2922" actId="20577"/>
          <ac:spMkLst>
            <pc:docMk/>
            <pc:sldMk cId="2261892518" sldId="271"/>
            <ac:spMk id="3" creationId="{138C6783-5CF0-4DF6-BAA1-604A97610F9C}"/>
          </ac:spMkLst>
        </pc:spChg>
      </pc:sldChg>
    </pc:docChg>
  </pc:docChgLst>
  <pc:docChgLst>
    <pc:chgData name="Давид" userId="c5f8335b85ed702f" providerId="LiveId" clId="{7EF8043F-F831-484C-A253-B1705E873D5A}"/>
    <pc:docChg chg="undo redo custSel modSld">
      <pc:chgData name="Давид" userId="c5f8335b85ed702f" providerId="LiveId" clId="{7EF8043F-F831-484C-A253-B1705E873D5A}" dt="2023-03-23T10:11:04.214" v="168" actId="478"/>
      <pc:docMkLst>
        <pc:docMk/>
      </pc:docMkLst>
      <pc:sldChg chg="modSp mod">
        <pc:chgData name="Давид" userId="c5f8335b85ed702f" providerId="LiveId" clId="{7EF8043F-F831-484C-A253-B1705E873D5A}" dt="2023-03-23T10:09:13.087" v="107" actId="27636"/>
        <pc:sldMkLst>
          <pc:docMk/>
          <pc:sldMk cId="3942966818" sldId="256"/>
        </pc:sldMkLst>
        <pc:spChg chg="mod">
          <ac:chgData name="Давид" userId="c5f8335b85ed702f" providerId="LiveId" clId="{7EF8043F-F831-484C-A253-B1705E873D5A}" dt="2023-03-23T10:09:13.087" v="107" actId="27636"/>
          <ac:spMkLst>
            <pc:docMk/>
            <pc:sldMk cId="3942966818" sldId="256"/>
            <ac:spMk id="3" creationId="{2AF4C16B-FC17-49DC-9759-70874902D220}"/>
          </ac:spMkLst>
        </pc:spChg>
      </pc:sldChg>
      <pc:sldChg chg="addSp modSp mod">
        <pc:chgData name="Давид" userId="c5f8335b85ed702f" providerId="LiveId" clId="{7EF8043F-F831-484C-A253-B1705E873D5A}" dt="2023-03-23T10:10:44.317" v="164" actId="1076"/>
        <pc:sldMkLst>
          <pc:docMk/>
          <pc:sldMk cId="3831699162" sldId="275"/>
        </pc:sldMkLst>
        <pc:spChg chg="add mod">
          <ac:chgData name="Давид" userId="c5f8335b85ed702f" providerId="LiveId" clId="{7EF8043F-F831-484C-A253-B1705E873D5A}" dt="2023-03-23T10:10:28.470" v="159" actId="20577"/>
          <ac:spMkLst>
            <pc:docMk/>
            <pc:sldMk cId="3831699162" sldId="275"/>
            <ac:spMk id="3" creationId="{98F19E6B-8E4C-8146-446A-91425C931058}"/>
          </ac:spMkLst>
        </pc:spChg>
        <pc:spChg chg="mod">
          <ac:chgData name="Давид" userId="c5f8335b85ed702f" providerId="LiveId" clId="{7EF8043F-F831-484C-A253-B1705E873D5A}" dt="2023-03-23T10:10:37.053" v="162" actId="1076"/>
          <ac:spMkLst>
            <pc:docMk/>
            <pc:sldMk cId="3831699162" sldId="275"/>
            <ac:spMk id="5" creationId="{D8C45D14-9482-05CB-43C7-DAC4878B9103}"/>
          </ac:spMkLst>
        </pc:spChg>
        <pc:spChg chg="mod">
          <ac:chgData name="Давид" userId="c5f8335b85ed702f" providerId="LiveId" clId="{7EF8043F-F831-484C-A253-B1705E873D5A}" dt="2023-03-23T10:10:44.317" v="164" actId="1076"/>
          <ac:spMkLst>
            <pc:docMk/>
            <pc:sldMk cId="3831699162" sldId="275"/>
            <ac:spMk id="7" creationId="{0EF1C83D-9578-359B-1EAF-B0D1930D8E92}"/>
          </ac:spMkLst>
        </pc:spChg>
        <pc:spChg chg="add mod">
          <ac:chgData name="Давид" userId="c5f8335b85ed702f" providerId="LiveId" clId="{7EF8043F-F831-484C-A253-B1705E873D5A}" dt="2023-03-23T10:10:15.567" v="138"/>
          <ac:spMkLst>
            <pc:docMk/>
            <pc:sldMk cId="3831699162" sldId="275"/>
            <ac:spMk id="9" creationId="{7AD65B1A-9E6C-7DE0-A3DD-10CD604CC6A0}"/>
          </ac:spMkLst>
        </pc:spChg>
        <pc:picChg chg="mod">
          <ac:chgData name="Давид" userId="c5f8335b85ed702f" providerId="LiveId" clId="{7EF8043F-F831-484C-A253-B1705E873D5A}" dt="2023-03-23T08:07:13.618" v="14" actId="14100"/>
          <ac:picMkLst>
            <pc:docMk/>
            <pc:sldMk cId="3831699162" sldId="275"/>
            <ac:picMk id="4" creationId="{34CDCF01-4ACC-49DF-01FE-E27A8FDD632F}"/>
          </ac:picMkLst>
        </pc:picChg>
        <pc:picChg chg="add mod modCrop">
          <ac:chgData name="Давид" userId="c5f8335b85ed702f" providerId="LiveId" clId="{7EF8043F-F831-484C-A253-B1705E873D5A}" dt="2023-03-23T08:07:31.474" v="20" actId="1076"/>
          <ac:picMkLst>
            <pc:docMk/>
            <pc:sldMk cId="3831699162" sldId="275"/>
            <ac:picMk id="8" creationId="{2CC955E4-07CA-3033-5CD0-C26B24BAB308}"/>
          </ac:picMkLst>
        </pc:picChg>
      </pc:sldChg>
      <pc:sldChg chg="delSp modSp mod">
        <pc:chgData name="Давид" userId="c5f8335b85ed702f" providerId="LiveId" clId="{7EF8043F-F831-484C-A253-B1705E873D5A}" dt="2023-03-23T10:11:04.214" v="168" actId="478"/>
        <pc:sldMkLst>
          <pc:docMk/>
          <pc:sldMk cId="35465631" sldId="277"/>
        </pc:sldMkLst>
        <pc:spChg chg="mod">
          <ac:chgData name="Давид" userId="c5f8335b85ed702f" providerId="LiveId" clId="{7EF8043F-F831-484C-A253-B1705E873D5A}" dt="2023-03-23T10:10:59.553" v="166" actId="1076"/>
          <ac:spMkLst>
            <pc:docMk/>
            <pc:sldMk cId="35465631" sldId="277"/>
            <ac:spMk id="12" creationId="{5D77AA8D-19D0-3F10-02E9-81C007358E73}"/>
          </ac:spMkLst>
        </pc:spChg>
        <pc:spChg chg="del mod">
          <ac:chgData name="Давид" userId="c5f8335b85ed702f" providerId="LiveId" clId="{7EF8043F-F831-484C-A253-B1705E873D5A}" dt="2023-03-23T10:11:04.214" v="168" actId="478"/>
          <ac:spMkLst>
            <pc:docMk/>
            <pc:sldMk cId="35465631" sldId="277"/>
            <ac:spMk id="17" creationId="{72F59EC3-E375-4770-2139-D3D1EB66CE80}"/>
          </ac:spMkLst>
        </pc:spChg>
      </pc:sldChg>
    </pc:docChg>
  </pc:docChgLst>
  <pc:docChgLst>
    <pc:chgData name="Давид Попов" userId="c5f8335b85ed702f" providerId="LiveId" clId="{D1A5646E-6448-4FE8-92B2-CAC87EC01C31}"/>
    <pc:docChg chg="undo custSel addSld delSld modSld">
      <pc:chgData name="Давид Попов" userId="c5f8335b85ed702f" providerId="LiveId" clId="{D1A5646E-6448-4FE8-92B2-CAC87EC01C31}" dt="2022-04-28T14:12:44.434" v="288" actId="255"/>
      <pc:docMkLst>
        <pc:docMk/>
      </pc:docMkLst>
      <pc:sldChg chg="addSp modSp mod">
        <pc:chgData name="Давид Попов" userId="c5f8335b85ed702f" providerId="LiveId" clId="{D1A5646E-6448-4FE8-92B2-CAC87EC01C31}" dt="2022-04-28T13:56:04.798" v="219" actId="1076"/>
        <pc:sldMkLst>
          <pc:docMk/>
          <pc:sldMk cId="3942966818" sldId="256"/>
        </pc:sldMkLst>
        <pc:spChg chg="mod">
          <ac:chgData name="Давид Попов" userId="c5f8335b85ed702f" providerId="LiveId" clId="{D1A5646E-6448-4FE8-92B2-CAC87EC01C31}" dt="2022-04-28T13:54:46.218" v="210" actId="20577"/>
          <ac:spMkLst>
            <pc:docMk/>
            <pc:sldMk cId="3942966818" sldId="256"/>
            <ac:spMk id="3" creationId="{2AF4C16B-FC17-49DC-9759-70874902D220}"/>
          </ac:spMkLst>
        </pc:spChg>
        <pc:picChg chg="add mod">
          <ac:chgData name="Давид Попов" userId="c5f8335b85ed702f" providerId="LiveId" clId="{D1A5646E-6448-4FE8-92B2-CAC87EC01C31}" dt="2022-04-28T13:53:58.358" v="190" actId="1076"/>
          <ac:picMkLst>
            <pc:docMk/>
            <pc:sldMk cId="3942966818" sldId="256"/>
            <ac:picMk id="5" creationId="{5A0C6D71-E4DF-4458-83C4-F69936221D82}"/>
          </ac:picMkLst>
        </pc:picChg>
        <pc:picChg chg="add mod">
          <ac:chgData name="Давид Попов" userId="c5f8335b85ed702f" providerId="LiveId" clId="{D1A5646E-6448-4FE8-92B2-CAC87EC01C31}" dt="2022-04-28T13:55:33.970" v="215" actId="1076"/>
          <ac:picMkLst>
            <pc:docMk/>
            <pc:sldMk cId="3942966818" sldId="256"/>
            <ac:picMk id="7" creationId="{EEB47F0F-A9CB-40B6-ACEA-FFADF0AD8CFF}"/>
          </ac:picMkLst>
        </pc:picChg>
        <pc:picChg chg="add mod">
          <ac:chgData name="Давид Попов" userId="c5f8335b85ed702f" providerId="LiveId" clId="{D1A5646E-6448-4FE8-92B2-CAC87EC01C31}" dt="2022-04-28T13:56:04.798" v="219" actId="1076"/>
          <ac:picMkLst>
            <pc:docMk/>
            <pc:sldMk cId="3942966818" sldId="256"/>
            <ac:picMk id="1026" creationId="{330FCF88-45B3-47FF-B417-D68CC04CCE29}"/>
          </ac:picMkLst>
        </pc:picChg>
      </pc:sldChg>
      <pc:sldChg chg="modSp mod">
        <pc:chgData name="Давид Попов" userId="c5f8335b85ed702f" providerId="LiveId" clId="{D1A5646E-6448-4FE8-92B2-CAC87EC01C31}" dt="2022-04-26T21:39:15.697" v="151" actId="20577"/>
        <pc:sldMkLst>
          <pc:docMk/>
          <pc:sldMk cId="3231792309" sldId="257"/>
        </pc:sldMkLst>
        <pc:spChg chg="mod">
          <ac:chgData name="Давид Попов" userId="c5f8335b85ed702f" providerId="LiveId" clId="{D1A5646E-6448-4FE8-92B2-CAC87EC01C31}" dt="2022-04-26T21:39:15.697" v="151" actId="20577"/>
          <ac:spMkLst>
            <pc:docMk/>
            <pc:sldMk cId="3231792309" sldId="257"/>
            <ac:spMk id="3" creationId="{AD8E4DAB-759F-469D-8E4A-645AFB68F5A7}"/>
          </ac:spMkLst>
        </pc:spChg>
      </pc:sldChg>
      <pc:sldChg chg="modSp mod">
        <pc:chgData name="Давид Попов" userId="c5f8335b85ed702f" providerId="LiveId" clId="{D1A5646E-6448-4FE8-92B2-CAC87EC01C31}" dt="2022-04-28T14:05:23.593" v="220" actId="2711"/>
        <pc:sldMkLst>
          <pc:docMk/>
          <pc:sldMk cId="2505206103" sldId="258"/>
        </pc:sldMkLst>
        <pc:spChg chg="mod">
          <ac:chgData name="Давид Попов" userId="c5f8335b85ed702f" providerId="LiveId" clId="{D1A5646E-6448-4FE8-92B2-CAC87EC01C31}" dt="2022-04-28T14:05:23.593" v="220" actId="2711"/>
          <ac:spMkLst>
            <pc:docMk/>
            <pc:sldMk cId="2505206103" sldId="258"/>
            <ac:spMk id="2" creationId="{25117E35-B34F-441E-AF6D-FDABDC0B012C}"/>
          </ac:spMkLst>
        </pc:spChg>
      </pc:sldChg>
      <pc:sldChg chg="modSp mod">
        <pc:chgData name="Давид Попов" userId="c5f8335b85ed702f" providerId="LiveId" clId="{D1A5646E-6448-4FE8-92B2-CAC87EC01C31}" dt="2022-04-28T14:05:41.286" v="222" actId="1076"/>
        <pc:sldMkLst>
          <pc:docMk/>
          <pc:sldMk cId="90115795" sldId="259"/>
        </pc:sldMkLst>
        <pc:spChg chg="mod">
          <ac:chgData name="Давид Попов" userId="c5f8335b85ed702f" providerId="LiveId" clId="{D1A5646E-6448-4FE8-92B2-CAC87EC01C31}" dt="2022-04-28T14:05:41.286" v="222" actId="1076"/>
          <ac:spMkLst>
            <pc:docMk/>
            <pc:sldMk cId="90115795" sldId="259"/>
            <ac:spMk id="2" creationId="{907DAADF-C485-4CDE-9708-D4DF490B559D}"/>
          </ac:spMkLst>
        </pc:spChg>
      </pc:sldChg>
      <pc:sldChg chg="addSp delSp modSp mod">
        <pc:chgData name="Давид Попов" userId="c5f8335b85ed702f" providerId="LiveId" clId="{D1A5646E-6448-4FE8-92B2-CAC87EC01C31}" dt="2022-04-28T14:06:23.042" v="227" actId="2711"/>
        <pc:sldMkLst>
          <pc:docMk/>
          <pc:sldMk cId="3534994151" sldId="260"/>
        </pc:sldMkLst>
        <pc:spChg chg="mod">
          <ac:chgData name="Давид Попов" userId="c5f8335b85ed702f" providerId="LiveId" clId="{D1A5646E-6448-4FE8-92B2-CAC87EC01C31}" dt="2022-04-28T14:06:23.042" v="227" actId="2711"/>
          <ac:spMkLst>
            <pc:docMk/>
            <pc:sldMk cId="3534994151" sldId="260"/>
            <ac:spMk id="2" creationId="{8569ACE1-FE8E-4DAA-8B50-5A017CEF78B9}"/>
          </ac:spMkLst>
        </pc:spChg>
        <pc:spChg chg="mod">
          <ac:chgData name="Давид Попов" userId="c5f8335b85ed702f" providerId="LiveId" clId="{D1A5646E-6448-4FE8-92B2-CAC87EC01C31}" dt="2022-04-27T16:44:53.450" v="187" actId="20577"/>
          <ac:spMkLst>
            <pc:docMk/>
            <pc:sldMk cId="3534994151" sldId="260"/>
            <ac:spMk id="6" creationId="{4F94502E-7EF3-4ADA-9B41-7311C849BE81}"/>
          </ac:spMkLst>
        </pc:spChg>
        <pc:spChg chg="add del mod">
          <ac:chgData name="Давид Попов" userId="c5f8335b85ed702f" providerId="LiveId" clId="{D1A5646E-6448-4FE8-92B2-CAC87EC01C31}" dt="2022-04-27T16:35:45.469" v="153"/>
          <ac:spMkLst>
            <pc:docMk/>
            <pc:sldMk cId="3534994151" sldId="260"/>
            <ac:spMk id="11" creationId="{AB240A24-CFFF-4FF8-9F4A-786195E2D4DF}"/>
          </ac:spMkLst>
        </pc:spChg>
        <pc:picChg chg="del">
          <ac:chgData name="Давид Попов" userId="c5f8335b85ed702f" providerId="LiveId" clId="{D1A5646E-6448-4FE8-92B2-CAC87EC01C31}" dt="2022-04-27T16:35:41.397" v="152" actId="478"/>
          <ac:picMkLst>
            <pc:docMk/>
            <pc:sldMk cId="3534994151" sldId="260"/>
            <ac:picMk id="5" creationId="{2BA0EFC1-D860-4971-9715-9BBE39940940}"/>
          </ac:picMkLst>
        </pc:picChg>
        <pc:picChg chg="add mod">
          <ac:chgData name="Давид Попов" userId="c5f8335b85ed702f" providerId="LiveId" clId="{D1A5646E-6448-4FE8-92B2-CAC87EC01C31}" dt="2022-04-27T16:36:04.354" v="157" actId="1076"/>
          <ac:picMkLst>
            <pc:docMk/>
            <pc:sldMk cId="3534994151" sldId="260"/>
            <ac:picMk id="13" creationId="{E99C3EBD-2BAF-4364-BDE6-E8F87A079886}"/>
          </ac:picMkLst>
        </pc:picChg>
      </pc:sldChg>
      <pc:sldChg chg="addSp modSp mod">
        <pc:chgData name="Давид Попов" userId="c5f8335b85ed702f" providerId="LiveId" clId="{D1A5646E-6448-4FE8-92B2-CAC87EC01C31}" dt="2022-04-28T14:06:35.757" v="228" actId="2711"/>
        <pc:sldMkLst>
          <pc:docMk/>
          <pc:sldMk cId="1028339757" sldId="261"/>
        </pc:sldMkLst>
        <pc:spChg chg="mod">
          <ac:chgData name="Давид Попов" userId="c5f8335b85ed702f" providerId="LiveId" clId="{D1A5646E-6448-4FE8-92B2-CAC87EC01C31}" dt="2022-04-28T14:06:35.757" v="228" actId="2711"/>
          <ac:spMkLst>
            <pc:docMk/>
            <pc:sldMk cId="1028339757" sldId="261"/>
            <ac:spMk id="2" creationId="{8EF1B457-A36D-4E17-924C-DED31ADE719B}"/>
          </ac:spMkLst>
        </pc:spChg>
        <pc:spChg chg="add mod">
          <ac:chgData name="Давид Попов" userId="c5f8335b85ed702f" providerId="LiveId" clId="{D1A5646E-6448-4FE8-92B2-CAC87EC01C31}" dt="2022-04-26T21:19:12.896" v="88" actId="1076"/>
          <ac:spMkLst>
            <pc:docMk/>
            <pc:sldMk cId="1028339757" sldId="261"/>
            <ac:spMk id="5" creationId="{83BF6435-0F99-4515-BDB7-13C190EA3F5C}"/>
          </ac:spMkLst>
        </pc:spChg>
        <pc:picChg chg="mod">
          <ac:chgData name="Давид Попов" userId="c5f8335b85ed702f" providerId="LiveId" clId="{D1A5646E-6448-4FE8-92B2-CAC87EC01C31}" dt="2022-04-26T21:16:18.827" v="2" actId="1076"/>
          <ac:picMkLst>
            <pc:docMk/>
            <pc:sldMk cId="1028339757" sldId="261"/>
            <ac:picMk id="7" creationId="{ABBD5574-0EBF-4E96-9200-B3DCD172DE1E}"/>
          </ac:picMkLst>
        </pc:picChg>
      </pc:sldChg>
      <pc:sldChg chg="modSp mod">
        <pc:chgData name="Давид Попов" userId="c5f8335b85ed702f" providerId="LiveId" clId="{D1A5646E-6448-4FE8-92B2-CAC87EC01C31}" dt="2022-04-28T14:06:48.069" v="230" actId="2711"/>
        <pc:sldMkLst>
          <pc:docMk/>
          <pc:sldMk cId="526317423" sldId="265"/>
        </pc:sldMkLst>
        <pc:spChg chg="mod">
          <ac:chgData name="Давид Попов" userId="c5f8335b85ed702f" providerId="LiveId" clId="{D1A5646E-6448-4FE8-92B2-CAC87EC01C31}" dt="2022-04-28T14:06:48.069" v="230" actId="2711"/>
          <ac:spMkLst>
            <pc:docMk/>
            <pc:sldMk cId="526317423" sldId="265"/>
            <ac:spMk id="2" creationId="{977EA80B-59C4-472A-9264-4E70C2405B0D}"/>
          </ac:spMkLst>
        </pc:spChg>
        <pc:spChg chg="mod">
          <ac:chgData name="Давид Попов" userId="c5f8335b85ed702f" providerId="LiveId" clId="{D1A5646E-6448-4FE8-92B2-CAC87EC01C31}" dt="2022-04-28T13:48:37.633" v="188" actId="255"/>
          <ac:spMkLst>
            <pc:docMk/>
            <pc:sldMk cId="526317423" sldId="265"/>
            <ac:spMk id="7" creationId="{6B8CCA86-320F-42A4-A89E-730674AE1EE8}"/>
          </ac:spMkLst>
        </pc:spChg>
      </pc:sldChg>
      <pc:sldChg chg="addSp modSp new del">
        <pc:chgData name="Давид Попов" userId="c5f8335b85ed702f" providerId="LiveId" clId="{D1A5646E-6448-4FE8-92B2-CAC87EC01C31}" dt="2022-04-28T14:10:54.003" v="234" actId="47"/>
        <pc:sldMkLst>
          <pc:docMk/>
          <pc:sldMk cId="1438316325" sldId="267"/>
        </pc:sldMkLst>
        <pc:picChg chg="add mod">
          <ac:chgData name="Давид Попов" userId="c5f8335b85ed702f" providerId="LiveId" clId="{D1A5646E-6448-4FE8-92B2-CAC87EC01C31}" dt="2022-04-28T14:10:34.010" v="232"/>
          <ac:picMkLst>
            <pc:docMk/>
            <pc:sldMk cId="1438316325" sldId="267"/>
            <ac:picMk id="5" creationId="{FA8CE205-61A9-418A-AE42-1C409B0473AD}"/>
          </ac:picMkLst>
        </pc:picChg>
        <pc:picChg chg="add mod">
          <ac:chgData name="Давид Попов" userId="c5f8335b85ed702f" providerId="LiveId" clId="{D1A5646E-6448-4FE8-92B2-CAC87EC01C31}" dt="2022-04-28T14:10:34.010" v="232"/>
          <ac:picMkLst>
            <pc:docMk/>
            <pc:sldMk cId="1438316325" sldId="267"/>
            <ac:picMk id="6" creationId="{31E2D11B-F188-46A7-A09D-E849844C5EDA}"/>
          </ac:picMkLst>
        </pc:picChg>
        <pc:picChg chg="add mod">
          <ac:chgData name="Давид Попов" userId="c5f8335b85ed702f" providerId="LiveId" clId="{D1A5646E-6448-4FE8-92B2-CAC87EC01C31}" dt="2022-04-28T14:10:34.010" v="232"/>
          <ac:picMkLst>
            <pc:docMk/>
            <pc:sldMk cId="1438316325" sldId="267"/>
            <ac:picMk id="7" creationId="{7547751D-7F9C-4277-9728-30CEA65517D7}"/>
          </ac:picMkLst>
        </pc:picChg>
      </pc:sldChg>
      <pc:sldChg chg="addSp delSp modSp add mod">
        <pc:chgData name="Давид Попов" userId="c5f8335b85ed702f" providerId="LiveId" clId="{D1A5646E-6448-4FE8-92B2-CAC87EC01C31}" dt="2022-04-28T14:12:44.434" v="288" actId="255"/>
        <pc:sldMkLst>
          <pc:docMk/>
          <pc:sldMk cId="3774649624" sldId="268"/>
        </pc:sldMkLst>
        <pc:spChg chg="del mod">
          <ac:chgData name="Давид Попов" userId="c5f8335b85ed702f" providerId="LiveId" clId="{D1A5646E-6448-4FE8-92B2-CAC87EC01C31}" dt="2022-04-28T14:11:14.825" v="249" actId="478"/>
          <ac:spMkLst>
            <pc:docMk/>
            <pc:sldMk cId="3774649624" sldId="268"/>
            <ac:spMk id="2" creationId="{F240A5BF-61FC-40BD-9AA4-B2EF91EA8DEF}"/>
          </ac:spMkLst>
        </pc:spChg>
        <pc:spChg chg="mod">
          <ac:chgData name="Давид Попов" userId="c5f8335b85ed702f" providerId="LiveId" clId="{D1A5646E-6448-4FE8-92B2-CAC87EC01C31}" dt="2022-04-28T14:12:44.434" v="288" actId="255"/>
          <ac:spMkLst>
            <pc:docMk/>
            <pc:sldMk cId="3774649624" sldId="268"/>
            <ac:spMk id="3" creationId="{138C6783-5CF0-4DF6-BAA1-604A97610F9C}"/>
          </ac:spMkLst>
        </pc:spChg>
        <pc:picChg chg="add mod">
          <ac:chgData name="Давид Попов" userId="c5f8335b85ed702f" providerId="LiveId" clId="{D1A5646E-6448-4FE8-92B2-CAC87EC01C31}" dt="2022-04-28T14:10:55.727" v="235"/>
          <ac:picMkLst>
            <pc:docMk/>
            <pc:sldMk cId="3774649624" sldId="268"/>
            <ac:picMk id="5" creationId="{DC591583-C086-49E6-8C67-0272382F8D90}"/>
          </ac:picMkLst>
        </pc:picChg>
        <pc:picChg chg="add mod">
          <ac:chgData name="Давид Попов" userId="c5f8335b85ed702f" providerId="LiveId" clId="{D1A5646E-6448-4FE8-92B2-CAC87EC01C31}" dt="2022-04-28T14:11:02.931" v="236" actId="1076"/>
          <ac:picMkLst>
            <pc:docMk/>
            <pc:sldMk cId="3774649624" sldId="268"/>
            <ac:picMk id="6" creationId="{3698523C-EB47-4300-B250-3465F10F30DA}"/>
          </ac:picMkLst>
        </pc:picChg>
        <pc:picChg chg="add mod">
          <ac:chgData name="Давид Попов" userId="c5f8335b85ed702f" providerId="LiveId" clId="{D1A5646E-6448-4FE8-92B2-CAC87EC01C31}" dt="2022-04-28T14:10:55.727" v="235"/>
          <ac:picMkLst>
            <pc:docMk/>
            <pc:sldMk cId="3774649624" sldId="268"/>
            <ac:picMk id="7" creationId="{AE5A95B2-1DD0-4D79-9C8B-E59E801569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601D7-A0CC-4B2F-A2CB-A62C3C5B7DD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DFF3-0727-4565-B1D2-0BEC0A433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5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DFF3-0727-4565-B1D2-0BEC0A433A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5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C5642-79E3-4A69-89EF-35D712A89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522144-06A0-4EA4-89E7-D40E407A2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07BD3D-41C7-40BD-AD4E-CF4F3F6C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E5C-7AC0-49EA-A5CD-9CF7BFCAF4BA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7BF05-1E04-4A93-BF4B-44B72388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3FE965-6F26-4440-A361-4E80EF2E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9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8A1D-BC43-4B64-9517-CAAC8AFF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0B69F6-1EA3-4E5F-B847-8D42EBCFD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671E4-F892-4952-BC71-9CE309D6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6D96-2DDC-4134-8D8F-9AC44FEC5A3B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421FB-923B-47AB-8CED-6CDAC8EA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E47D7-6EFE-47FD-BBE5-3C982C8B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65B9F2-E7C8-4E33-8EF6-05878BE9E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ABDE6D-7FC1-4A7E-8D94-AD56D5237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3F866-3AEF-48F1-BB26-824ACC07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C53C-B764-4CD6-AE0F-7C2E42131D21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46E1B-BE57-43AD-8A74-4A699D42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C28BC7-BD5C-42BC-BCA7-D299F06F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392BF-B307-4D44-BFAA-2F2A8D98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36DB9-F546-4A79-90D0-88C6D7481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0FF9-6EF8-4596-9802-3A4A7989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64C2-BC57-4403-87D2-E0407CCA5181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1630D-AE67-47FC-9E36-0070AAE2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9089C5-DB40-48F0-84CB-B4E31CF2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6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613B2-FDFE-4323-8E7B-1D2DC4A4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881A56-9BEA-4B2F-9341-E42E7B1B8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D3365-C9A0-4CFF-9AEE-E86C1FF6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024D-B940-4A18-AAC3-98BEEFFF2EDC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62C7E-E1A7-42ED-BBC1-C395F3DB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E9586F-2305-49A2-A720-FFC3336B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E1881-14D8-463D-9482-AB7BECC5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E66A3-D194-4B8E-9F82-A37F43D4C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4FF5AC-C75B-46BC-9EF6-1D20EC7C7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7664A0-FCAB-4E82-9695-09AB9112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C8CB-E7E3-40FB-A1EA-E20E2CB570AD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C6E682-C432-4026-B9B5-51E880C6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5215D-44C8-4F31-8928-03947B6A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8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33D72-944A-437E-801C-A081A5BA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2609B-8A3C-412B-B97B-CD80A1A3F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8C4946-CF6E-4CB7-AC70-A27303AC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DA51CC-FC59-41CD-8DD1-58991FF6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74100F-321A-4372-9593-E1BDD441E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EF34A2-152F-4F8E-9224-365C9003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4C4-066F-48B3-BFFC-AA6AEAE59722}" type="datetime1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72366A-90F7-453A-B2D6-F8F36850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88FA46-7EF6-490E-A2A9-12BDD56F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4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96BAE-AB57-4AA0-969B-2A955DAB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77DA97-F6EF-45FD-ABE8-35B62758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4F55-6612-4DF6-8E73-E375076E68B1}" type="datetime1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EED44D-65F7-4843-AC46-1B3DBE41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868068-D545-4E5C-ACEA-3282DD92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4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671004-22B1-42FD-BE41-FC94499D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C8F8-68A6-4ACD-BA59-FD5602950A2A}" type="datetime1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656B03-B2C2-4D67-8551-B4D9BF7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74A522-F1C3-482A-9548-6C48BDCB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1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57BB0-A152-49F5-8FC7-45C29EC1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EF074F-0BE2-4125-8C27-2B1CA7876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55205C-4F14-452B-93F6-1161C3DC8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23260-B0E8-46E7-876B-11E26DB6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5AE5-5491-42DD-BC3C-B111BE2FE575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ED9141-E74E-4944-9423-08C2AA4B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E6E0B-A460-40A6-B5A5-EEF485D9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2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2BACF-0A58-41D8-B94F-31004308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6B614D-9FAC-483D-AF6A-C0BEB8BCB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7CAA8-2AE1-42F0-B3E2-DEEFFB52D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216750-F3BB-44B7-A830-AFA1143D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0A8A-D310-429D-90F8-2062683C35DE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A4BEB0-3CA7-4BCF-97C0-6119C95B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CD293-9803-4BFB-8ADE-F59F3D3F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2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A9C6E7">
                <a:lumMod val="92000"/>
                <a:lumOff val="8000"/>
              </a:srgbClr>
            </a:gs>
            <a:gs pos="39000">
              <a:srgbClr val="B5C8E7">
                <a:lumMod val="37000"/>
                <a:lumOff val="63000"/>
              </a:srgbClr>
            </a:gs>
            <a:gs pos="93000">
              <a:srgbClr val="A9C6E7">
                <a:lumMod val="89000"/>
              </a:srgbClr>
            </a:gs>
            <a:gs pos="83000">
              <a:schemeClr val="accent5">
                <a:lumMod val="51000"/>
                <a:lumOff val="49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55AAF-AD85-4590-91C6-D963E249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D72D46-41AD-4FDE-91A2-5181691C9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C2E9B-88AF-4078-BE4A-ABEE74495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EEB09-BEC2-47CA-9208-785E37CD142E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A0CC9-84C2-4BA7-B50D-27CF4A1E6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BAB75-6730-46EC-AD7B-FC4FD4B9F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59F9-8B95-436C-B07C-FC86B9EE6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3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0.png"/><Relationship Id="rId7" Type="http://schemas.openxmlformats.org/officeDocument/2006/relationships/image" Target="../media/image2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20.png"/><Relationship Id="rId10" Type="http://schemas.openxmlformats.org/officeDocument/2006/relationships/image" Target="../media/image30.png"/><Relationship Id="rId4" Type="http://schemas.openxmlformats.org/officeDocument/2006/relationships/image" Target="../media/image210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1.png"/><Relationship Id="rId7" Type="http://schemas.openxmlformats.org/officeDocument/2006/relationships/image" Target="../media/image3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11.png"/><Relationship Id="rId10" Type="http://schemas.openxmlformats.org/officeDocument/2006/relationships/image" Target="../media/image39.png"/><Relationship Id="rId4" Type="http://schemas.openxmlformats.org/officeDocument/2006/relationships/image" Target="../media/image301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F7A2C-15B5-41BA-8E11-810F566B3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965" y="1987641"/>
            <a:ext cx="10357585" cy="21791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динамической апертуры синхротрона с электронным охлаждением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F4C16B-FC17-49DC-9759-70874902D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757" y="4428425"/>
            <a:ext cx="9144000" cy="2378776"/>
          </a:xfrm>
        </p:spPr>
        <p:txBody>
          <a:bodyPr>
            <a:normAutofit fontScale="85000" lnSpcReduction="20000"/>
          </a:bodyPr>
          <a:lstStyle/>
          <a:p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Д.М.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Востриков В.А., Блинов М.Ф.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ИЯФ СО РАН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 МЕЖДУНАРОДНЫЙ СЕМИНАР ПО ПРОБЛЕМАТИКЕ УСКОРИТЕЛЕЙ ЗАРЯЖЕННЫХ ЧАСТИЦ ПАМЯТИ проф. В. П. Саранцева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Алушта, 2024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2DFE4D1D-6481-41D3-228E-AE2E3B441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1916" cy="14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6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2FB918-C7E6-48B7-AD4C-1A2CE7C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853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10</a:t>
            </a:fld>
            <a:endParaRPr lang="ru-R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E4F87-753F-DE0B-E97A-17D047B06D06}"/>
              </a:ext>
            </a:extLst>
          </p:cNvPr>
          <p:cNvSpPr txBox="1"/>
          <p:nvPr/>
        </p:nvSpPr>
        <p:spPr>
          <a:xfrm>
            <a:off x="455595" y="-88031"/>
            <a:ext cx="11280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оптимизации динамической апертуры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E041B-3E54-663A-5B38-983471535F86}"/>
              </a:ext>
            </a:extLst>
          </p:cNvPr>
          <p:cNvSpPr txBox="1"/>
          <p:nvPr/>
        </p:nvSpPr>
        <p:spPr>
          <a:xfrm>
            <a:off x="393451" y="2056265"/>
            <a:ext cx="103920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Минимизация гармоник гамильтониана (для опасных резонансов)</a:t>
            </a:r>
            <a:r>
              <a:rPr lang="en-US" sz="2500" dirty="0"/>
              <a:t>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2459A-9507-ACF7-EDCA-FE5F47E82AD7}"/>
                  </a:ext>
                </a:extLst>
              </p:cNvPr>
              <p:cNvSpPr txBox="1"/>
              <p:nvPr/>
            </p:nvSpPr>
            <p:spPr>
              <a:xfrm>
                <a:off x="735911" y="2482981"/>
                <a:ext cx="9144742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𝑘𝑘𝑚𝑚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2459A-9507-ACF7-EDCA-FE5F47E82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11" y="2482981"/>
                <a:ext cx="9144742" cy="808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F5E32C-9EF0-8D14-BA89-9D27923F1E30}"/>
                  </a:ext>
                </a:extLst>
              </p:cNvPr>
              <p:cNvSpPr txBox="1"/>
              <p:nvPr/>
            </p:nvSpPr>
            <p:spPr>
              <a:xfrm>
                <a:off x="673767" y="3200051"/>
                <a:ext cx="3746377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F5E32C-9EF0-8D14-BA89-9D27923F1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7" y="3200051"/>
                <a:ext cx="3746377" cy="391261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B93108F-08EF-C641-20AC-F943A9542D34}"/>
              </a:ext>
            </a:extLst>
          </p:cNvPr>
          <p:cNvSpPr txBox="1"/>
          <p:nvPr/>
        </p:nvSpPr>
        <p:spPr>
          <a:xfrm>
            <a:off x="455595" y="3751936"/>
            <a:ext cx="73363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Генетический алгоритм</a:t>
            </a:r>
            <a:r>
              <a:rPr lang="en-US" sz="2500" dirty="0"/>
              <a:t>: </a:t>
            </a:r>
            <a:endParaRPr lang="ru-RU" sz="2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DC40A-43AB-81DE-3934-90526C8CC3FA}"/>
              </a:ext>
            </a:extLst>
          </p:cNvPr>
          <p:cNvSpPr txBox="1"/>
          <p:nvPr/>
        </p:nvSpPr>
        <p:spPr>
          <a:xfrm>
            <a:off x="455595" y="4321875"/>
            <a:ext cx="8056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/>
              <a:t>Задается случайный набор отклонений сил секступольных линз от некоторого решения – популяция.</a:t>
            </a:r>
          </a:p>
          <a:p>
            <a:pPr marL="342900" indent="-342900">
              <a:buAutoNum type="arabicParenR"/>
            </a:pPr>
            <a:r>
              <a:rPr lang="ru-RU" dirty="0"/>
              <a:t>Для популяции производится построение ДА, популяции скрещиваются, образуется новая популяция.</a:t>
            </a:r>
          </a:p>
          <a:p>
            <a:pPr marL="342900" indent="-342900">
              <a:buAutoNum type="arabicParenR"/>
            </a:pPr>
            <a:r>
              <a:rPr lang="ru-RU" dirty="0"/>
              <a:t>Для новой популяции строится ДА и «плохие»</a:t>
            </a:r>
            <a:r>
              <a:rPr lang="en-US" dirty="0"/>
              <a:t> </a:t>
            </a:r>
            <a:r>
              <a:rPr lang="ru-RU" dirty="0"/>
              <a:t>решения отбрасываются.</a:t>
            </a:r>
          </a:p>
          <a:p>
            <a:pPr marL="342900" indent="-342900">
              <a:buAutoNum type="arabicParenR"/>
            </a:pPr>
            <a:r>
              <a:rPr lang="ru-RU" dirty="0"/>
              <a:t>Популяция случайным образом мутирует и т.д. до достижения результата.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CF4FB-FB92-AB42-D411-99267AF298F2}"/>
              </a:ext>
            </a:extLst>
          </p:cNvPr>
          <p:cNvSpPr txBox="1"/>
          <p:nvPr/>
        </p:nvSpPr>
        <p:spPr>
          <a:xfrm>
            <a:off x="393451" y="688795"/>
            <a:ext cx="73363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/>
              <a:t>Оптимизация набега фазы</a:t>
            </a:r>
            <a:r>
              <a:rPr lang="en-US" sz="2500" dirty="0"/>
              <a:t>:</a:t>
            </a:r>
            <a:endParaRPr lang="ru-RU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9AA3F3-E529-5EB8-D329-E584AF1A1D36}"/>
                  </a:ext>
                </a:extLst>
              </p:cNvPr>
              <p:cNvSpPr txBox="1"/>
              <p:nvPr/>
            </p:nvSpPr>
            <p:spPr>
              <a:xfrm>
                <a:off x="673767" y="1248614"/>
                <a:ext cx="9144742" cy="690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Для резонанса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создаются равные </a:t>
                </a:r>
                <a:r>
                  <a:rPr lang="ru-RU" dirty="0" err="1"/>
                  <a:t>бетафункции</a:t>
                </a:r>
                <a:r>
                  <a:rPr lang="ru-RU" dirty="0"/>
                  <a:t> для секступолей одного семейства, и организуется набег фазы между семействами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9AA3F3-E529-5EB8-D329-E584AF1A1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7" y="1248614"/>
                <a:ext cx="9144742" cy="690189"/>
              </a:xfrm>
              <a:prstGeom prst="rect">
                <a:avLst/>
              </a:prstGeom>
              <a:blipFill>
                <a:blip r:embed="rId4"/>
                <a:stretch>
                  <a:fillRect l="-600" t="-4425" b="-10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42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3" y="-42735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 равномерным подавлением резонансов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59F9-8B95-436C-B07C-FC86B9EE6CB2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7" y="667998"/>
            <a:ext cx="5824728" cy="2511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07414" y="1034623"/>
                <a:ext cx="51022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Использовалось 5 семейств </a:t>
                </a:r>
                <a:r>
                  <a:rPr lang="ru-RU" dirty="0" err="1"/>
                  <a:t>секступолей</a:t>
                </a: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При оценке ширины </a:t>
                </a:r>
                <a:r>
                  <a:rPr lang="ru-RU" dirty="0" err="1"/>
                  <a:t>сепаратрис</a:t>
                </a:r>
                <a:r>
                  <a:rPr lang="ru-RU" dirty="0"/>
                  <a:t> было отброшено слагаемое гамильтониана, описывающее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414" y="1034623"/>
                <a:ext cx="5102290" cy="1477328"/>
              </a:xfrm>
              <a:prstGeom prst="rect">
                <a:avLst/>
              </a:prstGeom>
              <a:blipFill>
                <a:blip r:embed="rId3"/>
                <a:stretch>
                  <a:fillRect l="-836" t="-2479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66265" y="3775197"/>
                <a:ext cx="40035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Динамическая апертура ограничивается из-за сильной зависимости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Такое решение возможно при отстройке 0.0</a:t>
                </a:r>
                <a:r>
                  <a:rPr lang="en-US" dirty="0"/>
                  <a:t>5</a:t>
                </a:r>
                <a:r>
                  <a:rPr lang="ru-RU" dirty="0"/>
                  <a:t> от резонанса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Ограничение на отстройку – 0</a:t>
                </a:r>
                <a:r>
                  <a:rPr lang="en-US" dirty="0"/>
                  <a:t>.0</a:t>
                </a:r>
                <a:r>
                  <a:rPr lang="ru-RU" dirty="0"/>
                  <a:t>15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265" y="3775197"/>
                <a:ext cx="4003548" cy="2308324"/>
              </a:xfrm>
              <a:prstGeom prst="rect">
                <a:avLst/>
              </a:prstGeom>
              <a:blipFill>
                <a:blip r:embed="rId4"/>
                <a:stretch>
                  <a:fillRect l="-1065" t="-1319" b="-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250" y="6434345"/>
                <a:ext cx="6793992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FMA </a:t>
                </a:r>
                <a:r>
                  <a:rPr lang="ru-RU" dirty="0"/>
                  <a:t>в рабочей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=3.3183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=3.115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для частиц с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50" y="6434345"/>
                <a:ext cx="6793992" cy="391261"/>
              </a:xfrm>
              <a:prstGeom prst="rect">
                <a:avLst/>
              </a:prstGeom>
              <a:blipFill>
                <a:blip r:embed="rId5"/>
                <a:stretch>
                  <a:fillRect l="-717" t="-7813" b="-2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8938" y="3194295"/>
            <a:ext cx="99790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 изначальной структуры (слева), структуры с равномерным подавлением резонансов (справа)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" y="3565833"/>
            <a:ext cx="7056242" cy="28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7663CA1F-B3C2-F6AA-5071-94B993FA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12</a:t>
            </a:fld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" y="145101"/>
            <a:ext cx="7227277" cy="2853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52440" y="352963"/>
                <a:ext cx="3861003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700" dirty="0"/>
                  <a:t> </a:t>
                </a:r>
                <a:r>
                  <a:rPr lang="ru-RU" sz="1700" dirty="0"/>
                  <a:t>в арках симметричны</a:t>
                </a:r>
                <a:endParaRPr lang="en-US" sz="17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/>
                  <a:t>Между центрами арок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700" dirty="0"/>
                  <a:t>Крайние квадрупольные линзы в промежутке охлаждения разнесены на 144 мм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700" dirty="0"/>
                  <a:t>Для управления </a:t>
                </a:r>
                <a14:m>
                  <m:oMath xmlns:m="http://schemas.openxmlformats.org/officeDocument/2006/math">
                    <m:r>
                      <a:rPr lang="ru-RU" sz="17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700" dirty="0"/>
                  <a:t> </a:t>
                </a:r>
                <a:r>
                  <a:rPr lang="ru-RU" sz="1700" dirty="0"/>
                  <a:t>в центре арок размещены </a:t>
                </a:r>
                <a:r>
                  <a:rPr lang="ru-RU" sz="1700" dirty="0" err="1"/>
                  <a:t>секступольные</a:t>
                </a:r>
                <a:r>
                  <a:rPr lang="ru-RU" sz="1700" dirty="0"/>
                  <a:t> линзы с градиентом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7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440" y="352963"/>
                <a:ext cx="3861003" cy="2169825"/>
              </a:xfrm>
              <a:prstGeom prst="rect">
                <a:avLst/>
              </a:prstGeom>
              <a:blipFill>
                <a:blip r:embed="rId3"/>
                <a:stretch>
                  <a:fillRect l="-790" t="-1124" r="-1106" b="-2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01" y="3462663"/>
            <a:ext cx="6761678" cy="2915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8078" y="2937470"/>
            <a:ext cx="4607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Оптика в измененной структуре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" y="3466902"/>
            <a:ext cx="3437792" cy="2910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6550" y="6425953"/>
            <a:ext cx="69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Сканы по частотам в измененной структуре</a:t>
            </a:r>
          </a:p>
        </p:txBody>
      </p:sp>
    </p:spTree>
    <p:extLst>
      <p:ext uri="{BB962C8B-B14F-4D97-AF65-F5344CB8AC3E}">
        <p14:creationId xmlns:p14="http://schemas.microsoft.com/office/powerpoint/2010/main" val="50582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7663CA1F-B3C2-F6AA-5071-94B993FA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13</a:t>
            </a:fld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36069" y="150540"/>
                <a:ext cx="4844561" cy="2337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В модель добавлены расчётные нелинейности основных магнитных элементов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Рабочую точку</a:t>
                </a:r>
                <a:r>
                  <a:rPr lang="en-US" sz="2400" dirty="0"/>
                  <a:t> </a:t>
                </a:r>
                <a:r>
                  <a:rPr lang="ru-RU" sz="2400" dirty="0"/>
                  <a:t>для медленного выпуска было решено оставить равной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183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=3.115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069" y="150540"/>
                <a:ext cx="4844561" cy="2337499"/>
              </a:xfrm>
              <a:prstGeom prst="rect">
                <a:avLst/>
              </a:prstGeom>
              <a:blipFill>
                <a:blip r:embed="rId2"/>
                <a:stretch>
                  <a:fillRect l="-1635" t="-2089" r="-126" b="-4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46284" y="2349221"/>
            <a:ext cx="533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Динамическая апертура для медленного выпуска</a:t>
            </a:r>
          </a:p>
          <a:p>
            <a:r>
              <a:rPr lang="ru-RU" dirty="0"/>
              <a:t>Без нелинейностей основных магнитов (слева)</a:t>
            </a:r>
          </a:p>
          <a:p>
            <a:r>
              <a:rPr lang="ru-RU" dirty="0"/>
              <a:t>С нелинейностями основных магнитов (справа)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25" y="3340599"/>
            <a:ext cx="6863106" cy="2958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5377" y="6367527"/>
            <a:ext cx="524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Сканы с нелинейностями основных магнитов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1" y="3340599"/>
            <a:ext cx="3494443" cy="295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1" y="58625"/>
            <a:ext cx="6027654" cy="22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7663CA1F-B3C2-F6AA-5071-94B993FA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14</a:t>
            </a:fld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-90365" y="850495"/>
            <a:ext cx="588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Без учета нелинейностей основных магнитов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4310" y="908012"/>
            <a:ext cx="5537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 учетом нелинейностей основных магнитов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17009" y="1879129"/>
                <a:ext cx="1081454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009" y="1879129"/>
                <a:ext cx="1081454" cy="4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86252" y="3862075"/>
                <a:ext cx="1494637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=0.7%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52" y="3862075"/>
                <a:ext cx="1494637" cy="446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68626" y="5596869"/>
                <a:ext cx="172988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=−0.7%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26" y="5596869"/>
                <a:ext cx="1729888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84862" y="139177"/>
            <a:ext cx="8082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FMA </a:t>
            </a:r>
            <a:r>
              <a:rPr lang="ru-RU" sz="3000" dirty="0"/>
              <a:t>для рабочей точки медленного выпуска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8146" y="2545585"/>
                <a:ext cx="2199179" cy="8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5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=3.</m:t>
                      </m:r>
                      <m:r>
                        <a:rPr lang="ru-RU" sz="25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183</m:t>
                      </m:r>
                    </m:oMath>
                  </m:oMathPara>
                </a14:m>
                <a:endParaRPr lang="en-US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5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=3.115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46" y="2545585"/>
                <a:ext cx="2199179" cy="892167"/>
              </a:xfrm>
              <a:prstGeom prst="rect">
                <a:avLst/>
              </a:prstGeom>
              <a:blipFill>
                <a:blip r:embed="rId5"/>
                <a:stretch>
                  <a:fillRect b="-3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38" y="1438702"/>
            <a:ext cx="4278524" cy="1743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1" y="3227803"/>
            <a:ext cx="4317022" cy="17512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1" y="1434946"/>
            <a:ext cx="4317022" cy="17512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2" y="5020660"/>
            <a:ext cx="4317022" cy="17688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38" y="3227475"/>
            <a:ext cx="4278523" cy="17437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37" y="5016247"/>
            <a:ext cx="4278523" cy="17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7663CA1F-B3C2-F6AA-5071-94B993FA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15</a:t>
            </a:fld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36069" y="150540"/>
                <a:ext cx="4844561" cy="2706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В модель были добавлены нелинейности, порождаемые вихревыми токами на стенках вакуумной камеры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Определена рабочая точка для инжекции и ускорения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=3.2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=3.195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069" y="150540"/>
                <a:ext cx="4844561" cy="2706831"/>
              </a:xfrm>
              <a:prstGeom prst="rect">
                <a:avLst/>
              </a:prstGeom>
              <a:blipFill>
                <a:blip r:embed="rId2"/>
                <a:stretch>
                  <a:fillRect l="-1635" t="-1802" b="-33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8650" y="2626095"/>
            <a:ext cx="574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Динамическая апертура в рабочей точке для инжекции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9" y="3102257"/>
            <a:ext cx="3625608" cy="3069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9300" y="627903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Сканы с нелинейностями основных магнитов с учетом токов Фуко в стенках камеры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22" y="3140151"/>
            <a:ext cx="7124873" cy="3069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4" y="120727"/>
            <a:ext cx="6592824" cy="250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0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7663CA1F-B3C2-F6AA-5071-94B993FA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16</a:t>
            </a:fld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-90366" y="850495"/>
            <a:ext cx="607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Без учета нелинейностей основных магнитов и токов Фуко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3368" y="850495"/>
            <a:ext cx="593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Без учета нелинейностей основных магнитов и токов Фуко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17009" y="1879129"/>
                <a:ext cx="1081454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009" y="1879129"/>
                <a:ext cx="1081454" cy="4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86252" y="3862075"/>
                <a:ext cx="1494637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3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3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52" y="3862075"/>
                <a:ext cx="1494637" cy="446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68626" y="5596869"/>
                <a:ext cx="172988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3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3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3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26" y="5596869"/>
                <a:ext cx="1729888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49476" y="84336"/>
            <a:ext cx="5755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FMA </a:t>
            </a:r>
            <a:r>
              <a:rPr lang="ru-RU" sz="3000" dirty="0"/>
              <a:t>для рабочей точки инжекции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8145" y="2573557"/>
                <a:ext cx="2199179" cy="8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5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=3.</m:t>
                      </m:r>
                      <m:r>
                        <a:rPr lang="ru-RU" sz="25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5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500" i="1">
                          <a:latin typeface="Cambria Math" panose="02040503050406030204" pitchFamily="18" charset="0"/>
                        </a:rPr>
                        <m:t>=3.</m:t>
                      </m:r>
                      <m:r>
                        <a:rPr lang="ru-RU" sz="2500" b="0" i="1" smtClean="0">
                          <a:latin typeface="Cambria Math" panose="02040503050406030204" pitchFamily="18" charset="0"/>
                        </a:rPr>
                        <m:t>195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45" y="2573557"/>
                <a:ext cx="2199179" cy="892167"/>
              </a:xfrm>
              <a:prstGeom prst="rect">
                <a:avLst/>
              </a:prstGeom>
              <a:blipFill>
                <a:blip r:embed="rId5"/>
                <a:stretch>
                  <a:fillRect b="-2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1" y="1444987"/>
            <a:ext cx="4317022" cy="17549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1" y="3227475"/>
            <a:ext cx="4317022" cy="1757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1" y="5012941"/>
            <a:ext cx="4317022" cy="1759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37" y="1444986"/>
            <a:ext cx="4309710" cy="17549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37" y="3227475"/>
            <a:ext cx="4309710" cy="17564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37" y="5011455"/>
            <a:ext cx="4320666" cy="17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2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0A5BF-61FC-40BD-9AA4-B2EF91EA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90236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8C6783-5CF0-4DF6-BAA1-604A9761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587"/>
            <a:ext cx="10515600" cy="5334313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скомпенсирована связь, создающаяся соленоидом СЭО-350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оптимизирована динамическая апертура БУ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Выбраны рабочие точки для инжекции и ускорения, а также для медленного выпуска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Изучено влияние нелинейностей основных магнитов и вихревых токов на динамическую апертуру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планируется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генетический алгоритм для оптимизации ДА, разработать сценарий перестройки, повторить расчеты с учетом нелинейностей измеренных прототипов магнитов, учесть эффекты пространственного заряда и нелинейной силы электронного охлаждения.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F6550E-D176-480B-AF62-E9BFF0C5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17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1691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77767-911B-F222-EF67-56A943F9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478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Параметризация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Мэйса-Рипкена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FD8C01-8210-D075-9374-FE9F829D04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961"/>
            <a:ext cx="7892249" cy="6161951"/>
          </a:xfrm>
          <a:prstGeom prst="rect">
            <a:avLst/>
          </a:prstGeom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B03BB646-80DD-99E3-F859-8CD4EA36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18</a:t>
            </a:fld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29806-7040-040F-E332-434625EF45D7}"/>
                  </a:ext>
                </a:extLst>
              </p:cNvPr>
              <p:cNvSpPr txBox="1"/>
              <p:nvPr/>
            </p:nvSpPr>
            <p:spPr>
              <a:xfrm>
                <a:off x="8345010" y="887767"/>
                <a:ext cx="3284738" cy="121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29806-7040-040F-E332-434625EF4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010" y="887767"/>
                <a:ext cx="3284738" cy="1219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80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31F1D-1C07-50F6-126E-0647BCED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56412" cy="65580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 резонансов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F21D7C-31F1-065A-FFD0-730853257CD3}"/>
                  </a:ext>
                </a:extLst>
              </p:cNvPr>
              <p:cNvSpPr txBox="1"/>
              <p:nvPr/>
            </p:nvSpPr>
            <p:spPr>
              <a:xfrm>
                <a:off x="-79899" y="2437068"/>
                <a:ext cx="9144742" cy="80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𝑘𝑘𝑚𝑚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F21D7C-31F1-065A-FFD0-73085325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899" y="2437068"/>
                <a:ext cx="9144742" cy="808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9560C-CB5B-38C1-F036-1CB385CB9677}"/>
                  </a:ext>
                </a:extLst>
              </p:cNvPr>
              <p:cNvSpPr txBox="1"/>
              <p:nvPr/>
            </p:nvSpPr>
            <p:spPr>
              <a:xfrm>
                <a:off x="-142043" y="3154138"/>
                <a:ext cx="3746377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9560C-CB5B-38C1-F036-1CB385CB9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043" y="3154138"/>
                <a:ext cx="3746377" cy="391261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C8D6AF-B1F6-3712-B44A-4D072B253CCF}"/>
                  </a:ext>
                </a:extLst>
              </p:cNvPr>
              <p:cNvSpPr txBox="1"/>
              <p:nvPr/>
            </p:nvSpPr>
            <p:spPr>
              <a:xfrm>
                <a:off x="-17755" y="4298185"/>
                <a:ext cx="5255581" cy="14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Гамильтониан </a:t>
                </a:r>
                <a:r>
                  <a:rPr lang="en-US" dirty="0"/>
                  <a:t>(</a:t>
                </a:r>
                <a:r>
                  <a:rPr lang="ru-RU" dirty="0"/>
                  <a:t>выбросив правое слагаемое</a:t>
                </a:r>
                <a:r>
                  <a:rPr lang="en-US" dirty="0"/>
                  <a:t>)</a:t>
                </a:r>
                <a:r>
                  <a:rPr lang="ru-RU" dirty="0"/>
                  <a:t> можно свести к одномерному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C8D6AF-B1F6-3712-B44A-4D072B25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55" y="4298185"/>
                <a:ext cx="5255581" cy="1433021"/>
              </a:xfrm>
              <a:prstGeom prst="rect">
                <a:avLst/>
              </a:prstGeom>
              <a:blipFill>
                <a:blip r:embed="rId4"/>
                <a:stretch>
                  <a:fillRect l="-928" t="-2128" r="-16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4B678F-504A-3F90-3E23-1231309830A0}"/>
                  </a:ext>
                </a:extLst>
              </p:cNvPr>
              <p:cNvSpPr txBox="1"/>
              <p:nvPr/>
            </p:nvSpPr>
            <p:spPr>
              <a:xfrm>
                <a:off x="6466644" y="4938488"/>
                <a:ext cx="3373514" cy="792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4B678F-504A-3F90-3E23-123130983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644" y="4938488"/>
                <a:ext cx="3373514" cy="792718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10F4C1-F5C2-A206-2B84-F644846E9B3B}"/>
              </a:ext>
            </a:extLst>
          </p:cNvPr>
          <p:cNvSpPr txBox="1"/>
          <p:nvPr/>
        </p:nvSpPr>
        <p:spPr>
          <a:xfrm>
            <a:off x="0" y="5857814"/>
            <a:ext cx="563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Таким образом можно изучать вопросы устойчивости с помощью метода скелетных гамильтонианов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77AA8D-19D0-3F10-02E9-81C007358E73}"/>
                  </a:ext>
                </a:extLst>
              </p:cNvPr>
              <p:cNvSpPr txBox="1"/>
              <p:nvPr/>
            </p:nvSpPr>
            <p:spPr>
              <a:xfrm>
                <a:off x="-79899" y="3560935"/>
                <a:ext cx="6640497" cy="54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~∫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77AA8D-19D0-3F10-02E9-81C007358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899" y="3560935"/>
                <a:ext cx="6640497" cy="546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BF19F4-8F11-7121-D526-1E09F6E19D28}"/>
                  </a:ext>
                </a:extLst>
              </p:cNvPr>
              <p:cNvSpPr txBox="1"/>
              <p:nvPr/>
            </p:nvSpPr>
            <p:spPr>
              <a:xfrm>
                <a:off x="0" y="677020"/>
                <a:ext cx="11372296" cy="1751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Параметризация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BF19F4-8F11-7121-D526-1E09F6E19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7020"/>
                <a:ext cx="11372296" cy="1751377"/>
              </a:xfrm>
              <a:prstGeom prst="rect">
                <a:avLst/>
              </a:prstGeom>
              <a:blipFill>
                <a:blip r:embed="rId7"/>
                <a:stretch>
                  <a:fillRect l="-429" t="-1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F6B8AF02-F3D9-9D5F-F136-91330E4F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19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6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238" y="5736441"/>
            <a:ext cx="3663778" cy="64355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ионного комплекса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56998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2</a:t>
            </a:fld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2338745" y="-32099"/>
            <a:ext cx="949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Ионный комплекс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829F01F-940D-60ED-2289-4A0ECA1AC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0" y="922629"/>
            <a:ext cx="6593369" cy="46285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D3D99-B44E-4155-94EE-115F99DACF95}"/>
              </a:ext>
            </a:extLst>
          </p:cNvPr>
          <p:cNvSpPr txBox="1"/>
          <p:nvPr/>
        </p:nvSpPr>
        <p:spPr>
          <a:xfrm>
            <a:off x="7267074" y="1375017"/>
            <a:ext cx="4646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Ионный комплекс для технологических применений разрабатывается ВНИИЭФ совместно с ИЯФ СО РАН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Комплекс состоит из </a:t>
            </a:r>
            <a:r>
              <a:rPr lang="ru-RU" dirty="0" err="1"/>
              <a:t>тяжелоионного</a:t>
            </a:r>
            <a:r>
              <a:rPr lang="ru-RU" dirty="0"/>
              <a:t> и </a:t>
            </a:r>
            <a:r>
              <a:rPr lang="ru-RU" dirty="0" err="1"/>
              <a:t>легкоионного</a:t>
            </a:r>
            <a:r>
              <a:rPr lang="ru-RU" dirty="0"/>
              <a:t> </a:t>
            </a:r>
            <a:r>
              <a:rPr lang="ru-RU" dirty="0" err="1"/>
              <a:t>линаков</a:t>
            </a:r>
            <a:r>
              <a:rPr lang="ru-RU" dirty="0"/>
              <a:t>, бустера и основного синхротрона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ИЯФ разрабатывает проект бустерного синхротрона, являющегося частью первой очереди</a:t>
            </a:r>
          </a:p>
        </p:txBody>
      </p:sp>
    </p:spTree>
    <p:extLst>
      <p:ext uri="{BB962C8B-B14F-4D97-AF65-F5344CB8AC3E}">
        <p14:creationId xmlns:p14="http://schemas.microsoft.com/office/powerpoint/2010/main" val="49007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56998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3</a:t>
            </a:fld>
            <a:endParaRPr lang="ru-RU" sz="2800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392224"/>
              </p:ext>
            </p:extLst>
          </p:nvPr>
        </p:nvGraphicFramePr>
        <p:xfrm>
          <a:off x="6412134" y="1169021"/>
          <a:ext cx="5493702" cy="4920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1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ускоряемых частиц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41+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 инжекции, МэВ/нуклон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 при выпуске, МэВ/нуклон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7.5÷700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4÷36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обращения, МГц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 – 2.612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0.261 – 0.861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Магнитное поле, Т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0.142 – 1.6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частота повторения, Гц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кольца, м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β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/β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6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η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Бетатронные частоты ν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/ν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7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уплотнения орбит α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0.1153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1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Критическая энергия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6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Натуральный хроматизм x/y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-2.81/-5.75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Акцептанс,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.9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π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см·мрад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5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p/p, 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по орбите, м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34.70 х 19.75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68" marR="5806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1853" y="228999"/>
            <a:ext cx="9498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бустера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875716-0A65-58B2-7A0E-F60DF0814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9" y="2239029"/>
            <a:ext cx="5997473" cy="26094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E71F4A-B158-756D-7D60-4BC666CE5EA3}"/>
              </a:ext>
            </a:extLst>
          </p:cNvPr>
          <p:cNvSpPr txBox="1"/>
          <p:nvPr/>
        </p:nvSpPr>
        <p:spPr>
          <a:xfrm>
            <a:off x="1125792" y="4964090"/>
            <a:ext cx="439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Общий вид бустерного синхротрона</a:t>
            </a:r>
          </a:p>
        </p:txBody>
      </p:sp>
    </p:spTree>
    <p:extLst>
      <p:ext uri="{BB962C8B-B14F-4D97-AF65-F5344CB8AC3E}">
        <p14:creationId xmlns:p14="http://schemas.microsoft.com/office/powerpoint/2010/main" val="322164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2FB918-C7E6-48B7-AD4C-1A2CE7C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853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4</a:t>
            </a:fld>
            <a:endParaRPr lang="ru-RU" sz="280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747FA07-89A3-43CA-01F2-3821127B2AB6}"/>
              </a:ext>
            </a:extLst>
          </p:cNvPr>
          <p:cNvSpPr txBox="1"/>
          <p:nvPr/>
        </p:nvSpPr>
        <p:spPr>
          <a:xfrm>
            <a:off x="6010242" y="4497306"/>
            <a:ext cx="6201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Бустер составлен из двух симметричных ахроматических полуколец и длинных промежутков.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одном промежутке расположены элементы впуска-выпуска. Во втором установка электронного охлаждения.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Инжекция однооборотная с возможностью накопления.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Выпуск быстрый, и медленный на резонансе 1</a:t>
            </a:r>
            <a:r>
              <a:rPr lang="en-US" dirty="0"/>
              <a:t>/3.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54EB3-8091-387F-F5DF-27CE8C41CB2D}"/>
              </a:ext>
            </a:extLst>
          </p:cNvPr>
          <p:cNvSpPr txBox="1"/>
          <p:nvPr/>
        </p:nvSpPr>
        <p:spPr>
          <a:xfrm>
            <a:off x="-1" y="0"/>
            <a:ext cx="4639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 бустера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57D4B8-D367-9648-6DA8-E7EAA3CC3A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" y="997548"/>
            <a:ext cx="5539971" cy="4043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816F1BAB-F2DA-1C90-7B6B-267CCE88740B}"/>
                  </a:ext>
                </a:extLst>
              </p:cNvPr>
              <p:cNvSpPr txBox="1"/>
              <p:nvPr/>
            </p:nvSpPr>
            <p:spPr>
              <a:xfrm>
                <a:off x="97657" y="5860371"/>
                <a:ext cx="5539971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В промежутке охлаждения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∼10</m:t>
                    </m:r>
                  </m:oMath>
                </a14:m>
                <a:r>
                  <a:rPr lang="ru-RU" dirty="0"/>
                  <a:t> м</a:t>
                </a:r>
              </a:p>
            </p:txBody>
          </p:sp>
        </mc:Choice>
        <mc:Fallback xmlns="">
          <p:sp>
            <p:nvSpPr>
              <p:cNvPr id="12" name="TextBox 3">
                <a:extLst>
                  <a:ext uri="{FF2B5EF4-FFF2-40B4-BE49-F238E27FC236}">
                    <a16:creationId xmlns:a16="http://schemas.microsoft.com/office/drawing/2014/main" id="{816F1BAB-F2DA-1C90-7B6B-267CCE88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7" y="5860371"/>
                <a:ext cx="5539971" cy="391261"/>
              </a:xfrm>
              <a:prstGeom prst="rect">
                <a:avLst/>
              </a:prstGeom>
              <a:blipFill>
                <a:blip r:embed="rId4"/>
                <a:stretch>
                  <a:fillRect l="-660" t="-6154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97DB0CF-990F-14FA-C893-B864D499A257}"/>
              </a:ext>
            </a:extLst>
          </p:cNvPr>
          <p:cNvSpPr txBox="1"/>
          <p:nvPr/>
        </p:nvSpPr>
        <p:spPr>
          <a:xfrm>
            <a:off x="668271" y="5189803"/>
            <a:ext cx="439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Оптические функции бустера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D3003-F89E-786F-BA85-1E8DA30C13AF}"/>
              </a:ext>
            </a:extLst>
          </p:cNvPr>
          <p:cNvSpPr txBox="1"/>
          <p:nvPr/>
        </p:nvSpPr>
        <p:spPr>
          <a:xfrm>
            <a:off x="6911774" y="4007353"/>
            <a:ext cx="439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Эскиз бустерного синхротрона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8564C6-4309-766E-0235-9D5A946C31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59" y="997548"/>
            <a:ext cx="4070885" cy="30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2FB918-C7E6-48B7-AD4C-1A2CE7C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853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5</a:t>
            </a:fld>
            <a:endParaRPr lang="ru-R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E4F87-753F-DE0B-E97A-17D047B06D06}"/>
              </a:ext>
            </a:extLst>
          </p:cNvPr>
          <p:cNvSpPr txBox="1"/>
          <p:nvPr/>
        </p:nvSpPr>
        <p:spPr>
          <a:xfrm>
            <a:off x="0" y="0"/>
            <a:ext cx="670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охлаждение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95B0956-7683-25E0-D46E-62D841367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505150"/>
              </p:ext>
            </p:extLst>
          </p:nvPr>
        </p:nvGraphicFramePr>
        <p:xfrm>
          <a:off x="7050847" y="346508"/>
          <a:ext cx="4727901" cy="2154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 электронного пучка,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охлаждения, см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Эффективная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магнитная длина соленоида, см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Магнитное поле,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кГс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Апертура вакуумной камеры, мм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Ø150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936DB2-F32B-097D-3A23-A2CD4F786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6" y="1010942"/>
            <a:ext cx="6043354" cy="451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6F1139-0DE2-89F8-A729-A16FC94C1DB7}"/>
              </a:ext>
            </a:extLst>
          </p:cNvPr>
          <p:cNvSpPr txBox="1"/>
          <p:nvPr/>
        </p:nvSpPr>
        <p:spPr>
          <a:xfrm>
            <a:off x="332727" y="5765393"/>
            <a:ext cx="604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СЭО-350. 1 – эл. пушка, 2</a:t>
            </a:r>
            <a:r>
              <a:rPr lang="en-US" dirty="0"/>
              <a:t>/6</a:t>
            </a:r>
            <a:r>
              <a:rPr lang="ru-RU" dirty="0"/>
              <a:t> – ускоряющая</a:t>
            </a:r>
            <a:r>
              <a:rPr lang="en-US" dirty="0"/>
              <a:t>/</a:t>
            </a:r>
            <a:r>
              <a:rPr lang="ru-RU" dirty="0"/>
              <a:t>замедляющая секция, 3 – тороиды, 4 – соленоид, 5 – корректор, 7 – ВВ источник.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08B19C-6267-FB6B-E7FF-E2ED500180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47" y="2811517"/>
            <a:ext cx="4466011" cy="36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8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2FB918-C7E6-48B7-AD4C-1A2CE7C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853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6</a:t>
            </a:fld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7042" y="742815"/>
            <a:ext cx="55039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динамики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связь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Хроматические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секступоли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Нелинейности основных магнитов (расчетные)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Вихревые токи в стенках вакуумной камеры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 резонансный выпуск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042" y="4771508"/>
            <a:ext cx="1161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динамическую апертуру с учетом всех вышеперечисленных факторов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" b="12204"/>
          <a:stretch/>
        </p:blipFill>
        <p:spPr>
          <a:xfrm>
            <a:off x="6703263" y="700019"/>
            <a:ext cx="4980738" cy="2468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1880" y="3168650"/>
            <a:ext cx="300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Эскиз вакуумной камеры БУ</a:t>
            </a:r>
          </a:p>
        </p:txBody>
      </p:sp>
    </p:spTree>
    <p:extLst>
      <p:ext uri="{BB962C8B-B14F-4D97-AF65-F5344CB8AC3E}">
        <p14:creationId xmlns:p14="http://schemas.microsoft.com/office/powerpoint/2010/main" val="250520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2FB918-C7E6-48B7-AD4C-1A2CE7C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853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7</a:t>
            </a:fld>
            <a:endParaRPr lang="ru-R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E4F87-753F-DE0B-E97A-17D047B06D06}"/>
              </a:ext>
            </a:extLst>
          </p:cNvPr>
          <p:cNvSpPr txBox="1"/>
          <p:nvPr/>
        </p:nvSpPr>
        <p:spPr>
          <a:xfrm>
            <a:off x="2716091" y="0"/>
            <a:ext cx="6759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компенсации связи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D10FB8D-68D7-F716-36B0-E1A3FB004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86398"/>
              </p:ext>
            </p:extLst>
          </p:nvPr>
        </p:nvGraphicFramePr>
        <p:xfrm>
          <a:off x="297982" y="950672"/>
          <a:ext cx="11596035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48">
                  <a:extLst>
                    <a:ext uri="{9D8B030D-6E8A-4147-A177-3AD203B41FA5}">
                      <a16:colId xmlns:a16="http://schemas.microsoft.com/office/drawing/2014/main" val="2623945172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1298375263"/>
                    </a:ext>
                  </a:extLst>
                </a:gridCol>
                <a:gridCol w="3751447">
                  <a:extLst>
                    <a:ext uri="{9D8B030D-6E8A-4147-A177-3AD203B41FA5}">
                      <a16:colId xmlns:a16="http://schemas.microsoft.com/office/drawing/2014/main" val="71743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Схема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Плюсы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Минусы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71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Пара </a:t>
                      </a:r>
                      <a:r>
                        <a:rPr lang="ru-RU" dirty="0" err="1"/>
                        <a:t>антисоленоидов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Простая настройки, для компенсации связи достаточно </a:t>
                      </a:r>
                      <a:r>
                        <a:rPr lang="ru-RU" dirty="0" err="1"/>
                        <a:t>занулить</a:t>
                      </a:r>
                      <a:r>
                        <a:rPr lang="ru-RU" dirty="0"/>
                        <a:t> интеграл магнитного поля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Необходимость разнесения квадрупольных линз в промежутке охлаждения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Высокое энергопотребление, громоздкость конструкции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Изменение оптики в зависимости от энергии пучка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39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Магические </a:t>
                      </a:r>
                      <a:r>
                        <a:rPr lang="en-US" dirty="0"/>
                        <a:t>skew</a:t>
                      </a:r>
                      <a:r>
                        <a:rPr lang="ru-RU" dirty="0"/>
                        <a:t> квадруполи</a:t>
                      </a:r>
                    </a:p>
                    <a:p>
                      <a:r>
                        <a:rPr lang="ru-RU" dirty="0"/>
                        <a:t>(Схема </a:t>
                      </a:r>
                      <a:r>
                        <a:rPr lang="ru-RU" dirty="0" err="1"/>
                        <a:t>Штеффена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Простота схемы, требуется одна пара </a:t>
                      </a:r>
                      <a:r>
                        <a:rPr lang="en-US" dirty="0"/>
                        <a:t>skew </a:t>
                      </a:r>
                      <a:r>
                        <a:rPr lang="ru-RU" dirty="0"/>
                        <a:t>квадрупольных линз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Подходит только для пучков с фиксированной энергией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Компенсирует связь, сохраняет фокусировку соленоида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1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Пара триплетов </a:t>
                      </a:r>
                      <a:r>
                        <a:rPr lang="en-US" dirty="0"/>
                        <a:t>skew </a:t>
                      </a:r>
                      <a:r>
                        <a:rPr lang="ru-RU" dirty="0"/>
                        <a:t>квадруполей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Универсальность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Локализует влияние соленоида, оптика вне промежутка охлаждения остается невозмущенной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Сложность настройки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437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9F9E2A-1075-4F5C-2ACF-400A3D52B088}"/>
              </a:ext>
            </a:extLst>
          </p:cNvPr>
          <p:cNvSpPr txBox="1"/>
          <p:nvPr/>
        </p:nvSpPr>
        <p:spPr>
          <a:xfrm>
            <a:off x="67377" y="6409845"/>
            <a:ext cx="872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*для симметричных оптических структур с постоянным магнитным полем соленоида</a:t>
            </a:r>
          </a:p>
        </p:txBody>
      </p:sp>
    </p:spTree>
    <p:extLst>
      <p:ext uri="{BB962C8B-B14F-4D97-AF65-F5344CB8AC3E}">
        <p14:creationId xmlns:p14="http://schemas.microsoft.com/office/powerpoint/2010/main" val="79102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2FB918-C7E6-48B7-AD4C-1A2CE7C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8853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8</a:t>
            </a:fld>
            <a:endParaRPr lang="ru-R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E4F87-753F-DE0B-E97A-17D047B06D06}"/>
              </a:ext>
            </a:extLst>
          </p:cNvPr>
          <p:cNvSpPr txBox="1"/>
          <p:nvPr/>
        </p:nvSpPr>
        <p:spPr>
          <a:xfrm>
            <a:off x="0" y="-140535"/>
            <a:ext cx="4956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связи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2DB4C4-147C-965B-6A55-0290D760F5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5" y="671369"/>
            <a:ext cx="7485503" cy="2955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5A958-7839-4731-F854-22FCDC1441E7}"/>
              </a:ext>
            </a:extLst>
          </p:cNvPr>
          <p:cNvSpPr txBox="1"/>
          <p:nvPr/>
        </p:nvSpPr>
        <p:spPr>
          <a:xfrm>
            <a:off x="8033445" y="1036049"/>
            <a:ext cx="3635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Связь была локализована с использованием пары </a:t>
            </a:r>
            <a:r>
              <a:rPr lang="en-US" dirty="0"/>
              <a:t>skew</a:t>
            </a:r>
            <a:r>
              <a:rPr lang="ru-RU" dirty="0"/>
              <a:t> квадрупольных триплетов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Skew </a:t>
            </a:r>
            <a:r>
              <a:rPr lang="ru-RU" dirty="0"/>
              <a:t>квадруполи расположены симметрично относительно соленоида и антисимметрично запитаны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A4750-7EB6-49B4-A1A8-EF6EA2E5CDC3}"/>
              </a:ext>
            </a:extLst>
          </p:cNvPr>
          <p:cNvSpPr txBox="1"/>
          <p:nvPr/>
        </p:nvSpPr>
        <p:spPr>
          <a:xfrm>
            <a:off x="421466" y="3764336"/>
            <a:ext cx="738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(а) – соленоид выключен, (б) соленоид включен, связь локализована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D2DE8A-A1AD-ED38-6086-C555AB65E4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9" y="4271565"/>
            <a:ext cx="5652076" cy="20209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2BC3CC-45AE-C37D-6519-5E0634D29887}"/>
              </a:ext>
            </a:extLst>
          </p:cNvPr>
          <p:cNvSpPr txBox="1"/>
          <p:nvPr/>
        </p:nvSpPr>
        <p:spPr>
          <a:xfrm>
            <a:off x="650868" y="6308209"/>
            <a:ext cx="738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Силы линз. (а) – сила квадруполей, (б) – сила </a:t>
            </a:r>
            <a:r>
              <a:rPr lang="en-US" dirty="0"/>
              <a:t>skew</a:t>
            </a:r>
            <a:r>
              <a:rPr lang="ru-RU" dirty="0"/>
              <a:t> квадруполей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5A28EA-1AF8-059F-758B-8F5B71E84C7D}"/>
                  </a:ext>
                </a:extLst>
              </p:cNvPr>
              <p:cNvSpPr txBox="1"/>
              <p:nvPr/>
            </p:nvSpPr>
            <p:spPr>
              <a:xfrm>
                <a:off x="8135393" y="4276884"/>
                <a:ext cx="363514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При ускорении без связи силы линз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Для компенсации связи необходимо ввести поправку в цикл квадрупольного триплета в промежутке охлаждения.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5A28EA-1AF8-059F-758B-8F5B71E84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393" y="4276884"/>
                <a:ext cx="3635141" cy="1754326"/>
              </a:xfrm>
              <a:prstGeom prst="rect">
                <a:avLst/>
              </a:prstGeom>
              <a:blipFill>
                <a:blip r:embed="rId4"/>
                <a:stretch>
                  <a:fillRect l="-1174" t="-2091" r="-234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08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80FE3BC-7DD6-4E16-BA9A-532496B3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ACF59F9-8B95-436C-B07C-FC86B9EE6CB2}" type="slidenum">
              <a:rPr lang="ru-RU" sz="2800" smtClean="0"/>
              <a:t>9</a:t>
            </a:fld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481442"/>
                <a:ext cx="6096001" cy="1052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Динамика в изначальной структуре </a:t>
                </a:r>
                <a:endParaRPr lang="en-US" sz="3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=3.3183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=3.115</m:t>
                    </m:r>
                  </m:oMath>
                </a14:m>
                <a:endPara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1442"/>
                <a:ext cx="6096001" cy="1052083"/>
              </a:xfrm>
              <a:prstGeom prst="rect">
                <a:avLst/>
              </a:prstGeom>
              <a:blipFill>
                <a:blip r:embed="rId3"/>
                <a:stretch>
                  <a:fillRect l="-2300" t="-7514" r="-1200" b="-13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94" y="2112797"/>
            <a:ext cx="6801431" cy="2932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" y="2112797"/>
            <a:ext cx="4185900" cy="3030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5162" y="5353202"/>
            <a:ext cx="260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Динамическая апертура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0658" y="5353202"/>
            <a:ext cx="532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Сканы по действию в зависимости от рабочей точки</a:t>
            </a:r>
          </a:p>
        </p:txBody>
      </p:sp>
    </p:spTree>
    <p:extLst>
      <p:ext uri="{BB962C8B-B14F-4D97-AF65-F5344CB8AC3E}">
        <p14:creationId xmlns:p14="http://schemas.microsoft.com/office/powerpoint/2010/main" val="90115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2FFBC4E8-B9D0-4C60-B0B4-5E8500CB42A1}" vid="{FD662268-ABAD-4CF4-A635-7970768EFB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6331</TotalTime>
  <Words>1222</Words>
  <Application>Microsoft Office PowerPoint</Application>
  <PresentationFormat>Широкоэкранный</PresentationFormat>
  <Paragraphs>207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Тема1</vt:lpstr>
      <vt:lpstr>Моделирование динамической апертуры синхротрона с электронным охлаждением</vt:lpstr>
      <vt:lpstr>Схема ионного комплекса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с равномерным подавлением резонансов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Параметризация Мэйса-Рипкена</vt:lpstr>
      <vt:lpstr>Мощности резонансов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Компенсация поперечной бетатронной связи в синхротроне с электронным охлаждением</dc:title>
  <dc:creator>Давид Попов</dc:creator>
  <cp:lastModifiedBy>Давид Попов</cp:lastModifiedBy>
  <cp:revision>185</cp:revision>
  <dcterms:created xsi:type="dcterms:W3CDTF">2022-04-21T18:08:03Z</dcterms:created>
  <dcterms:modified xsi:type="dcterms:W3CDTF">2024-09-16T20:31:14Z</dcterms:modified>
</cp:coreProperties>
</file>