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1"/>
    <p:sldMasterId id="2147483766" r:id="rId2"/>
    <p:sldMasterId id="2147483862" r:id="rId3"/>
    <p:sldMasterId id="2147483777" r:id="rId4"/>
    <p:sldMasterId id="2147483705" r:id="rId5"/>
    <p:sldMasterId id="2147483853" r:id="rId6"/>
    <p:sldMasterId id="2147483865" r:id="rId7"/>
    <p:sldMasterId id="2147483689" r:id="rId8"/>
    <p:sldMasterId id="2147483850" r:id="rId9"/>
    <p:sldMasterId id="2147483851" r:id="rId10"/>
    <p:sldMasterId id="2147483848" r:id="rId11"/>
    <p:sldMasterId id="2147483852" r:id="rId12"/>
    <p:sldMasterId id="2147483855" r:id="rId13"/>
    <p:sldMasterId id="2147483856" r:id="rId14"/>
    <p:sldMasterId id="2147483703" r:id="rId15"/>
  </p:sldMasterIdLst>
  <p:notesMasterIdLst>
    <p:notesMasterId r:id="rId35"/>
  </p:notesMasterIdLst>
  <p:handoutMasterIdLst>
    <p:handoutMasterId r:id="rId36"/>
  </p:handoutMasterIdLst>
  <p:sldIdLst>
    <p:sldId id="2413" r:id="rId16"/>
    <p:sldId id="2461" r:id="rId17"/>
    <p:sldId id="2462" r:id="rId18"/>
    <p:sldId id="2463" r:id="rId19"/>
    <p:sldId id="2464" r:id="rId20"/>
    <p:sldId id="2472" r:id="rId21"/>
    <p:sldId id="2465" r:id="rId22"/>
    <p:sldId id="2466" r:id="rId23"/>
    <p:sldId id="2467" r:id="rId24"/>
    <p:sldId id="2468" r:id="rId25"/>
    <p:sldId id="2469" r:id="rId26"/>
    <p:sldId id="2470" r:id="rId27"/>
    <p:sldId id="2471" r:id="rId28"/>
    <p:sldId id="2475" r:id="rId29"/>
    <p:sldId id="2473" r:id="rId30"/>
    <p:sldId id="2474" r:id="rId31"/>
    <p:sldId id="2476" r:id="rId32"/>
    <p:sldId id="2477" r:id="rId33"/>
    <p:sldId id="2440" r:id="rId34"/>
  </p:sldIdLst>
  <p:sldSz cx="12192000" cy="6858000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Шаблон 16х9" id="{2DEBFDE6-A1AD-BA4D-90BF-1D391A2B5EFF}">
          <p14:sldIdLst>
            <p14:sldId id="2413"/>
            <p14:sldId id="2461"/>
            <p14:sldId id="2462"/>
            <p14:sldId id="2463"/>
            <p14:sldId id="2464"/>
            <p14:sldId id="2472"/>
            <p14:sldId id="2465"/>
            <p14:sldId id="2466"/>
            <p14:sldId id="2467"/>
            <p14:sldId id="2468"/>
            <p14:sldId id="2469"/>
            <p14:sldId id="2470"/>
            <p14:sldId id="2471"/>
            <p14:sldId id="2475"/>
            <p14:sldId id="2473"/>
            <p14:sldId id="2474"/>
            <p14:sldId id="2476"/>
            <p14:sldId id="2477"/>
            <p14:sldId id="2440"/>
          </p14:sldIdLst>
        </p14:section>
        <p14:section name="УДАЛИТЬ ПОСЛЕ СОЗДАНИЯ ПРЕЗЕНТАЦИИ:" id="{CCBF70A2-310A-4D40-9179-5985E40E6C8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 Плотникова" initials="ЕП" lastIdx="148" clrIdx="0">
    <p:extLst>
      <p:ext uri="{19B8F6BF-5375-455C-9EA6-DF929625EA0E}">
        <p15:presenceInfo xmlns:p15="http://schemas.microsoft.com/office/powerpoint/2012/main" userId="Евгения Плотникова" providerId="None"/>
      </p:ext>
    </p:extLst>
  </p:cmAuthor>
  <p:cmAuthor id="2" name="Светлана Поспелова" initials="СП" lastIdx="25" clrIdx="1">
    <p:extLst>
      <p:ext uri="{19B8F6BF-5375-455C-9EA6-DF929625EA0E}">
        <p15:presenceInfo xmlns:p15="http://schemas.microsoft.com/office/powerpoint/2012/main" userId="20bcb18c332627f0" providerId="Windows Live"/>
      </p:ext>
    </p:extLst>
  </p:cmAuthor>
  <p:cmAuthor id="3" name="Admin" initials="A" lastIdx="110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Пользователь" initials="П" lastIdx="7" clrIdx="3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6DACE3"/>
    <a:srgbClr val="7F7F7F"/>
    <a:srgbClr val="E20079"/>
    <a:srgbClr val="FD6924"/>
    <a:srgbClr val="249789"/>
    <a:srgbClr val="003274"/>
    <a:srgbClr val="6CACE3"/>
    <a:srgbClr val="FCC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95748" autoAdjust="0"/>
  </p:normalViewPr>
  <p:slideViewPr>
    <p:cSldViewPr snapToGrid="0" snapToObjects="1">
      <p:cViewPr varScale="1">
        <p:scale>
          <a:sx n="84" d="100"/>
          <a:sy n="84" d="100"/>
        </p:scale>
        <p:origin x="528" y="82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-12547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41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viewProps" Target="viewProps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3930B6F-3C75-2242-867F-5DD950FB03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DF4D7D-90BE-5C43-B5B2-E3FB9978A8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F5ADB-B468-6A40-A023-099BFBE67612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62B96B-D7C6-C34C-B493-765BFDFC6B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81364B-7036-2B41-9B98-6B79E8F20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C765-F04B-5541-A7E4-EE73ADD82F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5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7CED9-DEBC-1940-9AEE-DF18EEB42B69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B18B-E07D-BE4E-ADB7-B15E98E611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8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E7B18D4-10AD-F940-8700-BB4E6513FE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70321-C8BC-EF7D-BE04-45A3826675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590563" y="513483"/>
            <a:ext cx="199699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9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DEAB78E-F3B4-9790-4D7F-69E73355E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0719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59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EF65E7FF-AD9E-BD82-3F7D-532686291A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89583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67D6967C-8165-A64C-8710-D36D9E5E8F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3769" y="5231333"/>
            <a:ext cx="3522619" cy="9068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4F67DFEC-0AC9-7F46-8D70-21B032990B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5647" y="3871513"/>
            <a:ext cx="3563529" cy="12926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2022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D4C74E-C014-80D1-4598-58B9768F55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40BB55-70A8-6BED-0E3B-5015D56C2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41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27D984E-2637-E441-AB77-7B30518FAE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963" y="1592263"/>
            <a:ext cx="5417643" cy="41217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C2B9C897-1A55-7943-AA2B-5D9A771730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2" y="1633408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719CBF2-28D9-0D46-F1D8-29F187B7AC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119" name="Текст 8">
            <a:extLst>
              <a:ext uri="{FF2B5EF4-FFF2-40B4-BE49-F238E27FC236}">
                <a16:creationId xmlns:a16="http://schemas.microsoft.com/office/drawing/2014/main" id="{1CD5F6BC-A552-E98B-2815-3AB34D860F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5612" y="3150411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0" name="Текст 8">
            <a:extLst>
              <a:ext uri="{FF2B5EF4-FFF2-40B4-BE49-F238E27FC236}">
                <a16:creationId xmlns:a16="http://schemas.microsoft.com/office/drawing/2014/main" id="{ED6A0D3D-01A9-BA1D-895E-DA965FE4DA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2" y="4661077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1" name="Рисунок 37">
            <a:extLst>
              <a:ext uri="{FF2B5EF4-FFF2-40B4-BE49-F238E27FC236}">
                <a16:creationId xmlns:a16="http://schemas.microsoft.com/office/drawing/2014/main" id="{0718E54B-A135-16ED-9D83-2A3C0DEB308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140575" y="15982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2" name="Рисунок 37">
            <a:extLst>
              <a:ext uri="{FF2B5EF4-FFF2-40B4-BE49-F238E27FC236}">
                <a16:creationId xmlns:a16="http://schemas.microsoft.com/office/drawing/2014/main" id="{EAA53AFD-AD16-4E64-BE1E-9C09CF72914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0575" y="310970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3" name="Рисунок 37">
            <a:extLst>
              <a:ext uri="{FF2B5EF4-FFF2-40B4-BE49-F238E27FC236}">
                <a16:creationId xmlns:a16="http://schemas.microsoft.com/office/drawing/2014/main" id="{8E94AC38-AF79-A9F2-AD29-D5E49EF940C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140575" y="46211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52C15B-FAA2-DDB3-C191-8A452CE74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86989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039" y="2475380"/>
            <a:ext cx="8208962" cy="192517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622" y="4659852"/>
            <a:ext cx="8189379" cy="3899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2783" y="2124004"/>
            <a:ext cx="1251597" cy="17289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6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947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10947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586EB3A-0F97-02AD-8EEE-8455088F0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AFAE29-D73E-94C5-0566-2F68046C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36257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7484" y="2471"/>
            <a:ext cx="12192000" cy="461397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46EFA28-A4CA-68BC-7276-6507A1776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76082F43-7382-4D1E-E28C-9F4FA38A24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7266" y="1820382"/>
            <a:ext cx="5385654" cy="14854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33A5217E-84E4-6F97-04EA-C3D7774D81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2346" y="3585020"/>
            <a:ext cx="5385654" cy="3837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F0A5F67E-2EAB-3D15-DB08-92D909CC3A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1168" y="1503504"/>
            <a:ext cx="710362" cy="139244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D9FCAF65-26CC-6FA3-40A5-8180C35BA1A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87375" y="1609458"/>
            <a:ext cx="2372712" cy="2372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08AA4DDF-F95D-BF3C-999C-F00CFE5B80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0959" y="5587945"/>
            <a:ext cx="2592388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C1A01AB7-F1C6-8F0B-9E27-C4C0EA3DA2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0480" y="4968486"/>
            <a:ext cx="1392153" cy="117270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E7B0A131-2B78-D9BB-7315-F9D73E4B7A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9909" y="5606954"/>
            <a:ext cx="3521611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EED5328-CA07-4939-D089-7B6DF9184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3974" y="4688473"/>
            <a:ext cx="1555190" cy="1472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02</a:t>
            </a:r>
            <a:endParaRPr lang="ru-RU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290E2C77-687F-E859-8DFF-EB54A148FB86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8525501-3808-11DA-CE98-21DF4A14C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4922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7325" y="0"/>
            <a:ext cx="692377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C43DAE7-EFB6-C158-BC01-4487DD1E03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60379"/>
            <a:ext cx="4464051" cy="23562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2D9A430C-6230-3BAB-40F4-5F32EF734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30875" y="4462522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10BFE06A-F5C7-DC54-BCC1-8D73567895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879" y="4288234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 smtClean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4D607537-097A-FBF4-AF6C-4AFDAB7DDA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30875" y="5553980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D010F8C3-3A32-060B-FCC8-6364BDEF4D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918" y="5383630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82A066A3-28F1-1A98-EE60-883FA91E20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3366983"/>
            <a:ext cx="4464050" cy="601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2A6CDE6-32F8-0130-71BB-9DFE5B3C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296863"/>
            <a:ext cx="4464050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22971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728726-4BD0-7414-75D9-3104A1F778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FB5A9F3-1DF3-1F6F-3A2C-BD20C1F09B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E492BF-5C8B-2B8B-EE80-94D007543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CD6B644B-C430-A296-C017-FDDBBC9E4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5D7C7B-BEF0-47B2-8621-51158DB4F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125F73A-551B-E9FD-97FA-9195E27270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8414" y="301221"/>
            <a:ext cx="1476211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7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F81515-570A-C721-38B4-01A84B086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C3913102-90E1-EEA7-A4AE-4470E9F25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C011F261-9269-8C05-BEC2-58CCB219E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1E83B56E-4EB9-B672-CA65-24FE157626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A5D1075-A154-2B88-A357-019087F3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0663F107-D91D-B288-91A7-7FB6099E69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8414" y="301221"/>
            <a:ext cx="1476211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7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3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E30FFB-031F-3833-AEF2-B641ED56D6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5D646791-049C-A1A9-2460-05E130DA1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BF51BEBB-6D76-8A18-91AE-66DA59B057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F1B85D8B-9A26-915C-57D1-8A07BFB61F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56AC4D6-5216-6FD7-B316-D6F0D16AB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3872619B-78DF-D58B-4528-C0392BC01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8414" y="301221"/>
            <a:ext cx="1476211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3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206B78-4806-1605-95F4-4B92EF638B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374" y="514762"/>
            <a:ext cx="1996995" cy="864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1895F75-3B6A-7994-0D20-2BA2EA7D5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2E2C2-4D0B-30D4-9FDA-83E3FDA8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6F736F-7A49-076B-2211-2D5C562A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A43B11A-F1D0-5552-3200-191C982CD3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27BE751-C500-D2E3-AC58-A7A45598B8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28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EAC059-0016-091E-F881-0F43CC01B5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08EDE3BC-2474-B460-7720-52AA6145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6EDECB0-CE4B-BA0C-D3DE-BB8BDCBD8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ADB288C9-0BEC-E21B-ABF4-E5B3DEC93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E8FFF1-4FB4-5CE9-F99E-1D95DC117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B9678C2D-528F-6D54-E06D-C32B4BAA6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8414" y="301221"/>
            <a:ext cx="1476211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46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99E909-89FF-FD4D-8F16-63201361A0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AA5BA454-F3AB-8254-158E-28736550D6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22FEDC10-56E9-6823-B986-D8DDE4F93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7BC28121-37FD-CA50-1C99-68F0FA3A6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0E9CDF-8044-7311-222D-A1C4E6243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C0BFFE60-0F7E-0C2C-86FD-09219402F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8414" y="301221"/>
            <a:ext cx="1476211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9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C4D92F-B502-EA94-4A91-B2B1DF8504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FDA24960-98A9-8620-EEC9-D36B07A76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3C5A3500-9AB7-F31F-DB59-A287F10D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5951B5F8-C0DD-D262-3791-6E9CB93118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CFE543-57BE-2C53-ABB0-E4274E19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6083763A-5220-347B-3101-9D242E243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8414" y="301221"/>
            <a:ext cx="1476211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27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B47C10-D510-DFC4-F9F4-8485D305B7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190633DF-B565-1FD9-33AF-DCDA837C2F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A25D6D9F-B1C3-1814-1BEA-2043B70724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930C256A-6E3F-2C1A-4A78-56A15378D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5E95BD-0B80-07D4-1C1D-1E2007B54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2A1D111-C77F-F5BB-B996-F87F762E1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8414" y="301221"/>
            <a:ext cx="1476211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0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649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C016B-785E-E702-99AB-804EE836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1734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12838A-772D-28AE-DDDD-F460B8604E60}"/>
              </a:ext>
            </a:extLst>
          </p:cNvPr>
          <p:cNvSpPr/>
          <p:nvPr userDrawn="1"/>
        </p:nvSpPr>
        <p:spPr>
          <a:xfrm>
            <a:off x="9393382" y="169011"/>
            <a:ext cx="2353859" cy="991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0A51D4-5369-235E-52D2-11B8DF3A4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4436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коративная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B76A479-9EB9-9149-A87E-B65686259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3138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3E21428-F1A9-1C47-B189-1F00230510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315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F731511-FB7E-7045-BEF7-6ACE24889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478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336803-30F9-AA4B-BD57-607EB2BB9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7315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DC13605-8615-5F47-9E23-21BCFF9270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3656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5E9F1A1-2C79-244D-9E78-D809AAE85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7833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ABE548B-2496-6448-9C00-4F474C9603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0996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1E6EC78-49FD-EC4F-AE6F-797294FBBC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7833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143966-647E-F34B-B8D9-4F190B3C3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20D2226-2CFF-1BCC-717E-8293673B4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06209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(проект решени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B967636-5D46-0445-9743-256D6F5265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003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EBA3CA6-35EC-B545-99A7-771C951EE6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9003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79B8576-1F06-A045-9781-639D90CCF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E53C26E-8254-D048-A74A-443BC79ADD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173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A1989830-E99E-A247-981A-CF6237CECA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24409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C315E49-3426-ED4D-B80E-7FA82D64C2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24409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12365AF3-4942-3742-894A-42033FBFDC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2780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FD06E6D-45BB-3A4B-B97B-2149B6AC5C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5579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07</a:t>
            </a:r>
            <a:endParaRPr lang="en-US" dirty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943DC364-6991-394B-AF4D-6BFFF40ED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1B4B6E9-1595-216C-B830-64168D4DC2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9003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03D281C-6DCA-90FC-0549-F6F6845622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173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DEE750-66C8-8392-E36C-07B512887F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24409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7BFC0CF-879F-350D-CCD6-D592F5A77C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5579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85BCBC9-CB00-0574-A3E3-2C6409ACDC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09003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B1A768-ACCE-1296-02E0-1F86368D71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0173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F9B5AF5-2491-AB55-D788-65973A6506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24409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71F567-FDD6-002B-A2B9-2E004E25CF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5579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09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D407D13-4408-186A-C089-6338D1D923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09003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330DCE3-022C-F7D0-831A-A2DEAD312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0173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05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E1F052-B425-3481-7BB1-892ACB2EE9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24409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E1F1A7D-A582-B16B-BCAB-172E7CBC9B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5579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672BA47-08F6-4752-2743-573E46063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33237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на цифров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0">
            <a:extLst>
              <a:ext uri="{FF2B5EF4-FFF2-40B4-BE49-F238E27FC236}">
                <a16:creationId xmlns:a16="http://schemas.microsoft.com/office/drawing/2014/main" id="{2FDD5A0D-09D0-774F-9685-8F312DE9C0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3529013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4678DF5-CCB3-874E-86AC-E652288B92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1673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24EEF8D-280A-264E-9121-23277DB79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9827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9F4B89C-95D1-3344-B781-C46E8087E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6140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6460295-8EBC-6040-8E93-E6154A6AE1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4652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6" name="Текст 13">
            <a:extLst>
              <a:ext uri="{FF2B5EF4-FFF2-40B4-BE49-F238E27FC236}">
                <a16:creationId xmlns:a16="http://schemas.microsoft.com/office/drawing/2014/main" id="{D8195300-6EEA-F24A-8000-9877D935DB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3541024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2BBCDA6-A9F0-884B-8224-E0B38229A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D887098-60FA-BE4E-85A9-B3F75D2C0A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951B77FF-4B12-3049-8743-97926F562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3284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A632B1D-5C32-CB40-9DB8-170F703906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1796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6E01F9A5-6845-8C47-805B-E9B9617D5A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047AA9D-1307-1AF3-A9A5-310BDC1B7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97764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44DB20A7-36CB-40C1-CDD4-55FF888F1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FF86ED-ACCF-1BD7-C54B-491C604CA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154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198A1A7-7C5B-E2A1-7CA8-B033E25EAB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6153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2EAD080-F1ED-F41F-DA94-A04C35925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18AAB-8642-F822-4257-D11F8CF48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B8FA58-A8F3-60F3-D3EB-D2EA8480D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409C9B-5A84-18DE-18BD-53E442D8A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ABBDE1-15CE-411F-472A-3EC48AF8D1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10D975-FC93-5B26-5272-520D78760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590563" y="513483"/>
            <a:ext cx="199699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orient="horz" pos="777" userDrawn="1">
          <p15:clr>
            <a:srgbClr val="FBAE40"/>
          </p15:clr>
        </p15:guide>
        <p15:guide id="16" orient="horz" pos="41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0" y="2692105"/>
            <a:ext cx="5391150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0" y="1778221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7" y="2692105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A3CCA26-46AA-177A-1A95-FD899E670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73912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37">
            <a:extLst>
              <a:ext uri="{FF2B5EF4-FFF2-40B4-BE49-F238E27FC236}">
                <a16:creationId xmlns:a16="http://schemas.microsoft.com/office/drawing/2014/main" id="{3AD56FE5-CF6D-EA4A-B34C-8D42F22386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375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37">
            <a:extLst>
              <a:ext uri="{FF2B5EF4-FFF2-40B4-BE49-F238E27FC236}">
                <a16:creationId xmlns:a16="http://schemas.microsoft.com/office/drawing/2014/main" id="{1ACE8982-5E36-AF47-9F45-29E44C9527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7375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D37180F-67D1-FB42-BB79-26B9C6574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1830621"/>
            <a:ext cx="352742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78DD0F7-E7F6-3647-998F-2C0D8AA643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76549"/>
            <a:ext cx="352742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0" name="Рисунок 37">
            <a:extLst>
              <a:ext uri="{FF2B5EF4-FFF2-40B4-BE49-F238E27FC236}">
                <a16:creationId xmlns:a16="http://schemas.microsoft.com/office/drawing/2014/main" id="{30DFC402-BC3F-304E-B881-DE7B050A858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12320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1" name="Рисунок 37">
            <a:extLst>
              <a:ext uri="{FF2B5EF4-FFF2-40B4-BE49-F238E27FC236}">
                <a16:creationId xmlns:a16="http://schemas.microsoft.com/office/drawing/2014/main" id="{24B6F667-B54D-B344-8297-25B5324224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12320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6F96E179-1ACC-B142-B8E2-E6FEB5458E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4" y="1830621"/>
            <a:ext cx="351905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7F42C98-ED67-8B4F-AC97-779A294421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48944" y="3776549"/>
            <a:ext cx="351905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C0833A51-398A-2A46-9AE2-B2CEA50E9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4BE294E-1D6C-B162-81F0-C2153445A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59724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3">
            <a:extLst>
              <a:ext uri="{FF2B5EF4-FFF2-40B4-BE49-F238E27FC236}">
                <a16:creationId xmlns:a16="http://schemas.microsoft.com/office/drawing/2014/main" id="{7C3C1AAB-1403-6B46-85FD-B05EEBB725E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87375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70A2CF3-8814-D549-8AD1-D3E9FE64650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308100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62D9BC24-C3A8-8943-B49D-05C632C2066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92372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840D1C0-9F64-7B4B-AC0F-F55F3C62113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308099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0EC2D56-CD1C-604D-AC86-7B7FCC60AFD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4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CCE3CEA-6D58-E641-9830-860F3A9312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58" y="1348002"/>
            <a:ext cx="5413992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DA8558D-A2DA-8049-AEBA-44CF8C79F49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03953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01F3F63-0914-9E46-A4B3-69E00C34C607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4329919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1F133-703A-E64D-884D-9F2EC55C553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050644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CE5E5418-8746-9D47-A671-63F99ECC06F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4334916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67A0FD6-6983-2E4A-B539-8C4AFC592DE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0643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1BC6A58C-4C4E-0944-84A5-76CDF5286452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77460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C06D70C-FAB9-D24A-B094-743BB496FA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798185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id="{2F046685-C421-934C-8AAC-7F2604D97D97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082457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06D477E-AD21-B841-9DCF-A13C1D66703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798184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2C4E3DC2-CED7-E344-B2AC-0EC32BAA6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33A7E51-FE29-3837-E02D-A63E324EC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84650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EE7E2F3-C7D0-DF48-A00E-8B33ABE8E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370" y="2475441"/>
            <a:ext cx="467868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D61247B-D52C-2740-A2C5-A530D90BE8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410389"/>
            <a:ext cx="721995" cy="433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BD02B7B-77D5-AD4A-BD92-5A97B68CC9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08100" y="3127022"/>
            <a:ext cx="4679950" cy="6258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4563121-9777-964E-8C93-E620D49D09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7412" y="3059494"/>
            <a:ext cx="710688" cy="441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DF7DCF2-60BF-154D-8BFF-922AFFA02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4910" y="4207050"/>
            <a:ext cx="4679950" cy="626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5F9B87E-0C49-7148-B1E4-9DA4167E52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7412" y="4138995"/>
            <a:ext cx="717498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407B9EA-BE4D-744F-B1D0-7826F89FCA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8100" y="4859625"/>
            <a:ext cx="4686760" cy="622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34511A2-8A3D-C34D-BABB-BC316D6339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7411" y="4803050"/>
            <a:ext cx="710687" cy="417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928538-DB16-3E4F-9B9F-C4F309A17B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40575" y="2475440"/>
            <a:ext cx="4464050" cy="1277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CBDE216-F61B-4D4A-B5BF-A5E505D433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45388" y="4202620"/>
            <a:ext cx="4449200" cy="127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4D5A2C62-559D-A74C-A444-C6B8CC73E8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398" y="1563840"/>
            <a:ext cx="5395651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50D74FE3-44A9-EC4C-8C69-547050223B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F32613-6D2E-54E7-16EF-9333D1283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61725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е блоки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886A441-591F-9244-A489-295B1D7D5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F054FF2-AFA1-8047-87A0-35CE6528444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2541" y="2480049"/>
            <a:ext cx="3525268" cy="32230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3094DF6D-9C1B-1A40-8DCE-53E41DE85D36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433855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31C5814-6F67-0C44-876B-13D5F03D96F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06346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EDA5CD73-E66B-0F4B-9C8E-4C13F1F937A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433855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FC3865D-8AC5-1742-9B56-92FBE1CCB38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6346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FFF0FE7D-141F-0F4B-A775-E3747FEB4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118" y="1561632"/>
            <a:ext cx="3525269" cy="674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AF385B8-6C17-D84D-AFAD-A1F8A8C5D8D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07560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1D2E84C-9516-C247-8022-F741A47642C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80051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DBC0B1E4-99F3-8949-BCA2-7A574BFFB005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7560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961AA0B-05BE-8347-A890-35CC9FCE992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80051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42207D1-C7AE-F1C8-8705-A5D401EE2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3104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446420-C087-604A-8BC8-25F0CF43B03F}"/>
              </a:ext>
            </a:extLst>
          </p:cNvPr>
          <p:cNvSpPr/>
          <p:nvPr userDrawn="1"/>
        </p:nvSpPr>
        <p:spPr>
          <a:xfrm>
            <a:off x="591452" y="1592262"/>
            <a:ext cx="5396598" cy="38893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53">
              <a:solidFill>
                <a:srgbClr val="333333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7B1945D-1A5E-D140-8AC1-0541B6DB4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0575" y="3132531"/>
            <a:ext cx="4464050" cy="23491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17197E-1E3A-D54C-B6EB-AB906E8FD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3583" y="1732702"/>
            <a:ext cx="1702755" cy="9406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1500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ED02FBB-1FAB-544E-8FF5-FA678B8FFA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9038" y="2032464"/>
            <a:ext cx="2592387" cy="2583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77834AB-2614-F340-A1FC-72CFED222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9038" y="4878899"/>
            <a:ext cx="2592387" cy="401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41ACC62-6091-054C-BA7D-68C546FE4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76D521-B121-8D44-89CF-BAE8A6410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21902" y="2024063"/>
            <a:ext cx="779144" cy="64928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71FF41B-F23B-F0B1-186B-0B127938A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4947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11017250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8A2D75B-EE45-3047-8899-7B2CE09FB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000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0878598-4F2D-7F44-B67A-32429BD6B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B2B7431-95AF-5B49-909D-36CEA6405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808577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EF6CF0-12A6-E243-B668-F83E7E36E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C9669D34-2DA2-C044-A937-297F1744E6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DAE581E-F8E2-1F40-8180-617A8CFBD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CB70A475-167C-9F4F-88DF-FA62EFBE9B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42624E9C-4071-7E40-A25B-05778624C5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9AB3D7F-F70E-F016-E598-43E60DF87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70510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ADA75E83-254F-3849-BD78-035E1CA1D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933" y="1401482"/>
            <a:ext cx="5400674" cy="451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D5286B-E0AF-5B4A-81CF-C28C8153A5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05089AB-E279-8240-94F5-CA3A774C20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3894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6FC49C17-14DF-BC4E-A139-40A9F5FED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548038"/>
            <a:ext cx="5400675" cy="365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1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A76E15-6CBA-FC25-7458-E7D6437D3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153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>
            <a:extLst>
              <a:ext uri="{FF2B5EF4-FFF2-40B4-BE49-F238E27FC236}">
                <a16:creationId xmlns:a16="http://schemas.microsoft.com/office/drawing/2014/main" id="{DEF9AF94-AF2C-5545-9124-03F37A8881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2880" y="4850463"/>
            <a:ext cx="3528419" cy="10629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C4157D73-0DF7-9A47-B5FF-594131097E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81121" y="1398692"/>
            <a:ext cx="3523504" cy="4514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AB88ECA1-56CB-E24C-97F9-EED587F738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4856743"/>
            <a:ext cx="3529013" cy="1056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3AFE0B-2B6E-0249-82CA-99A42098B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37351567-5A75-AB41-A4F2-20722C0ED2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7273924" cy="2813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81EF912D-33AA-A94A-86AC-1B1DFC6871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467370"/>
            <a:ext cx="7273925" cy="3665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57E3EB-400B-CAF3-3B7B-51207AFC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98910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9E9AB559-F3C8-0CAA-6627-E57E96CF0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78AE7E1-2E7A-B8FE-9D28-9F06CA63B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4853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F341029-18C4-6119-E34F-31D39FD1FB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4852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092BDB-945D-8FC6-6C43-16BB1C8879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4FE9B6-C860-3F71-2F92-4E17BC966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1CBA661-1F7F-BA43-CFF2-0983922317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AF505C-3183-9D04-4B77-A36C15D467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3E85B5F-A643-D18E-6998-E15C7F1D0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751F4A-2F44-BF25-6AEB-F1F987ACC3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374" y="514762"/>
            <a:ext cx="199699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3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414" userDrawn="1">
          <p15:clr>
            <a:srgbClr val="FBAE40"/>
          </p15:clr>
        </p15:guide>
        <p15:guide id="15" orient="horz" pos="77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:a16="http://schemas.microsoft.com/office/drawing/2014/main" id="{E6C5B4B7-2176-B642-9AE1-8E9B7A1C61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5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84CC0ACD-0019-714F-B129-00DA210EC1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1457" y="3772436"/>
            <a:ext cx="3522145" cy="23569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C71679BA-C274-474C-BCE9-F731232A11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3875" y="1393993"/>
            <a:ext cx="3527425" cy="2142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E1D2EC79-6CB8-C543-AF99-E761E59AA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8399" y="3776517"/>
            <a:ext cx="3526226" cy="23528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81B3C69-B5A0-E44C-A513-F55A9634A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0FE66DA0-C756-394F-B4BA-229BD35D77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DA60748A-5C46-C14D-A871-8871C906CFB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78399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9542F78C-86CC-8146-83BF-D271C3E462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3550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/>
              <a:t>3</a:t>
            </a:r>
            <a:r>
              <a:rPr lang="ru-RU"/>
              <a:t> 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0A277BA2-108C-74E5-5942-1FCB41C043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3875" y="5772064"/>
            <a:ext cx="3529013" cy="357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1F9B5977-E614-895A-0E69-F69229C17A3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33876" y="3752850"/>
            <a:ext cx="3529012" cy="17351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81EA82-E0A0-B533-23CB-F1E86B2BD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801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3">
            <a:extLst>
              <a:ext uri="{FF2B5EF4-FFF2-40B4-BE49-F238E27FC236}">
                <a16:creationId xmlns:a16="http://schemas.microsoft.com/office/drawing/2014/main" id="{C1A17514-0D18-5548-8C07-628BBF23D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952" y="1394405"/>
            <a:ext cx="5400673" cy="1710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33F79F1-BC7F-CD43-9EC1-A49AC3AF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026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id="{87007C1F-7EE3-A54F-9479-E2069F7FC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95662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4D387EE-D6D0-D54C-A856-00C10DE09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1394405"/>
            <a:ext cx="5400675" cy="1710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7E18B308-E12E-BE47-8CE3-98599071D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516CC6A-4843-A64B-A5A9-A2DC21CF1D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FCD972C2-1DE2-358A-B5D7-3768F773AD1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013544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7A20B9E6-885F-D8C7-F8E1-16669CF836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5257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D0838AE-14ED-4029-2BA5-DE3803366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1003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</a:t>
            </a:r>
            <a:r>
              <a:rPr lang="en-US" dirty="0"/>
              <a:t>2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1F6276A-C0FD-3F1D-41A7-699E644FB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65837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3" y="1371601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1"/>
            <a:ext cx="7274519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CD7E764-0771-5E4C-B420-39CB147C8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5616849-10FC-BE00-C9C4-2493FE69F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086921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71600"/>
            <a:ext cx="3529012" cy="1517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4" y="3105150"/>
            <a:ext cx="3529013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32288" y="1376362"/>
            <a:ext cx="7272338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487E73DC-4898-2545-8854-F6758CCCBA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32289" y="4406092"/>
            <a:ext cx="7272338" cy="15073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E29341E-CF51-3942-A4DF-F7308E85C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D140E88-C3C9-FCFE-47FA-6EEB08243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6078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0"/>
            <a:ext cx="3529013" cy="2165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5" y="3752851"/>
            <a:ext cx="3529013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7B14226-8190-9142-B940-25FA9CBFE7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7561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4763725-7A4A-CA4C-B1B8-8FFF6C1BF8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19E97FC0-8C12-0B96-C461-5B347ED56B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606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A4EB33C-F04C-0106-4E66-88381CF9A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56996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69245"/>
            <a:ext cx="5400675" cy="4105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3953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3F13AD-91C5-A444-B6D5-A5F8107A1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32645118-C6AA-0886-8022-EB65E6B466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12467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EC0FFF3-E68D-744A-03C9-4805F649D0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3953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0E0BD201-898D-9FFC-30D5-C08FD60DAAC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12467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8BB40D4-17E0-2691-F002-0FABFBBF0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79050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аблица 3">
            <a:extLst>
              <a:ext uri="{FF2B5EF4-FFF2-40B4-BE49-F238E27FC236}">
                <a16:creationId xmlns:a16="http://schemas.microsoft.com/office/drawing/2014/main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81F36FA-98B9-6B4F-A879-3E1A1F666A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397189"/>
            <a:ext cx="5400675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509A33-6927-FA4F-A6D0-C6253DF90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BDCF03B-DB5A-A7C0-EDB0-733BE2075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898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:a16="http://schemas.microsoft.com/office/drawing/2014/main" id="{917854BC-0AE4-DD48-B7EB-BA0EF752D7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392572"/>
            <a:ext cx="3529013" cy="473676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D2BAC0-7C58-F74A-9ED3-6B4794EBC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9" name="Таблица 3">
            <a:extLst>
              <a:ext uri="{FF2B5EF4-FFF2-40B4-BE49-F238E27FC236}">
                <a16:creationId xmlns:a16="http://schemas.microsoft.com/office/drawing/2014/main" id="{453479B9-1B06-1B99-EAC3-7C552D7208EC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330936" y="2024063"/>
            <a:ext cx="7273689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598E3F5B-0AA6-B7C9-5943-38A611F39C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0936" y="1393371"/>
            <a:ext cx="7273689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A32903D-3B4F-C4F3-E8A5-07BEC5AF6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98621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аблицы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:a16="http://schemas.microsoft.com/office/drawing/2014/main" id="{D01ACE80-D8D1-1C4C-A172-51A8A38FD9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11493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54BCE03-A6EF-8D49-A3CE-F7E410D15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5" name="Таблица 3">
            <a:extLst>
              <a:ext uri="{FF2B5EF4-FFF2-40B4-BE49-F238E27FC236}">
                <a16:creationId xmlns:a16="http://schemas.microsoft.com/office/drawing/2014/main" id="{6146CD43-73DF-1C82-1311-87092A3381F2}"/>
              </a:ext>
            </a:extLst>
          </p:cNvPr>
          <p:cNvSpPr>
            <a:spLocks noGrp="1"/>
          </p:cNvSpPr>
          <p:nvPr>
            <p:ph type="tbl" sz="quarter" idx="39" hasCustomPrompt="1"/>
          </p:nvPr>
        </p:nvSpPr>
        <p:spPr>
          <a:xfrm>
            <a:off x="6207670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80B62419-C999-611E-6751-5898680D34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07670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E72B45DE-F7D7-037E-8C44-2A6072D147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5925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аблица 3">
            <a:extLst>
              <a:ext uri="{FF2B5EF4-FFF2-40B4-BE49-F238E27FC236}">
                <a16:creationId xmlns:a16="http://schemas.microsoft.com/office/drawing/2014/main" id="{F4B09EBD-E731-B9CC-E6F2-494BE6B6BA30}"/>
              </a:ext>
            </a:extLst>
          </p:cNvPr>
          <p:cNvSpPr>
            <a:spLocks noGrp="1"/>
          </p:cNvSpPr>
          <p:nvPr>
            <p:ph type="tbl" sz="quarter" idx="42" hasCustomPrompt="1"/>
          </p:nvPr>
        </p:nvSpPr>
        <p:spPr>
          <a:xfrm>
            <a:off x="592102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117290D4-820C-88F5-8D8E-36140563936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2102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DBADCCD-F711-1DD5-0F0E-F2E60AFAB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597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AA00F18-ADFA-8043-ADEA-3AA9955427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" name="Таблица 3">
            <a:extLst>
              <a:ext uri="{FF2B5EF4-FFF2-40B4-BE49-F238E27FC236}">
                <a16:creationId xmlns:a16="http://schemas.microsoft.com/office/drawing/2014/main" id="{B8C25934-A0CD-CF64-9C81-D49E3E7D002D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241550"/>
            <a:ext cx="11017250" cy="38877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1A36FC77-9C77-D66D-E345-F69F968DA5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2958304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9839E6F1-60DC-8BF8-0C34-9CFECD02DDA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845836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78F890FB-AA19-7C9F-FB46-43B5C0915C59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710121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005484E4-6468-E22B-D622-4092114DC32A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8582155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BE356483-66DA-2D09-E20E-0199D8F6A6B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10461938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931DD1F-3613-77DB-8BE4-DE2BA8EAE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1973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A1C350-7CE9-1D7C-798B-1565760E0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AD5103-D241-F2AC-667C-C1BE4D8AA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29DB6-86EE-6A43-88C8-7FF979B239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F8D73-7FB2-E1D4-8081-E7E4FF2517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E94205-89EA-ED47-D9ED-4C9ECA4D2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45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Текст 2">
            <a:extLst>
              <a:ext uri="{FF2B5EF4-FFF2-40B4-BE49-F238E27FC236}">
                <a16:creationId xmlns:a16="http://schemas.microsoft.com/office/drawing/2014/main" id="{92A826DF-AE70-4D4A-89B8-071ABC9296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463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:a16="http://schemas.microsoft.com/office/drawing/2014/main" id="{8952BDFC-8B8D-BD4D-B92F-A459B1EFBE4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5" y="1808163"/>
            <a:ext cx="1655763" cy="64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B3493CD-133A-AD40-9BD9-52866808B8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6627B16D-E499-8826-6765-7801C5FCD39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35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CE6EC38F-171E-35C9-1158-97BF690EE34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07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660A2D41-2032-C2F0-8470-3C15F7B2340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9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235CBFA1-EBCD-4365-C27F-59C6D8611CD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951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9DB6DEB-10AF-058C-E613-41207C08014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463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54823B5C-E380-9C7C-2BD2-1CDE4A73478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87375" y="2664810"/>
            <a:ext cx="1655763" cy="64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16B468E9-B3AF-65AC-E184-186A359AA39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335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417BF0F2-4D05-10D9-36D6-55F91BE7757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07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7210E3A9-1D94-3F66-CF4F-499A17E7A03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9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D6185A1C-779D-C13F-415F-C17F23736BB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51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CF54BE5A-B0B6-268A-9AD5-06AC3C987F6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63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38A6666E-8DC7-5D1E-0619-ABFC6CD4B8F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87375" y="3535897"/>
            <a:ext cx="1655763" cy="64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DF3975C9-AB8A-4D87-6AFB-E17C539C62D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335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B3330345-B846-8D3E-0905-C7D225430D2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207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DF51D282-DC37-BBD3-88CE-C7F0A89366C9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9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838748AB-25A6-B602-1444-C45548D75F0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951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5F396E8B-9AE9-65E6-BE2F-5CD8F0B6A0C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463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8C839A02-22CD-DE36-2AA8-89C58E525BC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87375" y="4392545"/>
            <a:ext cx="1655763" cy="6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7C64B169-6E80-943F-34C3-A7AB41D377C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35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B56A20B1-789B-CDDB-3ECB-7548991822D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7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71E9F4B0-DE89-80E5-9543-8D0BC0B0692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079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CE999482-E148-008F-CA1F-B07CCF0C654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951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F205D062-3A47-5845-D054-4EBCA8D342A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63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AB89FF3B-E85A-3E05-4EB5-487AAE80EF3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87375" y="5263633"/>
            <a:ext cx="1655763" cy="64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A1A88CC5-486B-272D-4316-298C4552D49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5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7" name="Текст 2">
            <a:extLst>
              <a:ext uri="{FF2B5EF4-FFF2-40B4-BE49-F238E27FC236}">
                <a16:creationId xmlns:a16="http://schemas.microsoft.com/office/drawing/2014/main" id="{58609AE6-EDFA-37C4-9468-18D642C14325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207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Текст 2">
            <a:extLst>
              <a:ext uri="{FF2B5EF4-FFF2-40B4-BE49-F238E27FC236}">
                <a16:creationId xmlns:a16="http://schemas.microsoft.com/office/drawing/2014/main" id="{1965F356-4823-594F-C724-D65F7CE3229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079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6D1007D-DE8A-6213-7ED9-FF8B4D1733C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951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7119E6A-A115-1058-7744-55B5156F0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53988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">
            <a:extLst>
              <a:ext uri="{FF2B5EF4-FFF2-40B4-BE49-F238E27FC236}">
                <a16:creationId xmlns:a16="http://schemas.microsoft.com/office/drawing/2014/main" id="{8CC0802F-A693-EA7E-4932-A94ED7B7B89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44819" y="1592262"/>
            <a:ext cx="3271569" cy="649288"/>
          </a:xfrm>
          <a:prstGeom prst="rect">
            <a:avLst/>
          </a:prstGeom>
          <a:solidFill>
            <a:schemeClr val="accent2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C7CA6135-B67E-FC0A-E453-6C5701F5166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87375" y="1556906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82C59479-BA62-18E8-B956-E91A3781176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948862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4EEA9A5B-B966-7B64-BB01-64F82BF2113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44819" y="2457636"/>
            <a:ext cx="3271569" cy="64928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C99DCF64-8484-7AF2-AB5B-998703610DC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48862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28297D09-C7A9-888F-2FF4-267EE03D333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44819" y="3321604"/>
            <a:ext cx="3271569" cy="649288"/>
          </a:xfrm>
          <a:prstGeom prst="rect">
            <a:avLst/>
          </a:prstGeom>
          <a:solidFill>
            <a:schemeClr val="accent3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F443B9E2-8B0C-3ED8-30EE-676E3528BC5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948862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16D288A2-7682-6A13-80E9-BC31C59DB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6" name="Текст 2">
            <a:extLst>
              <a:ext uri="{FF2B5EF4-FFF2-40B4-BE49-F238E27FC236}">
                <a16:creationId xmlns:a16="http://schemas.microsoft.com/office/drawing/2014/main" id="{522076BC-0DAB-A709-808B-9F12E261D9A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8816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7" name="Текст 2">
            <a:extLst>
              <a:ext uri="{FF2B5EF4-FFF2-40B4-BE49-F238E27FC236}">
                <a16:creationId xmlns:a16="http://schemas.microsoft.com/office/drawing/2014/main" id="{2FBC5784-B234-E4A8-534D-762F000142F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08816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8" name="Текст 2">
            <a:extLst>
              <a:ext uri="{FF2B5EF4-FFF2-40B4-BE49-F238E27FC236}">
                <a16:creationId xmlns:a16="http://schemas.microsoft.com/office/drawing/2014/main" id="{C4EBB39D-BF25-519B-1DF2-C0407C72F92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08816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9" name="Текст 2">
            <a:extLst>
              <a:ext uri="{FF2B5EF4-FFF2-40B4-BE49-F238E27FC236}">
                <a16:creationId xmlns:a16="http://schemas.microsoft.com/office/drawing/2014/main" id="{A660D909-E29C-AC02-7C3D-5B487097CED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206201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0" name="Текст 2">
            <a:extLst>
              <a:ext uri="{FF2B5EF4-FFF2-40B4-BE49-F238E27FC236}">
                <a16:creationId xmlns:a16="http://schemas.microsoft.com/office/drawing/2014/main" id="{006FE63B-00BB-A17F-94D9-3A8F6013FFC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6201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1" name="Текст 2">
            <a:extLst>
              <a:ext uri="{FF2B5EF4-FFF2-40B4-BE49-F238E27FC236}">
                <a16:creationId xmlns:a16="http://schemas.microsoft.com/office/drawing/2014/main" id="{5C037B08-E98B-9CBF-9641-5B3EE39C6A2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206201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:a16="http://schemas.microsoft.com/office/drawing/2014/main" id="{C0EFA73D-EB76-6376-2A6A-4A4852D8875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34550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3" name="Текст 2">
            <a:extLst>
              <a:ext uri="{FF2B5EF4-FFF2-40B4-BE49-F238E27FC236}">
                <a16:creationId xmlns:a16="http://schemas.microsoft.com/office/drawing/2014/main" id="{1EE84634-1129-2A7F-1EA4-A2B4759D7EE4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34550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4" name="Текст 2">
            <a:extLst>
              <a:ext uri="{FF2B5EF4-FFF2-40B4-BE49-F238E27FC236}">
                <a16:creationId xmlns:a16="http://schemas.microsoft.com/office/drawing/2014/main" id="{A5F76797-8D70-7699-7E7D-D396A6435E6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4550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1" name="Text Placeholder 7">
            <a:extLst>
              <a:ext uri="{FF2B5EF4-FFF2-40B4-BE49-F238E27FC236}">
                <a16:creationId xmlns:a16="http://schemas.microsoft.com/office/drawing/2014/main" id="{EB1A7F6A-337F-8D64-0D10-4CF27FC81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550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2" name="Text Placeholder 7">
            <a:extLst>
              <a:ext uri="{FF2B5EF4-FFF2-40B4-BE49-F238E27FC236}">
                <a16:creationId xmlns:a16="http://schemas.microsoft.com/office/drawing/2014/main" id="{377BFA82-CCA9-D7BE-8C81-C75F16D8D3B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97550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3" name="Text Placeholder 7">
            <a:extLst>
              <a:ext uri="{FF2B5EF4-FFF2-40B4-BE49-F238E27FC236}">
                <a16:creationId xmlns:a16="http://schemas.microsoft.com/office/drawing/2014/main" id="{FD2C3A82-2FF0-15DC-011F-9B83967CEE2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212287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4" name="Text Placeholder 7">
            <a:extLst>
              <a:ext uri="{FF2B5EF4-FFF2-40B4-BE49-F238E27FC236}">
                <a16:creationId xmlns:a16="http://schemas.microsoft.com/office/drawing/2014/main" id="{41711CBB-A071-828A-D610-422DC5EA3B8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212287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61487AA4-C482-133E-239D-46C953E05D85}"/>
              </a:ext>
            </a:extLst>
          </p:cNvPr>
          <p:cNvSpPr>
            <a:spLocks noGrp="1" noChangeAspect="1"/>
          </p:cNvSpPr>
          <p:nvPr>
            <p:ph type="pic" sz="quarter" idx="105"/>
          </p:nvPr>
        </p:nvSpPr>
        <p:spPr>
          <a:xfrm>
            <a:off x="587375" y="2430965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9AB0AA4B-2727-F157-03E2-DA109237C076}"/>
              </a:ext>
            </a:extLst>
          </p:cNvPr>
          <p:cNvSpPr>
            <a:spLocks noGrp="1" noChangeAspect="1"/>
          </p:cNvSpPr>
          <p:nvPr>
            <p:ph type="pic" sz="quarter" idx="106"/>
          </p:nvPr>
        </p:nvSpPr>
        <p:spPr>
          <a:xfrm>
            <a:off x="587375" y="3291577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07768BC-1D28-CD47-0D93-06BB345B6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24812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6FF68EE2-6704-5345-9A3B-E83BE5C806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889" y="1400996"/>
            <a:ext cx="5414414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53CD32-3F4C-C430-A832-F29FE5AE0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08FFD71-FBF1-24DD-40DC-2A92BAFBC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42727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8">
            <a:extLst>
              <a:ext uri="{FF2B5EF4-FFF2-40B4-BE49-F238E27FC236}">
                <a16:creationId xmlns:a16="http://schemas.microsoft.com/office/drawing/2014/main" id="{8F043A65-E06E-CF4E-ADF6-48C8A1BE54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423414"/>
            <a:ext cx="3529013" cy="47059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Диаграмма 2">
            <a:extLst>
              <a:ext uri="{FF2B5EF4-FFF2-40B4-BE49-F238E27FC236}">
                <a16:creationId xmlns:a16="http://schemas.microsoft.com/office/drawing/2014/main" id="{DF18C037-F222-356C-6915-C1BCF9FFA06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346026" y="2024063"/>
            <a:ext cx="7258599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5D5C5CA-E356-A83A-D04F-5D754E8C4A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20858" y="1398768"/>
            <a:ext cx="7272337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D75477E-5E9C-A152-A41A-843CF6C82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F015C41-BC62-73F9-39B9-61B55E5F9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00668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Диаграмма 2">
            <a:extLst>
              <a:ext uri="{FF2B5EF4-FFF2-40B4-BE49-F238E27FC236}">
                <a16:creationId xmlns:a16="http://schemas.microsoft.com/office/drawing/2014/main" id="{2CC7908E-72CA-325D-DFB0-C1B4C3A87387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1529397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:a16="http://schemas.microsoft.com/office/drawing/2014/main" id="{90DEEFFD-F12C-8B21-F3F1-9186523CC5ED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587375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CAADB8FC-7894-0975-E0BD-0FAE2BBB3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172439"/>
            <a:ext cx="5400675" cy="410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46D2D75E-C286-5588-FAC3-C5167782E26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523999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7492F500-18C3-48AE-9FCC-FE4BE2DF83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524000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Диаграмма 2">
            <a:extLst>
              <a:ext uri="{FF2B5EF4-FFF2-40B4-BE49-F238E27FC236}">
                <a16:creationId xmlns:a16="http://schemas.microsoft.com/office/drawing/2014/main" id="{28A22825-02DA-F55E-6F36-DFCCC345872B}"/>
              </a:ext>
            </a:extLst>
          </p:cNvPr>
          <p:cNvSpPr>
            <a:spLocks noGrp="1"/>
          </p:cNvSpPr>
          <p:nvPr>
            <p:ph type="chart" sz="quarter" idx="76" hasCustomPrompt="1"/>
          </p:nvPr>
        </p:nvSpPr>
        <p:spPr>
          <a:xfrm>
            <a:off x="7146426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6" name="Рисунок 2">
            <a:extLst>
              <a:ext uri="{FF2B5EF4-FFF2-40B4-BE49-F238E27FC236}">
                <a16:creationId xmlns:a16="http://schemas.microsoft.com/office/drawing/2014/main" id="{EE37B49B-A65F-A9DF-E70F-C35B2CB92F62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6204404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7" name="Текст 8">
            <a:extLst>
              <a:ext uri="{FF2B5EF4-FFF2-40B4-BE49-F238E27FC236}">
                <a16:creationId xmlns:a16="http://schemas.microsoft.com/office/drawing/2014/main" id="{9E37E241-FACF-28C6-BB03-EF475D29A88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141028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:a16="http://schemas.microsoft.com/office/drawing/2014/main" id="{D8D5472A-C5E4-9AE2-9852-891C2822E26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141029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4A43EEB6-AED7-F9FB-84E0-647218567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90E8E6F-C5C5-5EBF-8844-8BA00F1E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35608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Диаграмма 2">
            <a:extLst>
              <a:ext uri="{FF2B5EF4-FFF2-40B4-BE49-F238E27FC236}">
                <a16:creationId xmlns:a16="http://schemas.microsoft.com/office/drawing/2014/main" id="{9A58534E-C314-1FA7-4015-EA8E9679ECB2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203949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58378611-9CD2-91CB-E9CE-1EF69896F18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2751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2B45FBFB-E7A6-7924-D8ED-6CD6C6EFDDF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195562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Диаграмма 2">
            <a:extLst>
              <a:ext uri="{FF2B5EF4-FFF2-40B4-BE49-F238E27FC236}">
                <a16:creationId xmlns:a16="http://schemas.microsoft.com/office/drawing/2014/main" id="{52C87DFB-EB14-0FA1-C31E-2020DA80C135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ED00A07-616F-7650-FA31-5ED57881CE0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5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74AEC244-9CAB-A55A-A650-B8499F6D21E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D33F044-47CC-0ACE-1FFB-E13D15476E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00F9994-8E94-8CFD-89D7-049354D4A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647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Диаграмма 2">
            <a:extLst>
              <a:ext uri="{FF2B5EF4-FFF2-40B4-BE49-F238E27FC236}">
                <a16:creationId xmlns:a16="http://schemas.microsoft.com/office/drawing/2014/main" id="{9332A1FC-438B-5CCB-DEEC-12D324ADFD20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4B5ABD6-CCA8-4F5F-B564-4FDC109D49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6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6285FE3F-FE7A-DC59-ECD9-1B8F691D3BC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Диаграмма 2">
            <a:extLst>
              <a:ext uri="{FF2B5EF4-FFF2-40B4-BE49-F238E27FC236}">
                <a16:creationId xmlns:a16="http://schemas.microsoft.com/office/drawing/2014/main" id="{A56546FC-3F83-BB32-5EEA-218E63B99A4D}"/>
              </a:ext>
            </a:extLst>
          </p:cNvPr>
          <p:cNvSpPr>
            <a:spLocks noGrp="1"/>
          </p:cNvSpPr>
          <p:nvPr>
            <p:ph type="chart" sz="quarter" idx="77" hasCustomPrompt="1"/>
          </p:nvPr>
        </p:nvSpPr>
        <p:spPr>
          <a:xfrm>
            <a:off x="4340789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382FD87C-871F-9876-3854-F0EFB5AD469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39592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73AD3830-B48C-CA0E-1E8C-EE4AE610286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332402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Диаграмма 2">
            <a:extLst>
              <a:ext uri="{FF2B5EF4-FFF2-40B4-BE49-F238E27FC236}">
                <a16:creationId xmlns:a16="http://schemas.microsoft.com/office/drawing/2014/main" id="{6EFDFC72-5780-F368-E590-660A0EE23846}"/>
              </a:ext>
            </a:extLst>
          </p:cNvPr>
          <p:cNvSpPr>
            <a:spLocks noGrp="1"/>
          </p:cNvSpPr>
          <p:nvPr>
            <p:ph type="chart" sz="quarter" idx="80" hasCustomPrompt="1"/>
          </p:nvPr>
        </p:nvSpPr>
        <p:spPr>
          <a:xfrm>
            <a:off x="8081516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E8664960-5641-BEED-4F9F-BC6ED60E882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80319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A4B19F3D-F3D1-598F-C7EF-A4E53A5D9F3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73129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61CF785E-7369-6A9F-8EF2-9D40D6CE99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4BCD9A1-DCDF-5577-B801-0931D5939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03059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8">
            <a:extLst>
              <a:ext uri="{FF2B5EF4-FFF2-40B4-BE49-F238E27FC236}">
                <a16:creationId xmlns:a16="http://schemas.microsoft.com/office/drawing/2014/main" id="{361E8B1C-5F24-22C2-0755-E87E7BAB88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3" y="312828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735A998D-7BEE-2DB2-6DD7-BE6C514B3D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613" y="3390157"/>
            <a:ext cx="3522288" cy="7944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Диаграмма 2">
            <a:extLst>
              <a:ext uri="{FF2B5EF4-FFF2-40B4-BE49-F238E27FC236}">
                <a16:creationId xmlns:a16="http://schemas.microsoft.com/office/drawing/2014/main" id="{010826C6-418F-5486-1558-EB4D73A9E6D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4099" y="1371600"/>
            <a:ext cx="6325439" cy="432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CD2DE2FF-FA9E-3FF8-4DEC-FE9BC43077F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40575" y="2968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5DA37A12-25D4-89DF-B8FE-E2723A7343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75613" y="4649029"/>
            <a:ext cx="352228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D2F10D28-B921-5D12-A4F3-8B447A8BC6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2337" y="4904479"/>
            <a:ext cx="3522288" cy="7930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899AAA23-8B6A-AE98-AFA8-8657B73513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40575" y="4477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D971748B-143D-FC11-746C-8D2B7700F1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8889" y="161837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1C23F95-6DAA-CEFF-1BFE-68BA2F34E8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75613" y="1878477"/>
            <a:ext cx="3522288" cy="8053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14153949-A940-F401-42E1-5E17FBEF17B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140575" y="145394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EE0F6EF-481C-3DF1-E7AB-3CB5167F60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17DF6F2-2ACB-C9DB-F74E-FADE69DDA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71437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Диаграмма 2">
            <a:extLst>
              <a:ext uri="{FF2B5EF4-FFF2-40B4-BE49-F238E27FC236}">
                <a16:creationId xmlns:a16="http://schemas.microsoft.com/office/drawing/2014/main" id="{57B68743-E6AE-9D3B-C7AA-179C221A2F9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2575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341D78EC-B87B-4E69-5E12-F599E1BBBE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576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9DD28759-927A-43E9-22D4-40BAD7E2F8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369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A0CD014-AA12-816E-B9E7-302DF8C1C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8100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3" name="Диаграмма 2">
            <a:extLst>
              <a:ext uri="{FF2B5EF4-FFF2-40B4-BE49-F238E27FC236}">
                <a16:creationId xmlns:a16="http://schemas.microsoft.com/office/drawing/2014/main" id="{95D96B23-963C-A94A-E4CF-4BD9AEA79191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3388529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A81B57DC-8DF2-88E4-6F3E-D22360D246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88530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22D4CF54-DE0A-1343-BEE3-64830699EF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97323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F0360C00-C096-5FEB-57BB-C6B074580D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04054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57" name="Диаграмма 2">
            <a:extLst>
              <a:ext uri="{FF2B5EF4-FFF2-40B4-BE49-F238E27FC236}">
                <a16:creationId xmlns:a16="http://schemas.microsoft.com/office/drawing/2014/main" id="{0E2FDAD5-7E26-6D32-C090-1042B2104958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202067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542C9E5C-3CAF-0246-E9ED-AF6DEC95E4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2068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6926E50E-059F-0CBA-C4A2-76FB00302F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861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880D56F8-61E9-D298-0A0F-5FF2B53EB4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7592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1" name="Диаграмма 2">
            <a:extLst>
              <a:ext uri="{FF2B5EF4-FFF2-40B4-BE49-F238E27FC236}">
                <a16:creationId xmlns:a16="http://schemas.microsoft.com/office/drawing/2014/main" id="{844FA2ED-0CAA-DCD2-F4BE-89906341EF85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9006814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:a16="http://schemas.microsoft.com/office/drawing/2014/main" id="{D977FD7C-D62F-6E2C-487B-80FB79CC2B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06815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BFC4A27A-DFD3-F34F-44F7-F3C9A78252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5608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3322B2BC-4150-57A7-7B78-9ABDBAE8DF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22339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30F58DDF-DA98-3B76-2D8F-492DFA0B5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E8113AA-8B9F-B0A2-8391-0499AADE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19621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C1A74DE7-66D3-9D13-23F1-3F95AE3E0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Текст 8">
            <a:extLst>
              <a:ext uri="{FF2B5EF4-FFF2-40B4-BE49-F238E27FC236}">
                <a16:creationId xmlns:a16="http://schemas.microsoft.com/office/drawing/2014/main" id="{A751483A-CBFC-1471-6059-C28B12C51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346978"/>
            <a:ext cx="2593909" cy="4119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id="{12BE87CD-09EA-71E4-F27C-27497C4AE0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04493"/>
            <a:ext cx="2596517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2B13301D-7980-BB73-62C7-A75032CEB9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41783" y="210096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A60CB49F-68DF-651A-25A9-6CFE3BF5A0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1425" y="1185399"/>
            <a:ext cx="2089151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25F96440-C181-5B97-19A3-DE53AD27E5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424" y="1526533"/>
            <a:ext cx="2089151" cy="6008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5993560F-B791-4778-CE9B-635EB17D8D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8940" y="3340273"/>
            <a:ext cx="2599060" cy="4186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1AA2DDE-BB4C-FC2C-80A6-2B510B047E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4092" y="3696873"/>
            <a:ext cx="2593908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198D474A-0297-E804-8B31-3B0311D245F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41783" y="447921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A1927F5-AFA7-C68D-8C9C-1D0FEC68A69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932218" y="328496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BCE77F93-468A-9B8F-231A-ADEC58C2BB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39058" y="327919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07BF09E1-7D2A-791B-A093-01777398A1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51424" y="5399515"/>
            <a:ext cx="2089152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09CB00EE-03C8-FCA6-4846-ADE12464DA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1425" y="5769914"/>
            <a:ext cx="2089150" cy="5802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5" name="Graphic 29">
            <a:extLst>
              <a:ext uri="{FF2B5EF4-FFF2-40B4-BE49-F238E27FC236}">
                <a16:creationId xmlns:a16="http://schemas.microsoft.com/office/drawing/2014/main" id="{87BF587D-B304-6ED2-E9D3-489E1D636E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74629" y="3128029"/>
            <a:ext cx="1042743" cy="10427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04081FF-BC33-C068-A0C4-7CBBD8000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67541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CE9D2A1-3C41-1C41-BF02-2873D75F05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7603F7-0E4E-22B8-437C-6EBCAB8CB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06210D6-D392-C7B6-5EFA-5281A43F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5E1B6F0-A8BF-0291-1218-2887FC822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47E7633-EBA6-7F43-FA10-612F29A94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74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4C9CAC-0BE2-48FF-0C30-CA5BC2499CB2}"/>
              </a:ext>
            </a:extLst>
          </p:cNvPr>
          <p:cNvGrpSpPr/>
          <p:nvPr userDrawn="1"/>
        </p:nvGrpSpPr>
        <p:grpSpPr>
          <a:xfrm>
            <a:off x="4811040" y="2216848"/>
            <a:ext cx="2569920" cy="2424304"/>
            <a:chOff x="4704759" y="2373874"/>
            <a:chExt cx="2569920" cy="2424304"/>
          </a:xfrm>
        </p:grpSpPr>
        <p:sp>
          <p:nvSpPr>
            <p:cNvPr id="28" name="Овал 85">
              <a:extLst>
                <a:ext uri="{FF2B5EF4-FFF2-40B4-BE49-F238E27FC236}">
                  <a16:creationId xmlns:a16="http://schemas.microsoft.com/office/drawing/2014/main" id="{8057332D-4CDF-69AE-BA17-BEFAE4AFAE41}"/>
                </a:ext>
              </a:extLst>
            </p:cNvPr>
            <p:cNvSpPr/>
            <p:nvPr userDrawn="1"/>
          </p:nvSpPr>
          <p:spPr>
            <a:xfrm rot="2700000">
              <a:off x="5205552" y="2803533"/>
              <a:ext cx="1564995" cy="1564993"/>
            </a:xfrm>
            <a:prstGeom prst="ellipse">
              <a:avLst/>
            </a:prstGeom>
            <a:noFill/>
            <a:ln w="12700">
              <a:noFill/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2D354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F5C559F7-6BA8-8B0E-9169-5EA02438468A}"/>
                </a:ext>
              </a:extLst>
            </p:cNvPr>
            <p:cNvGrpSpPr/>
            <p:nvPr userDrawn="1"/>
          </p:nvGrpSpPr>
          <p:grpSpPr>
            <a:xfrm>
              <a:off x="4775900" y="2373874"/>
              <a:ext cx="2424304" cy="2424304"/>
              <a:chOff x="3359850" y="2578112"/>
              <a:chExt cx="2424304" cy="2424304"/>
            </a:xfrm>
          </p:grpSpPr>
          <p:sp>
            <p:nvSpPr>
              <p:cNvPr id="31" name="Овал 66">
                <a:extLst>
                  <a:ext uri="{FF2B5EF4-FFF2-40B4-BE49-F238E27FC236}">
                    <a16:creationId xmlns:a16="http://schemas.microsoft.com/office/drawing/2014/main" id="{0496C0BB-E96C-FA9F-DA09-DB7D7BE2661F}"/>
                  </a:ext>
                </a:extLst>
              </p:cNvPr>
              <p:cNvSpPr/>
              <p:nvPr/>
            </p:nvSpPr>
            <p:spPr>
              <a:xfrm rot="2700000">
                <a:off x="3359850" y="2578112"/>
                <a:ext cx="2424304" cy="2424304"/>
              </a:xfrm>
              <a:prstGeom prst="ellipse">
                <a:avLst/>
              </a:prstGeom>
              <a:noFill/>
              <a:ln w="19050">
                <a:solidFill>
                  <a:srgbClr val="7F7F7F"/>
                </a:solidFill>
                <a:prstDash val="solid"/>
              </a:ln>
            </p:spPr>
            <p:txBody>
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766">
                  <a:buClr>
                    <a:srgbClr val="000000"/>
                  </a:buClr>
                </a:pPr>
                <a:endParaRPr lang="ru-RU" sz="1050" kern="0">
                  <a:solidFill>
                    <a:srgbClr val="2D3540"/>
                  </a:solidFill>
                  <a:cs typeface="Arial"/>
                  <a:sym typeface="Arial"/>
                </a:endParaRPr>
              </a:p>
            </p:txBody>
          </p:sp>
          <p:pic>
            <p:nvPicPr>
              <p:cNvPr id="32" name="Graphic 29">
                <a:extLst>
                  <a:ext uri="{FF2B5EF4-FFF2-40B4-BE49-F238E27FC236}">
                    <a16:creationId xmlns:a16="http://schemas.microsoft.com/office/drawing/2014/main" id="{970BA807-EFAA-36D9-4A91-D04018DFC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708983" y="2927249"/>
                <a:ext cx="1726038" cy="1726030"/>
              </a:xfrm>
              <a:prstGeom prst="rect">
                <a:avLst/>
              </a:prstGeom>
            </p:spPr>
          </p:pic>
        </p:grpSp>
        <p:sp>
          <p:nvSpPr>
            <p:cNvPr id="33" name="Овал 59">
              <a:extLst>
                <a:ext uri="{FF2B5EF4-FFF2-40B4-BE49-F238E27FC236}">
                  <a16:creationId xmlns:a16="http://schemas.microsoft.com/office/drawing/2014/main" id="{C1931F1C-53F1-5349-1A9F-FCF4DFA821D4}"/>
                </a:ext>
              </a:extLst>
            </p:cNvPr>
            <p:cNvSpPr/>
            <p:nvPr userDrawn="1"/>
          </p:nvSpPr>
          <p:spPr>
            <a:xfrm flipH="1">
              <a:off x="518227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Овал 59">
              <a:extLst>
                <a:ext uri="{FF2B5EF4-FFF2-40B4-BE49-F238E27FC236}">
                  <a16:creationId xmlns:a16="http://schemas.microsoft.com/office/drawing/2014/main" id="{3ED90245-1A44-B07D-B3B9-1445DC39228A}"/>
                </a:ext>
              </a:extLst>
            </p:cNvPr>
            <p:cNvSpPr/>
            <p:nvPr userDrawn="1"/>
          </p:nvSpPr>
          <p:spPr>
            <a:xfrm flipH="1">
              <a:off x="659451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:a16="http://schemas.microsoft.com/office/drawing/2014/main" id="{EF057496-85CD-F79D-8A8C-55C43D9C1EE2}"/>
                </a:ext>
              </a:extLst>
            </p:cNvPr>
            <p:cNvSpPr/>
            <p:nvPr userDrawn="1"/>
          </p:nvSpPr>
          <p:spPr>
            <a:xfrm flipH="1">
              <a:off x="518227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Овал 59">
              <a:extLst>
                <a:ext uri="{FF2B5EF4-FFF2-40B4-BE49-F238E27FC236}">
                  <a16:creationId xmlns:a16="http://schemas.microsoft.com/office/drawing/2014/main" id="{04414D03-FB02-8164-F5FD-BC1683FB4D24}"/>
                </a:ext>
              </a:extLst>
            </p:cNvPr>
            <p:cNvSpPr/>
            <p:nvPr userDrawn="1"/>
          </p:nvSpPr>
          <p:spPr>
            <a:xfrm flipH="1">
              <a:off x="659451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Овал 59">
              <a:extLst>
                <a:ext uri="{FF2B5EF4-FFF2-40B4-BE49-F238E27FC236}">
                  <a16:creationId xmlns:a16="http://schemas.microsoft.com/office/drawing/2014/main" id="{4F9D7161-4430-B884-4468-EFBA1A4D297E}"/>
                </a:ext>
              </a:extLst>
            </p:cNvPr>
            <p:cNvSpPr/>
            <p:nvPr userDrawn="1"/>
          </p:nvSpPr>
          <p:spPr>
            <a:xfrm flipH="1">
              <a:off x="470475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Овал 59">
              <a:extLst>
                <a:ext uri="{FF2B5EF4-FFF2-40B4-BE49-F238E27FC236}">
                  <a16:creationId xmlns:a16="http://schemas.microsoft.com/office/drawing/2014/main" id="{15FFEBA1-E1E7-E2DB-9F54-DF075BE9D247}"/>
                </a:ext>
              </a:extLst>
            </p:cNvPr>
            <p:cNvSpPr/>
            <p:nvPr userDrawn="1"/>
          </p:nvSpPr>
          <p:spPr>
            <a:xfrm flipH="1">
              <a:off x="711267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Текст 8">
            <a:extLst>
              <a:ext uri="{FF2B5EF4-FFF2-40B4-BE49-F238E27FC236}">
                <a16:creationId xmlns:a16="http://schemas.microsoft.com/office/drawing/2014/main" id="{BD103A94-A9F0-B655-0436-D584910B9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1032" y="1125486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8AA69B0B-6A79-80B8-C975-2425D98891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8224" y="1527643"/>
            <a:ext cx="2292694" cy="6716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8DE7EE20-0FEF-068A-3634-24BEA2F1A2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1129" y="3072215"/>
            <a:ext cx="230756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12A7CF9D-2552-AEE5-5DEE-B896C57669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2074" y="3472879"/>
            <a:ext cx="2296623" cy="67497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95304F8C-C228-B029-79CF-414FE90D55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2682" y="5016257"/>
            <a:ext cx="229662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0B1144EA-4D35-C56F-499E-2BF8AB0675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46376" y="5415859"/>
            <a:ext cx="230504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E58C31DF-9F91-D5B7-1955-79E50100BE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4295" y="5015532"/>
            <a:ext cx="2296621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4046606B-CA54-9C1D-7AA6-966ECDD6E8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4295" y="5414110"/>
            <a:ext cx="229242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258A101E-C6C7-14EC-3853-EC677E9B73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9120" y="3074451"/>
            <a:ext cx="229547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478D0317-9522-2B99-647C-913DF336ED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1070" y="3475567"/>
            <a:ext cx="2298409" cy="691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D0AB1FB0-B759-2313-E362-B168F77262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4030" y="1127174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7527FC65-8CBC-AEE4-F1FA-45D40FA9C0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32680" y="1525540"/>
            <a:ext cx="2292694" cy="688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41EB7B2-8D51-7EE8-F3F2-22D791673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1BFE0C7-4BFD-3510-6A26-4C8F57B5C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0946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CA69A21-A88E-CB53-5A52-4CF008D81885}"/>
              </a:ext>
            </a:extLst>
          </p:cNvPr>
          <p:cNvGrpSpPr/>
          <p:nvPr userDrawn="1"/>
        </p:nvGrpSpPr>
        <p:grpSpPr>
          <a:xfrm>
            <a:off x="0" y="1159329"/>
            <a:ext cx="3737183" cy="4990304"/>
            <a:chOff x="0" y="1006133"/>
            <a:chExt cx="3851910" cy="514350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6F928B-AC70-F2AB-60E9-77E0FE6CC5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77" r="-619"/>
            <a:stretch/>
          </p:blipFill>
          <p:spPr>
            <a:xfrm>
              <a:off x="0" y="1006133"/>
              <a:ext cx="3851910" cy="5143500"/>
            </a:xfrm>
            <a:prstGeom prst="rect">
              <a:avLst/>
            </a:prstGeom>
          </p:spPr>
        </p:pic>
        <p:sp>
          <p:nvSpPr>
            <p:cNvPr id="37" name="Овал 59">
              <a:extLst>
                <a:ext uri="{FF2B5EF4-FFF2-40B4-BE49-F238E27FC236}">
                  <a16:creationId xmlns:a16="http://schemas.microsoft.com/office/drawing/2014/main" id="{872344E5-8D9E-1CC7-B9DC-F22A34FB5210}"/>
                </a:ext>
              </a:extLst>
            </p:cNvPr>
            <p:cNvSpPr/>
            <p:nvPr userDrawn="1"/>
          </p:nvSpPr>
          <p:spPr>
            <a:xfrm flipH="1">
              <a:off x="2824371" y="276308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Овал 59">
              <a:extLst>
                <a:ext uri="{FF2B5EF4-FFF2-40B4-BE49-F238E27FC236}">
                  <a16:creationId xmlns:a16="http://schemas.microsoft.com/office/drawing/2014/main" id="{4A357350-B690-5F31-4716-63C1B49B6EC8}"/>
                </a:ext>
              </a:extLst>
            </p:cNvPr>
            <p:cNvSpPr/>
            <p:nvPr userDrawn="1"/>
          </p:nvSpPr>
          <p:spPr>
            <a:xfrm flipH="1">
              <a:off x="2424505" y="4171851"/>
              <a:ext cx="162000" cy="1620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Овал 59">
              <a:extLst>
                <a:ext uri="{FF2B5EF4-FFF2-40B4-BE49-F238E27FC236}">
                  <a16:creationId xmlns:a16="http://schemas.microsoft.com/office/drawing/2014/main" id="{081BEBE3-1611-B03A-8A78-140C5162CFB0}"/>
                </a:ext>
              </a:extLst>
            </p:cNvPr>
            <p:cNvSpPr/>
            <p:nvPr userDrawn="1"/>
          </p:nvSpPr>
          <p:spPr>
            <a:xfrm flipH="1">
              <a:off x="2097477" y="1514771"/>
              <a:ext cx="162000" cy="162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:a16="http://schemas.microsoft.com/office/drawing/2014/main" id="{2691A3E8-3CFC-32F6-DCCE-6E3C3651F942}"/>
                </a:ext>
              </a:extLst>
            </p:cNvPr>
            <p:cNvSpPr/>
            <p:nvPr userDrawn="1"/>
          </p:nvSpPr>
          <p:spPr>
            <a:xfrm flipH="1">
              <a:off x="2503495" y="5689867"/>
              <a:ext cx="162000" cy="162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Текст 8">
            <a:extLst>
              <a:ext uri="{FF2B5EF4-FFF2-40B4-BE49-F238E27FC236}">
                <a16:creationId xmlns:a16="http://schemas.microsoft.com/office/drawing/2014/main" id="{D68D2554-3BB5-D0F1-471D-1C30AC2503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5782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E7BF8D78-2B72-1ABC-9075-1FE9DB34A0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0650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D26DBA03-DA6E-5430-7CAC-8BDD79FFA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95782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FEC29BEB-F754-4B20-E69C-A713ABDA1C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0650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pic>
        <p:nvPicPr>
          <p:cNvPr id="34" name="Graphic 29">
            <a:extLst>
              <a:ext uri="{FF2B5EF4-FFF2-40B4-BE49-F238E27FC236}">
                <a16:creationId xmlns:a16="http://schemas.microsoft.com/office/drawing/2014/main" id="{F7000E34-BA20-7D63-3E76-4A7D3C57D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798" y="2610182"/>
            <a:ext cx="2025538" cy="2025529"/>
          </a:xfrm>
          <a:prstGeom prst="rect">
            <a:avLst/>
          </a:prstGeom>
        </p:spPr>
      </p:pic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3FF7D14D-1699-3384-FC18-6847CFC493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023D0BDC-9D5C-B08C-DEC6-896370DE9A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1917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934B33EB-DEEE-2480-10F9-49707CBDB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66785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58FF7C63-C04F-0B02-54C5-C35963D04F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1917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D10C6968-4E67-7016-615A-79F6C150F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6785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F0C5B27-4E3A-3070-CC74-4FABCA413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22052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2A3CECA6-3B9F-151E-DC79-38A80FCBE3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6965B227-41FD-95C8-6734-8117F6EB86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F6F641C4-DA32-2678-5E82-D060CD964B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1881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C6E3AD58-4A1C-A555-7EEF-E3AE735CED7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16971" y="4081661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634B998-CDA8-C7CE-6127-881F763956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966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45F30010-498C-4534-DC93-D6FD70448C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7966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587692BF-3A3F-AE49-FFBF-C2A8647BF7D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24000" y="1504334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1C274825-AEC5-A998-1E3E-D1B2854FF4E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435512" y="4100050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87" name="Рисунок 3">
            <a:extLst>
              <a:ext uri="{FF2B5EF4-FFF2-40B4-BE49-F238E27FC236}">
                <a16:creationId xmlns:a16="http://schemas.microsoft.com/office/drawing/2014/main" id="{E638723B-89F8-F16B-88D4-0DEBD5EE857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29327" y="1994567"/>
            <a:ext cx="3529013" cy="35290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7ADEA13-DF78-6A37-0C68-BD0B8FD59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14473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9">
            <a:extLst>
              <a:ext uri="{FF2B5EF4-FFF2-40B4-BE49-F238E27FC236}">
                <a16:creationId xmlns:a16="http://schemas.microsoft.com/office/drawing/2014/main" id="{0CDEBE34-FEFB-3FB2-7973-039CDD0ED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693B664-56D8-12CF-E7C6-4F7C342B9E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A79F1246-6C4D-5471-7A76-9B969B667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56BB81BA-FCAF-3F87-A852-9D598144C8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E5A09830-6DD4-3B3B-DC8E-A8C904DA21D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A7141BD-2D3D-2115-4EDA-52D85958D4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782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20E56C8A-DB86-F37B-1F2D-2CE52929CE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0F73C1A8-7DAF-7FA2-BDC6-968CEA777E6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id="{07B3D0C6-18DE-BCCC-1AC4-FE6912881CC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7DB21F9F-A02F-A67C-7355-0E3618A8A9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6480E82C-5D34-5186-31F9-EA0EE4517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75E07052-872F-ACFD-7B53-D9B19C549D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8305987F-4F41-805B-728C-63F1DEC64E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5376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882DEA-21AA-16C9-EC80-49486AF2C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57491" y="1969249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D603493-BD63-19B0-EF1F-162E9E3D0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3148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487ED05-47DD-3E0A-AB9F-D7632FD56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42" name="Graphic 29">
            <a:extLst>
              <a:ext uri="{FF2B5EF4-FFF2-40B4-BE49-F238E27FC236}">
                <a16:creationId xmlns:a16="http://schemas.microsoft.com/office/drawing/2014/main" id="{F82700E6-C2D6-9D28-1EC7-15223C8C4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43" name="Рисунок 2">
            <a:extLst>
              <a:ext uri="{FF2B5EF4-FFF2-40B4-BE49-F238E27FC236}">
                <a16:creationId xmlns:a16="http://schemas.microsoft.com/office/drawing/2014/main" id="{93716FE9-2591-021B-7F64-55C02C4997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40577" y="134217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FA8EC6AB-ABAE-E030-FDA1-706C3E421E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3617" y="1394572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3EA381D1-6BAA-E98E-828F-9D8A18CD2F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3" y="174355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:a16="http://schemas.microsoft.com/office/drawing/2014/main" id="{6EC25266-EDAA-8717-B57D-EFD516F4B54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077099" y="37166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E0314438-DDA9-3EF0-C3F7-2D7121325B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10139" y="376906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6C569E38-7BAC-C6A0-3D89-B6023E4C74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12135" y="411803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Рисунок 2">
            <a:extLst>
              <a:ext uri="{FF2B5EF4-FFF2-40B4-BE49-F238E27FC236}">
                <a16:creationId xmlns:a16="http://schemas.microsoft.com/office/drawing/2014/main" id="{AD791025-496F-FD70-F72A-B50ECA15F39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0698" y="134584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488011F0-4633-7408-EE10-D5BC456CC7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17374" y="1747224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A317FE59-3BF4-9A6C-7C79-1A8DFF97A0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524408" y="1398246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id="{6CEE678D-B97D-EF1B-CCFC-5FD267271FC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98196" y="37172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49AE145A-0499-25CA-59E3-8246E0EF44C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4872" y="411867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6F059654-5FEC-21B3-7AF4-F4110AA7E4E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1906" y="3769692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:a16="http://schemas.microsoft.com/office/drawing/2014/main" id="{74B95AE2-50E4-14C3-16A5-30127FF968C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737225" y="52345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:a16="http://schemas.microsoft.com/office/drawing/2014/main" id="{1CE1CA18-A7E5-99A0-A994-7AA54ABDA29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923901" y="5635896"/>
            <a:ext cx="2593975" cy="49344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:a16="http://schemas.microsoft.com/office/drawing/2014/main" id="{659E69AA-EF95-0ABA-AC1D-F15E43982A0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930935" y="5286918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13D88D-C09F-5D29-6D81-B60413F32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68269" y="198900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911C448-9F73-7720-64BD-7B7C2EBEB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10498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71511605-0E5B-6F4D-B6B8-AF5EBC78EE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66" name="Graphic 29">
            <a:extLst>
              <a:ext uri="{FF2B5EF4-FFF2-40B4-BE49-F238E27FC236}">
                <a16:creationId xmlns:a16="http://schemas.microsoft.com/office/drawing/2014/main" id="{3922022D-624C-3538-4E38-CDFF59D1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67" name="Рисунок 2">
            <a:extLst>
              <a:ext uri="{FF2B5EF4-FFF2-40B4-BE49-F238E27FC236}">
                <a16:creationId xmlns:a16="http://schemas.microsoft.com/office/drawing/2014/main" id="{C9958108-6729-399F-5602-F4226E5991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id="{61D80A9F-D5CC-747A-FAAE-D02BCE63CE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id="{0D766FCD-C412-01A0-A607-1C8E450732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1" name="Рисунок 2">
            <a:extLst>
              <a:ext uri="{FF2B5EF4-FFF2-40B4-BE49-F238E27FC236}">
                <a16:creationId xmlns:a16="http://schemas.microsoft.com/office/drawing/2014/main" id="{637BFE5F-CC98-0E98-C909-FA6A0272CB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99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:a16="http://schemas.microsoft.com/office/drawing/2014/main" id="{8EE60BC7-553C-1E13-FC26-EB294FC4FA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8389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:a16="http://schemas.microsoft.com/office/drawing/2014/main" id="{8D70D691-A117-6E8E-C39E-1D3F6318E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7367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4" name="Рисунок 2">
            <a:extLst>
              <a:ext uri="{FF2B5EF4-FFF2-40B4-BE49-F238E27FC236}">
                <a16:creationId xmlns:a16="http://schemas.microsoft.com/office/drawing/2014/main" id="{7D9F4EF8-28D9-4CD8-2DFB-746BBEF8828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5" name="Рисунок 2">
            <a:extLst>
              <a:ext uri="{FF2B5EF4-FFF2-40B4-BE49-F238E27FC236}">
                <a16:creationId xmlns:a16="http://schemas.microsoft.com/office/drawing/2014/main" id="{89868A0D-3F41-ACD1-4766-C25F711B78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9608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6" name="Текст 8">
            <a:extLst>
              <a:ext uri="{FF2B5EF4-FFF2-40B4-BE49-F238E27FC236}">
                <a16:creationId xmlns:a16="http://schemas.microsoft.com/office/drawing/2014/main" id="{58C69E6D-9053-8120-CB8E-43CA050A8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7" name="Текст 8">
            <a:extLst>
              <a:ext uri="{FF2B5EF4-FFF2-40B4-BE49-F238E27FC236}">
                <a16:creationId xmlns:a16="http://schemas.microsoft.com/office/drawing/2014/main" id="{6EEFD3CF-AC6A-8CE4-52A1-F32AA8190F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7126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:a16="http://schemas.microsoft.com/office/drawing/2014/main" id="{A17E892B-D1C1-3B94-0720-E14F71B4E56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9" name="Текст 8">
            <a:extLst>
              <a:ext uri="{FF2B5EF4-FFF2-40B4-BE49-F238E27FC236}">
                <a16:creationId xmlns:a16="http://schemas.microsoft.com/office/drawing/2014/main" id="{D8C684B4-DA1C-20D2-F42D-F84E4B3A12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9772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:a16="http://schemas.microsoft.com/office/drawing/2014/main" id="{5BE5B73C-41EF-6829-74B4-D03C73088AC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075613" y="307218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Текст 8">
            <a:extLst>
              <a:ext uri="{FF2B5EF4-FFF2-40B4-BE49-F238E27FC236}">
                <a16:creationId xmlns:a16="http://schemas.microsoft.com/office/drawing/2014/main" id="{4A7693B8-C016-BFD3-4F3C-542C875474C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8653" y="3124583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C0659320-15AA-7446-A164-CD4A6C1F6B8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0649" y="3473561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Рисунок 2">
            <a:extLst>
              <a:ext uri="{FF2B5EF4-FFF2-40B4-BE49-F238E27FC236}">
                <a16:creationId xmlns:a16="http://schemas.microsoft.com/office/drawing/2014/main" id="{13327E05-CC61-BEED-472E-161A0DC75FD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399111" y="286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:a16="http://schemas.microsoft.com/office/drawing/2014/main" id="{FCF7C7F6-F883-D86B-B76C-FBF64AA4B03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5787" y="325917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:a16="http://schemas.microsoft.com/office/drawing/2014/main" id="{5017FAA3-0D14-2F44-AE36-53755E128F9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2821" y="2911825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3625E7-4E08-E385-1092-6A0ED16576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47631" y="199197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95ED8F-FE29-5DD0-524C-EF23FE97F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3500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ED3827E-68A7-7FC8-99CF-14FFE14FAF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1070ABC-9D4E-2591-9197-E32677939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2" name="Текст 8">
            <a:extLst>
              <a:ext uri="{FF2B5EF4-FFF2-40B4-BE49-F238E27FC236}">
                <a16:creationId xmlns:a16="http://schemas.microsoft.com/office/drawing/2014/main" id="{14F92532-C386-09FC-5806-891FB4EBD39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5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id="{0B7497FC-F6A8-D552-0049-B81A8DDEDB0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395663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2EDB06D2-4612-7DC9-112C-6289D0B550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03950" y="4227639"/>
            <a:ext cx="2592387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DA1B87E0-8C64-EF25-8D5B-E66EFED7C86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235" y="4227639"/>
            <a:ext cx="2592389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899636BC-2FF6-C29D-B43F-C6582F723AE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12083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AB0555B1-DC78-14D9-8756-ED85C955CD0E}"/>
              </a:ext>
            </a:extLst>
          </p:cNvPr>
          <p:cNvSpPr>
            <a:spLocks noGrp="1" noChangeAspect="1"/>
          </p:cNvSpPr>
          <p:nvPr>
            <p:ph type="pic" sz="quarter" idx="57" hasCustomPrompt="1"/>
          </p:nvPr>
        </p:nvSpPr>
        <p:spPr>
          <a:xfrm>
            <a:off x="371427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C0E9F73E-B6CB-711D-1C4C-0EE6AAA7C0E0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651843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Рисунок 3">
            <a:extLst>
              <a:ext uri="{FF2B5EF4-FFF2-40B4-BE49-F238E27FC236}">
                <a16:creationId xmlns:a16="http://schemas.microsoft.com/office/drawing/2014/main" id="{D6EB9130-2283-5D10-F4C2-D13E5503F50D}"/>
              </a:ext>
            </a:extLst>
          </p:cNvPr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932259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AE28B643-8571-596F-FFF6-8D020152CA3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7375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658B8271-DE2E-5210-9582-6B42B108B44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96250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8C7AB63-6D15-5737-8B39-7139E1EB4A6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05125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62D93DD2-5156-A996-9081-DACE80FE0DA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14001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712494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>
            <a:extLst>
              <a:ext uri="{FF2B5EF4-FFF2-40B4-BE49-F238E27FC236}">
                <a16:creationId xmlns:a16="http://schemas.microsoft.com/office/drawing/2014/main" id="{9DE13987-364C-76AA-EB2A-A51B0CCC16FD}"/>
              </a:ext>
            </a:extLst>
          </p:cNvPr>
          <p:cNvSpPr/>
          <p:nvPr userDrawn="1"/>
        </p:nvSpPr>
        <p:spPr>
          <a:xfrm>
            <a:off x="801143" y="2032897"/>
            <a:ext cx="2159999" cy="3673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85D68F00-F094-6589-AE91-CC88571F29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823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014101D5-B562-42F1-6446-8C5CC89DC2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4823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6F2A94-34C9-88A8-153F-544136002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3EFD5EDE-F7F3-1196-DF20-FC28ECC25506}"/>
              </a:ext>
            </a:extLst>
          </p:cNvPr>
          <p:cNvSpPr/>
          <p:nvPr userDrawn="1"/>
        </p:nvSpPr>
        <p:spPr>
          <a:xfrm>
            <a:off x="3619741" y="2032897"/>
            <a:ext cx="2159999" cy="367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71B37C69-4A58-D617-FE76-9265C887C1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73421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71577A34-BE4C-3CBD-3942-2884208DF4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73421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744B18D7-9F2C-F624-07AE-8F794B8B58BA}"/>
              </a:ext>
            </a:extLst>
          </p:cNvPr>
          <p:cNvSpPr/>
          <p:nvPr userDrawn="1"/>
        </p:nvSpPr>
        <p:spPr>
          <a:xfrm>
            <a:off x="6419088" y="2032897"/>
            <a:ext cx="2159999" cy="36734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A18C10EA-5D83-4175-73E3-7CF9A17286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768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172325A0-1469-F721-7C3B-8699A42A18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768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Рисунок 2">
            <a:extLst>
              <a:ext uri="{FF2B5EF4-FFF2-40B4-BE49-F238E27FC236}">
                <a16:creationId xmlns:a16="http://schemas.microsoft.com/office/drawing/2014/main" id="{63EBD2FD-5882-B5AD-160D-0BBA191906E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7071221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C7D8B404-EFFE-38C1-E085-45E006908030}"/>
              </a:ext>
            </a:extLst>
          </p:cNvPr>
          <p:cNvSpPr/>
          <p:nvPr userDrawn="1"/>
        </p:nvSpPr>
        <p:spPr>
          <a:xfrm>
            <a:off x="9226457" y="2032897"/>
            <a:ext cx="2159999" cy="36734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05059EC0-79AC-07B1-854F-6515C709C2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80137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F1A99F55-D717-31BC-FEDF-DB33401CB2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80137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:a16="http://schemas.microsoft.com/office/drawing/2014/main" id="{5C29FB5C-3EEC-EDE0-31E1-D06F16401871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9874933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95CC5E9D-3ED6-584F-06D1-50556AC51D91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426078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Рисунок 2">
            <a:extLst>
              <a:ext uri="{FF2B5EF4-FFF2-40B4-BE49-F238E27FC236}">
                <a16:creationId xmlns:a16="http://schemas.microsoft.com/office/drawing/2014/main" id="{015E80E5-EB3E-FD99-8BD8-0A65531A99B6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145707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246134D-C2BF-7299-2416-21A02CAB8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150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8">
            <a:extLst>
              <a:ext uri="{FF2B5EF4-FFF2-40B4-BE49-F238E27FC236}">
                <a16:creationId xmlns:a16="http://schemas.microsoft.com/office/drawing/2014/main" id="{9FE852D9-E030-61EB-50AC-D445DAC243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3104623"/>
            <a:ext cx="2908494" cy="641139"/>
          </a:xfrm>
          <a:prstGeom prst="homePlat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2153118B-75EB-10D1-9C23-CA385ED97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376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3092EDC6-3D2E-8504-91E9-401DDAFD67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4164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38483C77-8AA3-C3C7-FFAA-350B8EC170C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9894977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81DAFB42-93B8-DAED-4CAC-13F37F3B2C0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398436" y="3104623"/>
            <a:ext cx="2907647" cy="641138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35C138D-EEF1-F79D-62F7-861875CF336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203950" y="3104283"/>
            <a:ext cx="2907646" cy="64148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7624F5A1-2610-024F-121F-428FB361E88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4164" y="3104283"/>
            <a:ext cx="2590461" cy="64148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163A79C1-056D-E424-4C14-D8DDA6A5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42238CC0-652B-5225-0B6D-4C4AEDE8887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401459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A1E2D607-8F05-CD1A-B836-8485C472C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08455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id="{6E728BE2-9B72-A9E7-378E-4B5AB8133B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015450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DD9EFC67-4A60-1697-4307-A0B47F5AAC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00625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Рисунок 2">
            <a:extLst>
              <a:ext uri="{FF2B5EF4-FFF2-40B4-BE49-F238E27FC236}">
                <a16:creationId xmlns:a16="http://schemas.microsoft.com/office/drawing/2014/main" id="{A0362FB7-36C5-B94D-9E73-BF8F86477C39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7081438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C656333B-70D6-93F1-1080-DC45B739182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98810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Рисунок 2">
            <a:extLst>
              <a:ext uri="{FF2B5EF4-FFF2-40B4-BE49-F238E27FC236}">
                <a16:creationId xmlns:a16="http://schemas.microsoft.com/office/drawing/2014/main" id="{B83D1DA7-4E9D-EFCC-1169-633F7221AE5D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4279623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3E2F7EBC-4C2D-D64D-5F9C-787181EC084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5272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Рисунок 2">
            <a:extLst>
              <a:ext uri="{FF2B5EF4-FFF2-40B4-BE49-F238E27FC236}">
                <a16:creationId xmlns:a16="http://schemas.microsoft.com/office/drawing/2014/main" id="{730D663F-16DD-E3E5-46F5-9C7CD09E5706}"/>
              </a:ext>
            </a:extLst>
          </p:cNvPr>
          <p:cNvSpPr>
            <a:spLocks noGrp="1" noChangeAspect="1"/>
          </p:cNvSpPr>
          <p:nvPr>
            <p:ph type="pic" sz="quarter" idx="61"/>
          </p:nvPr>
        </p:nvSpPr>
        <p:spPr>
          <a:xfrm>
            <a:off x="1466085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716AFD5-89C5-584C-1377-3077FED6F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98288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:a16="http://schemas.microsoft.com/office/drawing/2014/main" id="{F395A374-A868-6B32-D755-C5D9919938D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1533" y="1808163"/>
            <a:ext cx="4089892" cy="433387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:a16="http://schemas.microsoft.com/office/drawing/2014/main" id="{497D6BEE-01A9-A144-060A-28B360E346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97670" y="16615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3F654C97-DDCA-E785-F389-3F180A12E70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4" y="180816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5B60A130-8DFA-18A2-C6C0-28EC3FAA494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7325" y="180816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A2636C7A-F703-F23A-A025-3F4D9F8944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2D301294-D214-166C-79B3-12FF4D7F9D7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1533" y="2676264"/>
            <a:ext cx="4089892" cy="433387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Рисунок 2">
            <a:extLst>
              <a:ext uri="{FF2B5EF4-FFF2-40B4-BE49-F238E27FC236}">
                <a16:creationId xmlns:a16="http://schemas.microsoft.com/office/drawing/2014/main" id="{A79ED0D0-9277-ECB8-FF9E-11057AA781A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97670" y="252960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1ECDF0F1-52F3-808B-8304-9D96F3C5DC0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40574" y="2676264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043B45A4-2F2B-185B-B6B6-D8BF514240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67325" y="2676264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01EF81FA-7B35-3E56-683C-EB996E022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533" y="3538578"/>
            <a:ext cx="4089892" cy="433387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Рисунок 2">
            <a:extLst>
              <a:ext uri="{FF2B5EF4-FFF2-40B4-BE49-F238E27FC236}">
                <a16:creationId xmlns:a16="http://schemas.microsoft.com/office/drawing/2014/main" id="{6BE70D0A-19E6-BA04-2D8D-3CD111399D1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97670" y="339191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3E27D98F-AA50-062D-1117-788D934AC44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40574" y="3538578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id="{F6EF98B1-6E9C-E54E-7902-A97AF0F244C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267325" y="3538578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6" name="Текст 8">
            <a:extLst>
              <a:ext uri="{FF2B5EF4-FFF2-40B4-BE49-F238E27FC236}">
                <a16:creationId xmlns:a16="http://schemas.microsoft.com/office/drawing/2014/main" id="{ACFD6245-4DCF-65A8-11A5-BC834B7603F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1533" y="4400892"/>
            <a:ext cx="4089892" cy="433387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:a16="http://schemas.microsoft.com/office/drawing/2014/main" id="{8ABB4B86-9ECE-B6B5-8FC7-0702A42838B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597670" y="425422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id="{C59B4278-486C-6FB8-8B1F-E72F89C573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40574" y="4400892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id="{3E1540A4-FD21-ED58-6900-87F485A6F28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67325" y="4400892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id="{7DE454E6-B544-96E4-CF73-7DF2C89801F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1533" y="5268993"/>
            <a:ext cx="4089892" cy="433387"/>
          </a:xfrm>
          <a:prstGeom prst="homePlate">
            <a:avLst/>
          </a:prstGeom>
          <a:solidFill>
            <a:schemeClr val="accent4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36DB6306-4211-1878-EB18-BE020D4ED532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597670" y="5122330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1BC12BA5-1B2E-5DC9-B579-AB645D7B6F1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140574" y="526899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Текст 8">
            <a:extLst>
              <a:ext uri="{FF2B5EF4-FFF2-40B4-BE49-F238E27FC236}">
                <a16:creationId xmlns:a16="http://schemas.microsoft.com/office/drawing/2014/main" id="{3E309DB7-FC7C-70F7-E073-698AC165975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67325" y="526899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029B662-237D-3EFA-C516-6007F4622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26248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27E805-F4DE-2DE2-697B-55D081B90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2276" y="2473082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06671D5A-7459-6C62-C5E9-4EF8DB7E43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6871" y="1782414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4715C112-5EF5-7D26-8F13-4CEC717C7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9480" y="178241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B21E2E3-C9C3-4907-7CF7-FE57D66BB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3387" y="24749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3B87E8AB-1B99-9D81-1EB0-D2C0D30431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8619" y="3774098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5" name="Текст 13">
            <a:extLst>
              <a:ext uri="{FF2B5EF4-FFF2-40B4-BE49-F238E27FC236}">
                <a16:creationId xmlns:a16="http://schemas.microsoft.com/office/drawing/2014/main" id="{A4E64355-CF03-8CC2-E311-46D389937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6871" y="3077032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46" name="Текст 13">
            <a:extLst>
              <a:ext uri="{FF2B5EF4-FFF2-40B4-BE49-F238E27FC236}">
                <a16:creationId xmlns:a16="http://schemas.microsoft.com/office/drawing/2014/main" id="{E3A72F70-5F79-D42B-4A44-33D2661EFE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19480" y="307312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7B45AA84-2D84-AC99-4DEA-4FAFF60FD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7528" y="3772390"/>
            <a:ext cx="6515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BD24823-1B47-A140-D282-AD6612746A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8619" y="5067543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9" name="Текст 13">
            <a:extLst>
              <a:ext uri="{FF2B5EF4-FFF2-40B4-BE49-F238E27FC236}">
                <a16:creationId xmlns:a16="http://schemas.microsoft.com/office/drawing/2014/main" id="{085BB00C-2CC6-1908-607C-7298AC960F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06871" y="4370477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50" name="Текст 13">
            <a:extLst>
              <a:ext uri="{FF2B5EF4-FFF2-40B4-BE49-F238E27FC236}">
                <a16:creationId xmlns:a16="http://schemas.microsoft.com/office/drawing/2014/main" id="{B22D2A73-C8A8-5E0C-EFEA-40DC6828FA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17528" y="4368167"/>
            <a:ext cx="655469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92376322-2E6C-FC66-9485-77B5566879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9480" y="5067543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8A48CAB-F74B-A9CE-80F5-791CA161831D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0E143-F90B-7795-5E37-57F3CFBD4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6111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D99776B-61AB-484C-BF72-5AFE38A0D4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226556D-0BB7-E35E-882F-40C78C0BB36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439" y="1599925"/>
            <a:ext cx="5958236" cy="641626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3B9ED78C-052D-74E9-5762-6C57AAED05E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99607" y="155296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0D9F332A-B46B-33FA-3B35-838E4047C94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5" y="1592264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0D4BC883-A5E3-849B-02EA-8306B924F70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66439" y="2686072"/>
            <a:ext cx="5958236" cy="641626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Рисунок 2">
            <a:extLst>
              <a:ext uri="{FF2B5EF4-FFF2-40B4-BE49-F238E27FC236}">
                <a16:creationId xmlns:a16="http://schemas.microsoft.com/office/drawing/2014/main" id="{84304502-457B-9580-CEAB-59D146F39832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599607" y="262768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453C852E-08D0-0790-8972-A6A295B37B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40575" y="266698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0A9E8602-E114-8E20-677C-50FAD71E920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6439" y="3755297"/>
            <a:ext cx="5958236" cy="641626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8" name="Рисунок 2">
            <a:extLst>
              <a:ext uri="{FF2B5EF4-FFF2-40B4-BE49-F238E27FC236}">
                <a16:creationId xmlns:a16="http://schemas.microsoft.com/office/drawing/2014/main" id="{AC12C8B8-FCAC-46E9-F938-524C1427A1B6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599607" y="370833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CAEFF7D7-4EA8-A8E3-6EA1-4900027A81D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40575" y="3747636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5AC0A69D-1EAA-7DDC-CD31-5A875240D9E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6439" y="4847382"/>
            <a:ext cx="5958236" cy="641626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Рисунок 2">
            <a:extLst>
              <a:ext uri="{FF2B5EF4-FFF2-40B4-BE49-F238E27FC236}">
                <a16:creationId xmlns:a16="http://schemas.microsoft.com/office/drawing/2014/main" id="{77F30643-6553-02AE-3ADE-E06229F63480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599607" y="47889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65A862EB-2BB3-5449-0BD4-2A8B1D6266D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40575" y="482829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B98F8A5-5507-FE19-A9EA-D9BA32450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54602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:a16="http://schemas.microsoft.com/office/drawing/2014/main" id="{9FD60C7F-15DE-6EAE-528D-A2EFC9BF97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7374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E945B2B-B17A-0359-4679-2993ECFCD4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4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26625E2A-80F9-950F-4453-D96762754F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375" y="1376507"/>
            <a:ext cx="3527425" cy="431656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1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91F678E-FAE0-B682-E445-FF7C835249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5DDEEB43-1BFD-157F-06A3-9BDAF2B8496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08100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1596ECBF-D82B-FEB8-63EE-AD34DB2622C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1642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B8CC09C-0C37-301F-F2A2-74840B58792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7375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4DE7FBEA-8D80-F32D-BA92-2F9AA60911D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308100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6027E9B2-A3E1-F855-AACF-109F1F4E472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308100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D3755126-54F2-5683-2AF8-99118C594FA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333986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:a16="http://schemas.microsoft.com/office/drawing/2014/main" id="{21382672-B7DE-BD6D-2997-C137CE73DCA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33986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:a16="http://schemas.microsoft.com/office/drawing/2014/main" id="{F428C8AA-5DC0-D62D-1E95-F5D8403BFC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33987" y="1376507"/>
            <a:ext cx="3527425" cy="431656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2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3C69B269-BD4B-CCD2-69CE-25D752FED40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333987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91" name="Текст 8">
            <a:extLst>
              <a:ext uri="{FF2B5EF4-FFF2-40B4-BE49-F238E27FC236}">
                <a16:creationId xmlns:a16="http://schemas.microsoft.com/office/drawing/2014/main" id="{A9793217-10C9-06D1-7877-B807D5A11E6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4712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63104018-42D0-519E-41D1-6201AE63D8D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38254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05" name="Text Placeholder 7">
            <a:extLst>
              <a:ext uri="{FF2B5EF4-FFF2-40B4-BE49-F238E27FC236}">
                <a16:creationId xmlns:a16="http://schemas.microsoft.com/office/drawing/2014/main" id="{8D8F5039-2E5D-0445-CB1C-ABDF56F6DA2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33987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06" name="Текст 8">
            <a:extLst>
              <a:ext uri="{FF2B5EF4-FFF2-40B4-BE49-F238E27FC236}">
                <a16:creationId xmlns:a16="http://schemas.microsoft.com/office/drawing/2014/main" id="{F9400BBB-1D9C-40B5-A493-095B062BCA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054712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7" name="Текст 8">
            <a:extLst>
              <a:ext uri="{FF2B5EF4-FFF2-40B4-BE49-F238E27FC236}">
                <a16:creationId xmlns:a16="http://schemas.microsoft.com/office/drawing/2014/main" id="{B9360B1A-33CF-C1EC-6ABF-6C27EFFA281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054712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8" name="Текст 8">
            <a:extLst>
              <a:ext uri="{FF2B5EF4-FFF2-40B4-BE49-F238E27FC236}">
                <a16:creationId xmlns:a16="http://schemas.microsoft.com/office/drawing/2014/main" id="{2FB47FA8-15C0-F3A0-8483-15099B98773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2507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9" name="Текст 8">
            <a:extLst>
              <a:ext uri="{FF2B5EF4-FFF2-40B4-BE49-F238E27FC236}">
                <a16:creationId xmlns:a16="http://schemas.microsoft.com/office/drawing/2014/main" id="{D20BCE6E-8EE6-CA4F-BE62-FEB6DB8EAC2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72507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10" name="Текст 8">
            <a:extLst>
              <a:ext uri="{FF2B5EF4-FFF2-40B4-BE49-F238E27FC236}">
                <a16:creationId xmlns:a16="http://schemas.microsoft.com/office/drawing/2014/main" id="{314DB21E-7B51-C430-3703-BB904366C90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72508" y="1376507"/>
            <a:ext cx="3527425" cy="431656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3</a:t>
            </a:r>
          </a:p>
        </p:txBody>
      </p:sp>
      <p:sp>
        <p:nvSpPr>
          <p:cNvPr id="111" name="Text Placeholder 7">
            <a:extLst>
              <a:ext uri="{FF2B5EF4-FFF2-40B4-BE49-F238E27FC236}">
                <a16:creationId xmlns:a16="http://schemas.microsoft.com/office/drawing/2014/main" id="{18BC113B-14FD-BD92-90E0-8F6F7892727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2508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112" name="Текст 8">
            <a:extLst>
              <a:ext uri="{FF2B5EF4-FFF2-40B4-BE49-F238E27FC236}">
                <a16:creationId xmlns:a16="http://schemas.microsoft.com/office/drawing/2014/main" id="{B3942E2C-78EF-FC41-B705-7471C97DDDA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793233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3" name="Text Placeholder 7">
            <a:extLst>
              <a:ext uri="{FF2B5EF4-FFF2-40B4-BE49-F238E27FC236}">
                <a16:creationId xmlns:a16="http://schemas.microsoft.com/office/drawing/2014/main" id="{0FC2C7D2-5C55-1D7C-0826-DC6E6C94C8B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6775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14" name="Text Placeholder 7">
            <a:extLst>
              <a:ext uri="{FF2B5EF4-FFF2-40B4-BE49-F238E27FC236}">
                <a16:creationId xmlns:a16="http://schemas.microsoft.com/office/drawing/2014/main" id="{D2DE09C2-698E-6E05-9AC2-6A6FB1D87BA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2508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15" name="Текст 8">
            <a:extLst>
              <a:ext uri="{FF2B5EF4-FFF2-40B4-BE49-F238E27FC236}">
                <a16:creationId xmlns:a16="http://schemas.microsoft.com/office/drawing/2014/main" id="{BBC419B1-87E7-0253-0DB3-F64577D60A0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793233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6" name="Текст 8">
            <a:extLst>
              <a:ext uri="{FF2B5EF4-FFF2-40B4-BE49-F238E27FC236}">
                <a16:creationId xmlns:a16="http://schemas.microsoft.com/office/drawing/2014/main" id="{CFDDA777-564F-FDAE-061E-B4D4731589D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3233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7" name="Text Placeholder 7">
            <a:extLst>
              <a:ext uri="{FF2B5EF4-FFF2-40B4-BE49-F238E27FC236}">
                <a16:creationId xmlns:a16="http://schemas.microsoft.com/office/drawing/2014/main" id="{5946A278-AF36-1D10-C919-50E291419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CBBAB4B-1547-AB1A-CC7F-FCF720C1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683230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Рисунок 2">
            <a:extLst>
              <a:ext uri="{FF2B5EF4-FFF2-40B4-BE49-F238E27FC236}">
                <a16:creationId xmlns:a16="http://schemas.microsoft.com/office/drawing/2014/main" id="{C632458B-5F4A-2989-9FDB-14384F01BC4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948448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3C664976-741E-A7E9-3E69-FEB8A5E17A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91663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279C7151-14A2-B1C6-B3BF-1DD05D509CA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7375" y="1876792"/>
            <a:ext cx="2592389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:a16="http://schemas.microsoft.com/office/drawing/2014/main" id="{BA6FEE47-1FFE-B1CF-90FE-5ECAA42A1CC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8081940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0F6E70F0-C3FC-E0DC-B26D-BC52325AF3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625155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:a16="http://schemas.microsoft.com/office/drawing/2014/main" id="{4B4F19F0-3A91-EF5B-BA2C-A98350732D80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215433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43FBAB54-53A4-3C37-EEEA-D6AB89A480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58648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Рисунок 2">
            <a:extLst>
              <a:ext uri="{FF2B5EF4-FFF2-40B4-BE49-F238E27FC236}">
                <a16:creationId xmlns:a16="http://schemas.microsoft.com/office/drawing/2014/main" id="{885BDC86-1D5B-7ABB-9A45-133906242667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4348926" y="2168525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id="{D3AE0F79-9DF1-FA39-52C4-6F041C8FB27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892141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6" name="Рисунок 2">
            <a:extLst>
              <a:ext uri="{FF2B5EF4-FFF2-40B4-BE49-F238E27FC236}">
                <a16:creationId xmlns:a16="http://schemas.microsoft.com/office/drawing/2014/main" id="{6424E942-31AB-494E-33E7-9DC12E6B46EA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948448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id="{3B345BCD-AC04-33E4-4BCC-E7359F53237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491663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:a16="http://schemas.microsoft.com/office/drawing/2014/main" id="{2D07DD1F-D70A-6DDC-A2DB-2F8AD7240A51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081940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id="{38DAD231-5AF9-E032-10BB-88D0A3AD72A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625155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Рисунок 2">
            <a:extLst>
              <a:ext uri="{FF2B5EF4-FFF2-40B4-BE49-F238E27FC236}">
                <a16:creationId xmlns:a16="http://schemas.microsoft.com/office/drawing/2014/main" id="{B8415F46-BC07-09CC-6433-49E743AA224B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6215433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id="{D9B3E19A-FB3D-BBFF-534D-E318EB1F901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758648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2" name="Рисунок 2">
            <a:extLst>
              <a:ext uri="{FF2B5EF4-FFF2-40B4-BE49-F238E27FC236}">
                <a16:creationId xmlns:a16="http://schemas.microsoft.com/office/drawing/2014/main" id="{F15F8829-5222-02D9-3839-90679009617D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348926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Текст 8">
            <a:extLst>
              <a:ext uri="{FF2B5EF4-FFF2-40B4-BE49-F238E27FC236}">
                <a16:creationId xmlns:a16="http://schemas.microsoft.com/office/drawing/2014/main" id="{1C6843E3-226E-4A68-716C-AF2142A7DD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92141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5" name="Текст 8">
            <a:extLst>
              <a:ext uri="{FF2B5EF4-FFF2-40B4-BE49-F238E27FC236}">
                <a16:creationId xmlns:a16="http://schemas.microsoft.com/office/drawing/2014/main" id="{FDBEDE7B-DA7B-26DF-F132-4AF2228CD13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87376" y="3825340"/>
            <a:ext cx="2592388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C338C697-5322-D445-8FB6-D51BC02289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r>
              <a:rPr lang="en-US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&amp;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707947-CAF4-1C4C-6CB3-22DCA0346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03822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D1895F8F-06A1-451A-378B-B3B0183E9D1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475" y="4908649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1" name="Рисунок 2">
            <a:extLst>
              <a:ext uri="{FF2B5EF4-FFF2-40B4-BE49-F238E27FC236}">
                <a16:creationId xmlns:a16="http://schemas.microsoft.com/office/drawing/2014/main" id="{7FA6A695-E824-A53F-EC2F-C5566A98B6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64042" y="41127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D518E75-7440-AAF5-3B83-D913B038BF90}"/>
              </a:ext>
            </a:extLst>
          </p:cNvPr>
          <p:cNvSpPr/>
          <p:nvPr userDrawn="1"/>
        </p:nvSpPr>
        <p:spPr>
          <a:xfrm>
            <a:off x="5051425" y="44042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B2BE6D6-0CF4-A19A-2991-496B28CDC765}"/>
              </a:ext>
            </a:extLst>
          </p:cNvPr>
          <p:cNvSpPr/>
          <p:nvPr userDrawn="1"/>
        </p:nvSpPr>
        <p:spPr>
          <a:xfrm>
            <a:off x="7134225" y="37565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560C2B0-BE31-913F-D0BB-CDA78C559A22}"/>
              </a:ext>
            </a:extLst>
          </p:cNvPr>
          <p:cNvSpPr/>
          <p:nvPr userDrawn="1"/>
        </p:nvSpPr>
        <p:spPr>
          <a:xfrm>
            <a:off x="9227311" y="31088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CBBB9FE-B253-7921-7922-FD21BBA11EA1}"/>
              </a:ext>
            </a:extLst>
          </p:cNvPr>
          <p:cNvSpPr/>
          <p:nvPr userDrawn="1"/>
        </p:nvSpPr>
        <p:spPr>
          <a:xfrm>
            <a:off x="2968625" y="50519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E99274B-1C54-7FF4-38AA-CE0E04DAAD5F}"/>
              </a:ext>
            </a:extLst>
          </p:cNvPr>
          <p:cNvSpPr/>
          <p:nvPr userDrawn="1"/>
        </p:nvSpPr>
        <p:spPr>
          <a:xfrm>
            <a:off x="879593" y="56996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Shape 19460">
            <a:extLst>
              <a:ext uri="{FF2B5EF4-FFF2-40B4-BE49-F238E27FC236}">
                <a16:creationId xmlns:a16="http://schemas.microsoft.com/office/drawing/2014/main" id="{9F266D32-51AF-947B-8AA3-F4E305AE6A3C}"/>
              </a:ext>
            </a:extLst>
          </p:cNvPr>
          <p:cNvSpPr/>
          <p:nvPr userDrawn="1"/>
        </p:nvSpPr>
        <p:spPr>
          <a:xfrm flipH="1" flipV="1">
            <a:off x="5054600" y="4403023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1" name="Shape 19460">
            <a:extLst>
              <a:ext uri="{FF2B5EF4-FFF2-40B4-BE49-F238E27FC236}">
                <a16:creationId xmlns:a16="http://schemas.microsoft.com/office/drawing/2014/main" id="{12C6F345-2F97-6EB2-D8AE-9D1B7744C6EE}"/>
              </a:ext>
            </a:extLst>
          </p:cNvPr>
          <p:cNvSpPr/>
          <p:nvPr userDrawn="1"/>
        </p:nvSpPr>
        <p:spPr>
          <a:xfrm flipH="1" flipV="1">
            <a:off x="7140338" y="3760676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2" name="Shape 19460">
            <a:extLst>
              <a:ext uri="{FF2B5EF4-FFF2-40B4-BE49-F238E27FC236}">
                <a16:creationId xmlns:a16="http://schemas.microsoft.com/office/drawing/2014/main" id="{82382BFD-4D06-8CA7-70EF-52FB6682B0F1}"/>
              </a:ext>
            </a:extLst>
          </p:cNvPr>
          <p:cNvSpPr/>
          <p:nvPr userDrawn="1"/>
        </p:nvSpPr>
        <p:spPr>
          <a:xfrm flipH="1" flipV="1">
            <a:off x="9226077" y="3110772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3" name="Shape 19460">
            <a:extLst>
              <a:ext uri="{FF2B5EF4-FFF2-40B4-BE49-F238E27FC236}">
                <a16:creationId xmlns:a16="http://schemas.microsoft.com/office/drawing/2014/main" id="{96398B55-1B8B-1CF9-01F7-8BC306E3AF6B}"/>
              </a:ext>
            </a:extLst>
          </p:cNvPr>
          <p:cNvSpPr/>
          <p:nvPr userDrawn="1"/>
        </p:nvSpPr>
        <p:spPr>
          <a:xfrm flipH="1" flipV="1">
            <a:off x="2968861" y="5045370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9C3323-EAF6-FD08-FB77-62ABBB2A27E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970329" y="4261878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5" name="Рисунок 2">
            <a:extLst>
              <a:ext uri="{FF2B5EF4-FFF2-40B4-BE49-F238E27FC236}">
                <a16:creationId xmlns:a16="http://schemas.microsoft.com/office/drawing/2014/main" id="{5B1E1A80-3462-9691-BA5A-80FF30FBE79C}"/>
              </a:ext>
            </a:extLst>
          </p:cNvPr>
          <p:cNvSpPr>
            <a:spLocks noGrp="1" noChangeAspect="1"/>
          </p:cNvSpPr>
          <p:nvPr>
            <p:ph type="pic" sz="quarter" idx="88"/>
          </p:nvPr>
        </p:nvSpPr>
        <p:spPr>
          <a:xfrm>
            <a:off x="3654896" y="346599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8F8BFCB-7163-5771-FA9F-1203BCE9DAB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055607" y="360953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7" name="Рисунок 2">
            <a:extLst>
              <a:ext uri="{FF2B5EF4-FFF2-40B4-BE49-F238E27FC236}">
                <a16:creationId xmlns:a16="http://schemas.microsoft.com/office/drawing/2014/main" id="{88957857-4546-3CC7-4B81-1F01A076DB45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5740174" y="281364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B5B7014A-D020-D910-C9E7-A8AB7C846CA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140885" y="296276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Рисунок 2">
            <a:extLst>
              <a:ext uri="{FF2B5EF4-FFF2-40B4-BE49-F238E27FC236}">
                <a16:creationId xmlns:a16="http://schemas.microsoft.com/office/drawing/2014/main" id="{07D775AF-15FF-8BB2-BF00-07EDBBEA25DE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7825452" y="216687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F74924C-F222-14EA-2ADA-B59CAC1122E4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215011" y="2310416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E66C2DFB-FB14-22C6-1560-8EF27EE62287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9899578" y="151453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70A6267A-AA4D-B4D6-BB65-9F6D592C8F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r>
              <a:rPr lang="en-US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&amp;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A4946B4-CC2E-B392-2A22-D5D8C9499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5468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E564D1-60CE-6D76-D022-138ED4467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32" name="Straight Connector 19">
            <a:extLst>
              <a:ext uri="{FF2B5EF4-FFF2-40B4-BE49-F238E27FC236}">
                <a16:creationId xmlns:a16="http://schemas.microsoft.com/office/drawing/2014/main" id="{73E6FC17-7411-D66C-6E0D-63249F49CF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3BD675F-C162-9AB1-0C0C-C9E47401CB3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58560" y="1420021"/>
            <a:ext cx="1636288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5DC36D1-3B14-7995-AB00-017A6A0D6DF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958560" y="3941689"/>
            <a:ext cx="1636288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4C6CC51-44B6-13F1-3782-2DF1A313ED2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7200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FBA91F65-893D-B84E-29A5-36EBB8079B2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7200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8A8BCC32-62D2-95FC-A1EA-BD8C505A5B4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199361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95BA8748-5FFE-54F4-0B56-FA726253FBA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203950" y="3941689"/>
            <a:ext cx="1658792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0AD18D75-9805-7CAC-0957-8D3F71DE2B8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345094" y="4871426"/>
            <a:ext cx="1642956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8D1D7DC7-A688-2499-97DB-40FBBAD9E074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345094" y="2851939"/>
            <a:ext cx="1642956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A761127C-351E-8FD8-1C4F-DACC1585DE4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467254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5243B99-7563-6B32-8047-1004203733F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460481" y="3941689"/>
            <a:ext cx="1670153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58D185D5-7240-4194-15E3-3B2DCA2C746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85895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656BC3D5-18CD-FF52-C452-11CFD072C14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85895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12CF7DE-E0FF-CE1C-C782-2E30D7CFA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68090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075AC54-A106-A5E0-B4D6-B91D22F5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0CF6C201-F286-862A-BEB9-A021A43B1D32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6D4ABBB3-67D7-3BBD-6B59-73C9A89E629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947276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C2A6B7A-B651-FEA1-101D-54884FEAB30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47276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F6E53EC-8BAC-EBCC-4C62-AC03FFCB7FC1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5613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63BEBB17-EAB7-7E45-35FB-F6A270F7622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75613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58" name="Рисунок 2">
            <a:extLst>
              <a:ext uri="{FF2B5EF4-FFF2-40B4-BE49-F238E27FC236}">
                <a16:creationId xmlns:a16="http://schemas.microsoft.com/office/drawing/2014/main" id="{43135DF2-10A7-CA1F-9A44-95C5567355B8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0412761" y="317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id="{D7300E5F-771F-4666-F133-3F64D84D52F3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8542759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F1311EDC-C7DF-8FA6-BF91-AF835DAC685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20778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F9E69DEE-B98E-6395-ACAC-5944E4B24BB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20778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DE3A50F-A923-C4D5-3984-80BB9D187BFD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3612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70831185-D838-9A7E-B33C-8E00A2594CA9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612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C802BA59-BF38-A5CB-0E24-579025E028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46147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1B4540DE-59B3-5873-020F-FB7137E86063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246147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57638ED-0652-AA66-9101-A82DA6B8906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8981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B60520A2-B84E-925E-2C4B-6780C6DF9DB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8981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2016</a:t>
            </a:r>
            <a:endParaRPr lang="en-US" dirty="0"/>
          </a:p>
        </p:txBody>
      </p:sp>
      <p:sp>
        <p:nvSpPr>
          <p:cNvPr id="82" name="Рисунок 2">
            <a:extLst>
              <a:ext uri="{FF2B5EF4-FFF2-40B4-BE49-F238E27FC236}">
                <a16:creationId xmlns:a16="http://schemas.microsoft.com/office/drawing/2014/main" id="{40E82657-4136-C5A8-B078-3581FC7E367A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667301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3" name="Рисунок 2">
            <a:extLst>
              <a:ext uri="{FF2B5EF4-FFF2-40B4-BE49-F238E27FC236}">
                <a16:creationId xmlns:a16="http://schemas.microsoft.com/office/drawing/2014/main" id="{ADAD0F5C-9B14-7C7E-2951-FEB4CBB073D4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4803273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Рисунок 2">
            <a:extLst>
              <a:ext uri="{FF2B5EF4-FFF2-40B4-BE49-F238E27FC236}">
                <a16:creationId xmlns:a16="http://schemas.microsoft.com/office/drawing/2014/main" id="{A1DAB7CC-65E4-EB98-2B14-0A62C8AD6F10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292670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5" name="Рисунок 2">
            <a:extLst>
              <a:ext uri="{FF2B5EF4-FFF2-40B4-BE49-F238E27FC236}">
                <a16:creationId xmlns:a16="http://schemas.microsoft.com/office/drawing/2014/main" id="{AED75EBB-9C1F-4F19-0600-4D6F9FF0B243}"/>
              </a:ext>
            </a:extLst>
          </p:cNvPr>
          <p:cNvSpPr>
            <a:spLocks noGrp="1" noChangeAspect="1"/>
          </p:cNvSpPr>
          <p:nvPr>
            <p:ph type="pic" sz="quarter" idx="108"/>
          </p:nvPr>
        </p:nvSpPr>
        <p:spPr>
          <a:xfrm>
            <a:off x="1050138" y="317658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717927-0F31-28B4-46A1-13D698477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19478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C5BE68A-FA25-94AC-5080-98D456A98A6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800000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cxnSp>
        <p:nvCxnSpPr>
          <p:cNvPr id="42" name="Straight Connector 19">
            <a:extLst>
              <a:ext uri="{FF2B5EF4-FFF2-40B4-BE49-F238E27FC236}">
                <a16:creationId xmlns:a16="http://schemas.microsoft.com/office/drawing/2014/main" id="{91334481-BDE3-ABF9-8AAC-C49D43657CC4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1815861"/>
            <a:ext cx="1101725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6323C00-81D4-D3D2-AA10-A1D2862CC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Рисунок 3">
            <a:extLst>
              <a:ext uri="{FF2B5EF4-FFF2-40B4-BE49-F238E27FC236}">
                <a16:creationId xmlns:a16="http://schemas.microsoft.com/office/drawing/2014/main" id="{8184989B-B374-11F9-C153-91ABA57307E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639080" y="162202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60DDE04D-6D00-C5C2-07CB-5AE0676D0FB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916940" y="163269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83E23BFC-CA7E-6582-CC46-C486143997FD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194800" y="162798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8495F-9B19-7E44-1068-F3CCE331C1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800000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E5DD188E-2BE1-F943-4338-0266B1A67FF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800000" y="2672444"/>
            <a:ext cx="2592000" cy="43376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96A22247-7056-2C7A-5F4B-81726E586DE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074142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7AD1C0B4-B863-51CD-4E56-2A20A0C754E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074142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AB6FD43A-A6D1-1D64-A6E8-EE342E8520C6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074142" y="2672444"/>
            <a:ext cx="2592000" cy="43376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702E2BBD-8A9C-3A55-7089-A03C2488870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525794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CD81A16C-032B-D943-4F8E-022C5F52BB5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525794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283DF138-3854-0EEC-A52E-648E836C60F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525794" y="2672444"/>
            <a:ext cx="2592000" cy="43376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60BDE59-543B-2853-9A90-F6435935C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02206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4990D6C-9311-DD88-18CD-2D8B05A985C5}"/>
              </a:ext>
            </a:extLst>
          </p:cNvPr>
          <p:cNvGrpSpPr/>
          <p:nvPr userDrawn="1"/>
        </p:nvGrpSpPr>
        <p:grpSpPr>
          <a:xfrm>
            <a:off x="9970111" y="2521331"/>
            <a:ext cx="1620000" cy="1620000"/>
            <a:chOff x="8718966" y="2964494"/>
            <a:chExt cx="1620000" cy="1620000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95C58FE-3A05-D3A4-17A5-2D9D0471E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8730" y="3504494"/>
              <a:ext cx="540472" cy="54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B807F485-E20A-31D2-1B80-C567352855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9551" y="3234494"/>
              <a:ext cx="1078831" cy="108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3CC6D533-3A55-6142-BD04-DFC1937CE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8966" y="2964494"/>
              <a:ext cx="1620000" cy="162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B60DD052-400A-2279-0C1E-8EDA56E45C30}"/>
              </a:ext>
            </a:extLst>
          </p:cNvPr>
          <p:cNvCxnSpPr>
            <a:cxnSpLocks/>
          </p:cNvCxnSpPr>
          <p:nvPr userDrawn="1"/>
        </p:nvCxnSpPr>
        <p:spPr>
          <a:xfrm>
            <a:off x="587375" y="3309954"/>
            <a:ext cx="10192736" cy="24316"/>
          </a:xfrm>
          <a:prstGeom prst="straightConnector1">
            <a:avLst/>
          </a:prstGeom>
          <a:ln w="19050">
            <a:solidFill>
              <a:schemeClr val="accent2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CDE0BEA-D434-F863-B900-FC8E2E5C4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75AFFEF9-433C-32F2-CF43-555D83A9CD5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524000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5E662767-AEEC-D2FF-32E9-27B46C5D43E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868532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51E5C934-AFF7-50E2-B2FA-0AD1D1ECFA49}"/>
              </a:ext>
            </a:extLst>
          </p:cNvPr>
          <p:cNvSpPr>
            <a:spLocks noGrp="1" noChangeAspect="1"/>
          </p:cNvSpPr>
          <p:nvPr>
            <p:ph type="pic" sz="quarter" idx="92"/>
          </p:nvPr>
        </p:nvSpPr>
        <p:spPr>
          <a:xfrm>
            <a:off x="1979338" y="2956454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9F97F07C-CE94-438E-5BB3-8FFE6932B2B8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7608153" y="2959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8" name="Рисунок 2">
            <a:extLst>
              <a:ext uri="{FF2B5EF4-FFF2-40B4-BE49-F238E27FC236}">
                <a16:creationId xmlns:a16="http://schemas.microsoft.com/office/drawing/2014/main" id="{EAF8D7D8-9D7F-7977-9262-FC4750F1FB84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5735637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EC37AD24-8260-657A-83BF-A46456205B2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40575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E071E89-F3C6-95EE-6078-FD8A40E2373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402110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9410E7C-CB07-8AB6-F0CD-84A08590A767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268686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DFA0D66-5D1B-FA79-43D4-0787168A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53810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акцентными циф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A9E22FB7-DFAC-CB69-DAE4-30733324919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521030" y="1422146"/>
            <a:ext cx="2595357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26C0AF6-55CB-C3E4-6DCC-3754B9B9B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88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4F32A9E4-17A1-4139-2326-7E03A0AD49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276308" y="1422146"/>
            <a:ext cx="2584992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297AAE43-5592-3BEB-6EB4-273B41955B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09513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CCA4A078-D74E-FF15-7BA9-58FEA88D84F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17578" y="1422146"/>
            <a:ext cx="2608233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0B47BC70-19D7-98B3-A5F0-7A32813533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50784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42CD71CD-5F8C-DBB5-FF98-800078E5B1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9160" y="252235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97DD3B0F-01AD-8211-0657-598D2F8584D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9160" y="3390996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0FCC5F91-EFDC-260E-8C43-6CCF0D7C533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9160" y="425563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967C2DBB-9BC1-6211-89CF-ECF3DE32283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69160" y="5124031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CB7F40A-A31D-B8CC-2842-E54420301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738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обознач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39ED8448-0DEE-3A00-B0BB-A5875C8DF9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758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4ED15647-14A7-D3C7-CBEA-6A9F8A9D3D2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2210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1200CD3B-9CD8-72EA-6813-01D29128A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7966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id="{7E338DDE-3958-B2D8-EA26-5C008CB75E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6635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399084C8-D153-DC09-874A-13C00A7F00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3804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28C3BAB9-0EB1-F6FB-14EE-F52A39E031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41256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45ADA9-B34B-4960-4B15-6BA348873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194347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BB9D711-F588-58FA-3338-78BE22D8C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3" name="Текст 13">
            <a:extLst>
              <a:ext uri="{FF2B5EF4-FFF2-40B4-BE49-F238E27FC236}">
                <a16:creationId xmlns:a16="http://schemas.microsoft.com/office/drawing/2014/main" id="{87DB9A1F-32F6-5942-136B-999E9FB96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44" name="Текст 13">
            <a:extLst>
              <a:ext uri="{FF2B5EF4-FFF2-40B4-BE49-F238E27FC236}">
                <a16:creationId xmlns:a16="http://schemas.microsoft.com/office/drawing/2014/main" id="{027F65FD-C97D-90C5-7F1D-FF7B52A83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9DEE83A-6AB5-1C91-2C31-932DEA0503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22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9DA6498F-40D9-AF14-DEF4-0D0E5498E4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6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67" name="Текст 13">
            <a:extLst>
              <a:ext uri="{FF2B5EF4-FFF2-40B4-BE49-F238E27FC236}">
                <a16:creationId xmlns:a16="http://schemas.microsoft.com/office/drawing/2014/main" id="{42E60FEC-1E8A-3410-5D7A-684DC3A759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68" name="Текст 13">
            <a:extLst>
              <a:ext uri="{FF2B5EF4-FFF2-40B4-BE49-F238E27FC236}">
                <a16:creationId xmlns:a16="http://schemas.microsoft.com/office/drawing/2014/main" id="{394A0C9A-E982-3AE4-F727-523F24D92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22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94569B4-E751-2546-57E9-17FAF8ED7D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22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5413D839-27CC-77C9-DDB9-12FE47FED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8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71" name="Текст 13">
            <a:extLst>
              <a:ext uri="{FF2B5EF4-FFF2-40B4-BE49-F238E27FC236}">
                <a16:creationId xmlns:a16="http://schemas.microsoft.com/office/drawing/2014/main" id="{4A0497FB-AD0A-85F2-6CA7-A8F335941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72" name="Текст 13">
            <a:extLst>
              <a:ext uri="{FF2B5EF4-FFF2-40B4-BE49-F238E27FC236}">
                <a16:creationId xmlns:a16="http://schemas.microsoft.com/office/drawing/2014/main" id="{1F9F461D-902D-A004-E6D4-CF8AB5A95D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22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DD4418CF-D9FE-DEA8-4B09-3300528CED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22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3A02201-29DE-E3F4-B357-ABAC7BBF08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34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05F813D8-3940-4F5E-E17F-372FEE5693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34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728E5462-1012-E1A7-6927-C8F0D732AD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3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4A71EF-7014-074E-3C8C-23AA818C6C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583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8FACC30-4B4C-A57D-30FD-BA7534DDF2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87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D673D69-3A6C-C8CF-0EC5-A06A5A1407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34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40ADA1B7-220B-E1B2-0ADB-FD45287F78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583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A880BB2-C7C7-2FD0-3F13-7EDBA35135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583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6F7835-EA61-5D79-3805-5583CE14D7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09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F6A7E967-BDC6-973F-C78C-B7FA0A3AE98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134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13" name="Текст 13">
            <a:extLst>
              <a:ext uri="{FF2B5EF4-FFF2-40B4-BE49-F238E27FC236}">
                <a16:creationId xmlns:a16="http://schemas.microsoft.com/office/drawing/2014/main" id="{CF32651E-92C8-A3D6-D509-561C1BC341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583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FE08D7-314E-DD88-386F-48A39C2EFD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583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12</a:t>
            </a:r>
            <a:endParaRPr lang="en-US" dirty="0"/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17F75990-D3D0-8029-613D-CA295218A3B1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6EA602B-814E-4CB0-DB7D-D78B35943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94417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428A25B-F77E-904A-9788-AAD9878664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2392820-FBA5-6B1A-6EBE-6C6E0F70B0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175" y="1154821"/>
            <a:ext cx="2584508" cy="437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F4D81443-31E5-C019-5895-FCB3F9BAAB3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17563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4CE43293-E331-46AF-745A-540484208AD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25367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5BBD7C0C-453F-DBC8-EE2B-F0B12FAA744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38140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2072BC85-E195-65D4-601F-5B940F83B6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38140" y="2524391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D8AD0B68-5844-9965-9918-82A992ABEF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38140" y="3817164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CFD6D04E-DC48-528E-FF05-12E2B40107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38140" y="5117819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3D53450-9E53-55C2-902F-E0DD6436D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64397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>
            <a:extLst>
              <a:ext uri="{FF2B5EF4-FFF2-40B4-BE49-F238E27FC236}">
                <a16:creationId xmlns:a16="http://schemas.microsoft.com/office/drawing/2014/main" id="{CDCB8405-76D7-D04F-8D69-A5DF67151015}"/>
              </a:ext>
            </a:extLst>
          </p:cNvPr>
          <p:cNvSpPr>
            <a:spLocks noGrp="1"/>
          </p:cNvSpPr>
          <p:nvPr>
            <p:ph type="tbl" sz="quarter" idx="52" hasCustomPrompt="1"/>
          </p:nvPr>
        </p:nvSpPr>
        <p:spPr>
          <a:xfrm>
            <a:off x="587375" y="5049838"/>
            <a:ext cx="7273925" cy="108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BBAFA3D-EDE7-B34D-8CE1-0E55F5E9B2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9991EA84-528B-841D-AB53-51B7274342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1185" y="1222696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BFE5FC3-1EFD-DABC-2385-0D7363FB2B2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01185" y="2523351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39A64651-5F05-7039-9EDF-AF9538440CE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401185" y="3816124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95CDF128-6554-90EF-23C8-8D173720437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1185" y="5116779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7CB80E-0CCF-2574-960E-B227B8BD2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61755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8">
            <a:extLst>
              <a:ext uri="{FF2B5EF4-FFF2-40B4-BE49-F238E27FC236}">
                <a16:creationId xmlns:a16="http://schemas.microsoft.com/office/drawing/2014/main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7375" y="2098037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Рисунок SmartArt 2">
            <a:extLst>
              <a:ext uri="{FF2B5EF4-FFF2-40B4-BE49-F238E27FC236}">
                <a16:creationId xmlns:a16="http://schemas.microsoft.com/office/drawing/2014/main" id="{225A6F7B-91D9-5940-BE3F-1B3D58B6262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5418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148A6A7-3249-4948-A8C0-FBF4414D8C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EAAAAF2A-C76A-21E6-F4F8-DEAE5D3559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7375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9706AB34-6908-732D-446B-30330D83BCA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7375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01D4338F-D347-B3BC-7948-9BE2428938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2787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23B21BEC-B2C6-F370-603A-64F8ECF39D0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12787" y="2094454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1D48842D-9F7E-3985-58B8-620BECC6D7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2787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DED1CD50-283A-A078-D8C8-2506EA6424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2787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5B283FC-4AD9-6B3D-C76A-76B147550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5757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F00BDD2-13E8-8C42-85F3-30750BE333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Рисунок SmartArt 2">
            <a:extLst>
              <a:ext uri="{FF2B5EF4-FFF2-40B4-BE49-F238E27FC236}">
                <a16:creationId xmlns:a16="http://schemas.microsoft.com/office/drawing/2014/main" id="{B322744A-E826-CE60-5EFE-E45D51807D5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7577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72C98E2C-76F1-1274-EA2B-12A5413F1E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7655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E9B8CF1F-FC6D-E148-F54E-4C9FD08358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7656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729FA38B-C647-5A41-506F-F98EEAB9F7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7655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7437F790-2D3E-02A9-8F7E-5CA434E656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7656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E6065243-12B6-8947-EBB2-83EAE7DFC8D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7655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6E345ABB-4103-F5C6-4035-C328E11BE0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7656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EE193FD2-BA4C-F3A2-1B59-C295AC6AD2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31374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C7535AF5-03EE-A45F-2145-393F7FA8CE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31375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0EE1B4FC-2264-3C56-4449-4FAC5A3F80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731374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8AC4C972-2EE9-AF5A-9A51-A9FAEE882A2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731375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A65E9A29-34AE-8EFC-3757-5C6F359B81F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31374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2C286D4A-2DC9-2E0C-FAC0-DFEAC7B2A73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31375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BC9FC95-10D6-1ABA-B677-E206ED2A4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19154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SmartArt 2">
            <a:extLst>
              <a:ext uri="{FF2B5EF4-FFF2-40B4-BE49-F238E27FC236}">
                <a16:creationId xmlns:a16="http://schemas.microsoft.com/office/drawing/2014/main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87374" y="1371600"/>
            <a:ext cx="6337301" cy="4752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24"/>
            </a:lvl1pPr>
          </a:lstStyle>
          <a:p>
            <a:r>
              <a:rPr lang="en-US" dirty="0"/>
              <a:t>SmartArt</a:t>
            </a:r>
            <a:endParaRPr lang="ru-RU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7178134-A8AC-B34C-A564-F8F070C1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45238"/>
            <a:ext cx="10296525" cy="256414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69A4181B-E480-0762-AF55-6A59129E5C0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78189" y="1664520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9264973F-DC70-7609-AD64-D672A9C2CB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78190" y="1447037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450DC13B-9967-77E1-E1D7-B092EA3131C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078189" y="2954629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E676DFA1-FE77-56F5-8AD3-D810B4CF127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78190" y="2737146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676C09D-EA21-FA68-E51F-335B9461839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078189" y="4253746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0D2A2B71-727F-FA4A-8169-B5BF85B6791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78190" y="4036263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D667EDFF-7EA3-C3C1-F47D-040A6AAAA90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078189" y="5547288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B438EBEB-A0CE-661E-D604-2198EF577C9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078190" y="5329805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1A24A2-D585-2226-65A6-C3EFC1D07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861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D7082DC7-4E8A-E7F9-1496-13F239DDA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1E484D0-D81B-D22D-780D-CDA8E2201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1802" cy="18139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817115-CC11-4117-5783-D086C71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28DAFDBF-B8C9-0E04-5780-83D3D7638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43339245-63F7-710B-3C32-FF1B80B5EE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160838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FC6C19-753C-C62C-9B9A-866454585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2719" cy="18139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783506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E5860A3-DB6A-AAFA-0AD6-F2AF4C2A8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3"/>
            <a:ext cx="8208964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27206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11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73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9331B009-197F-90AC-4424-89968F56FC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8" r:id="rId2"/>
    <p:sldLayoutId id="2147483731" r:id="rId3"/>
    <p:sldLayoutId id="2147483735" r:id="rId4"/>
    <p:sldLayoutId id="2147483734" r:id="rId5"/>
    <p:sldLayoutId id="2147483771" r:id="rId6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7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F17E683-02E3-0976-791E-28A5A56B240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60" r:id="rId3"/>
    <p:sldLayoutId id="2147483725" r:id="rId4"/>
    <p:sldLayoutId id="2147483726" r:id="rId5"/>
    <p:sldLayoutId id="2147483759" r:id="rId6"/>
    <p:sldLayoutId id="2147483752" r:id="rId7"/>
    <p:sldLayoutId id="2147483755" r:id="rId8"/>
    <p:sldLayoutId id="2147483716" r:id="rId9"/>
    <p:sldLayoutId id="2147483715" r:id="rId10"/>
    <p:sldLayoutId id="2147483859" r:id="rId11"/>
    <p:sldLayoutId id="2147483717" r:id="rId12"/>
    <p:sldLayoutId id="2147483718" r:id="rId13"/>
    <p:sldLayoutId id="2147483719" r:id="rId14"/>
    <p:sldLayoutId id="2147483754" r:id="rId15"/>
    <p:sldLayoutId id="2147483772" r:id="rId16"/>
    <p:sldLayoutId id="2147483756" r:id="rId17"/>
    <p:sldLayoutId id="2147483768" r:id="rId18"/>
    <p:sldLayoutId id="2147483757" r:id="rId19"/>
    <p:sldLayoutId id="2147483758" r:id="rId20"/>
    <p:sldLayoutId id="2147483769" r:id="rId21"/>
    <p:sldLayoutId id="2147483749" r:id="rId2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75F1EA84-9E98-A33F-7AEE-5EC9D9C14F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1" r:id="rId3"/>
    <p:sldLayoutId id="2147483750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6D8D7671-A54F-AC4E-4406-C62E9E8C38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762" r:id="rId2"/>
    <p:sldLayoutId id="2147483763" r:id="rId3"/>
    <p:sldLayoutId id="2147483764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FA04E029-A467-4F30-57B6-B1FB0FC5AA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76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399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orient="horz" pos="1820" userDrawn="1">
          <p15:clr>
            <a:srgbClr val="F26B43"/>
          </p15:clr>
        </p15:guide>
        <p15:guide id="5" orient="horz" pos="1956" userDrawn="1">
          <p15:clr>
            <a:srgbClr val="F26B43"/>
          </p15:clr>
        </p15:guide>
        <p15:guide id="6" orient="horz" pos="2092" userDrawn="1">
          <p15:clr>
            <a:srgbClr val="F26B43"/>
          </p15:clr>
        </p15:guide>
        <p15:guide id="7" orient="horz" pos="2228" userDrawn="1">
          <p15:clr>
            <a:srgbClr val="F26B43"/>
          </p15:clr>
        </p15:guide>
        <p15:guide id="8" orient="horz" pos="2364" userDrawn="1">
          <p15:clr>
            <a:srgbClr val="F26B43"/>
          </p15:clr>
        </p15:guide>
        <p15:guide id="9" orient="horz" pos="2500" userDrawn="1">
          <p15:clr>
            <a:srgbClr val="F26B43"/>
          </p15:clr>
        </p15:guide>
        <p15:guide id="10" orient="horz" pos="2636" userDrawn="1">
          <p15:clr>
            <a:srgbClr val="F26B43"/>
          </p15:clr>
        </p15:guide>
        <p15:guide id="11" orient="horz" pos="2772" userDrawn="1">
          <p15:clr>
            <a:srgbClr val="F26B43"/>
          </p15:clr>
        </p15:guide>
        <p15:guide id="12" orient="horz" pos="2908" userDrawn="1">
          <p15:clr>
            <a:srgbClr val="F26B43"/>
          </p15:clr>
        </p15:guide>
        <p15:guide id="13" orient="horz" pos="3045" userDrawn="1">
          <p15:clr>
            <a:srgbClr val="F26B43"/>
          </p15:clr>
        </p15:guide>
        <p15:guide id="14" orient="horz" pos="3181" userDrawn="1">
          <p15:clr>
            <a:srgbClr val="F26B43"/>
          </p15:clr>
        </p15:guide>
        <p15:guide id="15" orient="horz" pos="3317" userDrawn="1">
          <p15:clr>
            <a:srgbClr val="F26B43"/>
          </p15:clr>
        </p15:guide>
        <p15:guide id="16" orient="horz" pos="3453" userDrawn="1">
          <p15:clr>
            <a:srgbClr val="F26B43"/>
          </p15:clr>
        </p15:guide>
        <p15:guide id="17" orient="horz" pos="3589" userDrawn="1">
          <p15:clr>
            <a:srgbClr val="F26B43"/>
          </p15:clr>
        </p15:guide>
        <p15:guide id="18" orient="horz" pos="3725" userDrawn="1">
          <p15:clr>
            <a:srgbClr val="F26B43"/>
          </p15:clr>
        </p15:guide>
        <p15:guide id="19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3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85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>
            <a:extLst>
              <a:ext uri="{FF2B5EF4-FFF2-40B4-BE49-F238E27FC236}">
                <a16:creationId xmlns:a16="http://schemas.microsoft.com/office/drawing/2014/main" id="{F05AB758-6591-5A9C-B013-B1B66D25DE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57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1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7" orient="horz" pos="595" userDrawn="1">
          <p15:clr>
            <a:srgbClr val="F26B43"/>
          </p15:clr>
        </p15:guide>
        <p15:guide id="28" orient="horz" pos="731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1" orient="horz" pos="1003" userDrawn="1">
          <p15:clr>
            <a:srgbClr val="F26B43"/>
          </p15:clr>
        </p15:guide>
        <p15:guide id="32" orient="horz" pos="1139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5" orient="horz" pos="1412" userDrawn="1">
          <p15:clr>
            <a:srgbClr val="F26B43"/>
          </p15:clr>
        </p15:guide>
        <p15:guide id="37" orient="horz" pos="1548" userDrawn="1">
          <p15:clr>
            <a:srgbClr val="F26B43"/>
          </p15:clr>
        </p15:guide>
        <p15:guide id="39" orient="horz" pos="1820" userDrawn="1">
          <p15:clr>
            <a:srgbClr val="F26B43"/>
          </p15:clr>
        </p15:guide>
        <p15:guide id="40" orient="horz" pos="1956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2228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317" userDrawn="1">
          <p15:clr>
            <a:srgbClr val="F26B43"/>
          </p15:clr>
        </p15:guide>
        <p15:guide id="52" orient="horz" pos="3045" userDrawn="1">
          <p15:clr>
            <a:srgbClr val="F26B43"/>
          </p15:clr>
        </p15:guide>
        <p15:guide id="53" orient="horz" pos="1684" userDrawn="1">
          <p15:clr>
            <a:srgbClr val="F26B43"/>
          </p15:clr>
        </p15:guide>
        <p15:guide id="55" orient="horz" pos="3181" userDrawn="1">
          <p15:clr>
            <a:srgbClr val="F26B43"/>
          </p15:clr>
        </p15:guide>
        <p15:guide id="56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75" r:id="rId2"/>
    <p:sldLayoutId id="2147483860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8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B6BBE5-76A3-F388-AB14-BB23499575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72" r:id="rId3"/>
    <p:sldLayoutId id="2147483868" r:id="rId4"/>
    <p:sldLayoutId id="2147483869" r:id="rId5"/>
    <p:sldLayoutId id="2147483870" r:id="rId6"/>
    <p:sldLayoutId id="2147483871" r:id="rId7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D1E6C42C-6504-EFDA-DFCA-A9BA191CB6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861" r:id="rId3"/>
    <p:sldLayoutId id="2147483691" r:id="rId4"/>
    <p:sldLayoutId id="2147483695" r:id="rId5"/>
    <p:sldLayoutId id="2147483694" r:id="rId6"/>
    <p:sldLayoutId id="2147483686" r:id="rId7"/>
    <p:sldLayoutId id="2147483692" r:id="rId8"/>
    <p:sldLayoutId id="2147483696" r:id="rId9"/>
    <p:sldLayoutId id="2147483698" r:id="rId10"/>
    <p:sldLayoutId id="2147483697" r:id="rId11"/>
    <p:sldLayoutId id="2147483693" r:id="rId1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2F5C04FE-38AE-002B-D652-34BC525E5DE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106879" y="301220"/>
            <a:ext cx="149774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43" r:id="rId7"/>
    <p:sldLayoutId id="2147483742" r:id="rId8"/>
    <p:sldLayoutId id="2147483744" r:id="rId9"/>
    <p:sldLayoutId id="2147483745" r:id="rId10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05206EA-A469-7D2A-B862-5172D4FC5D79}"/>
              </a:ext>
            </a:extLst>
          </p:cNvPr>
          <p:cNvGrpSpPr/>
          <p:nvPr/>
        </p:nvGrpSpPr>
        <p:grpSpPr>
          <a:xfrm>
            <a:off x="-1847782" y="-1"/>
            <a:ext cx="1685178" cy="1085851"/>
            <a:chOff x="-1847782" y="-1"/>
            <a:chExt cx="1685178" cy="1861073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D50B755-0E36-E437-2C02-D25D8876B9B8}"/>
                </a:ext>
              </a:extLst>
            </p:cNvPr>
            <p:cNvSpPr/>
            <p:nvPr/>
          </p:nvSpPr>
          <p:spPr>
            <a:xfrm>
              <a:off x="-1847782" y="-1"/>
              <a:ext cx="1685178" cy="1861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DC0FC7-35B8-C15B-F0B7-EEE9945C3177}"/>
                </a:ext>
              </a:extLst>
            </p:cNvPr>
            <p:cNvSpPr txBox="1"/>
            <p:nvPr/>
          </p:nvSpPr>
          <p:spPr>
            <a:xfrm>
              <a:off x="-1800301" y="77861"/>
              <a:ext cx="14903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Изменение темы титульного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Перейти на нужный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На верхней панели во вкладке </a:t>
              </a:r>
              <a:b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Главная</a:t>
              </a:r>
              <a:r>
                <a:rPr lang="ru-RU" sz="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найти кнопку </a:t>
              </a:r>
              <a:b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Макет</a:t>
              </a:r>
              <a:r>
                <a:rPr lang="ru-RU" sz="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после нажатия выбрать шаблон из выпадающего списка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opyContent1">
            <a:extLst>
              <a:ext uri="{FF2B5EF4-FFF2-40B4-BE49-F238E27FC236}">
                <a16:creationId xmlns:a16="http://schemas.microsoft.com/office/drawing/2014/main" id="{B0BCA81C-BA55-4FC0-B7C7-83658C6E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146" y="1739345"/>
            <a:ext cx="8226289" cy="210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rmAutofit fontScale="97500"/>
          </a:bodyPr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ТЕКУЩИЕ ПРОЕКТЫ ЦИКЛОТРОННЫХ КОМПЛЕКСОВ НИИЭФА ДЛЯ ПРОИЗВОДСТВА РАДИОНУКЛИДОВ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600" i="1" cap="small" dirty="0" smtClean="0"/>
          </a:p>
          <a:p>
            <a:r>
              <a:rPr lang="ru-RU" sz="1400" b="0" dirty="0" smtClean="0"/>
              <a:t>К.Е. Смирнов, А.А. Акимова, Ю.Н. </a:t>
            </a:r>
            <a:r>
              <a:rPr lang="ru-RU" sz="1400" b="0" dirty="0" err="1" smtClean="0"/>
              <a:t>Гавриш</a:t>
            </a:r>
            <a:r>
              <a:rPr lang="ru-RU" sz="1400" b="0" dirty="0" smtClean="0"/>
              <a:t>, И.В. Горбунов, С.В. Григоренко, Р.М. </a:t>
            </a:r>
            <a:r>
              <a:rPr lang="ru-RU" sz="1400" b="0" dirty="0" err="1" smtClean="0"/>
              <a:t>Клопенков</a:t>
            </a:r>
            <a:r>
              <a:rPr lang="ru-RU" sz="1400" b="0" dirty="0" smtClean="0"/>
              <a:t>, К.А. Кравчук, А.Н. </a:t>
            </a:r>
            <a:r>
              <a:rPr lang="ru-RU" sz="1400" b="0" dirty="0" err="1" smtClean="0"/>
              <a:t>Кужлев</a:t>
            </a:r>
            <a:r>
              <a:rPr lang="ru-RU" sz="1400" b="0" dirty="0" smtClean="0"/>
              <a:t>, В.Г. </a:t>
            </a:r>
            <a:r>
              <a:rPr lang="ru-RU" sz="1400" b="0" dirty="0" err="1" smtClean="0"/>
              <a:t>Мудролюбов</a:t>
            </a:r>
            <a:r>
              <a:rPr lang="ru-RU" sz="1400" b="0" dirty="0" smtClean="0"/>
              <a:t>, Ю.К. Осина, М.В. Усанова.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2000" b="0" dirty="0" smtClean="0">
                <a:solidFill>
                  <a:srgbClr val="002060"/>
                </a:solidFill>
                <a:latin typeface="+mj-lt"/>
              </a:rPr>
            </a:br>
            <a:r>
              <a:rPr lang="ru-RU" sz="18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АО «НИИЭФА», 196641, Санкт-Петербург, Россия</a:t>
            </a:r>
            <a:endParaRPr lang="ru-RU" sz="2000" b="0" dirty="0" smtClean="0">
              <a:solidFill>
                <a:srgbClr val="002060"/>
              </a:solidFill>
              <a:latin typeface="+mj-lt"/>
            </a:endParaRPr>
          </a:p>
          <a:p>
            <a:pPr algn="ctr" eaLnBrk="0" hangingPunct="0">
              <a:defRPr/>
            </a:pPr>
            <a:endParaRPr lang="ru-RU" sz="2600" i="1" dirty="0">
              <a:solidFill>
                <a:schemeClr val="tx2"/>
              </a:solidFill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20146" y="5318387"/>
            <a:ext cx="7938052" cy="744085"/>
          </a:xfrm>
          <a:prstGeom prst="rect">
            <a:avLst/>
          </a:prstGeom>
        </p:spPr>
        <p:txBody>
          <a:bodyPr>
            <a:noAutofit/>
          </a:bodyPr>
          <a:lstStyle>
            <a:lvl1pPr marL="260673" indent="-260673" algn="l" defTabSz="1042690" rtl="0" eaLnBrk="1" latinLnBrk="0" hangingPunct="1">
              <a:lnSpc>
                <a:spcPct val="90000"/>
              </a:lnSpc>
              <a:spcBef>
                <a:spcPts val="1140"/>
              </a:spcBef>
              <a:buFont typeface="Arial" panose="020B0604020202020204" pitchFamily="34" charset="0"/>
              <a:buChar char="•"/>
              <a:defRPr sz="31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Смирнов Кирилл Евгеньевич</a:t>
            </a:r>
          </a:p>
          <a:p>
            <a:pPr marL="0" indent="0">
              <a:buNone/>
            </a:pPr>
            <a:r>
              <a:rPr lang="ru-RU" sz="1600" dirty="0" smtClean="0"/>
              <a:t>АО «НИИЭФА»</a:t>
            </a:r>
            <a:endParaRPr lang="ru-RU" sz="1600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1F7D451F-AE23-4AED-A4B7-20317B6747D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0146" y="4045227"/>
            <a:ext cx="8912089" cy="1057126"/>
          </a:xfrm>
          <a:prstGeom prst="rect">
            <a:avLst/>
          </a:prstGeo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1400" dirty="0" smtClean="0"/>
              <a:t>XV </a:t>
            </a:r>
            <a:r>
              <a:rPr lang="ru-RU" sz="1400" dirty="0"/>
              <a:t>Международный </a:t>
            </a:r>
            <a:r>
              <a:rPr lang="ru-RU" sz="1400" dirty="0" smtClean="0"/>
              <a:t>семинар по проблематике ускорителей заряженных частиц: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sz="1400" dirty="0" smtClean="0"/>
              <a:t>Проблематика </a:t>
            </a:r>
            <a:r>
              <a:rPr lang="ru-RU" sz="1400" dirty="0" err="1" smtClean="0"/>
              <a:t>коллайдеров</a:t>
            </a:r>
            <a:r>
              <a:rPr lang="ru-RU" sz="1400" dirty="0" smtClean="0"/>
              <a:t> и ускорителей заряженных частиц. Ускорители для прикладных целей.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sz="1400" dirty="0" smtClean="0"/>
              <a:t>Посвященный памяти профессора В.П. Саранцева</a:t>
            </a:r>
            <a:endParaRPr lang="en-US" sz="1400" dirty="0"/>
          </a:p>
          <a:p>
            <a:pPr marL="0" indent="0" algn="l">
              <a:buNone/>
            </a:pPr>
            <a:r>
              <a:rPr lang="ru-RU" sz="1400" dirty="0" smtClean="0"/>
              <a:t>15</a:t>
            </a:r>
            <a:r>
              <a:rPr lang="en-US" sz="1400" dirty="0" smtClean="0"/>
              <a:t> </a:t>
            </a:r>
            <a:r>
              <a:rPr lang="en-US" sz="1400" dirty="0"/>
              <a:t>– </a:t>
            </a:r>
            <a:r>
              <a:rPr lang="en-US" sz="1400" dirty="0" smtClean="0"/>
              <a:t>2</a:t>
            </a:r>
            <a:r>
              <a:rPr lang="ru-RU" sz="1400" dirty="0" smtClean="0"/>
              <a:t>0</a:t>
            </a:r>
            <a:r>
              <a:rPr lang="en-US" sz="1400" dirty="0" smtClean="0"/>
              <a:t> </a:t>
            </a:r>
            <a:r>
              <a:rPr lang="ru-RU" sz="1400" dirty="0"/>
              <a:t>Сентября</a:t>
            </a:r>
            <a:r>
              <a:rPr lang="en-US" sz="1400" dirty="0"/>
              <a:t> </a:t>
            </a:r>
            <a:r>
              <a:rPr lang="en-US" sz="1400" dirty="0" smtClean="0"/>
              <a:t>202</a:t>
            </a:r>
            <a:r>
              <a:rPr lang="ru-RU" sz="1400" dirty="0" smtClean="0"/>
              <a:t>4</a:t>
            </a:r>
            <a:r>
              <a:rPr lang="en-US" sz="1400" dirty="0" smtClean="0"/>
              <a:t>, </a:t>
            </a:r>
            <a:r>
              <a:rPr lang="ru-RU" sz="1400" dirty="0"/>
              <a:t>Алушта</a:t>
            </a:r>
            <a:r>
              <a:rPr lang="en-US" sz="1400" dirty="0"/>
              <a:t>, </a:t>
            </a:r>
            <a:r>
              <a:rPr lang="ru-RU" sz="1400" dirty="0"/>
              <a:t>Крым</a:t>
            </a:r>
          </a:p>
        </p:txBody>
      </p:sp>
    </p:spTree>
    <p:extLst>
      <p:ext uri="{BB962C8B-B14F-4D97-AF65-F5344CB8AC3E}">
        <p14:creationId xmlns:p14="http://schemas.microsoft.com/office/powerpoint/2010/main" val="266626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Обзор конструкции. Источник ионов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103" t="2774" r="477" b="3353"/>
          <a:stretch/>
        </p:blipFill>
        <p:spPr>
          <a:xfrm>
            <a:off x="0" y="1259839"/>
            <a:ext cx="8101804" cy="559816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4EFAB7D-1E6C-4C66-8113-60C70DF9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105990"/>
              </p:ext>
            </p:extLst>
          </p:nvPr>
        </p:nvGraphicFramePr>
        <p:xfrm>
          <a:off x="8603490" y="1579879"/>
          <a:ext cx="3031309" cy="1432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54044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  <a:gridCol w="1577265">
                  <a:extLst>
                    <a:ext uri="{9D8B030D-6E8A-4147-A177-3AD203B41FA5}">
                      <a16:colId xmlns:a16="http://schemas.microsoft.com/office/drawing/2014/main" val="463129589"/>
                    </a:ext>
                  </a:extLst>
                </a:gridCol>
              </a:tblGrid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dirty="0" smtClean="0">
                          <a:latin typeface="+mn-lt"/>
                        </a:rPr>
                        <a:t>Тип источника</a:t>
                      </a:r>
                      <a:r>
                        <a:rPr lang="ru-RU" sz="1000" b="0" i="0" baseline="0" dirty="0" smtClean="0">
                          <a:latin typeface="+mn-lt"/>
                        </a:rPr>
                        <a:t> ионов</a:t>
                      </a:r>
                      <a:endParaRPr lang="ru-RU" sz="1000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err="1" smtClean="0">
                          <a:latin typeface="+mn-lt"/>
                        </a:rPr>
                        <a:t>Мультикасповый</a:t>
                      </a:r>
                      <a:endParaRPr lang="ru-RU" sz="1000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Ток пучка источника ионов, мА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До 4 (по протонам)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56970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Энергия инжекции, кэВ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19-21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Потребляемая мощность, кВт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17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26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Обзор конструкции. Тракты транспортировки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4384" y="1388785"/>
            <a:ext cx="43338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Основные элементы тракта:</a:t>
            </a:r>
          </a:p>
          <a:p>
            <a:pPr marL="228600" indent="-228600">
              <a:buAutoNum type="arabicPeriod"/>
            </a:pPr>
            <a:r>
              <a:rPr lang="ru-RU" sz="1200" dirty="0" smtClean="0"/>
              <a:t>Электромагниты (поворотные, корректоры, линзы)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Поворотные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Корректирующие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Линзы электромагнитные</a:t>
            </a:r>
          </a:p>
          <a:p>
            <a:pPr marL="228600" indent="-228600">
              <a:buAutoNum type="arabicPeriod"/>
            </a:pPr>
            <a:r>
              <a:rPr lang="ru-RU" sz="1200" dirty="0" smtClean="0"/>
              <a:t>Диагностика пучка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Цилиндры Фарадея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Датчики плотности пучка</a:t>
            </a:r>
          </a:p>
          <a:p>
            <a:pPr marL="228600" indent="-228600">
              <a:buAutoNum type="arabicPeriod"/>
            </a:pPr>
            <a:r>
              <a:rPr lang="ru-RU" sz="1200" dirty="0" smtClean="0"/>
              <a:t>Формирование профиля пучка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Коллиматоры и диафрагмы</a:t>
            </a:r>
          </a:p>
          <a:p>
            <a:pPr marL="228600" indent="-228600">
              <a:buAutoNum type="arabicPeriod"/>
            </a:pPr>
            <a:r>
              <a:rPr lang="ru-RU" sz="1200" dirty="0" smtClean="0"/>
              <a:t>Вакуумное оборудование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Откачные посты</a:t>
            </a:r>
          </a:p>
          <a:p>
            <a:pPr marL="685800" lvl="1" indent="-228600">
              <a:buAutoNum type="arabicPeriod"/>
            </a:pPr>
            <a:r>
              <a:rPr lang="ru-RU" sz="1200" dirty="0" smtClean="0"/>
              <a:t>Шиберы</a:t>
            </a:r>
          </a:p>
          <a:p>
            <a:pPr marL="228600" indent="-228600">
              <a:buAutoNum type="arabicPeriod"/>
            </a:pPr>
            <a:r>
              <a:rPr lang="ru-RU" sz="1200" dirty="0" smtClean="0"/>
              <a:t>Оконечные устройства – мишени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62"/>
          <a:stretch/>
        </p:blipFill>
        <p:spPr>
          <a:xfrm>
            <a:off x="162046" y="1064006"/>
            <a:ext cx="7316064" cy="5012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t="25467"/>
          <a:stretch/>
        </p:blipFill>
        <p:spPr>
          <a:xfrm>
            <a:off x="7882128" y="4521546"/>
            <a:ext cx="2883408" cy="2118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1719" y="6611779"/>
            <a:ext cx="20842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Смонтированное оборудование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434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Обзор конструкции. Обеспечивающие системы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4384" y="1388785"/>
            <a:ext cx="4333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Основные параметры системы ВЧ питания: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4979" y="5586984"/>
            <a:ext cx="3865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Стоечное оборудование циклотрона СС-30.</a:t>
            </a:r>
          </a:p>
          <a:p>
            <a:r>
              <a:rPr lang="ru-RU" sz="1000" dirty="0" smtClean="0"/>
              <a:t>Слева направо:</a:t>
            </a:r>
          </a:p>
          <a:p>
            <a:r>
              <a:rPr lang="ru-RU" sz="1000" dirty="0"/>
              <a:t>	</a:t>
            </a:r>
            <a:r>
              <a:rPr lang="ru-RU" sz="1000" dirty="0" smtClean="0"/>
              <a:t>-система ВЧ питания (2 стойки)</a:t>
            </a:r>
          </a:p>
          <a:p>
            <a:r>
              <a:rPr lang="ru-RU" sz="1000" dirty="0"/>
              <a:t>	</a:t>
            </a:r>
            <a:r>
              <a:rPr lang="ru-RU" sz="1000" dirty="0" smtClean="0"/>
              <a:t>-система электропитания инжекции (2 стойки)</a:t>
            </a:r>
          </a:p>
          <a:p>
            <a:r>
              <a:rPr lang="ru-RU" sz="1000" dirty="0"/>
              <a:t>	</a:t>
            </a:r>
            <a:r>
              <a:rPr lang="ru-RU" sz="1000" dirty="0" smtClean="0"/>
              <a:t>-система управления (3 стойки)</a:t>
            </a:r>
          </a:p>
          <a:p>
            <a:r>
              <a:rPr lang="ru-RU" sz="1000" dirty="0"/>
              <a:t>	</a:t>
            </a:r>
            <a:r>
              <a:rPr lang="ru-RU" sz="1000" dirty="0" smtClean="0"/>
              <a:t>-система электропитания магнитов (3 стойки)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13734" r="11066" b="9732"/>
          <a:stretch/>
        </p:blipFill>
        <p:spPr>
          <a:xfrm>
            <a:off x="155448" y="1099190"/>
            <a:ext cx="6364224" cy="4487794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4EFAB7D-1E6C-4C66-8113-60C70DF9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876957"/>
              </p:ext>
            </p:extLst>
          </p:nvPr>
        </p:nvGraphicFramePr>
        <p:xfrm>
          <a:off x="7012434" y="1753615"/>
          <a:ext cx="4454142" cy="1889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6542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  <a:gridCol w="2317600">
                  <a:extLst>
                    <a:ext uri="{9D8B030D-6E8A-4147-A177-3AD203B41FA5}">
                      <a16:colId xmlns:a16="http://schemas.microsoft.com/office/drawing/2014/main" val="463129589"/>
                    </a:ext>
                  </a:extLst>
                </a:gridCol>
              </a:tblGrid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dirty="0" smtClean="0">
                          <a:latin typeface="+mn-lt"/>
                        </a:rPr>
                        <a:t>Рабочая</a:t>
                      </a:r>
                      <a:r>
                        <a:rPr lang="ru-RU" sz="1000" b="0" i="0" baseline="0" dirty="0" smtClean="0">
                          <a:latin typeface="+mn-lt"/>
                        </a:rPr>
                        <a:t> частота системы, МГц</a:t>
                      </a:r>
                      <a:endParaRPr lang="ru-RU" sz="1000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40,68</a:t>
                      </a:r>
                      <a:endParaRPr lang="ru-RU" sz="1000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Мощность потерь в резонаторе, кВт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11 в СС-18</a:t>
                      </a:r>
                    </a:p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15 в СС-30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56970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Выходная мощность ВЧ системы, кВт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25 для СС-18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35 для СС-30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Тип усилительных устройств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Электровакуумный триод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baseline="0" dirty="0" smtClean="0">
                          <a:latin typeface="+mn-lt"/>
                        </a:rPr>
                        <a:t>3CW30000 </a:t>
                      </a:r>
                      <a:r>
                        <a:rPr lang="ru-RU" sz="1000" i="0" baseline="0" dirty="0" smtClean="0">
                          <a:latin typeface="+mn-lt"/>
                        </a:rPr>
                        <a:t>для СС-18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3</a:t>
                      </a:r>
                      <a:r>
                        <a:rPr lang="en-US" sz="1000" i="0" baseline="0" dirty="0" smtClean="0">
                          <a:latin typeface="+mn-lt"/>
                        </a:rPr>
                        <a:t>CW40000</a:t>
                      </a:r>
                      <a:r>
                        <a:rPr lang="ru-RU" sz="1000" i="0" baseline="0" dirty="0" smtClean="0">
                          <a:latin typeface="+mn-lt"/>
                        </a:rPr>
                        <a:t> для СС-30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(разработка </a:t>
                      </a:r>
                      <a:r>
                        <a:rPr lang="en-US" sz="1000" i="0" baseline="0" dirty="0" err="1" smtClean="0">
                          <a:latin typeface="+mn-lt"/>
                        </a:rPr>
                        <a:t>Eimac</a:t>
                      </a:r>
                      <a:r>
                        <a:rPr lang="en-US" sz="1000" i="0" baseline="0" dirty="0" smtClean="0">
                          <a:latin typeface="+mn-lt"/>
                        </a:rPr>
                        <a:t>, </a:t>
                      </a:r>
                      <a:r>
                        <a:rPr lang="ru-RU" sz="1000" i="0" baseline="0" dirty="0" smtClean="0">
                          <a:latin typeface="+mn-lt"/>
                        </a:rPr>
                        <a:t>производство КНР)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17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Обзор конструкции. Мишенные устройства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C:\Users\klopenkov\Desktop\Основная\2019\Рекламные материалы\Водное мишенное устройство.JPG"/>
          <p:cNvPicPr>
            <a:picLocks noChangeAspect="1" noChangeArrowheads="1"/>
          </p:cNvPicPr>
          <p:nvPr/>
        </p:nvPicPr>
        <p:blipFill>
          <a:blip r:embed="rId2" cstate="print"/>
          <a:srcRect l="36099" t="6449" r="9891" b="19415"/>
          <a:stretch>
            <a:fillRect/>
          </a:stretch>
        </p:blipFill>
        <p:spPr bwMode="auto">
          <a:xfrm>
            <a:off x="706898" y="2477739"/>
            <a:ext cx="2749923" cy="211838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2496" y="2472200"/>
            <a:ext cx="2510021" cy="212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1968" y="2412895"/>
            <a:ext cx="1242080" cy="170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0664" y="2412895"/>
            <a:ext cx="1270062" cy="182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4874" y="1195528"/>
            <a:ext cx="10859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Для своих циклотронов АО «НИИЭФА» использует мишенные устройства собственной разработки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Жидкостные мишенные устройства, в первую очередь для наработки </a:t>
            </a:r>
            <a:r>
              <a:rPr lang="en-US" sz="1200" baseline="30000" dirty="0" smtClean="0"/>
              <a:t>18</a:t>
            </a:r>
            <a:r>
              <a:rPr lang="en-US" sz="1200" dirty="0" smtClean="0"/>
              <a:t>F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Твердотельные мишенные устройства с системой </a:t>
            </a:r>
            <a:r>
              <a:rPr lang="ru-RU" sz="1200" dirty="0" err="1"/>
              <a:t>п</a:t>
            </a:r>
            <a:r>
              <a:rPr lang="ru-RU" sz="1200" dirty="0" err="1" smtClean="0"/>
              <a:t>невмотранспортировки</a:t>
            </a:r>
            <a:r>
              <a:rPr lang="ru-RU" sz="1200" dirty="0" smtClean="0"/>
              <a:t> облученных шаттлов к горячим камерам. </a:t>
            </a:r>
            <a:r>
              <a:rPr lang="ru-RU" sz="1200" baseline="30000" dirty="0" smtClean="0"/>
              <a:t>64</a:t>
            </a:r>
            <a:r>
              <a:rPr lang="en-US" sz="1200" dirty="0" smtClean="0"/>
              <a:t>Cu, </a:t>
            </a:r>
            <a:r>
              <a:rPr lang="en-US" sz="1200" baseline="30000" dirty="0" smtClean="0"/>
              <a:t>68</a:t>
            </a:r>
            <a:r>
              <a:rPr lang="en-US" sz="1200" dirty="0" smtClean="0"/>
              <a:t>Ga, </a:t>
            </a:r>
            <a:r>
              <a:rPr lang="en-US" sz="1200" baseline="30000" dirty="0" smtClean="0"/>
              <a:t>89</a:t>
            </a:r>
            <a:r>
              <a:rPr lang="en-US" sz="1200" dirty="0" smtClean="0"/>
              <a:t>Zr, </a:t>
            </a:r>
            <a:r>
              <a:rPr lang="en-US" sz="1200" baseline="30000" dirty="0" smtClean="0"/>
              <a:t>103</a:t>
            </a:r>
            <a:r>
              <a:rPr lang="en-US" sz="1200" dirty="0" smtClean="0"/>
              <a:t>Pd </a:t>
            </a:r>
            <a:r>
              <a:rPr lang="ru-RU" sz="1200" dirty="0" smtClean="0"/>
              <a:t>и др.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Газовые мишенные устройства</a:t>
            </a:r>
            <a:r>
              <a:rPr lang="en-US" sz="1200" dirty="0" smtClean="0"/>
              <a:t> 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034268" y="2136744"/>
            <a:ext cx="2262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Жидкостное мишенное устройство</a:t>
            </a:r>
            <a:endParaRPr lang="ru-RU" sz="1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23291" t="33793" r="48479" b="30464"/>
          <a:stretch>
            <a:fillRect/>
          </a:stretch>
        </p:blipFill>
        <p:spPr bwMode="auto">
          <a:xfrm>
            <a:off x="589412" y="4613208"/>
            <a:ext cx="3151870" cy="224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334190" y="2042640"/>
            <a:ext cx="2475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Твердотельные мишенные устройства</a:t>
            </a:r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116427" y="4656352"/>
            <a:ext cx="22220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Приемный узел мишени на тракте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451968" y="4168693"/>
            <a:ext cx="2512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Шаттлы мишеней под низкий ток пучка</a:t>
            </a:r>
            <a:endParaRPr lang="ru-RU" sz="1000" dirty="0"/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2296" y="4613208"/>
            <a:ext cx="2614504" cy="198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8451968" y="6647006"/>
            <a:ext cx="25939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Шаттл мишени </a:t>
            </a:r>
            <a:r>
              <a:rPr lang="ru-RU" sz="1050" dirty="0"/>
              <a:t>под </a:t>
            </a:r>
            <a:r>
              <a:rPr lang="ru-RU" sz="1050" dirty="0" smtClean="0"/>
              <a:t>большой ток </a:t>
            </a:r>
            <a:r>
              <a:rPr lang="ru-RU" sz="1050" dirty="0"/>
              <a:t>пучка</a:t>
            </a:r>
          </a:p>
        </p:txBody>
      </p:sp>
    </p:spTree>
    <p:extLst>
      <p:ext uri="{BB962C8B-B14F-4D97-AF65-F5344CB8AC3E}">
        <p14:creationId xmlns:p14="http://schemas.microsoft.com/office/powerpoint/2010/main" val="25605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Общие сложности серийного выпуска ЦК для РФП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74" y="1606370"/>
            <a:ext cx="878497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Отсутствие отлаженного стендового экземпляра. Все циклотроны делаются сразу для заказчика, стабильность и </a:t>
            </a:r>
            <a:r>
              <a:rPr lang="ru-RU" sz="1400" dirty="0" err="1" smtClean="0"/>
              <a:t>ресурсность</a:t>
            </a:r>
            <a:r>
              <a:rPr lang="ru-RU" sz="1400" dirty="0" smtClean="0"/>
              <a:t> преимущественно отрабатывается уже у заказчика. Также нет полной статистики по части </a:t>
            </a:r>
            <a:r>
              <a:rPr lang="ru-RU" sz="1400" dirty="0" err="1" smtClean="0"/>
              <a:t>ресурсности</a:t>
            </a:r>
            <a:r>
              <a:rPr lang="ru-RU" sz="1400" dirty="0" smtClean="0"/>
              <a:t> узлов. Для стенда требуется финансирование и ресурсы исполнителей;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Нет прогнозируемого заказа на установки, любой заказ начинается с нуля без задела, в виду чего сроки поставки = циклу производства и доработки (не менее 18-24 месяца), что несравнимо с конкурентами (не более 6 месяцев). Требуются инвестиции на создание пары готовых </a:t>
            </a:r>
            <a:r>
              <a:rPr lang="ru-RU" sz="1400" dirty="0" err="1" smtClean="0"/>
              <a:t>машинокомплектов</a:t>
            </a:r>
            <a:r>
              <a:rPr lang="ru-RU" sz="1400" dirty="0" smtClean="0"/>
              <a:t>, для последующей быстрой отгрузки потребителю;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В виду п. выше заказы на серийные циклотроны реализуются не поточно, в каждый экземпляр вносятся корректировки по результатам работы с прошлой установкой. Ситуация с производством одновременно трех серийных циклотронов для нас новая, это уникальный объем за последние десятилетия;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По регламентам закупок ГК </a:t>
            </a:r>
            <a:r>
              <a:rPr lang="ru-RU" sz="1400" dirty="0" err="1" smtClean="0"/>
              <a:t>Росатом</a:t>
            </a:r>
            <a:r>
              <a:rPr lang="ru-RU" sz="1400" dirty="0" smtClean="0"/>
              <a:t> все покупные позиции, в том числе ключевые, приобретаются по конкурсам - для серийных изделий нет постоянной кооперации, что сильно осложняет работу;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Небольшое число работающих постоянно установок делает не рентабельным наличие отдельной службы сервиса и постоянного склада запчастей. Без этих факторов установки такого типа не могут обеспечить хороший </a:t>
            </a:r>
            <a:r>
              <a:rPr lang="en-US" sz="1400" dirty="0" smtClean="0"/>
              <a:t>up-time</a:t>
            </a:r>
            <a:r>
              <a:rPr lang="ru-RU" sz="1400" dirty="0" smtClean="0"/>
              <a:t> (процент времени исправной работы).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17085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Сравнение с аналогами на примере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ACSI TR-24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487" r="10325" b="10064"/>
          <a:stretch/>
        </p:blipFill>
        <p:spPr>
          <a:xfrm>
            <a:off x="821336" y="4464848"/>
            <a:ext cx="3028288" cy="2393152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5" y="1927738"/>
            <a:ext cx="3563350" cy="23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1" y="1931729"/>
            <a:ext cx="4218642" cy="2375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23" y="4468931"/>
            <a:ext cx="3185425" cy="2389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74" y="1195528"/>
            <a:ext cx="1085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 2023-2024 году появилась возможность подробно осмотреть циклотрон </a:t>
            </a:r>
            <a:r>
              <a:rPr lang="en-US" sz="1200" dirty="0" smtClean="0"/>
              <a:t>TR-24 ACSI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Ряд особенностей были известны, но очный осмотр был очень интересен, был отмечен ряд интересных особенностей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8915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312512"/>
              </p:ext>
            </p:extLst>
          </p:nvPr>
        </p:nvGraphicFramePr>
        <p:xfrm>
          <a:off x="775025" y="1466444"/>
          <a:ext cx="10526958" cy="322721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52223">
                  <a:extLst>
                    <a:ext uri="{9D8B030D-6E8A-4147-A177-3AD203B41FA5}">
                      <a16:colId xmlns:a16="http://schemas.microsoft.com/office/drawing/2014/main" val="4096442116"/>
                    </a:ext>
                  </a:extLst>
                </a:gridCol>
                <a:gridCol w="4882896">
                  <a:extLst>
                    <a:ext uri="{9D8B030D-6E8A-4147-A177-3AD203B41FA5}">
                      <a16:colId xmlns:a16="http://schemas.microsoft.com/office/drawing/2014/main" val="3944431389"/>
                    </a:ext>
                  </a:extLst>
                </a:gridCol>
                <a:gridCol w="3291839">
                  <a:extLst>
                    <a:ext uri="{9D8B030D-6E8A-4147-A177-3AD203B41FA5}">
                      <a16:colId xmlns:a16="http://schemas.microsoft.com/office/drawing/2014/main" val="1600747534"/>
                    </a:ext>
                  </a:extLst>
                </a:gridCol>
              </a:tblGrid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Параметр/система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TR-24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CC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80386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Электромагнит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Горизонтальный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Вертикальный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15962341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Система подъема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Гидравлическая масляная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Механическая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1858644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Корпус камеры вакуумной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Отдельная, алюминий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Совмещена со</a:t>
                      </a:r>
                      <a:r>
                        <a:rPr lang="ru-RU" sz="1200" baseline="0" dirty="0" smtClean="0"/>
                        <a:t> стойкой электромагнита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42318710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Гармоника</a:t>
                      </a:r>
                      <a:r>
                        <a:rPr lang="ru-RU" sz="1200" baseline="0" dirty="0" smtClean="0"/>
                        <a:t> ВЧ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4514462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Ввод ВЧ, тип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/>
                        <a:t>Кондуктивный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Индуктивный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6260906"/>
                  </a:ext>
                </a:extLst>
              </a:tr>
              <a:tr h="3704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Устройства диагностики пучка камеры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неподвижный</a:t>
                      </a:r>
                      <a:r>
                        <a:rPr lang="ru-RU" sz="1200" baseline="0" dirty="0" smtClean="0"/>
                        <a:t> пробник в центре, измерение на фольге стриппера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пробника пучка с изменяемым радиусом, 1 измеряет во всем диапазоне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09681278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Устройства диагностики пучка тракта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Диафрагмы неподвижные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Цилиндры Фарадея, сканеры положения пучка на каждом участке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5777619"/>
                  </a:ext>
                </a:extLst>
              </a:tr>
              <a:tr h="66689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Прочие особенности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Отсутствие шиберов для насосов</a:t>
                      </a:r>
                    </a:p>
                    <a:p>
                      <a:pPr algn="ctr"/>
                      <a:r>
                        <a:rPr lang="ru-RU" sz="1200" baseline="0" dirty="0" smtClean="0"/>
                        <a:t>Шлюзуемый стриппер</a:t>
                      </a:r>
                      <a:endParaRPr lang="en-US" sz="12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94158824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Сравнение с аналогами на примере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ACSI TR-24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Выводы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67" y="1039442"/>
            <a:ext cx="87849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На текущий момент АО «НИИЭФА» имеет в своем ряду модели циклотронов 2 наиболее востребованных классов 18 и 30 МэВ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При этом, ориентируясь на конкурентов-мировых лидеров, анализируя поступающие запросы и отзывы пользователей очевидна необходимость доработка модели СС-18 т.к.: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Текущая конфигурация СС-18 достаточно сложна, имеет ряд возможностей на уровне СС-30, но они не востребованы. В виду чего стоимость и сложность установки ощутимо выше чем у конкурентов;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Большая часть запросов (более 75%) поступает на циклотрон в классе 16-18 МэВ невысокой производительности (до 150 мкА) и максимально простой конфигурации (таких как </a:t>
            </a:r>
            <a:r>
              <a:rPr lang="en-US" sz="1200" dirty="0" smtClean="0"/>
              <a:t>GE </a:t>
            </a:r>
            <a:r>
              <a:rPr lang="en-US" sz="1200" dirty="0" err="1" smtClean="0"/>
              <a:t>PetTrace</a:t>
            </a:r>
            <a:r>
              <a:rPr lang="ru-RU" sz="1200" dirty="0" smtClean="0"/>
              <a:t>);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Также наблюдается понятное увеличение запросов в последние 2 года на циклотроны для наработки РФП в наш адрес.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Как результат всего этого, АО «НИИЭФА», на текущий момент, начало проработку новой конфигурации циклотрона СС-18 с целью упростить саму машину, снизить стоимость и адекватно ответить запросу потребителя;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Сформулирована программа для решения указанных выше проблем по части мелкосерийного выпуска ЦК и стоимость инвестиций для ее решения. Пока источник финансирования не определен. АО «НИИЭФА» реализует расчеты и разработку доработанного стендового СС-18 инициативно;</a:t>
            </a:r>
          </a:p>
        </p:txBody>
      </p:sp>
      <p:pic>
        <p:nvPicPr>
          <p:cNvPr id="5" name="Рисунок 4" descr="https://sdelanounas.ru/i/d/3/d/d3d3LnNkZWxhbm91bmFzLnJ1L3VwbG9hZHMvOS84Lzk4MDE0Mjg1MTUxNzVfb3JpZy5qcGVnP19faWQ9NjA4MDE=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r="23244"/>
          <a:stretch/>
        </p:blipFill>
        <p:spPr bwMode="auto">
          <a:xfrm>
            <a:off x="5337048" y="4361344"/>
            <a:ext cx="1683320" cy="217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4" b="4137"/>
          <a:stretch/>
        </p:blipFill>
        <p:spPr>
          <a:xfrm>
            <a:off x="7375829" y="4370079"/>
            <a:ext cx="2663717" cy="215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9081" t="8492" r="34656" b="59021"/>
          <a:stretch/>
        </p:blipFill>
        <p:spPr>
          <a:xfrm>
            <a:off x="1099472" y="4433263"/>
            <a:ext cx="4032959" cy="2032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9672" y="6550223"/>
            <a:ext cx="659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CC-18</a:t>
            </a:r>
            <a:r>
              <a:rPr lang="ru-RU" sz="1400" dirty="0" smtClean="0"/>
              <a:t>, текущий</a:t>
            </a:r>
            <a:r>
              <a:rPr lang="en-US" sz="1400" dirty="0" smtClean="0"/>
              <a:t>	</a:t>
            </a:r>
            <a:r>
              <a:rPr lang="ru-RU" sz="1400" dirty="0" smtClean="0"/>
              <a:t>		</a:t>
            </a:r>
            <a:r>
              <a:rPr lang="en-US" sz="1400" dirty="0" smtClean="0"/>
              <a:t>	GE </a:t>
            </a:r>
            <a:r>
              <a:rPr lang="en-US" sz="1400" dirty="0" err="1" smtClean="0"/>
              <a:t>PetTrace</a:t>
            </a:r>
            <a:r>
              <a:rPr lang="en-US" sz="1400" dirty="0" smtClean="0"/>
              <a:t>		</a:t>
            </a:r>
            <a:r>
              <a:rPr lang="ru-RU" sz="1400" dirty="0" smtClean="0"/>
              <a:t>		</a:t>
            </a:r>
            <a:r>
              <a:rPr lang="en-US" sz="1400" dirty="0" smtClean="0"/>
              <a:t>IBA KIUBE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036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Общие требования к циклотрону на 18 МэВ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623444"/>
              </p:ext>
            </p:extLst>
          </p:nvPr>
        </p:nvGraphicFramePr>
        <p:xfrm>
          <a:off x="208097" y="1964220"/>
          <a:ext cx="6969943" cy="3291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44247">
                  <a:extLst>
                    <a:ext uri="{9D8B030D-6E8A-4147-A177-3AD203B41FA5}">
                      <a16:colId xmlns:a16="http://schemas.microsoft.com/office/drawing/2014/main" val="4096442116"/>
                    </a:ext>
                  </a:extLst>
                </a:gridCol>
                <a:gridCol w="4425696">
                  <a:extLst>
                    <a:ext uri="{9D8B030D-6E8A-4147-A177-3AD203B41FA5}">
                      <a16:colId xmlns:a16="http://schemas.microsoft.com/office/drawing/2014/main" val="3944431389"/>
                    </a:ext>
                  </a:extLst>
                </a:gridCol>
              </a:tblGrid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Параметр/система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80386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Электромагнит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Горизонтальный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15962341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Система подъема верхней части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Гидравлическая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1858644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Корпус камеры вакуумной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Алюминий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42318710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Гармоника</a:t>
                      </a:r>
                      <a:r>
                        <a:rPr lang="ru-RU" sz="1200" baseline="0" dirty="0" smtClean="0"/>
                        <a:t> ВЧ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4514462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Система инжекции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Внутренний источник (радиальный ввод в камеру)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74234771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Ток ускоренного</a:t>
                      </a:r>
                      <a:r>
                        <a:rPr lang="ru-RU" sz="1200" baseline="0" dirty="0" smtClean="0"/>
                        <a:t> пучка, мкА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100-150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8923622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Расположение мишенных устройств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Ближнее (возможность установки тракта)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16860878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Одновременное число</a:t>
                      </a:r>
                      <a:r>
                        <a:rPr lang="ru-RU" sz="1200" baseline="0" dirty="0" smtClean="0"/>
                        <a:t> облучаемых мишеней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70451044"/>
                  </a:ext>
                </a:extLst>
              </a:tr>
              <a:tr h="2222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Другие особенности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Оптимизировать</a:t>
                      </a:r>
                      <a:r>
                        <a:rPr lang="ru-RU" sz="1200" baseline="0" dirty="0" smtClean="0"/>
                        <a:t> количество устройств диагностики и других сложных элементов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143527"/>
                  </a:ext>
                </a:extLst>
              </a:tr>
            </a:tbl>
          </a:graphicData>
        </a:graphic>
      </p:graphicFrame>
      <p:pic>
        <p:nvPicPr>
          <p:cNvPr id="1026" name="Picture 2" descr="https://www.arston.ru/5c7f85559f434c30b3970218/5f6df9366b300d6299e752dd_PETtrace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56" y="2325980"/>
            <a:ext cx="3904024" cy="27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561696" y="5129102"/>
            <a:ext cx="2255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GE </a:t>
            </a:r>
            <a:r>
              <a:rPr lang="en-US" sz="1050" dirty="0" err="1" smtClean="0"/>
              <a:t>PETtrace</a:t>
            </a:r>
            <a:r>
              <a:rPr lang="en-US" sz="1050" dirty="0" smtClean="0"/>
              <a:t> </a:t>
            </a:r>
            <a:r>
              <a:rPr lang="ru-RU" sz="1050" dirty="0" smtClean="0"/>
              <a:t>компоновка камеры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2276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2C78868-71C1-275E-2B04-621E89D9802B}"/>
              </a:ext>
            </a:extLst>
          </p:cNvPr>
          <p:cNvGrpSpPr/>
          <p:nvPr/>
        </p:nvGrpSpPr>
        <p:grpSpPr>
          <a:xfrm>
            <a:off x="-1847782" y="0"/>
            <a:ext cx="1685178" cy="1185857"/>
            <a:chOff x="-1847782" y="0"/>
            <a:chExt cx="1685178" cy="118585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2EA0F21-1174-2FEE-B614-3F28BEC2A6B2}"/>
                </a:ext>
              </a:extLst>
            </p:cNvPr>
            <p:cNvSpPr/>
            <p:nvPr/>
          </p:nvSpPr>
          <p:spPr>
            <a:xfrm>
              <a:off x="-1847782" y="0"/>
              <a:ext cx="1685178" cy="1107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D6F6BA-BFF0-B39C-E9D2-3F6A38F1E9DC}"/>
                </a:ext>
              </a:extLst>
            </p:cNvPr>
            <p:cNvSpPr txBox="1"/>
            <p:nvPr/>
          </p:nvSpPr>
          <p:spPr>
            <a:xfrm>
              <a:off x="-1800301" y="77861"/>
              <a:ext cx="15240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Изменение темы заключительного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Перейти на нужный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На верхней панели во вкладке </a:t>
              </a:r>
              <a:b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Главная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найти кнопку </a:t>
              </a: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Макет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после нажатия выбрать шаблон </a:t>
              </a:r>
              <a:b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выпадающего списка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3"/>
          <a:stretch/>
        </p:blipFill>
        <p:spPr>
          <a:xfrm>
            <a:off x="0" y="-11574"/>
            <a:ext cx="12192000" cy="690614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83927" y="3739552"/>
            <a:ext cx="4940414" cy="2107096"/>
          </a:xfrm>
          <a:prstGeom prst="rect">
            <a:avLst/>
          </a:prstGeom>
        </p:spPr>
        <p:txBody>
          <a:bodyPr/>
          <a:lstStyle>
            <a:lvl1pPr algn="l" defTabSz="10426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473615" y="5162128"/>
            <a:ext cx="7938052" cy="278313"/>
          </a:xfrm>
          <a:prstGeom prst="rect">
            <a:avLst/>
          </a:prstGeom>
        </p:spPr>
        <p:txBody>
          <a:bodyPr>
            <a:noAutofit/>
          </a:bodyPr>
          <a:lstStyle>
            <a:lvl1pPr marL="260673" indent="-260673" algn="l" defTabSz="1042690" rtl="0" eaLnBrk="1" latinLnBrk="0" hangingPunct="1">
              <a:lnSpc>
                <a:spcPct val="90000"/>
              </a:lnSpc>
              <a:spcBef>
                <a:spcPts val="1140"/>
              </a:spcBef>
              <a:buFont typeface="Arial" panose="020B0604020202020204" pitchFamily="34" charset="0"/>
              <a:buChar char="•"/>
              <a:defRPr sz="31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bg1"/>
                </a:solidFill>
              </a:rPr>
              <a:t>Смирнов Кирилл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1"/>
          </p:nvPr>
        </p:nvSpPr>
        <p:spPr>
          <a:xfrm>
            <a:off x="821087" y="5513372"/>
            <a:ext cx="5453271" cy="666553"/>
          </a:xfrm>
        </p:spPr>
        <p:txBody>
          <a:bodyPr/>
          <a:lstStyle/>
          <a:p>
            <a:r>
              <a:rPr lang="ru-RU" sz="1400" dirty="0" smtClean="0">
                <a:solidFill>
                  <a:schemeClr val="bg1"/>
                </a:solidFill>
              </a:rPr>
              <a:t>Заместитель генерального директора по ускорительным технологиям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АО «НИИЭФА им. Д.В. Ефремова»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13"/>
          </p:nvPr>
        </p:nvSpPr>
        <p:spPr>
          <a:xfrm>
            <a:off x="821087" y="6399233"/>
            <a:ext cx="3107637" cy="399801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19.09.2024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Номер слайда 7"/>
          <p:cNvSpPr txBox="1">
            <a:spLocks/>
          </p:cNvSpPr>
          <p:nvPr/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F0A729-3F28-4ECB-8B85-A664232F1674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7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71">
            <a:extLst>
              <a:ext uri="{FF2B5EF4-FFF2-40B4-BE49-F238E27FC236}">
                <a16:creationId xmlns:a16="http://schemas.microsoft.com/office/drawing/2014/main" id="{861739E2-F771-ED27-4572-789089B2E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2" name="Группа 3">
            <a:extLst>
              <a:ext uri="{FF2B5EF4-FFF2-40B4-BE49-F238E27FC236}">
                <a16:creationId xmlns:a16="http://schemas.microsoft.com/office/drawing/2014/main" id="{EFBA3707-D85A-A444-A749-454F68E079F3}"/>
              </a:ext>
            </a:extLst>
          </p:cNvPr>
          <p:cNvGrpSpPr/>
          <p:nvPr/>
        </p:nvGrpSpPr>
        <p:grpSpPr>
          <a:xfrm>
            <a:off x="-1843920" y="2078736"/>
            <a:ext cx="1720929" cy="4779264"/>
            <a:chOff x="-1843920" y="2078736"/>
            <a:chExt cx="1720929" cy="477926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F4DE620-2A1B-80CB-146A-42E916CBDC5E}"/>
                </a:ext>
              </a:extLst>
            </p:cNvPr>
            <p:cNvSpPr/>
            <p:nvPr/>
          </p:nvSpPr>
          <p:spPr>
            <a:xfrm>
              <a:off x="-1843920" y="2078736"/>
              <a:ext cx="1685178" cy="4779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402DE1-508A-A060-895C-CA8C2F18633F}"/>
                </a:ext>
              </a:extLst>
            </p:cNvPr>
            <p:cNvSpPr txBox="1"/>
            <p:nvPr/>
          </p:nvSpPr>
          <p:spPr>
            <a:xfrm>
              <a:off x="-1808169" y="2147180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Палитра</a:t>
              </a: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 </a:t>
              </a: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для использования </a:t>
              </a:r>
              <a:b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</a:b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инструментами </a:t>
              </a: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25EA1"/>
                  </a:solidFill>
                  <a:effectLst/>
                  <a:uLnTx/>
                  <a:uFillTx/>
                </a:rPr>
                <a:t>«пипетка» и «формат </a:t>
              </a:r>
              <a:b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25EA1"/>
                  </a:solidFill>
                  <a:effectLst/>
                  <a:uLnTx/>
                  <a:uFillTx/>
                </a:rPr>
              </a:b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25EA1"/>
                  </a:solidFill>
                  <a:effectLst/>
                  <a:uLnTx/>
                  <a:uFillTx/>
                </a:rPr>
                <a:t>по образцу»</a:t>
              </a:r>
            </a:p>
          </p:txBody>
        </p:sp>
        <p:grpSp>
          <p:nvGrpSpPr>
            <p:cNvPr id="3" name="Группа 6">
              <a:extLst>
                <a:ext uri="{FF2B5EF4-FFF2-40B4-BE49-F238E27FC236}">
                  <a16:creationId xmlns:a16="http://schemas.microsoft.com/office/drawing/2014/main" id="{A1F2EAFC-F1C9-8D2D-7FAE-B096DADCD3DF}"/>
                </a:ext>
              </a:extLst>
            </p:cNvPr>
            <p:cNvGrpSpPr/>
            <p:nvPr/>
          </p:nvGrpSpPr>
          <p:grpSpPr>
            <a:xfrm>
              <a:off x="-1802753" y="3061367"/>
              <a:ext cx="469527" cy="344038"/>
              <a:chOff x="-3912639" y="1756859"/>
              <a:chExt cx="1073320" cy="786457"/>
            </a:xfrm>
          </p:grpSpPr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7D824EE0-A722-A9C2-067D-5C62F5F117FD}"/>
                  </a:ext>
                </a:extLst>
              </p:cNvPr>
              <p:cNvSpPr/>
              <p:nvPr/>
            </p:nvSpPr>
            <p:spPr>
              <a:xfrm>
                <a:off x="-3699347" y="1756859"/>
                <a:ext cx="445168" cy="445168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A12684E-7E48-9D15-890D-45ACA77C2C85}"/>
                  </a:ext>
                </a:extLst>
              </p:cNvPr>
              <p:cNvSpPr txBox="1"/>
              <p:nvPr/>
            </p:nvSpPr>
            <p:spPr>
              <a:xfrm>
                <a:off x="-3912639" y="2121177"/>
                <a:ext cx="1041423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2 цвета</a:t>
                </a: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0A739447-E6D0-1444-B199-596BE70F922A}"/>
                  </a:ext>
                </a:extLst>
              </p:cNvPr>
              <p:cNvSpPr/>
              <p:nvPr/>
            </p:nvSpPr>
            <p:spPr>
              <a:xfrm>
                <a:off x="-3284487" y="1756859"/>
                <a:ext cx="445168" cy="445168"/>
              </a:xfrm>
              <a:prstGeom prst="rect">
                <a:avLst/>
              </a:prstGeom>
              <a:solidFill>
                <a:srgbClr val="6CACE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Группа 7">
              <a:extLst>
                <a:ext uri="{FF2B5EF4-FFF2-40B4-BE49-F238E27FC236}">
                  <a16:creationId xmlns:a16="http://schemas.microsoft.com/office/drawing/2014/main" id="{C30C9869-A23C-0759-BB60-9D16D4B6BA13}"/>
                </a:ext>
              </a:extLst>
            </p:cNvPr>
            <p:cNvGrpSpPr/>
            <p:nvPr/>
          </p:nvGrpSpPr>
          <p:grpSpPr>
            <a:xfrm>
              <a:off x="-1800709" y="3427848"/>
              <a:ext cx="675031" cy="344038"/>
              <a:chOff x="-3912639" y="2584995"/>
              <a:chExt cx="1543093" cy="786457"/>
            </a:xfrm>
          </p:grpSpPr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80A3DDA9-A870-FCD1-1602-7B10418BFBFB}"/>
                  </a:ext>
                </a:extLst>
              </p:cNvPr>
              <p:cNvSpPr/>
              <p:nvPr/>
            </p:nvSpPr>
            <p:spPr>
              <a:xfrm>
                <a:off x="-3699347" y="2584995"/>
                <a:ext cx="445168" cy="445168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4D16EB2-4C10-81F2-071F-A1C633CD4008}"/>
                  </a:ext>
                </a:extLst>
              </p:cNvPr>
              <p:cNvSpPr txBox="1"/>
              <p:nvPr/>
            </p:nvSpPr>
            <p:spPr>
              <a:xfrm>
                <a:off x="-3912639" y="2949313"/>
                <a:ext cx="1041423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3 цвета</a:t>
                </a: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023D05D6-81EA-748D-244B-8EE6D94008BD}"/>
                  </a:ext>
                </a:extLst>
              </p:cNvPr>
              <p:cNvSpPr/>
              <p:nvPr/>
            </p:nvSpPr>
            <p:spPr>
              <a:xfrm>
                <a:off x="-3258032" y="2584995"/>
                <a:ext cx="445168" cy="445167"/>
              </a:xfrm>
              <a:prstGeom prst="rect">
                <a:avLst/>
              </a:prstGeom>
              <a:solidFill>
                <a:srgbClr val="FFFFF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43A13146-607F-152A-B5BB-7798B0082DCD}"/>
                  </a:ext>
                </a:extLst>
              </p:cNvPr>
              <p:cNvSpPr/>
              <p:nvPr/>
            </p:nvSpPr>
            <p:spPr>
              <a:xfrm>
                <a:off x="-2814714" y="2584995"/>
                <a:ext cx="445168" cy="445167"/>
              </a:xfrm>
              <a:prstGeom prst="rect">
                <a:avLst/>
              </a:prstGeom>
              <a:solidFill>
                <a:srgbClr val="6CACE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Группа 8">
              <a:extLst>
                <a:ext uri="{FF2B5EF4-FFF2-40B4-BE49-F238E27FC236}">
                  <a16:creationId xmlns:a16="http://schemas.microsoft.com/office/drawing/2014/main" id="{099AFBB6-908A-B477-4CB2-211B172374A8}"/>
                </a:ext>
              </a:extLst>
            </p:cNvPr>
            <p:cNvGrpSpPr/>
            <p:nvPr/>
          </p:nvGrpSpPr>
          <p:grpSpPr>
            <a:xfrm>
              <a:off x="-1797595" y="3795577"/>
              <a:ext cx="864126" cy="344038"/>
              <a:chOff x="-3912639" y="3482142"/>
              <a:chExt cx="1975357" cy="786457"/>
            </a:xfrm>
          </p:grpSpPr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F3D533C2-ED40-D800-2FEA-BE68A143DF68}"/>
                  </a:ext>
                </a:extLst>
              </p:cNvPr>
              <p:cNvSpPr/>
              <p:nvPr/>
            </p:nvSpPr>
            <p:spPr>
              <a:xfrm>
                <a:off x="-3699347" y="3482142"/>
                <a:ext cx="445168" cy="445168"/>
              </a:xfrm>
              <a:prstGeom prst="rect">
                <a:avLst/>
              </a:prstGeom>
              <a:solidFill>
                <a:srgbClr val="00327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D8D8133-3059-C5AF-D9B7-D466F674AC24}"/>
                  </a:ext>
                </a:extLst>
              </p:cNvPr>
              <p:cNvSpPr txBox="1"/>
              <p:nvPr/>
            </p:nvSpPr>
            <p:spPr>
              <a:xfrm>
                <a:off x="-3912639" y="3846460"/>
                <a:ext cx="1041424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4 цвета</a:t>
                </a: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FCC99019-2A43-52DC-1367-9863237B5503}"/>
                  </a:ext>
                </a:extLst>
              </p:cNvPr>
              <p:cNvSpPr/>
              <p:nvPr/>
            </p:nvSpPr>
            <p:spPr>
              <a:xfrm>
                <a:off x="-3272340" y="3482142"/>
                <a:ext cx="445168" cy="445167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05157EAB-50D9-D365-FD5B-5CE33C4DE03F}"/>
                  </a:ext>
                </a:extLst>
              </p:cNvPr>
              <p:cNvSpPr/>
              <p:nvPr/>
            </p:nvSpPr>
            <p:spPr>
              <a:xfrm>
                <a:off x="-2831024" y="3482142"/>
                <a:ext cx="445168" cy="445167"/>
              </a:xfrm>
              <a:prstGeom prst="rect">
                <a:avLst/>
              </a:prstGeom>
              <a:solidFill>
                <a:srgbClr val="FFFFF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D80B7B8E-E641-4AEF-040A-E113B764422F}"/>
                  </a:ext>
                </a:extLst>
              </p:cNvPr>
              <p:cNvSpPr/>
              <p:nvPr/>
            </p:nvSpPr>
            <p:spPr>
              <a:xfrm>
                <a:off x="-2382450" y="3482142"/>
                <a:ext cx="445168" cy="445167"/>
              </a:xfrm>
              <a:prstGeom prst="rect">
                <a:avLst/>
              </a:prstGeom>
              <a:solidFill>
                <a:srgbClr val="6CACE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Группа 9">
              <a:extLst>
                <a:ext uri="{FF2B5EF4-FFF2-40B4-BE49-F238E27FC236}">
                  <a16:creationId xmlns:a16="http://schemas.microsoft.com/office/drawing/2014/main" id="{4A5D5FD7-9F6D-76B1-B1F8-ABB5A89E6132}"/>
                </a:ext>
              </a:extLst>
            </p:cNvPr>
            <p:cNvGrpSpPr/>
            <p:nvPr/>
          </p:nvGrpSpPr>
          <p:grpSpPr>
            <a:xfrm>
              <a:off x="-1797595" y="4162025"/>
              <a:ext cx="1060355" cy="344038"/>
              <a:chOff x="-3912639" y="4344783"/>
              <a:chExt cx="2423929" cy="786457"/>
            </a:xfrm>
          </p:grpSpPr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5588A0F5-344C-D959-A2D6-0ABA4D96C724}"/>
                  </a:ext>
                </a:extLst>
              </p:cNvPr>
              <p:cNvSpPr/>
              <p:nvPr/>
            </p:nvSpPr>
            <p:spPr>
              <a:xfrm>
                <a:off x="-3699347" y="4344783"/>
                <a:ext cx="445168" cy="445168"/>
              </a:xfrm>
              <a:prstGeom prst="rect">
                <a:avLst/>
              </a:prstGeom>
              <a:solidFill>
                <a:srgbClr val="00327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0A28D80-37F6-A1EF-5A74-7AB7B1C57BF8}"/>
                  </a:ext>
                </a:extLst>
              </p:cNvPr>
              <p:cNvSpPr txBox="1"/>
              <p:nvPr/>
            </p:nvSpPr>
            <p:spPr>
              <a:xfrm>
                <a:off x="-3912639" y="4709101"/>
                <a:ext cx="1136698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5 цветов</a:t>
                </a: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CBCC9CC8-67BD-E6A5-8DCC-11CB0946B091}"/>
                  </a:ext>
                </a:extLst>
              </p:cNvPr>
              <p:cNvSpPr/>
              <p:nvPr/>
            </p:nvSpPr>
            <p:spPr>
              <a:xfrm>
                <a:off x="-3272340" y="4344783"/>
                <a:ext cx="445167" cy="445167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211B17E1-B09D-81FC-AACB-9A54975CFE95}"/>
                  </a:ext>
                </a:extLst>
              </p:cNvPr>
              <p:cNvSpPr/>
              <p:nvPr/>
            </p:nvSpPr>
            <p:spPr>
              <a:xfrm>
                <a:off x="-2831023" y="4344783"/>
                <a:ext cx="445168" cy="445167"/>
              </a:xfrm>
              <a:prstGeom prst="rect">
                <a:avLst/>
              </a:prstGeom>
              <a:solidFill>
                <a:srgbClr val="FFFFF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A2C090F7-B233-CE5C-AF99-1A5CED636807}"/>
                  </a:ext>
                </a:extLst>
              </p:cNvPr>
              <p:cNvSpPr/>
              <p:nvPr/>
            </p:nvSpPr>
            <p:spPr>
              <a:xfrm>
                <a:off x="-2382452" y="4344783"/>
                <a:ext cx="445168" cy="445167"/>
              </a:xfrm>
              <a:prstGeom prst="rect">
                <a:avLst/>
              </a:prstGeom>
              <a:solidFill>
                <a:srgbClr val="6CACE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E81D752D-8DD2-A20D-61F6-34E49DE45179}"/>
                  </a:ext>
                </a:extLst>
              </p:cNvPr>
              <p:cNvSpPr/>
              <p:nvPr/>
            </p:nvSpPr>
            <p:spPr>
              <a:xfrm>
                <a:off x="-1933878" y="4344783"/>
                <a:ext cx="445168" cy="445167"/>
              </a:xfrm>
              <a:prstGeom prst="rect">
                <a:avLst/>
              </a:prstGeom>
              <a:solidFill>
                <a:srgbClr val="24978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Группа 10">
              <a:extLst>
                <a:ext uri="{FF2B5EF4-FFF2-40B4-BE49-F238E27FC236}">
                  <a16:creationId xmlns:a16="http://schemas.microsoft.com/office/drawing/2014/main" id="{97E75EB4-1487-36DE-4C04-1C218013B5A7}"/>
                </a:ext>
              </a:extLst>
            </p:cNvPr>
            <p:cNvGrpSpPr/>
            <p:nvPr/>
          </p:nvGrpSpPr>
          <p:grpSpPr>
            <a:xfrm>
              <a:off x="-1800770" y="4528472"/>
              <a:ext cx="1253709" cy="344038"/>
              <a:chOff x="-3919897" y="5172919"/>
              <a:chExt cx="2865928" cy="786457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62F9D886-978F-1691-BE85-B673B0B98CF9}"/>
                  </a:ext>
                </a:extLst>
              </p:cNvPr>
              <p:cNvSpPr/>
              <p:nvPr/>
            </p:nvSpPr>
            <p:spPr>
              <a:xfrm>
                <a:off x="-3699347" y="5172919"/>
                <a:ext cx="445168" cy="445168"/>
              </a:xfrm>
              <a:prstGeom prst="rect">
                <a:avLst/>
              </a:prstGeom>
              <a:solidFill>
                <a:srgbClr val="00327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3B49D5-A6A7-E678-27B0-CF059D4DA149}"/>
                  </a:ext>
                </a:extLst>
              </p:cNvPr>
              <p:cNvSpPr txBox="1"/>
              <p:nvPr/>
            </p:nvSpPr>
            <p:spPr>
              <a:xfrm>
                <a:off x="-3919897" y="5537237"/>
                <a:ext cx="1136698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6 цветов</a:t>
                </a: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8F5E968E-44A1-EF12-0F43-5BCA188B9207}"/>
                  </a:ext>
                </a:extLst>
              </p:cNvPr>
              <p:cNvSpPr/>
              <p:nvPr/>
            </p:nvSpPr>
            <p:spPr>
              <a:xfrm>
                <a:off x="-3272339" y="5172919"/>
                <a:ext cx="445168" cy="445167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6D79574D-92A9-2ECA-F592-A7B52E58D82A}"/>
                  </a:ext>
                </a:extLst>
              </p:cNvPr>
              <p:cNvSpPr/>
              <p:nvPr/>
            </p:nvSpPr>
            <p:spPr>
              <a:xfrm>
                <a:off x="-2831026" y="5172919"/>
                <a:ext cx="445168" cy="445167"/>
              </a:xfrm>
              <a:prstGeom prst="rect">
                <a:avLst/>
              </a:prstGeom>
              <a:solidFill>
                <a:srgbClr val="FFFFF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BDA1C093-DBF0-75FC-5542-9E9F9DF46083}"/>
                  </a:ext>
                </a:extLst>
              </p:cNvPr>
              <p:cNvSpPr/>
              <p:nvPr/>
            </p:nvSpPr>
            <p:spPr>
              <a:xfrm>
                <a:off x="-2382452" y="5172919"/>
                <a:ext cx="445168" cy="445167"/>
              </a:xfrm>
              <a:prstGeom prst="rect">
                <a:avLst/>
              </a:prstGeom>
              <a:solidFill>
                <a:srgbClr val="6CACE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C92D1D0-C139-C296-1C9B-A3D1400E9AC3}"/>
                  </a:ext>
                </a:extLst>
              </p:cNvPr>
              <p:cNvSpPr/>
              <p:nvPr/>
            </p:nvSpPr>
            <p:spPr>
              <a:xfrm>
                <a:off x="-1933878" y="5172919"/>
                <a:ext cx="445168" cy="445167"/>
              </a:xfrm>
              <a:prstGeom prst="rect">
                <a:avLst/>
              </a:prstGeom>
              <a:solidFill>
                <a:srgbClr val="24978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52C99196-4871-10E0-A941-9B7FBA9DBDAE}"/>
                  </a:ext>
                </a:extLst>
              </p:cNvPr>
              <p:cNvSpPr/>
              <p:nvPr/>
            </p:nvSpPr>
            <p:spPr>
              <a:xfrm>
                <a:off x="-1499137" y="5172919"/>
                <a:ext cx="445168" cy="445167"/>
              </a:xfrm>
              <a:prstGeom prst="rect">
                <a:avLst/>
              </a:prstGeom>
              <a:solidFill>
                <a:srgbClr val="FD69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Группа 11">
              <a:extLst>
                <a:ext uri="{FF2B5EF4-FFF2-40B4-BE49-F238E27FC236}">
                  <a16:creationId xmlns:a16="http://schemas.microsoft.com/office/drawing/2014/main" id="{A726F5DD-729B-68F1-3238-4DCFE94F0975}"/>
                </a:ext>
              </a:extLst>
            </p:cNvPr>
            <p:cNvGrpSpPr/>
            <p:nvPr/>
          </p:nvGrpSpPr>
          <p:grpSpPr>
            <a:xfrm>
              <a:off x="-1797595" y="4894920"/>
              <a:ext cx="1445274" cy="344038"/>
              <a:chOff x="-3912639" y="6035560"/>
              <a:chExt cx="3303838" cy="786457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108D69CE-A1AB-C4FB-CE91-4B90CDB3FD34}"/>
                  </a:ext>
                </a:extLst>
              </p:cNvPr>
              <p:cNvSpPr/>
              <p:nvPr/>
            </p:nvSpPr>
            <p:spPr>
              <a:xfrm>
                <a:off x="-3699347" y="6035560"/>
                <a:ext cx="445168" cy="445168"/>
              </a:xfrm>
              <a:prstGeom prst="rect">
                <a:avLst/>
              </a:prstGeom>
              <a:solidFill>
                <a:srgbClr val="00327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286F115-9062-FD2F-2A65-F880BD9CD694}"/>
                  </a:ext>
                </a:extLst>
              </p:cNvPr>
              <p:cNvSpPr txBox="1"/>
              <p:nvPr/>
            </p:nvSpPr>
            <p:spPr>
              <a:xfrm>
                <a:off x="-3912639" y="6399878"/>
                <a:ext cx="1136698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7 цветов</a:t>
                </a: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B81C4715-AE61-43B2-92AC-0A87B5217C2B}"/>
                  </a:ext>
                </a:extLst>
              </p:cNvPr>
              <p:cNvSpPr/>
              <p:nvPr/>
            </p:nvSpPr>
            <p:spPr>
              <a:xfrm>
                <a:off x="-3272339" y="6035560"/>
                <a:ext cx="445168" cy="445167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7BA02047-B219-3687-D03A-26FE6DD0F7EB}"/>
                  </a:ext>
                </a:extLst>
              </p:cNvPr>
              <p:cNvSpPr/>
              <p:nvPr/>
            </p:nvSpPr>
            <p:spPr>
              <a:xfrm>
                <a:off x="-2831023" y="6035560"/>
                <a:ext cx="445168" cy="445167"/>
              </a:xfrm>
              <a:prstGeom prst="rect">
                <a:avLst/>
              </a:prstGeom>
              <a:solidFill>
                <a:srgbClr val="FFFFF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49C698AE-639C-DAA7-AE3F-87EA03BBA2CA}"/>
                  </a:ext>
                </a:extLst>
              </p:cNvPr>
              <p:cNvSpPr/>
              <p:nvPr/>
            </p:nvSpPr>
            <p:spPr>
              <a:xfrm>
                <a:off x="-2382450" y="6035560"/>
                <a:ext cx="445168" cy="445167"/>
              </a:xfrm>
              <a:prstGeom prst="rect">
                <a:avLst/>
              </a:prstGeom>
              <a:solidFill>
                <a:srgbClr val="6CACE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2E7E8A38-6DF7-6DAD-6507-B395A2CD0736}"/>
                  </a:ext>
                </a:extLst>
              </p:cNvPr>
              <p:cNvSpPr/>
              <p:nvPr/>
            </p:nvSpPr>
            <p:spPr>
              <a:xfrm>
                <a:off x="-1933878" y="6035560"/>
                <a:ext cx="445168" cy="445167"/>
              </a:xfrm>
              <a:prstGeom prst="rect">
                <a:avLst/>
              </a:prstGeom>
              <a:solidFill>
                <a:srgbClr val="24978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748B37A-4B22-5AA1-D2E4-21F86CCBBBFD}"/>
                  </a:ext>
                </a:extLst>
              </p:cNvPr>
              <p:cNvSpPr/>
              <p:nvPr/>
            </p:nvSpPr>
            <p:spPr>
              <a:xfrm>
                <a:off x="-1497459" y="6035560"/>
                <a:ext cx="445168" cy="445167"/>
              </a:xfrm>
              <a:prstGeom prst="rect">
                <a:avLst/>
              </a:prstGeom>
              <a:solidFill>
                <a:srgbClr val="FD69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264565CC-DCDC-22B4-9536-D54648144659}"/>
                  </a:ext>
                </a:extLst>
              </p:cNvPr>
              <p:cNvSpPr/>
              <p:nvPr/>
            </p:nvSpPr>
            <p:spPr>
              <a:xfrm>
                <a:off x="-1053969" y="6035560"/>
                <a:ext cx="445168" cy="445167"/>
              </a:xfrm>
              <a:prstGeom prst="rect">
                <a:avLst/>
              </a:prstGeom>
              <a:solidFill>
                <a:srgbClr val="E2007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CB5256-21AB-11BC-5D7A-EB58795E3C82}"/>
                </a:ext>
              </a:extLst>
            </p:cNvPr>
            <p:cNvSpPr txBox="1"/>
            <p:nvPr/>
          </p:nvSpPr>
          <p:spPr>
            <a:xfrm>
              <a:off x="-1528236" y="5408433"/>
              <a:ext cx="1154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положительная динамика/</a:t>
              </a:r>
              <a:b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</a:b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результат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D56B7DE-46BE-2517-17D4-57C1796F0E33}"/>
                </a:ext>
              </a:extLst>
            </p:cNvPr>
            <p:cNvSpPr/>
            <p:nvPr/>
          </p:nvSpPr>
          <p:spPr>
            <a:xfrm>
              <a:off x="-1721626" y="5456606"/>
              <a:ext cx="194740" cy="194740"/>
            </a:xfrm>
            <a:prstGeom prst="rect">
              <a:avLst/>
            </a:prstGeom>
            <a:solidFill>
              <a:srgbClr val="56C0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0905E36-9794-CF18-1AE8-90915E805B57}"/>
                </a:ext>
              </a:extLst>
            </p:cNvPr>
            <p:cNvSpPr/>
            <p:nvPr/>
          </p:nvSpPr>
          <p:spPr>
            <a:xfrm>
              <a:off x="-1721626" y="5719722"/>
              <a:ext cx="194740" cy="194740"/>
            </a:xfrm>
            <a:prstGeom prst="rect">
              <a:avLst/>
            </a:prstGeom>
            <a:solidFill>
              <a:srgbClr val="FCC30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187FC02-28EE-2CA4-1E39-32E1488C3D4B}"/>
                </a:ext>
              </a:extLst>
            </p:cNvPr>
            <p:cNvSpPr/>
            <p:nvPr/>
          </p:nvSpPr>
          <p:spPr>
            <a:xfrm>
              <a:off x="-1721626" y="5982838"/>
              <a:ext cx="194740" cy="19474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1" name="Группа 16">
              <a:extLst>
                <a:ext uri="{FF2B5EF4-FFF2-40B4-BE49-F238E27FC236}">
                  <a16:creationId xmlns:a16="http://schemas.microsoft.com/office/drawing/2014/main" id="{1007A89F-C428-4B2C-769C-BAE699E1B594}"/>
                </a:ext>
              </a:extLst>
            </p:cNvPr>
            <p:cNvGrpSpPr/>
            <p:nvPr/>
          </p:nvGrpSpPr>
          <p:grpSpPr>
            <a:xfrm>
              <a:off x="-1805942" y="6456996"/>
              <a:ext cx="381836" cy="352028"/>
              <a:chOff x="-3928293" y="865121"/>
              <a:chExt cx="872862" cy="804722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FCB43627-09CF-36B3-A6A0-12B2A9EAD8FA}"/>
                  </a:ext>
                </a:extLst>
              </p:cNvPr>
              <p:cNvSpPr/>
              <p:nvPr/>
            </p:nvSpPr>
            <p:spPr>
              <a:xfrm>
                <a:off x="-3699347" y="865121"/>
                <a:ext cx="445168" cy="445167"/>
              </a:xfrm>
              <a:prstGeom prst="rect">
                <a:avLst/>
              </a:prstGeom>
              <a:solidFill>
                <a:srgbClr val="3333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9A9102A-F602-D1C2-831F-2F06393B39C3}"/>
                  </a:ext>
                </a:extLst>
              </p:cNvPr>
              <p:cNvSpPr txBox="1"/>
              <p:nvPr/>
            </p:nvSpPr>
            <p:spPr>
              <a:xfrm>
                <a:off x="-3928293" y="1247704"/>
                <a:ext cx="872862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Текст</a:t>
                </a:r>
              </a:p>
            </p:txBody>
          </p:sp>
        </p:grpSp>
        <p:grpSp>
          <p:nvGrpSpPr>
            <p:cNvPr id="12" name="Группа 17">
              <a:extLst>
                <a:ext uri="{FF2B5EF4-FFF2-40B4-BE49-F238E27FC236}">
                  <a16:creationId xmlns:a16="http://schemas.microsoft.com/office/drawing/2014/main" id="{6F88E30E-4DEC-8236-EAC0-CD2DA9738F16}"/>
                </a:ext>
              </a:extLst>
            </p:cNvPr>
            <p:cNvGrpSpPr/>
            <p:nvPr/>
          </p:nvGrpSpPr>
          <p:grpSpPr>
            <a:xfrm>
              <a:off x="-1422344" y="6457150"/>
              <a:ext cx="442750" cy="352029"/>
              <a:chOff x="-3931913" y="865121"/>
              <a:chExt cx="1012108" cy="804724"/>
            </a:xfrm>
          </p:grpSpPr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56B07FBF-717C-295E-47B4-AEBCD019824D}"/>
                  </a:ext>
                </a:extLst>
              </p:cNvPr>
              <p:cNvSpPr/>
              <p:nvPr/>
            </p:nvSpPr>
            <p:spPr>
              <a:xfrm>
                <a:off x="-3699347" y="865121"/>
                <a:ext cx="445167" cy="445168"/>
              </a:xfrm>
              <a:prstGeom prst="rect">
                <a:avLst/>
              </a:prstGeom>
              <a:solidFill>
                <a:srgbClr val="FFFFF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8BA566-8F53-F950-A352-BF03E53FAACE}"/>
                  </a:ext>
                </a:extLst>
              </p:cNvPr>
              <p:cNvSpPr txBox="1"/>
              <p:nvPr/>
            </p:nvSpPr>
            <p:spPr>
              <a:xfrm>
                <a:off x="-3931913" y="1247706"/>
                <a:ext cx="1012108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Сноска</a:t>
                </a:r>
              </a:p>
            </p:txBody>
          </p:sp>
        </p:grpSp>
        <p:grpSp>
          <p:nvGrpSpPr>
            <p:cNvPr id="17" name="Группа 18">
              <a:extLst>
                <a:ext uri="{FF2B5EF4-FFF2-40B4-BE49-F238E27FC236}">
                  <a16:creationId xmlns:a16="http://schemas.microsoft.com/office/drawing/2014/main" id="{414B7024-60DC-F136-8E9D-D33337FDE3BC}"/>
                </a:ext>
              </a:extLst>
            </p:cNvPr>
            <p:cNvGrpSpPr/>
            <p:nvPr/>
          </p:nvGrpSpPr>
          <p:grpSpPr>
            <a:xfrm>
              <a:off x="-1802754" y="2701940"/>
              <a:ext cx="412292" cy="344038"/>
              <a:chOff x="-3912639" y="1756859"/>
              <a:chExt cx="942484" cy="786457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FA717C48-2281-B7CE-6985-6394FCAB40B3}"/>
                  </a:ext>
                </a:extLst>
              </p:cNvPr>
              <p:cNvSpPr/>
              <p:nvPr/>
            </p:nvSpPr>
            <p:spPr>
              <a:xfrm>
                <a:off x="-3699347" y="1756859"/>
                <a:ext cx="445168" cy="445168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4A3ABE-719A-179C-9761-2C355D330E24}"/>
                  </a:ext>
                </a:extLst>
              </p:cNvPr>
              <p:cNvSpPr txBox="1"/>
              <p:nvPr/>
            </p:nvSpPr>
            <p:spPr>
              <a:xfrm>
                <a:off x="-3912639" y="2121177"/>
                <a:ext cx="942484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1 цвет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F81BED-1AF5-8412-17D5-5F15503FFC3D}"/>
                </a:ext>
              </a:extLst>
            </p:cNvPr>
            <p:cNvSpPr txBox="1"/>
            <p:nvPr/>
          </p:nvSpPr>
          <p:spPr>
            <a:xfrm>
              <a:off x="-1808169" y="2489382"/>
              <a:ext cx="168517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Рекомендуемые сочетания цветов </a:t>
              </a:r>
              <a:endPara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800EB9-3EE5-B09E-7ECD-6C338B716C00}"/>
                </a:ext>
              </a:extLst>
            </p:cNvPr>
            <p:cNvSpPr txBox="1"/>
            <p:nvPr/>
          </p:nvSpPr>
          <p:spPr>
            <a:xfrm>
              <a:off x="-1817694" y="5233360"/>
              <a:ext cx="90922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Цвета-индикаторы</a:t>
              </a:r>
              <a:endPara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7241FD-71ED-31D7-D4B7-242B03CB5898}"/>
                </a:ext>
              </a:extLst>
            </p:cNvPr>
            <p:cNvSpPr txBox="1"/>
            <p:nvPr/>
          </p:nvSpPr>
          <p:spPr>
            <a:xfrm>
              <a:off x="-1811344" y="6230913"/>
              <a:ext cx="63671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Цвет текста</a:t>
              </a:r>
              <a:endPara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grpSp>
          <p:nvGrpSpPr>
            <p:cNvPr id="18" name="Группа 22">
              <a:extLst>
                <a:ext uri="{FF2B5EF4-FFF2-40B4-BE49-F238E27FC236}">
                  <a16:creationId xmlns:a16="http://schemas.microsoft.com/office/drawing/2014/main" id="{10733487-A35B-EEC3-3654-61AE38F5D32B}"/>
                </a:ext>
              </a:extLst>
            </p:cNvPr>
            <p:cNvGrpSpPr/>
            <p:nvPr/>
          </p:nvGrpSpPr>
          <p:grpSpPr>
            <a:xfrm>
              <a:off x="-1032778" y="6457150"/>
              <a:ext cx="598241" cy="352029"/>
              <a:chOff x="-3931913" y="865121"/>
              <a:chExt cx="1367552" cy="804724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5CA32FA-EC70-3930-D44D-61444D086EC0}"/>
                  </a:ext>
                </a:extLst>
              </p:cNvPr>
              <p:cNvSpPr/>
              <p:nvPr/>
            </p:nvSpPr>
            <p:spPr>
              <a:xfrm>
                <a:off x="-3699347" y="865121"/>
                <a:ext cx="445167" cy="445168"/>
              </a:xfrm>
              <a:prstGeom prst="rect">
                <a:avLst/>
              </a:prstGeom>
              <a:solidFill>
                <a:srgbClr val="025E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33ED8B-8A73-B5F0-257D-BFF26EBD1D34}"/>
                  </a:ext>
                </a:extLst>
              </p:cNvPr>
              <p:cNvSpPr txBox="1"/>
              <p:nvPr/>
            </p:nvSpPr>
            <p:spPr>
              <a:xfrm>
                <a:off x="-3931913" y="1247706"/>
                <a:ext cx="1367552" cy="42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Выделение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077784-4CFA-CA35-2663-FDD1691EE9FB}"/>
                </a:ext>
              </a:extLst>
            </p:cNvPr>
            <p:cNvSpPr txBox="1"/>
            <p:nvPr/>
          </p:nvSpPr>
          <p:spPr>
            <a:xfrm>
              <a:off x="-1528236" y="5721247"/>
              <a:ext cx="90762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обратить внимание!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4A7BFD-4E9A-632B-14C2-C7D27FF2A236}"/>
                </a:ext>
              </a:extLst>
            </p:cNvPr>
            <p:cNvSpPr txBox="1"/>
            <p:nvPr/>
          </p:nvSpPr>
          <p:spPr>
            <a:xfrm>
              <a:off x="-1528236" y="5939956"/>
              <a:ext cx="1138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отрицательная динамика/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результат</a:t>
              </a:r>
            </a:p>
          </p:txBody>
        </p:sp>
      </p:grpSp>
      <p:grpSp>
        <p:nvGrpSpPr>
          <p:cNvPr id="19" name="Группа 66">
            <a:extLst>
              <a:ext uri="{FF2B5EF4-FFF2-40B4-BE49-F238E27FC236}">
                <a16:creationId xmlns:a16="http://schemas.microsoft.com/office/drawing/2014/main" id="{CCC41C08-4D7B-4AE5-4279-59451AF58954}"/>
              </a:ext>
            </a:extLst>
          </p:cNvPr>
          <p:cNvGrpSpPr/>
          <p:nvPr/>
        </p:nvGrpSpPr>
        <p:grpSpPr>
          <a:xfrm>
            <a:off x="-1843920" y="-2367"/>
            <a:ext cx="1685178" cy="1093536"/>
            <a:chOff x="-1843920" y="-2368"/>
            <a:chExt cx="1685178" cy="1989145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611DA264-A162-2694-4B2F-BC34989E075D}"/>
                </a:ext>
              </a:extLst>
            </p:cNvPr>
            <p:cNvSpPr/>
            <p:nvPr/>
          </p:nvSpPr>
          <p:spPr>
            <a:xfrm>
              <a:off x="-1843920" y="-2368"/>
              <a:ext cx="1685178" cy="19891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5192ED6-CAA3-8A79-BACA-3B002DC5E60D}"/>
                </a:ext>
              </a:extLst>
            </p:cNvPr>
            <p:cNvSpPr txBox="1"/>
            <p:nvPr/>
          </p:nvSpPr>
          <p:spPr>
            <a:xfrm>
              <a:off x="-1800301" y="77861"/>
              <a:ext cx="16376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r>
                <a:rPr lang="ru-RU" sz="600" dirty="0"/>
                <a:t>1. 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endParaRPr lang="ru-RU" sz="600" b="0" dirty="0">
                <a:solidFill>
                  <a:schemeClr val="tx1"/>
                </a:solidFill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r>
                <a:rPr lang="ru-RU" sz="600" b="0" dirty="0">
                  <a:solidFill>
                    <a:schemeClr val="tx1"/>
                  </a:solidFill>
                </a:rPr>
                <a:t>2. </a:t>
              </a: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части кнопки откроет выпадающий список шаблонов 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</p:grpSp>
      <p:sp>
        <p:nvSpPr>
          <p:cNvPr id="73" name="Заголовок 70">
            <a:extLst>
              <a:ext uri="{FF2B5EF4-FFF2-40B4-BE49-F238E27FC236}">
                <a16:creationId xmlns:a16="http://schemas.microsoft.com/office/drawing/2014/main" id="{0C270F6A-E767-089A-91FD-4000050A5AED}"/>
              </a:ext>
            </a:extLst>
          </p:cNvPr>
          <p:cNvSpPr txBox="1">
            <a:spLocks/>
          </p:cNvSpPr>
          <p:nvPr/>
        </p:nvSpPr>
        <p:spPr>
          <a:xfrm>
            <a:off x="1484385" y="1285160"/>
            <a:ext cx="9490592" cy="4285376"/>
          </a:xfrm>
          <a:prstGeom prst="rect">
            <a:avLst/>
          </a:prstGeom>
        </p:spPr>
        <p:txBody>
          <a:bodyPr lIns="0" tIns="0" rIns="0" bIns="36000" anchor="ctr"/>
          <a:lstStyle/>
          <a:p>
            <a:pPr marL="0" marR="0" lvl="0" indent="0" defTabSz="1042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ru-RU" sz="2300" b="1" i="0" u="none" strike="noStrike" kern="1200" cap="none" spc="0" normalizeH="0" baseline="52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Основные вехи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4874" y="1708485"/>
            <a:ext cx="5132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1930 </a:t>
            </a:r>
            <a:r>
              <a:rPr lang="ru-RU" sz="1200" dirty="0" smtClean="0"/>
              <a:t>год, создание первого циклотрона, Э. Лоуренс, 80 кэВ, 10 см;</a:t>
            </a:r>
            <a:endParaRPr lang="ru-RU" sz="1200" dirty="0"/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07" y="775158"/>
            <a:ext cx="1860743" cy="1660729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514871" y="2266627"/>
            <a:ext cx="6146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1937 год, первый циклотрон в СССР и Европе – циклотрон Радиевого Института;</a:t>
            </a:r>
            <a:endParaRPr lang="ru-RU" sz="1200" dirty="0"/>
          </a:p>
        </p:txBody>
      </p:sp>
      <p:pic>
        <p:nvPicPr>
          <p:cNvPr id="79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203" y="2393993"/>
            <a:ext cx="1954087" cy="14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514870" y="3392997"/>
            <a:ext cx="573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К. </a:t>
            </a:r>
            <a:r>
              <a:rPr lang="ru-RU" sz="1200" dirty="0" err="1"/>
              <a:t>Тобиаш</a:t>
            </a:r>
            <a:r>
              <a:rPr lang="ru-RU" sz="1200" dirty="0"/>
              <a:t> и Дж. Лоуренс первыми в 1952 г. </a:t>
            </a:r>
            <a:r>
              <a:rPr lang="ru-RU" sz="1200" dirty="0" smtClean="0"/>
              <a:t>использовали </a:t>
            </a:r>
            <a:r>
              <a:rPr lang="ru-RU" sz="1200" dirty="0"/>
              <a:t>пучки протонов, дейтронов и </a:t>
            </a:r>
            <a:r>
              <a:rPr lang="ru-RU" sz="1200" dirty="0" smtClean="0"/>
              <a:t>α-частиц синхроциклотрона </a:t>
            </a:r>
            <a:r>
              <a:rPr lang="ru-RU" sz="1200" dirty="0"/>
              <a:t>в лаборатории Беркли (США) </a:t>
            </a:r>
            <a:r>
              <a:rPr lang="ru-RU" sz="1200" dirty="0" smtClean="0"/>
              <a:t>для медико-биологических исследований;</a:t>
            </a:r>
            <a:endParaRPr lang="ru-RU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514871" y="2829812"/>
            <a:ext cx="4065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1946 год, получен первый медицинский изотоп </a:t>
            </a:r>
            <a:r>
              <a:rPr lang="ru-RU" sz="1200" baseline="30000" dirty="0" smtClean="0"/>
              <a:t>14</a:t>
            </a:r>
            <a:r>
              <a:rPr lang="ru-RU" sz="1200" dirty="0" smtClean="0"/>
              <a:t>С; </a:t>
            </a:r>
            <a:endParaRPr lang="ru-RU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500474" y="4328481"/>
            <a:ext cx="573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1953 год, первый прототип ПЭТ сканера для диагностики;</a:t>
            </a:r>
            <a:endParaRPr lang="ru-RU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500474" y="4894633"/>
            <a:ext cx="573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1959 год, создан прототип ОФЭКТ;</a:t>
            </a:r>
            <a:endParaRPr lang="ru-RU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514870" y="5464778"/>
            <a:ext cx="573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 1960 годах были построены первые в мире коммерческие циклотроны, фирм </a:t>
            </a:r>
            <a:r>
              <a:rPr lang="en-US" sz="1200" dirty="0" smtClean="0"/>
              <a:t>Philips </a:t>
            </a:r>
            <a:r>
              <a:rPr lang="ru-RU" sz="1200" dirty="0" smtClean="0"/>
              <a:t>и разработки НИИЭФА им. Д.В. Ефремова (ФЭИ, Обнинск);</a:t>
            </a:r>
            <a:endParaRPr lang="ru-RU" sz="1200" dirty="0"/>
          </a:p>
        </p:txBody>
      </p:sp>
      <p:pic>
        <p:nvPicPr>
          <p:cNvPr id="85" name="Picture 2" descr="https://vestnik-obninsk.ru/wp-content/uploads/2023/06/IMG_0919-1-820x6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33" y="3946466"/>
            <a:ext cx="2404745" cy="196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7344790" y="2416668"/>
            <a:ext cx="14927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Циклотрон Лоуренса</a:t>
            </a:r>
            <a:endParaRPr lang="ru-RU" sz="1050" dirty="0"/>
          </a:p>
        </p:txBody>
      </p:sp>
      <p:sp>
        <p:nvSpPr>
          <p:cNvPr id="87" name="TextBox 86"/>
          <p:cNvSpPr txBox="1"/>
          <p:nvPr/>
        </p:nvSpPr>
        <p:spPr>
          <a:xfrm>
            <a:off x="9494978" y="3819629"/>
            <a:ext cx="2236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Циклотрон Радиевого Института</a:t>
            </a:r>
            <a:endParaRPr lang="ru-RU" sz="1050" dirty="0"/>
          </a:p>
        </p:txBody>
      </p:sp>
      <p:sp>
        <p:nvSpPr>
          <p:cNvPr id="88" name="TextBox 87"/>
          <p:cNvSpPr txBox="1"/>
          <p:nvPr/>
        </p:nvSpPr>
        <p:spPr>
          <a:xfrm>
            <a:off x="7586843" y="5926443"/>
            <a:ext cx="1250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Циклотрон У-150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7590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Рынок медицинских циклотронов для наработки РФП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14874" y="1195528"/>
            <a:ext cx="108591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Первые циклотроны прикладного назначения для медицины появились в 1960-х годах;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 </a:t>
            </a:r>
            <a:r>
              <a:rPr lang="ru-RU" sz="1200" dirty="0"/>
              <a:t>текущий момент В </a:t>
            </a:r>
            <a:r>
              <a:rPr lang="ru-RU" sz="1200" dirty="0" smtClean="0"/>
              <a:t>РФ насчитывается порядка 40-50 циклотронов для наработки радионуклидов;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Значительная часть из них начиная с 2022 года имеют сложности с обслуживанием и запасными частями;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Также в ближайшие несколько лет потребность РФ в новых установках такого типа оценивается в количестве до 13 </a:t>
            </a:r>
            <a:r>
              <a:rPr lang="ru-RU" sz="1200" dirty="0" err="1" smtClean="0"/>
              <a:t>шт</a:t>
            </a:r>
            <a:r>
              <a:rPr lang="ru-RU" sz="1200" dirty="0" smtClean="0"/>
              <a:t>;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 2023 году объем рынка медицинских циклотронов оценивается в 260 млн. долл. По прогнозам объем рынка медицинских циклотронов к 2030 удвоится.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11" y="3556457"/>
            <a:ext cx="7031372" cy="26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Наиболее популярные модели циклотронов для производства радионуклидов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4EFAB7D-1E6C-4C66-8113-60C70DF9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272784"/>
              </p:ext>
            </p:extLst>
          </p:nvPr>
        </p:nvGraphicFramePr>
        <p:xfrm>
          <a:off x="1004638" y="1672344"/>
          <a:ext cx="9559088" cy="2590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27220">
                  <a:extLst>
                    <a:ext uri="{9D8B030D-6E8A-4147-A177-3AD203B41FA5}">
                      <a16:colId xmlns:a16="http://schemas.microsoft.com/office/drawing/2014/main" val="986006377"/>
                    </a:ext>
                  </a:extLst>
                </a:gridCol>
                <a:gridCol w="1064795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  <a:gridCol w="1155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63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70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Производитель</a:t>
                      </a:r>
                      <a:endParaRPr lang="ru-RU" sz="10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Модель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Энергия,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МэВ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Ток ускоренного пучка,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мкА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Тип системы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инжекции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Тип расположения мишенных устройств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Расположение медианной плоскости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8595"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IBA</a:t>
                      </a:r>
                      <a:endParaRPr lang="ru-RU" sz="10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latin typeface="+mn-lt"/>
                        </a:rPr>
                        <a:t>Key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latin typeface="+mn-lt"/>
                        </a:rPr>
                        <a:t>9,2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latin typeface="+mn-lt"/>
                        </a:rPr>
                        <a:t>100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Внутренняя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Ближние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Вертикально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8974680"/>
                  </a:ext>
                </a:extLst>
              </a:tr>
              <a:tr h="178595">
                <a:tc vMerge="1">
                  <a:txBody>
                    <a:bodyPr/>
                    <a:lstStyle/>
                    <a:p>
                      <a:pPr algn="ctr"/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err="1" smtClean="0">
                          <a:latin typeface="+mn-lt"/>
                        </a:rPr>
                        <a:t>Kiube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latin typeface="+mn-lt"/>
                        </a:rPr>
                        <a:t>14-18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latin typeface="+mn-lt"/>
                        </a:rPr>
                        <a:t>100-300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Внутренняя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Ближние</a:t>
                      </a:r>
                      <a:r>
                        <a:rPr lang="en-US" sz="1000" i="0" dirty="0" smtClean="0">
                          <a:latin typeface="+mn-lt"/>
                        </a:rPr>
                        <a:t> </a:t>
                      </a:r>
                      <a:r>
                        <a:rPr lang="ru-RU" sz="1000" i="0" baseline="0" dirty="0" smtClean="0">
                          <a:latin typeface="+mn-lt"/>
                        </a:rPr>
                        <a:t>и дальние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Горизонтально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214171"/>
                  </a:ext>
                </a:extLst>
              </a:tr>
              <a:tr h="17859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baseline="0" dirty="0" err="1" smtClean="0">
                          <a:latin typeface="+mn-lt"/>
                        </a:rPr>
                        <a:t>Ikon</a:t>
                      </a:r>
                      <a:endParaRPr lang="ru-RU" sz="1000" b="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13-30</a:t>
                      </a:r>
                      <a:endParaRPr lang="ru-RU" sz="1000" b="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500-1 500</a:t>
                      </a:r>
                      <a:endParaRPr lang="ru-RU" sz="1000" b="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Внешняя</a:t>
                      </a:r>
                      <a:endParaRPr lang="ru-RU" sz="1000" b="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Дальние</a:t>
                      </a:r>
                      <a:endParaRPr lang="ru-RU" sz="1000" b="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Горизонтально</a:t>
                      </a:r>
                      <a:endParaRPr lang="ru-RU" sz="1000" b="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935355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latin typeface="+mn-lt"/>
                        </a:rPr>
                        <a:t>GE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baseline="0" dirty="0" err="1" smtClean="0">
                          <a:latin typeface="+mn-lt"/>
                        </a:rPr>
                        <a:t>PetTrace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smtClean="0">
                          <a:latin typeface="+mn-lt"/>
                        </a:rPr>
                        <a:t>12-16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baseline="0" dirty="0" smtClean="0">
                          <a:latin typeface="+mn-lt"/>
                        </a:rPr>
                        <a:t>60-160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Внутренняя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Ближние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Вертикально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029855"/>
                  </a:ext>
                </a:extLst>
              </a:tr>
              <a:tr h="178595"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latin typeface="+mn-lt"/>
                        </a:rPr>
                        <a:t>ACSI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baseline="0" dirty="0" smtClean="0">
                          <a:latin typeface="+mn-lt"/>
                        </a:rPr>
                        <a:t>TR-19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12-19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400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Внешняя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Ближние</a:t>
                      </a:r>
                      <a:r>
                        <a:rPr lang="en-US" sz="1000" i="0" dirty="0" smtClean="0">
                          <a:latin typeface="+mn-lt"/>
                        </a:rPr>
                        <a:t> </a:t>
                      </a:r>
                      <a:r>
                        <a:rPr lang="ru-RU" sz="1000" i="0" baseline="0" dirty="0" smtClean="0">
                          <a:latin typeface="+mn-lt"/>
                        </a:rPr>
                        <a:t>и дальние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Вертикально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842798"/>
                  </a:ext>
                </a:extLst>
              </a:tr>
              <a:tr h="178595">
                <a:tc vMerge="1">
                  <a:txBody>
                    <a:bodyPr/>
                    <a:lstStyle/>
                    <a:p>
                      <a:pPr algn="ctr"/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baseline="0" dirty="0" smtClean="0">
                          <a:latin typeface="+mn-lt"/>
                        </a:rPr>
                        <a:t>TR-24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12-25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300-800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Внешняя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dirty="0" smtClean="0">
                          <a:latin typeface="+mn-lt"/>
                        </a:rPr>
                        <a:t>Ближние</a:t>
                      </a:r>
                      <a:r>
                        <a:rPr lang="en-US" sz="1000" i="0" dirty="0" smtClean="0">
                          <a:latin typeface="+mn-lt"/>
                        </a:rPr>
                        <a:t> </a:t>
                      </a:r>
                      <a:r>
                        <a:rPr lang="ru-RU" sz="1000" i="0" baseline="0" dirty="0" smtClean="0">
                          <a:latin typeface="+mn-lt"/>
                        </a:rPr>
                        <a:t>и дальние</a:t>
                      </a:r>
                      <a:endParaRPr lang="ru-RU" sz="1000" i="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Горизонтально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9954539"/>
                  </a:ext>
                </a:extLst>
              </a:tr>
              <a:tr h="136403">
                <a:tc vMerge="1">
                  <a:txBody>
                    <a:bodyPr/>
                    <a:lstStyle/>
                    <a:p>
                      <a:pPr algn="ctr"/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baseline="0" dirty="0" smtClean="0">
                          <a:latin typeface="+mn-lt"/>
                        </a:rPr>
                        <a:t>TR Flex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12-30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300-800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Внешняя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dirty="0" smtClean="0">
                          <a:latin typeface="+mn-lt"/>
                        </a:rPr>
                        <a:t>Ближние</a:t>
                      </a:r>
                      <a:r>
                        <a:rPr lang="en-US" sz="1000" i="0" dirty="0" smtClean="0">
                          <a:latin typeface="+mn-lt"/>
                        </a:rPr>
                        <a:t> </a:t>
                      </a:r>
                      <a:r>
                        <a:rPr lang="ru-RU" sz="1000" i="0" baseline="0" dirty="0" smtClean="0">
                          <a:latin typeface="+mn-lt"/>
                        </a:rPr>
                        <a:t>и дальние</a:t>
                      </a:r>
                      <a:endParaRPr lang="ru-RU" sz="1000" i="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Горизонтально</a:t>
                      </a:r>
                      <a:endParaRPr lang="ru-RU" sz="1000" b="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682462"/>
                  </a:ext>
                </a:extLst>
              </a:tr>
              <a:tr h="178595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latin typeface="+mn-lt"/>
                        </a:rPr>
                        <a:t>АО «НИИЭФА»</a:t>
                      </a:r>
                      <a:endParaRPr lang="ru-RU" sz="100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СС-18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9-18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250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Внешняя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Ближние и дальние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Вертикально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56970"/>
                  </a:ext>
                </a:extLst>
              </a:tr>
              <a:tr h="178595">
                <a:tc vMerge="1">
                  <a:txBody>
                    <a:bodyPr/>
                    <a:lstStyle/>
                    <a:p>
                      <a:pPr algn="ctr"/>
                      <a:endParaRPr lang="ru-RU" sz="11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СС-30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15-30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400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Внешняя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Дальние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Вертикально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6" y="4706788"/>
            <a:ext cx="3282355" cy="1343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14" y="4706789"/>
            <a:ext cx="1783166" cy="1343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44" y="4706788"/>
            <a:ext cx="1596335" cy="1436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8073" t="12314" r="29063" b="59167"/>
          <a:stretch/>
        </p:blipFill>
        <p:spPr>
          <a:xfrm>
            <a:off x="8354499" y="4706788"/>
            <a:ext cx="3837501" cy="1436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582" y="6185268"/>
            <a:ext cx="978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ACSI TR-24	</a:t>
            </a:r>
            <a:r>
              <a:rPr lang="ru-RU" sz="1000" dirty="0" smtClean="0"/>
              <a:t>		</a:t>
            </a:r>
            <a:r>
              <a:rPr lang="en-US" sz="1000" dirty="0" smtClean="0"/>
              <a:t>			GE </a:t>
            </a:r>
            <a:r>
              <a:rPr lang="en-US" sz="1000" dirty="0" err="1" smtClean="0"/>
              <a:t>PetTrace</a:t>
            </a:r>
            <a:r>
              <a:rPr lang="en-US" sz="1000" dirty="0" smtClean="0"/>
              <a:t>		</a:t>
            </a:r>
            <a:r>
              <a:rPr lang="ru-RU" sz="1000" dirty="0" smtClean="0"/>
              <a:t>		     </a:t>
            </a:r>
            <a:r>
              <a:rPr lang="en-US" sz="1000" dirty="0" smtClean="0"/>
              <a:t>IBA </a:t>
            </a:r>
            <a:r>
              <a:rPr lang="en-US" sz="1000" dirty="0" err="1" smtClean="0"/>
              <a:t>Kiube</a:t>
            </a:r>
            <a:r>
              <a:rPr lang="en-US" sz="1000" dirty="0" smtClean="0"/>
              <a:t>			</a:t>
            </a:r>
            <a:r>
              <a:rPr lang="ru-RU" sz="1000" dirty="0" smtClean="0"/>
              <a:t>				СС-30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1152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Более подробные параметры циклотронов АО «НИИЭФА» для наработки радионуклидов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4EFAB7D-1E6C-4C66-8113-60C70DF9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38925"/>
              </p:ext>
            </p:extLst>
          </p:nvPr>
        </p:nvGraphicFramePr>
        <p:xfrm>
          <a:off x="861763" y="2021720"/>
          <a:ext cx="10549187" cy="1188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9293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  <a:gridCol w="941832">
                  <a:extLst>
                    <a:ext uri="{9D8B030D-6E8A-4147-A177-3AD203B41FA5}">
                      <a16:colId xmlns:a16="http://schemas.microsoft.com/office/drawing/2014/main" val="463129589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6506479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469839527"/>
                    </a:ext>
                  </a:extLst>
                </a:gridCol>
                <a:gridCol w="931926">
                  <a:extLst>
                    <a:ext uri="{9D8B030D-6E8A-4147-A177-3AD203B41FA5}">
                      <a16:colId xmlns:a16="http://schemas.microsoft.com/office/drawing/2014/main" val="1548435716"/>
                    </a:ext>
                  </a:extLst>
                </a:gridCol>
              </a:tblGrid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Модель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Тип ускоряемых частиц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Энергия протонов</a:t>
                      </a:r>
                      <a:r>
                        <a:rPr lang="en-US" sz="1000" b="1" i="0" dirty="0" smtClean="0">
                          <a:latin typeface="+mn-lt"/>
                        </a:rPr>
                        <a:t> (</a:t>
                      </a:r>
                      <a:r>
                        <a:rPr lang="ru-RU" sz="1000" b="1" i="0" dirty="0" smtClean="0">
                          <a:latin typeface="+mn-lt"/>
                        </a:rPr>
                        <a:t>дейтронов</a:t>
                      </a:r>
                      <a:r>
                        <a:rPr lang="en-US" sz="1000" b="1" i="0" dirty="0" smtClean="0">
                          <a:latin typeface="+mn-lt"/>
                        </a:rPr>
                        <a:t>)</a:t>
                      </a:r>
                      <a:r>
                        <a:rPr lang="ru-RU" sz="1000" b="1" i="0" dirty="0" smtClean="0">
                          <a:latin typeface="+mn-lt"/>
                        </a:rPr>
                        <a:t>,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МэВ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Ток пучка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протонов (дейтронов)</a:t>
                      </a:r>
                      <a:r>
                        <a:rPr lang="ru-RU" sz="1000" b="1" i="0" dirty="0" smtClean="0">
                          <a:latin typeface="+mn-lt"/>
                        </a:rPr>
                        <a:t>,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мкА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Тип системы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инжекции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Тип расположения мишенных устройств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Расположение медианной плоскости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Масса электромагнита, т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Потребляемая мощность, кВт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Количество выводов пучка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СС-18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baseline="0" dirty="0" smtClean="0">
                          <a:latin typeface="+mn-lt"/>
                        </a:rPr>
                        <a:t>H</a:t>
                      </a:r>
                      <a:r>
                        <a:rPr lang="en-US" sz="1000" i="0" baseline="30000" dirty="0" smtClean="0">
                          <a:latin typeface="+mn-lt"/>
                        </a:rPr>
                        <a:t>-</a:t>
                      </a:r>
                      <a:r>
                        <a:rPr lang="en-US" sz="1000" i="0" baseline="0" dirty="0" smtClean="0">
                          <a:latin typeface="+mn-lt"/>
                        </a:rPr>
                        <a:t>, D</a:t>
                      </a:r>
                      <a:r>
                        <a:rPr lang="en-US" sz="1000" i="0" baseline="30000" dirty="0" smtClean="0">
                          <a:latin typeface="+mn-lt"/>
                        </a:rPr>
                        <a:t>-</a:t>
                      </a:r>
                      <a:endParaRPr lang="ru-RU" sz="1000" i="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9-18 (5-9)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250 (50)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Внешняя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Ближние и дальние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Вертикально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24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70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56970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СС-30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baseline="0" dirty="0" smtClean="0">
                          <a:latin typeface="+mn-lt"/>
                        </a:rPr>
                        <a:t>H</a:t>
                      </a:r>
                      <a:r>
                        <a:rPr lang="en-US" sz="1000" i="0" baseline="30000" dirty="0" smtClean="0">
                          <a:latin typeface="+mn-lt"/>
                        </a:rPr>
                        <a:t>-</a:t>
                      </a:r>
                      <a:r>
                        <a:rPr lang="en-US" sz="1000" i="0" baseline="0" dirty="0" smtClean="0">
                          <a:latin typeface="+mn-lt"/>
                        </a:rPr>
                        <a:t>, D</a:t>
                      </a:r>
                      <a:r>
                        <a:rPr lang="en-US" sz="1000" i="0" baseline="30000" dirty="0" smtClean="0">
                          <a:latin typeface="+mn-lt"/>
                        </a:rPr>
                        <a:t>-</a:t>
                      </a:r>
                      <a:endParaRPr lang="ru-RU" sz="1000" i="0" baseline="300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15-30 (8-15)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400 (50)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Внешняя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Дальние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Вертикально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42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857" t="8492" r="32619" b="59021"/>
          <a:stretch/>
        </p:blipFill>
        <p:spPr>
          <a:xfrm>
            <a:off x="861763" y="4003461"/>
            <a:ext cx="4187267" cy="1935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073" t="12314" r="29063" b="59167"/>
          <a:stretch/>
        </p:blipFill>
        <p:spPr>
          <a:xfrm>
            <a:off x="6401742" y="4003462"/>
            <a:ext cx="5173091" cy="1935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7688" y="5966016"/>
            <a:ext cx="7018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СС-18</a:t>
            </a:r>
            <a:r>
              <a:rPr lang="en-US" sz="1000" dirty="0" smtClean="0"/>
              <a:t>			</a:t>
            </a:r>
            <a:r>
              <a:rPr lang="ru-RU" sz="1000" dirty="0" smtClean="0"/>
              <a:t>											СС-30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096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Текущие проекты по серийным циклотронам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735" y="1592865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В данный момент АО «НИИЭФА» проводит работы по 7 различным циклотронам, в том числе 3 серийным для наработки РФП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1200" dirty="0"/>
              <a:t>Циклотрон СС-18 для областного онкологического центра Иркутской области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1200" dirty="0"/>
              <a:t>Циклотрон СС-30 для АО «Радиевый институт», г. СПб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1200" dirty="0"/>
              <a:t>Циклотрон СС-30 для  ФГБУ «НМИЦ им. В. А. </a:t>
            </a:r>
            <a:r>
              <a:rPr lang="ru-RU" sz="1200" dirty="0" err="1"/>
              <a:t>Алмазова</a:t>
            </a:r>
            <a:r>
              <a:rPr lang="ru-RU" sz="1200" dirty="0"/>
              <a:t>», г. </a:t>
            </a:r>
            <a:r>
              <a:rPr lang="ru-RU" sz="1200" dirty="0" smtClean="0"/>
              <a:t>СПб</a:t>
            </a:r>
          </a:p>
          <a:p>
            <a:pPr marL="800100" lvl="1" indent="-342900" algn="just">
              <a:buFont typeface="+mj-lt"/>
              <a:buAutoNum type="arabicPeriod"/>
            </a:pPr>
            <a:endParaRPr lang="ru-RU" sz="1200" dirty="0" smtClean="0"/>
          </a:p>
          <a:p>
            <a:pPr lvl="1" algn="just"/>
            <a:r>
              <a:rPr lang="ru-RU" sz="1200" dirty="0" smtClean="0"/>
              <a:t>Основные параметры проектов:</a:t>
            </a:r>
            <a:endParaRPr lang="ru-RU" sz="1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35164"/>
              </p:ext>
            </p:extLst>
          </p:nvPr>
        </p:nvGraphicFramePr>
        <p:xfrm>
          <a:off x="1167191" y="2988362"/>
          <a:ext cx="991533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8233">
                  <a:extLst>
                    <a:ext uri="{9D8B030D-6E8A-4147-A177-3AD203B41FA5}">
                      <a16:colId xmlns:a16="http://schemas.microsoft.com/office/drawing/2014/main" val="2960616326"/>
                    </a:ext>
                  </a:extLst>
                </a:gridCol>
                <a:gridCol w="1636776">
                  <a:extLst>
                    <a:ext uri="{9D8B030D-6E8A-4147-A177-3AD203B41FA5}">
                      <a16:colId xmlns:a16="http://schemas.microsoft.com/office/drawing/2014/main" val="1568466569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2294060973"/>
                    </a:ext>
                  </a:extLst>
                </a:gridCol>
                <a:gridCol w="3227832">
                  <a:extLst>
                    <a:ext uri="{9D8B030D-6E8A-4147-A177-3AD203B41FA5}">
                      <a16:colId xmlns:a16="http://schemas.microsoft.com/office/drawing/2014/main" val="508250398"/>
                    </a:ext>
                  </a:extLst>
                </a:gridCol>
              </a:tblGrid>
              <a:tr h="2317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Циклотрон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Энергия,</a:t>
                      </a:r>
                      <a:r>
                        <a:rPr lang="ru-RU" sz="1200" baseline="0" dirty="0" smtClean="0"/>
                        <a:t> МэВ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Ток пучка, мкА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Планируемые к наработке изотопы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274757"/>
                  </a:ext>
                </a:extLst>
              </a:tr>
              <a:tr h="1477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СС-18,</a:t>
                      </a:r>
                      <a:r>
                        <a:rPr lang="ru-RU" sz="1200" baseline="0" dirty="0" smtClean="0"/>
                        <a:t> 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/>
                        <a:t>18</a:t>
                      </a:r>
                      <a:r>
                        <a:rPr lang="en-US" sz="1200" dirty="0" smtClean="0"/>
                        <a:t>F,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30000" dirty="0" smtClean="0"/>
                        <a:t>11</a:t>
                      </a:r>
                      <a:r>
                        <a:rPr lang="en-US" sz="1200" baseline="0" dirty="0" smtClean="0"/>
                        <a:t>C, </a:t>
                      </a:r>
                      <a:r>
                        <a:rPr lang="en-US" sz="1200" baseline="30000" dirty="0" smtClean="0"/>
                        <a:t>64</a:t>
                      </a:r>
                      <a:r>
                        <a:rPr lang="en-US" sz="1200" baseline="0" dirty="0" smtClean="0"/>
                        <a:t>Cu, </a:t>
                      </a:r>
                      <a:r>
                        <a:rPr lang="en-US" sz="1200" baseline="30000" dirty="0" smtClean="0"/>
                        <a:t>68</a:t>
                      </a:r>
                      <a:r>
                        <a:rPr lang="en-US" sz="1200" baseline="0" dirty="0" smtClean="0"/>
                        <a:t>Ga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588856"/>
                  </a:ext>
                </a:extLst>
              </a:tr>
              <a:tr h="2317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СС-30</a:t>
                      </a:r>
                      <a:r>
                        <a:rPr lang="en-US" sz="1200" dirty="0" smtClean="0"/>
                        <a:t>/15</a:t>
                      </a:r>
                      <a:r>
                        <a:rPr lang="ru-RU" sz="1200" dirty="0" smtClean="0"/>
                        <a:t>, АО «Радиевый</a:t>
                      </a:r>
                      <a:r>
                        <a:rPr lang="ru-RU" sz="1200" baseline="0" dirty="0" smtClean="0"/>
                        <a:t> институт</a:t>
                      </a:r>
                      <a:r>
                        <a:rPr lang="ru-RU" sz="1200" dirty="0" smtClean="0"/>
                        <a:t>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 (15)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400</a:t>
                      </a:r>
                      <a:r>
                        <a:rPr lang="ru-RU" sz="1200" baseline="0" dirty="0" smtClean="0"/>
                        <a:t> (50)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/>
                        <a:t>67</a:t>
                      </a:r>
                      <a:r>
                        <a:rPr lang="en-US" sz="1200" baseline="0" dirty="0" smtClean="0"/>
                        <a:t>Ga, </a:t>
                      </a:r>
                      <a:r>
                        <a:rPr lang="en-US" sz="1200" baseline="30000" dirty="0" smtClean="0"/>
                        <a:t>64</a:t>
                      </a:r>
                      <a:r>
                        <a:rPr lang="en-US" sz="1200" baseline="0" dirty="0" smtClean="0"/>
                        <a:t>Cu, </a:t>
                      </a:r>
                      <a:r>
                        <a:rPr lang="en-US" sz="1200" baseline="30000" dirty="0" smtClean="0"/>
                        <a:t>103</a:t>
                      </a:r>
                      <a:r>
                        <a:rPr lang="en-US" sz="1200" baseline="0" dirty="0" smtClean="0"/>
                        <a:t>Pd, </a:t>
                      </a:r>
                      <a:r>
                        <a:rPr lang="en-US" sz="1200" baseline="30000" dirty="0" smtClean="0"/>
                        <a:t>68</a:t>
                      </a:r>
                      <a:r>
                        <a:rPr lang="en-US" sz="1200" baseline="0" dirty="0" smtClean="0"/>
                        <a:t>Ge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95439"/>
                  </a:ext>
                </a:extLst>
              </a:tr>
              <a:tr h="2317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СС-30П, ФГБУ «НМИЦ им. В. А. </a:t>
                      </a:r>
                      <a:r>
                        <a:rPr lang="ru-RU" sz="1200" dirty="0" err="1" smtClean="0"/>
                        <a:t>Алмазова</a:t>
                      </a:r>
                      <a:r>
                        <a:rPr lang="ru-RU" sz="1200" dirty="0" smtClean="0"/>
                        <a:t>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/>
                        <a:t>18</a:t>
                      </a:r>
                      <a:r>
                        <a:rPr lang="en-US" sz="1200" dirty="0" smtClean="0"/>
                        <a:t>F,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30000" dirty="0" smtClean="0"/>
                        <a:t>68</a:t>
                      </a:r>
                      <a:r>
                        <a:rPr lang="en-US" sz="1200" baseline="0" dirty="0" smtClean="0"/>
                        <a:t>Ga, </a:t>
                      </a:r>
                      <a:r>
                        <a:rPr lang="en-US" sz="1200" baseline="30000" dirty="0" smtClean="0"/>
                        <a:t>64</a:t>
                      </a:r>
                      <a:r>
                        <a:rPr lang="en-US" sz="1200" baseline="0" dirty="0" smtClean="0"/>
                        <a:t>Cu, </a:t>
                      </a:r>
                      <a:r>
                        <a:rPr lang="en-US" sz="1200" baseline="30000" dirty="0" smtClean="0"/>
                        <a:t>89</a:t>
                      </a:r>
                      <a:r>
                        <a:rPr lang="en-US" sz="1200" baseline="0" dirty="0" smtClean="0"/>
                        <a:t>Zr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86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Обзор конструкции. Общий вид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7" y="1228700"/>
            <a:ext cx="7583424" cy="4181620"/>
          </a:xfrm>
          <a:prstGeom prst="rect">
            <a:avLst/>
          </a:prstGeom>
        </p:spPr>
      </p:pic>
      <p:pic>
        <p:nvPicPr>
          <p:cNvPr id="4" name="Picture 2" descr="Циклотрон МСС30/15» в блоге «Российские проекты за рубежом» - Сделано у на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926" y="1387999"/>
            <a:ext cx="3764865" cy="25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ткрытие экспериментального комплекса на базе циклотрона МСС30/1 | РИА  Новости Медиабан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926" y="3943588"/>
            <a:ext cx="3764865" cy="247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9048" y="5410320"/>
            <a:ext cx="3929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Расположение основных систем на примере 3Д модели СС-30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7785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Обзор конструкции. Электромагнит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r="5516"/>
          <a:stretch/>
        </p:blipFill>
        <p:spPr>
          <a:xfrm>
            <a:off x="167869" y="1430431"/>
            <a:ext cx="3124323" cy="2867400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D4EFAB7D-1E6C-4C66-8113-60C70DF9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10992"/>
              </p:ext>
            </p:extLst>
          </p:nvPr>
        </p:nvGraphicFramePr>
        <p:xfrm>
          <a:off x="934915" y="4745783"/>
          <a:ext cx="6580724" cy="1188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38611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  <a:gridCol w="801204">
                  <a:extLst>
                    <a:ext uri="{9D8B030D-6E8A-4147-A177-3AD203B41FA5}">
                      <a16:colId xmlns:a16="http://schemas.microsoft.com/office/drawing/2014/main" val="463129589"/>
                    </a:ext>
                  </a:extLst>
                </a:gridCol>
                <a:gridCol w="801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7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9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28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Модель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Диаметр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электромагнита, мм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Масса электромагнита, т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Диаметр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полюса, мм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Зазоры,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холм/долина, мм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Величина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поля в центре, Т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+mn-lt"/>
                        </a:rPr>
                        <a:t>Гармоника</a:t>
                      </a:r>
                      <a:r>
                        <a:rPr lang="ru-RU" sz="1000" b="1" i="0" baseline="0" dirty="0" smtClean="0">
                          <a:latin typeface="+mn-lt"/>
                        </a:rPr>
                        <a:t> ускорения частиц</a:t>
                      </a:r>
                      <a:endParaRPr lang="ru-RU" sz="1000" b="1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СС-18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2 000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24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1100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33/118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1,3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56970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СС-30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2 500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42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1400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40/120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1,3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4014" t="9840" b="2337"/>
          <a:stretch/>
        </p:blipFill>
        <p:spPr>
          <a:xfrm>
            <a:off x="9505367" y="1885730"/>
            <a:ext cx="2616660" cy="24121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05367" y="4297831"/>
            <a:ext cx="2643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Электромагнит в раздвинутом состоянии</a:t>
            </a:r>
            <a:endParaRPr lang="ru-RU" sz="1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460" y="1430431"/>
            <a:ext cx="2870735" cy="2867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1" t="17066" r="19599" b="4934"/>
          <a:stretch/>
        </p:blipFill>
        <p:spPr>
          <a:xfrm>
            <a:off x="6337296" y="1430431"/>
            <a:ext cx="3087969" cy="2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Обзор конструкции. Навесное оборудование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r="3110"/>
          <a:stretch/>
        </p:blipFill>
        <p:spPr>
          <a:xfrm>
            <a:off x="292608" y="1128013"/>
            <a:ext cx="7196327" cy="503194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4EFAB7D-1E6C-4C66-8113-60C70DF9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51535"/>
              </p:ext>
            </p:extLst>
          </p:nvPr>
        </p:nvGraphicFramePr>
        <p:xfrm>
          <a:off x="7651248" y="1439469"/>
          <a:ext cx="4464552" cy="2042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6800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  <a:gridCol w="2587752">
                  <a:extLst>
                    <a:ext uri="{9D8B030D-6E8A-4147-A177-3AD203B41FA5}">
                      <a16:colId xmlns:a16="http://schemas.microsoft.com/office/drawing/2014/main" val="463129589"/>
                    </a:ext>
                  </a:extLst>
                </a:gridCol>
              </a:tblGrid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dirty="0" smtClean="0">
                          <a:latin typeface="+mn-lt"/>
                        </a:rPr>
                        <a:t>Ускоряющая</a:t>
                      </a:r>
                      <a:r>
                        <a:rPr lang="ru-RU" sz="1000" b="0" i="0" baseline="0" dirty="0" smtClean="0">
                          <a:latin typeface="+mn-lt"/>
                        </a:rPr>
                        <a:t> система</a:t>
                      </a:r>
                      <a:endParaRPr lang="ru-RU" sz="1000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2 четвертьволновых связанных резонатора</a:t>
                      </a:r>
                    </a:p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1 ввод ВЧ мощности (индуктивный)</a:t>
                      </a:r>
                    </a:p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1 триммер АПЧ (емкостный)</a:t>
                      </a:r>
                    </a:p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1 неоперативный триммер (емкостный)</a:t>
                      </a:r>
                      <a:endParaRPr lang="ru-RU" sz="1000" b="0" i="0" baseline="0" dirty="0">
                        <a:latin typeface="+mn-lt"/>
                      </a:endParaRPr>
                    </a:p>
                    <a:p>
                      <a:pPr algn="ctr"/>
                      <a:r>
                        <a:rPr lang="ru-RU" sz="1000" b="0" i="0" baseline="0" dirty="0" smtClean="0">
                          <a:latin typeface="+mn-lt"/>
                        </a:rPr>
                        <a:t>1 датчик ВЧ поля (индуктивный)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Вакуумное оборудование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2 криогенных высоковакуумных насоса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56970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Устройства выпуска пучка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Обдирочные 2 шт.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ru-RU" sz="1000" i="0" baseline="0" dirty="0" smtClean="0">
                          <a:latin typeface="+mn-lt"/>
                        </a:rPr>
                        <a:t>Диагностическое оборудование</a:t>
                      </a:r>
                      <a:endParaRPr lang="ru-RU" sz="1000" i="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2 подвижных пробника пучка;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baseline="0" dirty="0" smtClean="0">
                          <a:latin typeface="+mn-lt"/>
                        </a:rPr>
                        <a:t>неподвижные коллиматоры на окне вывода пучка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17832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1" t="9016" r="7361"/>
          <a:stretch/>
        </p:blipFill>
        <p:spPr>
          <a:xfrm>
            <a:off x="301752" y="1128013"/>
            <a:ext cx="7187183" cy="5031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708" t="16370" r="15742" b="10445"/>
          <a:stretch/>
        </p:blipFill>
        <p:spPr>
          <a:xfrm>
            <a:off x="298580" y="1128013"/>
            <a:ext cx="7156579" cy="50319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5" t="9333" r="7876"/>
          <a:stretch/>
        </p:blipFill>
        <p:spPr>
          <a:xfrm>
            <a:off x="292609" y="1128013"/>
            <a:ext cx="7168896" cy="5031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t="9200" r="7981"/>
          <a:stretch/>
        </p:blipFill>
        <p:spPr>
          <a:xfrm>
            <a:off x="356616" y="1128013"/>
            <a:ext cx="7095744" cy="5031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r="3025"/>
          <a:stretch/>
        </p:blipFill>
        <p:spPr>
          <a:xfrm>
            <a:off x="364234" y="1128013"/>
            <a:ext cx="7053073" cy="5042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4006" b="7082"/>
          <a:stretch/>
        </p:blipFill>
        <p:spPr>
          <a:xfrm>
            <a:off x="260981" y="1128013"/>
            <a:ext cx="7287014" cy="50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аблиц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Диаграмм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аймлайн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Кар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martArt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Контак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_ДСП / КТ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итульный слайд без логотипа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одержание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еребивоч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Акцентн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Цветные фоны (для публичных выступлений)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кстов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лайды с изображениями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169619</TotalTime>
  <Words>1605</Words>
  <Application>Microsoft Office PowerPoint</Application>
  <PresentationFormat>Широкоэкранный</PresentationFormat>
  <Paragraphs>354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19</vt:i4>
      </vt:variant>
    </vt:vector>
  </HeadingPairs>
  <TitlesOfParts>
    <vt:vector size="38" baseType="lpstr">
      <vt:lpstr>Arial</vt:lpstr>
      <vt:lpstr>Calibri</vt:lpstr>
      <vt:lpstr>Rosatom Light</vt:lpstr>
      <vt:lpstr>Times New Roman</vt:lpstr>
      <vt:lpstr>Титульный слайд</vt:lpstr>
      <vt:lpstr>Титульный слайд_ДСП / КТ</vt:lpstr>
      <vt:lpstr>Титульный слайд без логотипа</vt:lpstr>
      <vt:lpstr>Содержание</vt:lpstr>
      <vt:lpstr>Перебивочный слайд</vt:lpstr>
      <vt:lpstr>Акцентные слайды</vt:lpstr>
      <vt:lpstr>Цветные фоны (для публичных выступлений)</vt:lpstr>
      <vt:lpstr>Текстовые слайды</vt:lpstr>
      <vt:lpstr>Слайды с изображениями</vt:lpstr>
      <vt:lpstr>Таблицы</vt:lpstr>
      <vt:lpstr>Диаграммы</vt:lpstr>
      <vt:lpstr>Таймлайны</vt:lpstr>
      <vt:lpstr>Карты</vt:lpstr>
      <vt:lpstr>SmartArt</vt:lpstr>
      <vt:lpstr>Контакты</vt:lpstr>
      <vt:lpstr>Презентация PowerPoint</vt:lpstr>
      <vt:lpstr>Основные вехи</vt:lpstr>
      <vt:lpstr>Рынок медицинских циклотронов для наработки РФП</vt:lpstr>
      <vt:lpstr>Наиболее популярные модели циклотронов для производства радионуклидов</vt:lpstr>
      <vt:lpstr>Более подробные параметры циклотронов АО «НИИЭФА» для наработки радионуклидов</vt:lpstr>
      <vt:lpstr>Текущие проекты по серийным циклотронам</vt:lpstr>
      <vt:lpstr>Обзор конструкции. Общий вид</vt:lpstr>
      <vt:lpstr>Обзор конструкции. Электромагнит</vt:lpstr>
      <vt:lpstr>Обзор конструкции. Навесное оборудование</vt:lpstr>
      <vt:lpstr>Обзор конструкции. Источник ионов</vt:lpstr>
      <vt:lpstr>Обзор конструкции. Тракты транспортировки</vt:lpstr>
      <vt:lpstr>Обзор конструкции. Обеспечивающие системы</vt:lpstr>
      <vt:lpstr>Обзор конструкции. Мишенные устройства</vt:lpstr>
      <vt:lpstr>Общие сложности серийного выпуска ЦК для РФП</vt:lpstr>
      <vt:lpstr>Сравнение с аналогами на примере ACSI TR-24</vt:lpstr>
      <vt:lpstr>Сравнение с аналогами на примере ACSI TR-24</vt:lpstr>
      <vt:lpstr>Выводы</vt:lpstr>
      <vt:lpstr>Общие требования к циклотрону на 18 МэВ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Поспелова</dc:creator>
  <cp:lastModifiedBy>Смирнов Кирилл Евгеньевич</cp:lastModifiedBy>
  <cp:revision>835</cp:revision>
  <cp:lastPrinted>2022-03-29T16:00:11Z</cp:lastPrinted>
  <dcterms:created xsi:type="dcterms:W3CDTF">2021-10-19T14:08:40Z</dcterms:created>
  <dcterms:modified xsi:type="dcterms:W3CDTF">2024-09-19T06:07:21Z</dcterms:modified>
</cp:coreProperties>
</file>