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67" r:id="rId12"/>
    <p:sldId id="268" r:id="rId13"/>
    <p:sldId id="269" r:id="rId14"/>
    <p:sldId id="276" r:id="rId15"/>
    <p:sldId id="270" r:id="rId16"/>
    <p:sldId id="271" r:id="rId17"/>
    <p:sldId id="278" r:id="rId18"/>
    <p:sldId id="272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76905" autoAdjust="0"/>
  </p:normalViewPr>
  <p:slideViewPr>
    <p:cSldViewPr>
      <p:cViewPr varScale="1">
        <p:scale>
          <a:sx n="66" d="100"/>
          <a:sy n="66" d="100"/>
        </p:scale>
        <p:origin x="-1786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385A0-8371-4A50-8B34-F910C54944AB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6C190-2449-4411-B924-4DD82D4A2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557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6C190-2449-4411-B924-4DD82D4A2CA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612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6C190-2449-4411-B924-4DD82D4A2CA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545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6C190-2449-4411-B924-4DD82D4A2CA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75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6C190-2449-4411-B924-4DD82D4A2CA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865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6C190-2449-4411-B924-4DD82D4A2CA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207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E102B-56FF-48AE-BC3B-C7219411E963}" type="datetime1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2D5A-84D0-454C-8095-0D062BE9D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261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B69E-04E4-4194-B2BB-2557E8731DE8}" type="datetime1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2D5A-84D0-454C-8095-0D062BE9D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84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5094-6846-4D00-ADAC-0A68DEBA03DD}" type="datetime1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2D5A-84D0-454C-8095-0D062BE9D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30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9EA7-1B47-4439-9A18-81C17208CB9E}" type="datetime1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2D5A-84D0-454C-8095-0D062BE9D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09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C5D7-596E-4BB8-B48C-4395C06932BF}" type="datetime1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2D5A-84D0-454C-8095-0D062BE9D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33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4FAB-05BD-484A-AEB6-D66C3E50EFA7}" type="datetime1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2D5A-84D0-454C-8095-0D062BE9D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359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5EEDF-6725-466C-AAF7-716B94425174}" type="datetime1">
              <a:rPr lang="ru-RU" smtClean="0"/>
              <a:t>16.09.2024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2D5A-84D0-454C-8095-0D062BE9D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495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0986-7449-4356-8392-7B16972C009B}" type="datetime1">
              <a:rPr lang="ru-RU" smtClean="0"/>
              <a:t>16.09.2024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2D5A-84D0-454C-8095-0D062BE9D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444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4C04-E1A7-453D-A8FA-12EB40F97270}" type="datetime1">
              <a:rPr lang="ru-RU" smtClean="0"/>
              <a:t>16.09.2024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2D5A-84D0-454C-8095-0D062BE9D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592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9BBE-9003-4855-B92D-64D9A0EBD688}" type="datetime1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2D5A-84D0-454C-8095-0D062BE9D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078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42D6-EE65-4CF9-896B-3513626B1C32}" type="datetime1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2D5A-84D0-454C-8095-0D062BE9D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778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06D89-3EF5-44ED-BCFB-8195116C6910}" type="datetime1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52D5A-84D0-454C-8095-0D062BE9D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35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2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5.jp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7825"/>
            <a:ext cx="6400800" cy="132298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XV</a:t>
            </a:r>
            <a:r>
              <a:rPr lang="ru-RU" dirty="0"/>
              <a:t> МЕЖДУНАРОДНЫЙ СЕМИНАР ПО ПРОБЛЕМАТИКЕ УСКОРИТЕЛЕЙ ЗАРЯЖЕННЫХ ЧАСТИЦ ПАМЯТИ проф. В.П. Саранцева </a:t>
            </a:r>
          </a:p>
          <a:p>
            <a:endParaRPr lang="ru-RU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3C0AD306-35A5-8545-B538-E52FD72315F9}"/>
              </a:ext>
            </a:extLst>
          </p:cNvPr>
          <p:cNvSpPr txBox="1">
            <a:spLocks/>
          </p:cNvSpPr>
          <p:nvPr/>
        </p:nvSpPr>
        <p:spPr>
          <a:xfrm>
            <a:off x="1331640" y="5301208"/>
            <a:ext cx="6665168" cy="136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Шурыгин </a:t>
            </a:r>
            <a:r>
              <a:rPr lang="ru-RU" b="1" dirty="0" smtClean="0"/>
              <a:t>А.А., </a:t>
            </a:r>
            <a:r>
              <a:rPr lang="ru-RU" dirty="0" smtClean="0"/>
              <a:t>Карпинский В.Н., </a:t>
            </a:r>
            <a:r>
              <a:rPr lang="ru-RU" dirty="0" err="1" smtClean="0"/>
              <a:t>Осипенков</a:t>
            </a:r>
            <a:r>
              <a:rPr lang="ru-RU" dirty="0" smtClean="0"/>
              <a:t> А.Л., Арефьев С.А., Копченов А.В.,  Киров С.В., Травин Н.В</a:t>
            </a:r>
            <a:r>
              <a:rPr lang="ru-RU" dirty="0" smtClean="0"/>
              <a:t>. И др. 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15-20 </a:t>
            </a:r>
            <a:r>
              <a:rPr lang="ru-RU" dirty="0"/>
              <a:t>сентября 2024г. </a:t>
            </a:r>
            <a:r>
              <a:rPr lang="ru-RU" dirty="0" smtClean="0"/>
              <a:t>Крым, г</a:t>
            </a:r>
            <a:r>
              <a:rPr lang="ru-RU" dirty="0"/>
              <a:t>. Алушта.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496" y="1674673"/>
            <a:ext cx="911402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«Комплексная система электропитания Бустера и </a:t>
            </a:r>
            <a:r>
              <a:rPr lang="ru-RU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Нуклотрона</a:t>
            </a: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»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2D5A-84D0-454C-8095-0D062BE9D312}" type="slidenum">
              <a:rPr lang="ru-RU" smtClean="0"/>
              <a:t>1</a:t>
            </a:fld>
            <a:endParaRPr lang="ru-RU" dirty="0"/>
          </a:p>
        </p:txBody>
      </p:sp>
      <p:pic>
        <p:nvPicPr>
          <p:cNvPr id="8" name="Picture 5" descr="C:\Users\shury\Desktop\1j-fu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2" y="5821025"/>
            <a:ext cx="964649" cy="96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44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u="sng" dirty="0"/>
              <a:t>Этап №2. Доводка системы питания </a:t>
            </a:r>
            <a:r>
              <a:rPr lang="ru-RU" sz="2800" b="1" u="sng" dirty="0" err="1"/>
              <a:t>Нуклотрона</a:t>
            </a:r>
            <a:r>
              <a:rPr lang="ru-RU" sz="2800" b="1" u="sng" dirty="0"/>
              <a:t> до проектных значений. Комплексная система питания.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222" y="2420888"/>
            <a:ext cx="8229600" cy="3024336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Создание </a:t>
            </a:r>
            <a:r>
              <a:rPr lang="ru-RU" dirty="0">
                <a:solidFill>
                  <a:srgbClr val="00B050"/>
                </a:solidFill>
              </a:rPr>
              <a:t>новой системы питания по образцу Бустера.</a:t>
            </a:r>
          </a:p>
          <a:p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Развитие идеи «энергетических качелей»: общий накопитель на две системы 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питания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Шурыгин Александр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2D5A-84D0-454C-8095-0D062BE9D312}" type="slidenum">
              <a:rPr lang="ru-RU" smtClean="0"/>
              <a:t>10</a:t>
            </a:fld>
            <a:endParaRPr lang="ru-RU"/>
          </a:p>
        </p:txBody>
      </p:sp>
      <p:pic>
        <p:nvPicPr>
          <p:cNvPr id="12" name="Picture 5" descr="C:\Users\shury\Desktop\1j-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75432"/>
            <a:ext cx="674559" cy="67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80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9467337"/>
                  </p:ext>
                </p:extLst>
              </p:nvPr>
            </p:nvGraphicFramePr>
            <p:xfrm>
              <a:off x="683568" y="3429000"/>
              <a:ext cx="5112568" cy="22306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5618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44016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008112"/>
                  </a:tblGrid>
                  <a:tr h="384570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err="1"/>
                            <a:t>Нуклотрон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Бустер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SMES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89912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Индуктивность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120 </a:t>
                          </a:r>
                          <a:r>
                            <a:rPr lang="ru-RU" dirty="0" err="1"/>
                            <a:t>мГн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31 </a:t>
                          </a:r>
                          <a:r>
                            <a:rPr lang="ru-RU" dirty="0" err="1"/>
                            <a:t>мГн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 smtClean="0"/>
                            <a:t>134 </a:t>
                          </a:r>
                          <a:r>
                            <a:rPr lang="ru-RU" b="1" dirty="0" err="1" smtClean="0"/>
                            <a:t>мГн</a:t>
                          </a:r>
                          <a:endParaRPr lang="ru-RU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8991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max</a:t>
                          </a:r>
                          <a:r>
                            <a:rPr lang="ru-RU" baseline="0" dirty="0"/>
                            <a:t> ток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6 кА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10</a:t>
                          </a:r>
                          <a:r>
                            <a:rPr lang="ru-RU" baseline="0" dirty="0"/>
                            <a:t> кА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6,7 </a:t>
                          </a:r>
                          <a:r>
                            <a:rPr lang="ru-RU" b="1" dirty="0" smtClean="0"/>
                            <a:t>кА</a:t>
                          </a:r>
                          <a:endParaRPr lang="ru-RU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8991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max</a:t>
                          </a:r>
                          <a:r>
                            <a:rPr lang="en-US" baseline="0" dirty="0"/>
                            <a:t> </a:t>
                          </a:r>
                          <a:r>
                            <a:rPr lang="ru-RU" baseline="0" dirty="0"/>
                            <a:t>энергия магнитного поля (</a:t>
                          </a:r>
                          <a:r>
                            <a:rPr lang="en-US" baseline="0" dirty="0"/>
                            <a:t>W</a:t>
                          </a:r>
                          <a14:m>
                            <m:oMath xmlns:m="http://schemas.openxmlformats.org/officeDocument/2006/math">
                              <m:r>
                                <a:rPr lang="en-US" i="1" baseline="0" smtClean="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 baseline="0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𝐿</m:t>
                                  </m:r>
                                  <m:sSup>
                                    <m:sSupPr>
                                      <m:ctrlPr>
                                        <a:rPr lang="en-US" b="0" i="1" baseline="0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baseline="0" smtClean="0">
                                          <a:latin typeface="Cambria Math"/>
                                        </a:rPr>
                                        <m:t>𝐼</m:t>
                                      </m:r>
                                    </m:e>
                                    <m:sup>
                                      <m:r>
                                        <a:rPr lang="en-US" b="0" i="1" baseline="0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baseline="0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  <a:r>
                            <a:rPr lang="ru-RU" dirty="0"/>
                            <a:t>,16</a:t>
                          </a:r>
                          <a:r>
                            <a:rPr lang="ru-RU" baseline="0" dirty="0"/>
                            <a:t> МДж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1,55 МДж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 smtClean="0"/>
                            <a:t>3 МДж</a:t>
                          </a:r>
                          <a:endParaRPr lang="ru-RU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9467337"/>
                  </p:ext>
                </p:extLst>
              </p:nvPr>
            </p:nvGraphicFramePr>
            <p:xfrm>
              <a:off x="683568" y="3429000"/>
              <a:ext cx="5112568" cy="22306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5618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144016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  <a:gridCol w="1008112"/>
                  </a:tblGrid>
                  <a:tr h="384570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err="1"/>
                            <a:t>Нуклотрон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Бустер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SMES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389912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Индуктивность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120 </a:t>
                          </a:r>
                          <a:r>
                            <a:rPr lang="ru-RU" dirty="0" err="1"/>
                            <a:t>мГн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31 </a:t>
                          </a:r>
                          <a:r>
                            <a:rPr lang="ru-RU" dirty="0" err="1"/>
                            <a:t>мГн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 smtClean="0"/>
                            <a:t>134 </a:t>
                          </a:r>
                          <a:r>
                            <a:rPr lang="ru-RU" b="1" dirty="0" err="1" smtClean="0"/>
                            <a:t>мГн</a:t>
                          </a:r>
                          <a:endParaRPr lang="ru-RU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38991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max</a:t>
                          </a:r>
                          <a:r>
                            <a:rPr lang="ru-RU" baseline="0" dirty="0"/>
                            <a:t> ток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6 кА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10</a:t>
                          </a:r>
                          <a:r>
                            <a:rPr lang="ru-RU" baseline="0" dirty="0"/>
                            <a:t> кА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6,7 </a:t>
                          </a:r>
                          <a:r>
                            <a:rPr lang="ru-RU" b="1" dirty="0" smtClean="0"/>
                            <a:t>кА</a:t>
                          </a:r>
                          <a:endParaRPr lang="ru-RU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106629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12644" r="-208456" b="-45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  <a:r>
                            <a:rPr lang="ru-RU" dirty="0"/>
                            <a:t>,16</a:t>
                          </a:r>
                          <a:r>
                            <a:rPr lang="ru-RU" baseline="0" dirty="0"/>
                            <a:t> МДж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1,55 МДж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 smtClean="0"/>
                            <a:t>3 МДж</a:t>
                          </a:r>
                          <a:endParaRPr lang="ru-RU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0" r="14278"/>
          <a:stretch/>
        </p:blipFill>
        <p:spPr>
          <a:xfrm>
            <a:off x="5868145" y="2903804"/>
            <a:ext cx="3068600" cy="31174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568" y="624971"/>
            <a:ext cx="80241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НЭОСМТ (Научно-экспериментальный отдел СП магнитов и технологий). </a:t>
            </a:r>
          </a:p>
          <a:p>
            <a:endParaRPr lang="ru-RU" sz="2000" b="1" dirty="0"/>
          </a:p>
          <a:p>
            <a:pPr algn="ctr"/>
            <a:r>
              <a:rPr lang="ru-RU" sz="2400" b="1" dirty="0" smtClean="0"/>
              <a:t>Проект </a:t>
            </a:r>
            <a:r>
              <a:rPr lang="en-US" sz="2400" b="1" dirty="0" smtClean="0"/>
              <a:t>SMES </a:t>
            </a:r>
            <a:r>
              <a:rPr lang="ru-RU" sz="2400" b="1" dirty="0" smtClean="0"/>
              <a:t>для источника питания </a:t>
            </a:r>
            <a:r>
              <a:rPr lang="ru-RU" sz="2400" b="1" dirty="0" err="1" smtClean="0"/>
              <a:t>Нуклотрона</a:t>
            </a:r>
            <a:r>
              <a:rPr lang="ru-RU" sz="2400" b="1" dirty="0" smtClean="0"/>
              <a:t>.</a:t>
            </a:r>
          </a:p>
          <a:p>
            <a:endParaRPr lang="ru-RU" sz="2000" dirty="0" smtClean="0"/>
          </a:p>
          <a:p>
            <a:r>
              <a:rPr lang="en-US" sz="2000" i="1" dirty="0" smtClean="0"/>
              <a:t>SMES</a:t>
            </a:r>
            <a:r>
              <a:rPr lang="ru-RU" sz="2000" i="1" dirty="0" smtClean="0"/>
              <a:t> (</a:t>
            </a:r>
            <a:r>
              <a:rPr lang="en-US" sz="2000" i="1" dirty="0" smtClean="0"/>
              <a:t>superconducting </a:t>
            </a:r>
            <a:r>
              <a:rPr lang="en-US" sz="2000" i="1" dirty="0"/>
              <a:t>magnetic energy </a:t>
            </a:r>
            <a:r>
              <a:rPr lang="en-US" sz="2000" i="1" dirty="0" smtClean="0"/>
              <a:t>storage</a:t>
            </a:r>
            <a:r>
              <a:rPr lang="ru-RU" sz="2000" i="1" dirty="0" smtClean="0"/>
              <a:t>) – сверхпроводящий магнитный накопитель энергии.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Шурыгин Александр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2D5A-84D0-454C-8095-0D062BE9D31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Комплексная СЭП Бустер-</a:t>
            </a:r>
            <a:r>
              <a:rPr lang="ru-RU" b="1" dirty="0" err="1"/>
              <a:t>Нуклотрон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67333"/>
            <a:ext cx="8229600" cy="4813995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ИП Бустера работает на емкостном накопителе</a:t>
            </a:r>
          </a:p>
          <a:p>
            <a:r>
              <a:rPr lang="ru-RU" dirty="0">
                <a:solidFill>
                  <a:srgbClr val="00B050"/>
                </a:solidFill>
              </a:rPr>
              <a:t>Новый ИП </a:t>
            </a:r>
            <a:r>
              <a:rPr lang="ru-RU" dirty="0" err="1">
                <a:solidFill>
                  <a:srgbClr val="00B050"/>
                </a:solidFill>
              </a:rPr>
              <a:t>Нуклотрона</a:t>
            </a:r>
            <a:r>
              <a:rPr lang="ru-RU" dirty="0">
                <a:solidFill>
                  <a:srgbClr val="00B050"/>
                </a:solidFill>
              </a:rPr>
              <a:t> работает на </a:t>
            </a:r>
            <a:r>
              <a:rPr lang="en-US" dirty="0">
                <a:solidFill>
                  <a:srgbClr val="00B050"/>
                </a:solidFill>
              </a:rPr>
              <a:t>SMES</a:t>
            </a:r>
            <a:r>
              <a:rPr lang="ru-RU" dirty="0">
                <a:solidFill>
                  <a:srgbClr val="00B050"/>
                </a:solidFill>
              </a:rPr>
              <a:t> накопителе</a:t>
            </a:r>
          </a:p>
          <a:p>
            <a:r>
              <a:rPr lang="ru-RU" dirty="0">
                <a:solidFill>
                  <a:srgbClr val="0070C0"/>
                </a:solidFill>
              </a:rPr>
              <a:t>Новый ИП </a:t>
            </a:r>
            <a:r>
              <a:rPr lang="ru-RU" dirty="0" err="1">
                <a:solidFill>
                  <a:srgbClr val="0070C0"/>
                </a:solidFill>
              </a:rPr>
              <a:t>Нуклотрона</a:t>
            </a:r>
            <a:r>
              <a:rPr lang="ru-RU" dirty="0">
                <a:solidFill>
                  <a:srgbClr val="0070C0"/>
                </a:solidFill>
              </a:rPr>
              <a:t> может работать от сети</a:t>
            </a:r>
          </a:p>
          <a:p>
            <a:r>
              <a:rPr lang="ru-RU" dirty="0">
                <a:solidFill>
                  <a:srgbClr val="7030A0"/>
                </a:solidFill>
              </a:rPr>
              <a:t>Возможность работать </a:t>
            </a:r>
            <a:r>
              <a:rPr lang="ru-RU" dirty="0" smtClean="0">
                <a:solidFill>
                  <a:srgbClr val="7030A0"/>
                </a:solidFill>
              </a:rPr>
              <a:t>от одного накопителя </a:t>
            </a:r>
            <a:r>
              <a:rPr lang="ru-RU" dirty="0">
                <a:solidFill>
                  <a:srgbClr val="7030A0"/>
                </a:solidFill>
              </a:rPr>
              <a:t>на оба кольца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Старый ИП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Нуклотрона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превращается в тестовый источник для наладки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SMES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и проведения других исследований.</a:t>
            </a:r>
          </a:p>
          <a:p>
            <a:r>
              <a:rPr lang="ru-RU" dirty="0">
                <a:solidFill>
                  <a:srgbClr val="002060"/>
                </a:solidFill>
              </a:rPr>
              <a:t>Старый ИП </a:t>
            </a:r>
            <a:r>
              <a:rPr lang="ru-RU" dirty="0" err="1">
                <a:solidFill>
                  <a:srgbClr val="002060"/>
                </a:solidFill>
              </a:rPr>
              <a:t>Нуклотрона</a:t>
            </a:r>
            <a:r>
              <a:rPr lang="ru-RU" dirty="0">
                <a:solidFill>
                  <a:srgbClr val="002060"/>
                </a:solidFill>
              </a:rPr>
              <a:t> может быть резервным ИП для </a:t>
            </a:r>
            <a:r>
              <a:rPr lang="ru-RU" dirty="0" err="1">
                <a:solidFill>
                  <a:srgbClr val="002060"/>
                </a:solidFill>
              </a:rPr>
              <a:t>Нуклотрона</a:t>
            </a:r>
            <a:r>
              <a:rPr lang="ru-RU" dirty="0">
                <a:solidFill>
                  <a:srgbClr val="002060"/>
                </a:solidFill>
              </a:rPr>
              <a:t> или Бустера.</a:t>
            </a:r>
            <a:endParaRPr lang="en-US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Шурыгин Александр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2D5A-84D0-454C-8095-0D062BE9D31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2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ury\Desktop\Саранцев 2024\индуктивность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4"/>
          <a:stretch/>
        </p:blipFill>
        <p:spPr bwMode="auto">
          <a:xfrm rot="21282184">
            <a:off x="1974770" y="431581"/>
            <a:ext cx="920258" cy="793052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2432808" y="1062748"/>
            <a:ext cx="1074558" cy="1107315"/>
            <a:chOff x="2432808" y="1062748"/>
            <a:chExt cx="1074558" cy="1107315"/>
          </a:xfrm>
        </p:grpSpPr>
        <p:sp>
          <p:nvSpPr>
            <p:cNvPr id="4" name="Прямоугольник 3"/>
            <p:cNvSpPr/>
            <p:nvPr/>
          </p:nvSpPr>
          <p:spPr>
            <a:xfrm rot="3259512" flipH="1">
              <a:off x="2416429" y="1079127"/>
              <a:ext cx="1107315" cy="10745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07" t="11044" r="16528" b="14433"/>
            <a:stretch/>
          </p:blipFill>
          <p:spPr bwMode="auto">
            <a:xfrm rot="3259512" flipH="1">
              <a:off x="2617070" y="1138667"/>
              <a:ext cx="706030" cy="955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2" descr="C:\Users\shury\Desktop\Саранцев 2024\индуктивность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4"/>
          <a:stretch/>
        </p:blipFill>
        <p:spPr bwMode="auto">
          <a:xfrm rot="3958729">
            <a:off x="7493818" y="586197"/>
            <a:ext cx="992635" cy="735228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shury\Desktop\Саранцев 2024\индуктивность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4"/>
          <a:stretch/>
        </p:blipFill>
        <p:spPr bwMode="auto">
          <a:xfrm rot="12638108">
            <a:off x="4736874" y="5671100"/>
            <a:ext cx="920258" cy="793052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 rot="2021246">
            <a:off x="7686593" y="329048"/>
            <a:ext cx="1234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Нуклотрон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 rot="19476548">
            <a:off x="1644805" y="266939"/>
            <a:ext cx="885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Бустер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48098" y="6430498"/>
            <a:ext cx="756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en-US" dirty="0"/>
              <a:t>SMES</a:t>
            </a:r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4892602" y="2714699"/>
            <a:ext cx="718282" cy="883180"/>
            <a:chOff x="5260779" y="2382777"/>
            <a:chExt cx="895397" cy="1159071"/>
          </a:xfrm>
        </p:grpSpPr>
        <p:sp>
          <p:nvSpPr>
            <p:cNvPr id="26" name="Прямоугольник 25"/>
            <p:cNvSpPr/>
            <p:nvPr/>
          </p:nvSpPr>
          <p:spPr>
            <a:xfrm flipH="1">
              <a:off x="5260779" y="2382777"/>
              <a:ext cx="895397" cy="115907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 descr="C:\Users\shury\Desktop\Саранцев 2024\конд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48" t="16854" r="22535" b="17416"/>
            <a:stretch/>
          </p:blipFill>
          <p:spPr bwMode="auto">
            <a:xfrm>
              <a:off x="5435501" y="2536471"/>
              <a:ext cx="545951" cy="851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827584" y="2237916"/>
            <a:ext cx="1074558" cy="1107315"/>
            <a:chOff x="1179482" y="1959519"/>
            <a:chExt cx="1074558" cy="1107315"/>
          </a:xfrm>
        </p:grpSpPr>
        <p:sp>
          <p:nvSpPr>
            <p:cNvPr id="35" name="Прямоугольник 34"/>
            <p:cNvSpPr/>
            <p:nvPr/>
          </p:nvSpPr>
          <p:spPr>
            <a:xfrm rot="3259512" flipH="1">
              <a:off x="1163103" y="1975898"/>
              <a:ext cx="1107315" cy="10745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9" name="Picture 5" descr="C:\Users\shury\Desktop\Саранцев 2024\конб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55" t="17986" r="11962" b="15943"/>
            <a:stretch/>
          </p:blipFill>
          <p:spPr bwMode="auto">
            <a:xfrm rot="19421272">
              <a:off x="1226894" y="2184045"/>
              <a:ext cx="1003344" cy="704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9" name="Прямая соединительная линия 28"/>
          <p:cNvCxnSpPr>
            <a:endCxn id="11" idx="1"/>
          </p:cNvCxnSpPr>
          <p:nvPr/>
        </p:nvCxnSpPr>
        <p:spPr>
          <a:xfrm flipV="1">
            <a:off x="5596556" y="2083518"/>
            <a:ext cx="1606899" cy="8552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26" idx="2"/>
            <a:endCxn id="17" idx="1"/>
          </p:cNvCxnSpPr>
          <p:nvPr/>
        </p:nvCxnSpPr>
        <p:spPr>
          <a:xfrm flipH="1">
            <a:off x="5228733" y="3597879"/>
            <a:ext cx="23010" cy="9637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35" idx="0"/>
            <a:endCxn id="4" idx="2"/>
          </p:cNvCxnSpPr>
          <p:nvPr/>
        </p:nvCxnSpPr>
        <p:spPr>
          <a:xfrm flipV="1">
            <a:off x="1801315" y="1929738"/>
            <a:ext cx="732318" cy="5485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Группа 46"/>
          <p:cNvGrpSpPr/>
          <p:nvPr/>
        </p:nvGrpSpPr>
        <p:grpSpPr>
          <a:xfrm rot="10800000" flipH="1">
            <a:off x="446331" y="4027983"/>
            <a:ext cx="634774" cy="588234"/>
            <a:chOff x="2555775" y="2708920"/>
            <a:chExt cx="1224137" cy="1080120"/>
          </a:xfrm>
          <a:solidFill>
            <a:srgbClr val="92D050"/>
          </a:solidFill>
        </p:grpSpPr>
        <p:sp>
          <p:nvSpPr>
            <p:cNvPr id="48" name="Прямоугольник 47"/>
            <p:cNvSpPr/>
            <p:nvPr/>
          </p:nvSpPr>
          <p:spPr>
            <a:xfrm>
              <a:off x="2555775" y="2708920"/>
              <a:ext cx="1224137" cy="108012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Picture 3" descr="C:\Users\shury\Desktop\Саранцев 2024\shema_chastotnik (1)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55" t="19342" r="21256" b="19123"/>
            <a:stretch/>
          </p:blipFill>
          <p:spPr bwMode="auto">
            <a:xfrm flipV="1">
              <a:off x="2634306" y="2795583"/>
              <a:ext cx="1080121" cy="908003"/>
            </a:xfrm>
            <a:prstGeom prst="rect">
              <a:avLst/>
            </a:prstGeom>
            <a:grpFill/>
            <a:extLst/>
          </p:spPr>
        </p:pic>
      </p:grpSp>
      <p:sp>
        <p:nvSpPr>
          <p:cNvPr id="50" name="TextBox 49"/>
          <p:cNvSpPr txBox="1"/>
          <p:nvPr/>
        </p:nvSpPr>
        <p:spPr>
          <a:xfrm>
            <a:off x="379814" y="4797152"/>
            <a:ext cx="774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i="1" dirty="0"/>
              <a:t> Сеть </a:t>
            </a:r>
          </a:p>
          <a:p>
            <a:pPr algn="ctr"/>
            <a:r>
              <a:rPr lang="en-US" sz="1400" i="1" dirty="0"/>
              <a:t>~</a:t>
            </a:r>
            <a:r>
              <a:rPr lang="ru-RU" sz="1400" i="1" dirty="0"/>
              <a:t>0,69кВ</a:t>
            </a:r>
          </a:p>
        </p:txBody>
      </p:sp>
      <p:cxnSp>
        <p:nvCxnSpPr>
          <p:cNvPr id="51" name="Прямая соединительная линия 50"/>
          <p:cNvCxnSpPr>
            <a:stCxn id="48" idx="2"/>
            <a:endCxn id="35" idx="2"/>
          </p:cNvCxnSpPr>
          <p:nvPr/>
        </p:nvCxnSpPr>
        <p:spPr>
          <a:xfrm flipV="1">
            <a:off x="763718" y="3104906"/>
            <a:ext cx="164691" cy="9230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endCxn id="48" idx="0"/>
          </p:cNvCxnSpPr>
          <p:nvPr/>
        </p:nvCxnSpPr>
        <p:spPr>
          <a:xfrm flipH="1" flipV="1">
            <a:off x="763718" y="4616217"/>
            <a:ext cx="3382" cy="1809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Группа 57"/>
          <p:cNvGrpSpPr/>
          <p:nvPr/>
        </p:nvGrpSpPr>
        <p:grpSpPr>
          <a:xfrm rot="10800000" flipH="1">
            <a:off x="4908859" y="1440249"/>
            <a:ext cx="634774" cy="588234"/>
            <a:chOff x="2555775" y="2708920"/>
            <a:chExt cx="1224137" cy="1080120"/>
          </a:xfrm>
          <a:solidFill>
            <a:srgbClr val="92D050"/>
          </a:solidFill>
        </p:grpSpPr>
        <p:sp>
          <p:nvSpPr>
            <p:cNvPr id="59" name="Прямоугольник 58"/>
            <p:cNvSpPr/>
            <p:nvPr/>
          </p:nvSpPr>
          <p:spPr>
            <a:xfrm>
              <a:off x="2555775" y="2708920"/>
              <a:ext cx="1224137" cy="108012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0" name="Picture 3" descr="C:\Users\shury\Desktop\Саранцев 2024\shema_chastotnik (1)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55" t="19342" r="21256" b="19123"/>
            <a:stretch/>
          </p:blipFill>
          <p:spPr bwMode="auto">
            <a:xfrm flipV="1">
              <a:off x="2634306" y="2795583"/>
              <a:ext cx="1080121" cy="908003"/>
            </a:xfrm>
            <a:prstGeom prst="rect">
              <a:avLst/>
            </a:prstGeom>
            <a:grpFill/>
            <a:extLst/>
          </p:spPr>
        </p:pic>
      </p:grpSp>
      <p:sp>
        <p:nvSpPr>
          <p:cNvPr id="61" name="TextBox 60"/>
          <p:cNvSpPr txBox="1"/>
          <p:nvPr/>
        </p:nvSpPr>
        <p:spPr>
          <a:xfrm>
            <a:off x="4808084" y="508712"/>
            <a:ext cx="774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i="1" dirty="0"/>
              <a:t> Сеть </a:t>
            </a:r>
          </a:p>
          <a:p>
            <a:pPr algn="ctr"/>
            <a:r>
              <a:rPr lang="en-US" sz="1400" i="1" dirty="0"/>
              <a:t>~</a:t>
            </a:r>
            <a:r>
              <a:rPr lang="ru-RU" sz="1400" i="1" dirty="0"/>
              <a:t>0,69кВ</a:t>
            </a:r>
          </a:p>
        </p:txBody>
      </p:sp>
      <p:cxnSp>
        <p:nvCxnSpPr>
          <p:cNvPr id="62" name="Прямая соединительная линия 61"/>
          <p:cNvCxnSpPr>
            <a:stCxn id="26" idx="0"/>
          </p:cNvCxnSpPr>
          <p:nvPr/>
        </p:nvCxnSpPr>
        <p:spPr>
          <a:xfrm flipH="1" flipV="1">
            <a:off x="5240238" y="2028484"/>
            <a:ext cx="11505" cy="6862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stCxn id="59" idx="2"/>
          </p:cNvCxnSpPr>
          <p:nvPr/>
        </p:nvCxnSpPr>
        <p:spPr>
          <a:xfrm flipH="1" flipV="1">
            <a:off x="5209432" y="1025248"/>
            <a:ext cx="16814" cy="4150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stCxn id="35" idx="1"/>
            <a:endCxn id="56" idx="1"/>
          </p:cNvCxnSpPr>
          <p:nvPr/>
        </p:nvCxnSpPr>
        <p:spPr>
          <a:xfrm>
            <a:off x="1687747" y="3241332"/>
            <a:ext cx="868029" cy="2167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stCxn id="56" idx="3"/>
            <a:endCxn id="26" idx="3"/>
          </p:cNvCxnSpPr>
          <p:nvPr/>
        </p:nvCxnSpPr>
        <p:spPr>
          <a:xfrm flipV="1">
            <a:off x="4355975" y="3156289"/>
            <a:ext cx="536627" cy="3018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1FB4E13-6B6F-0E4D-AC42-A3231351AFF5}"/>
              </a:ext>
            </a:extLst>
          </p:cNvPr>
          <p:cNvSpPr txBox="1"/>
          <p:nvPr/>
        </p:nvSpPr>
        <p:spPr>
          <a:xfrm>
            <a:off x="3729424" y="79137"/>
            <a:ext cx="2491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Как устроена КСЭП?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E3886AD4-FD56-1A4A-8E24-251A5EC4D579}"/>
              </a:ext>
            </a:extLst>
          </p:cNvPr>
          <p:cNvGrpSpPr/>
          <p:nvPr/>
        </p:nvGrpSpPr>
        <p:grpSpPr>
          <a:xfrm>
            <a:off x="38100" y="622300"/>
            <a:ext cx="3887781" cy="4349750"/>
            <a:chOff x="38100" y="622300"/>
            <a:chExt cx="3887781" cy="4349750"/>
          </a:xfrm>
        </p:grpSpPr>
        <p:sp>
          <p:nvSpPr>
            <p:cNvPr id="77" name="Полилиния 76"/>
            <p:cNvSpPr/>
            <p:nvPr/>
          </p:nvSpPr>
          <p:spPr>
            <a:xfrm>
              <a:off x="38100" y="622300"/>
              <a:ext cx="3887781" cy="4349750"/>
            </a:xfrm>
            <a:custGeom>
              <a:avLst/>
              <a:gdLst>
                <a:gd name="connsiteX0" fmla="*/ 749300 w 3887781"/>
                <a:gd name="connsiteY0" fmla="*/ 1339850 h 4349750"/>
                <a:gd name="connsiteX1" fmla="*/ 685800 w 3887781"/>
                <a:gd name="connsiteY1" fmla="*/ 1454150 h 4349750"/>
                <a:gd name="connsiteX2" fmla="*/ 622300 w 3887781"/>
                <a:gd name="connsiteY2" fmla="*/ 1466850 h 4349750"/>
                <a:gd name="connsiteX3" fmla="*/ 609600 w 3887781"/>
                <a:gd name="connsiteY3" fmla="*/ 1549400 h 4349750"/>
                <a:gd name="connsiteX4" fmla="*/ 584200 w 3887781"/>
                <a:gd name="connsiteY4" fmla="*/ 1568450 h 4349750"/>
                <a:gd name="connsiteX5" fmla="*/ 565150 w 3887781"/>
                <a:gd name="connsiteY5" fmla="*/ 1593850 h 4349750"/>
                <a:gd name="connsiteX6" fmla="*/ 558800 w 3887781"/>
                <a:gd name="connsiteY6" fmla="*/ 1631950 h 4349750"/>
                <a:gd name="connsiteX7" fmla="*/ 527050 w 3887781"/>
                <a:gd name="connsiteY7" fmla="*/ 1670050 h 4349750"/>
                <a:gd name="connsiteX8" fmla="*/ 514350 w 3887781"/>
                <a:gd name="connsiteY8" fmla="*/ 1689100 h 4349750"/>
                <a:gd name="connsiteX9" fmla="*/ 488950 w 3887781"/>
                <a:gd name="connsiteY9" fmla="*/ 1746250 h 4349750"/>
                <a:gd name="connsiteX10" fmla="*/ 476250 w 3887781"/>
                <a:gd name="connsiteY10" fmla="*/ 1765300 h 4349750"/>
                <a:gd name="connsiteX11" fmla="*/ 457200 w 3887781"/>
                <a:gd name="connsiteY11" fmla="*/ 1797050 h 4349750"/>
                <a:gd name="connsiteX12" fmla="*/ 431800 w 3887781"/>
                <a:gd name="connsiteY12" fmla="*/ 1841500 h 4349750"/>
                <a:gd name="connsiteX13" fmla="*/ 406400 w 3887781"/>
                <a:gd name="connsiteY13" fmla="*/ 1866900 h 4349750"/>
                <a:gd name="connsiteX14" fmla="*/ 400050 w 3887781"/>
                <a:gd name="connsiteY14" fmla="*/ 1885950 h 4349750"/>
                <a:gd name="connsiteX15" fmla="*/ 374650 w 3887781"/>
                <a:gd name="connsiteY15" fmla="*/ 1917700 h 4349750"/>
                <a:gd name="connsiteX16" fmla="*/ 342900 w 3887781"/>
                <a:gd name="connsiteY16" fmla="*/ 1968500 h 4349750"/>
                <a:gd name="connsiteX17" fmla="*/ 330200 w 3887781"/>
                <a:gd name="connsiteY17" fmla="*/ 1993900 h 4349750"/>
                <a:gd name="connsiteX18" fmla="*/ 317500 w 3887781"/>
                <a:gd name="connsiteY18" fmla="*/ 2051050 h 4349750"/>
                <a:gd name="connsiteX19" fmla="*/ 311150 w 3887781"/>
                <a:gd name="connsiteY19" fmla="*/ 2070100 h 4349750"/>
                <a:gd name="connsiteX20" fmla="*/ 292100 w 3887781"/>
                <a:gd name="connsiteY20" fmla="*/ 2089150 h 4349750"/>
                <a:gd name="connsiteX21" fmla="*/ 285750 w 3887781"/>
                <a:gd name="connsiteY21" fmla="*/ 2127250 h 4349750"/>
                <a:gd name="connsiteX22" fmla="*/ 279400 w 3887781"/>
                <a:gd name="connsiteY22" fmla="*/ 2146300 h 4349750"/>
                <a:gd name="connsiteX23" fmla="*/ 273050 w 3887781"/>
                <a:gd name="connsiteY23" fmla="*/ 2171700 h 4349750"/>
                <a:gd name="connsiteX24" fmla="*/ 254000 w 3887781"/>
                <a:gd name="connsiteY24" fmla="*/ 2222500 h 4349750"/>
                <a:gd name="connsiteX25" fmla="*/ 241300 w 3887781"/>
                <a:gd name="connsiteY25" fmla="*/ 2266950 h 4349750"/>
                <a:gd name="connsiteX26" fmla="*/ 228600 w 3887781"/>
                <a:gd name="connsiteY26" fmla="*/ 2292350 h 4349750"/>
                <a:gd name="connsiteX27" fmla="*/ 222250 w 3887781"/>
                <a:gd name="connsiteY27" fmla="*/ 2317750 h 4349750"/>
                <a:gd name="connsiteX28" fmla="*/ 196850 w 3887781"/>
                <a:gd name="connsiteY28" fmla="*/ 2362200 h 4349750"/>
                <a:gd name="connsiteX29" fmla="*/ 177800 w 3887781"/>
                <a:gd name="connsiteY29" fmla="*/ 2489200 h 4349750"/>
                <a:gd name="connsiteX30" fmla="*/ 165100 w 3887781"/>
                <a:gd name="connsiteY30" fmla="*/ 2508250 h 4349750"/>
                <a:gd name="connsiteX31" fmla="*/ 158750 w 3887781"/>
                <a:gd name="connsiteY31" fmla="*/ 2533650 h 4349750"/>
                <a:gd name="connsiteX32" fmla="*/ 146050 w 3887781"/>
                <a:gd name="connsiteY32" fmla="*/ 2590800 h 4349750"/>
                <a:gd name="connsiteX33" fmla="*/ 139700 w 3887781"/>
                <a:gd name="connsiteY33" fmla="*/ 2609850 h 4349750"/>
                <a:gd name="connsiteX34" fmla="*/ 133350 w 3887781"/>
                <a:gd name="connsiteY34" fmla="*/ 2635250 h 4349750"/>
                <a:gd name="connsiteX35" fmla="*/ 120650 w 3887781"/>
                <a:gd name="connsiteY35" fmla="*/ 2673350 h 4349750"/>
                <a:gd name="connsiteX36" fmla="*/ 114300 w 3887781"/>
                <a:gd name="connsiteY36" fmla="*/ 2743200 h 4349750"/>
                <a:gd name="connsiteX37" fmla="*/ 101600 w 3887781"/>
                <a:gd name="connsiteY37" fmla="*/ 2781300 h 4349750"/>
                <a:gd name="connsiteX38" fmla="*/ 95250 w 3887781"/>
                <a:gd name="connsiteY38" fmla="*/ 2819400 h 4349750"/>
                <a:gd name="connsiteX39" fmla="*/ 88900 w 3887781"/>
                <a:gd name="connsiteY39" fmla="*/ 2863850 h 4349750"/>
                <a:gd name="connsiteX40" fmla="*/ 76200 w 3887781"/>
                <a:gd name="connsiteY40" fmla="*/ 2882900 h 4349750"/>
                <a:gd name="connsiteX41" fmla="*/ 63500 w 3887781"/>
                <a:gd name="connsiteY41" fmla="*/ 2921000 h 4349750"/>
                <a:gd name="connsiteX42" fmla="*/ 63500 w 3887781"/>
                <a:gd name="connsiteY42" fmla="*/ 2921000 h 4349750"/>
                <a:gd name="connsiteX43" fmla="*/ 44450 w 3887781"/>
                <a:gd name="connsiteY43" fmla="*/ 2990850 h 4349750"/>
                <a:gd name="connsiteX44" fmla="*/ 38100 w 3887781"/>
                <a:gd name="connsiteY44" fmla="*/ 3022600 h 4349750"/>
                <a:gd name="connsiteX45" fmla="*/ 31750 w 3887781"/>
                <a:gd name="connsiteY45" fmla="*/ 3048000 h 4349750"/>
                <a:gd name="connsiteX46" fmla="*/ 19050 w 3887781"/>
                <a:gd name="connsiteY46" fmla="*/ 3098800 h 4349750"/>
                <a:gd name="connsiteX47" fmla="*/ 12700 w 3887781"/>
                <a:gd name="connsiteY47" fmla="*/ 3143250 h 4349750"/>
                <a:gd name="connsiteX48" fmla="*/ 0 w 3887781"/>
                <a:gd name="connsiteY48" fmla="*/ 3327400 h 4349750"/>
                <a:gd name="connsiteX49" fmla="*/ 6350 w 3887781"/>
                <a:gd name="connsiteY49" fmla="*/ 3702050 h 4349750"/>
                <a:gd name="connsiteX50" fmla="*/ 19050 w 3887781"/>
                <a:gd name="connsiteY50" fmla="*/ 3721100 h 4349750"/>
                <a:gd name="connsiteX51" fmla="*/ 25400 w 3887781"/>
                <a:gd name="connsiteY51" fmla="*/ 3740150 h 4349750"/>
                <a:gd name="connsiteX52" fmla="*/ 44450 w 3887781"/>
                <a:gd name="connsiteY52" fmla="*/ 3822700 h 4349750"/>
                <a:gd name="connsiteX53" fmla="*/ 50800 w 3887781"/>
                <a:gd name="connsiteY53" fmla="*/ 3848100 h 4349750"/>
                <a:gd name="connsiteX54" fmla="*/ 69850 w 3887781"/>
                <a:gd name="connsiteY54" fmla="*/ 3873500 h 4349750"/>
                <a:gd name="connsiteX55" fmla="*/ 82550 w 3887781"/>
                <a:gd name="connsiteY55" fmla="*/ 3898900 h 4349750"/>
                <a:gd name="connsiteX56" fmla="*/ 107950 w 3887781"/>
                <a:gd name="connsiteY56" fmla="*/ 3937000 h 4349750"/>
                <a:gd name="connsiteX57" fmla="*/ 139700 w 3887781"/>
                <a:gd name="connsiteY57" fmla="*/ 3987800 h 4349750"/>
                <a:gd name="connsiteX58" fmla="*/ 177800 w 3887781"/>
                <a:gd name="connsiteY58" fmla="*/ 4038600 h 4349750"/>
                <a:gd name="connsiteX59" fmla="*/ 196850 w 3887781"/>
                <a:gd name="connsiteY59" fmla="*/ 4051300 h 4349750"/>
                <a:gd name="connsiteX60" fmla="*/ 209550 w 3887781"/>
                <a:gd name="connsiteY60" fmla="*/ 4070350 h 4349750"/>
                <a:gd name="connsiteX61" fmla="*/ 215900 w 3887781"/>
                <a:gd name="connsiteY61" fmla="*/ 4089400 h 4349750"/>
                <a:gd name="connsiteX62" fmla="*/ 273050 w 3887781"/>
                <a:gd name="connsiteY62" fmla="*/ 4140200 h 4349750"/>
                <a:gd name="connsiteX63" fmla="*/ 317500 w 3887781"/>
                <a:gd name="connsiteY63" fmla="*/ 4171950 h 4349750"/>
                <a:gd name="connsiteX64" fmla="*/ 349250 w 3887781"/>
                <a:gd name="connsiteY64" fmla="*/ 4197350 h 4349750"/>
                <a:gd name="connsiteX65" fmla="*/ 368300 w 3887781"/>
                <a:gd name="connsiteY65" fmla="*/ 4216400 h 4349750"/>
                <a:gd name="connsiteX66" fmla="*/ 393700 w 3887781"/>
                <a:gd name="connsiteY66" fmla="*/ 4229100 h 4349750"/>
                <a:gd name="connsiteX67" fmla="*/ 419100 w 3887781"/>
                <a:gd name="connsiteY67" fmla="*/ 4254500 h 4349750"/>
                <a:gd name="connsiteX68" fmla="*/ 444500 w 3887781"/>
                <a:gd name="connsiteY68" fmla="*/ 4260850 h 4349750"/>
                <a:gd name="connsiteX69" fmla="*/ 482600 w 3887781"/>
                <a:gd name="connsiteY69" fmla="*/ 4279900 h 4349750"/>
                <a:gd name="connsiteX70" fmla="*/ 520700 w 3887781"/>
                <a:gd name="connsiteY70" fmla="*/ 4292600 h 4349750"/>
                <a:gd name="connsiteX71" fmla="*/ 539750 w 3887781"/>
                <a:gd name="connsiteY71" fmla="*/ 4298950 h 4349750"/>
                <a:gd name="connsiteX72" fmla="*/ 577850 w 3887781"/>
                <a:gd name="connsiteY72" fmla="*/ 4305300 h 4349750"/>
                <a:gd name="connsiteX73" fmla="*/ 609600 w 3887781"/>
                <a:gd name="connsiteY73" fmla="*/ 4324350 h 4349750"/>
                <a:gd name="connsiteX74" fmla="*/ 685800 w 3887781"/>
                <a:gd name="connsiteY74" fmla="*/ 4349750 h 4349750"/>
                <a:gd name="connsiteX75" fmla="*/ 882650 w 3887781"/>
                <a:gd name="connsiteY75" fmla="*/ 4343400 h 4349750"/>
                <a:gd name="connsiteX76" fmla="*/ 933450 w 3887781"/>
                <a:gd name="connsiteY76" fmla="*/ 4337050 h 4349750"/>
                <a:gd name="connsiteX77" fmla="*/ 958850 w 3887781"/>
                <a:gd name="connsiteY77" fmla="*/ 4318000 h 4349750"/>
                <a:gd name="connsiteX78" fmla="*/ 977900 w 3887781"/>
                <a:gd name="connsiteY78" fmla="*/ 4311650 h 4349750"/>
                <a:gd name="connsiteX79" fmla="*/ 996950 w 3887781"/>
                <a:gd name="connsiteY79" fmla="*/ 4292600 h 4349750"/>
                <a:gd name="connsiteX80" fmla="*/ 1028700 w 3887781"/>
                <a:gd name="connsiteY80" fmla="*/ 4241800 h 4349750"/>
                <a:gd name="connsiteX81" fmla="*/ 1060450 w 3887781"/>
                <a:gd name="connsiteY81" fmla="*/ 4229100 h 4349750"/>
                <a:gd name="connsiteX82" fmla="*/ 1073150 w 3887781"/>
                <a:gd name="connsiteY82" fmla="*/ 4210050 h 4349750"/>
                <a:gd name="connsiteX83" fmla="*/ 1085850 w 3887781"/>
                <a:gd name="connsiteY83" fmla="*/ 4184650 h 4349750"/>
                <a:gd name="connsiteX84" fmla="*/ 1104900 w 3887781"/>
                <a:gd name="connsiteY84" fmla="*/ 4171950 h 4349750"/>
                <a:gd name="connsiteX85" fmla="*/ 1136650 w 3887781"/>
                <a:gd name="connsiteY85" fmla="*/ 4121150 h 4349750"/>
                <a:gd name="connsiteX86" fmla="*/ 1143000 w 3887781"/>
                <a:gd name="connsiteY86" fmla="*/ 4102100 h 4349750"/>
                <a:gd name="connsiteX87" fmla="*/ 1168400 w 3887781"/>
                <a:gd name="connsiteY87" fmla="*/ 4083050 h 4349750"/>
                <a:gd name="connsiteX88" fmla="*/ 1244600 w 3887781"/>
                <a:gd name="connsiteY88" fmla="*/ 4013200 h 4349750"/>
                <a:gd name="connsiteX89" fmla="*/ 1270000 w 3887781"/>
                <a:gd name="connsiteY89" fmla="*/ 3968750 h 4349750"/>
                <a:gd name="connsiteX90" fmla="*/ 1320800 w 3887781"/>
                <a:gd name="connsiteY90" fmla="*/ 3841750 h 4349750"/>
                <a:gd name="connsiteX91" fmla="*/ 1333500 w 3887781"/>
                <a:gd name="connsiteY91" fmla="*/ 3727450 h 4349750"/>
                <a:gd name="connsiteX92" fmla="*/ 1339850 w 3887781"/>
                <a:gd name="connsiteY92" fmla="*/ 3702050 h 4349750"/>
                <a:gd name="connsiteX93" fmla="*/ 1346200 w 3887781"/>
                <a:gd name="connsiteY93" fmla="*/ 3632200 h 4349750"/>
                <a:gd name="connsiteX94" fmla="*/ 1358900 w 3887781"/>
                <a:gd name="connsiteY94" fmla="*/ 3568700 h 4349750"/>
                <a:gd name="connsiteX95" fmla="*/ 1365250 w 3887781"/>
                <a:gd name="connsiteY95" fmla="*/ 3549650 h 4349750"/>
                <a:gd name="connsiteX96" fmla="*/ 1384300 w 3887781"/>
                <a:gd name="connsiteY96" fmla="*/ 3536950 h 4349750"/>
                <a:gd name="connsiteX97" fmla="*/ 1409700 w 3887781"/>
                <a:gd name="connsiteY97" fmla="*/ 3454400 h 4349750"/>
                <a:gd name="connsiteX98" fmla="*/ 1422400 w 3887781"/>
                <a:gd name="connsiteY98" fmla="*/ 3429000 h 4349750"/>
                <a:gd name="connsiteX99" fmla="*/ 1428750 w 3887781"/>
                <a:gd name="connsiteY99" fmla="*/ 3403600 h 4349750"/>
                <a:gd name="connsiteX100" fmla="*/ 1441450 w 3887781"/>
                <a:gd name="connsiteY100" fmla="*/ 3384550 h 4349750"/>
                <a:gd name="connsiteX101" fmla="*/ 1454150 w 3887781"/>
                <a:gd name="connsiteY101" fmla="*/ 3340100 h 4349750"/>
                <a:gd name="connsiteX102" fmla="*/ 1466850 w 3887781"/>
                <a:gd name="connsiteY102" fmla="*/ 3321050 h 4349750"/>
                <a:gd name="connsiteX103" fmla="*/ 1555750 w 3887781"/>
                <a:gd name="connsiteY103" fmla="*/ 3244850 h 4349750"/>
                <a:gd name="connsiteX104" fmla="*/ 1574800 w 3887781"/>
                <a:gd name="connsiteY104" fmla="*/ 3232150 h 4349750"/>
                <a:gd name="connsiteX105" fmla="*/ 1600200 w 3887781"/>
                <a:gd name="connsiteY105" fmla="*/ 3219450 h 4349750"/>
                <a:gd name="connsiteX106" fmla="*/ 1651000 w 3887781"/>
                <a:gd name="connsiteY106" fmla="*/ 3162300 h 4349750"/>
                <a:gd name="connsiteX107" fmla="*/ 1682750 w 3887781"/>
                <a:gd name="connsiteY107" fmla="*/ 3143250 h 4349750"/>
                <a:gd name="connsiteX108" fmla="*/ 1695450 w 3887781"/>
                <a:gd name="connsiteY108" fmla="*/ 3124200 h 4349750"/>
                <a:gd name="connsiteX109" fmla="*/ 1720850 w 3887781"/>
                <a:gd name="connsiteY109" fmla="*/ 3117850 h 4349750"/>
                <a:gd name="connsiteX110" fmla="*/ 1765300 w 3887781"/>
                <a:gd name="connsiteY110" fmla="*/ 3092450 h 4349750"/>
                <a:gd name="connsiteX111" fmla="*/ 1790700 w 3887781"/>
                <a:gd name="connsiteY111" fmla="*/ 3073400 h 4349750"/>
                <a:gd name="connsiteX112" fmla="*/ 1809750 w 3887781"/>
                <a:gd name="connsiteY112" fmla="*/ 3060700 h 4349750"/>
                <a:gd name="connsiteX113" fmla="*/ 1828800 w 3887781"/>
                <a:gd name="connsiteY113" fmla="*/ 3041650 h 4349750"/>
                <a:gd name="connsiteX114" fmla="*/ 1866900 w 3887781"/>
                <a:gd name="connsiteY114" fmla="*/ 3022600 h 4349750"/>
                <a:gd name="connsiteX115" fmla="*/ 1885950 w 3887781"/>
                <a:gd name="connsiteY115" fmla="*/ 3003550 h 4349750"/>
                <a:gd name="connsiteX116" fmla="*/ 1930400 w 3887781"/>
                <a:gd name="connsiteY116" fmla="*/ 2971800 h 4349750"/>
                <a:gd name="connsiteX117" fmla="*/ 1987550 w 3887781"/>
                <a:gd name="connsiteY117" fmla="*/ 2921000 h 4349750"/>
                <a:gd name="connsiteX118" fmla="*/ 2032000 w 3887781"/>
                <a:gd name="connsiteY118" fmla="*/ 2870200 h 4349750"/>
                <a:gd name="connsiteX119" fmla="*/ 2108200 w 3887781"/>
                <a:gd name="connsiteY119" fmla="*/ 2787650 h 4349750"/>
                <a:gd name="connsiteX120" fmla="*/ 2133600 w 3887781"/>
                <a:gd name="connsiteY120" fmla="*/ 2768600 h 4349750"/>
                <a:gd name="connsiteX121" fmla="*/ 2178050 w 3887781"/>
                <a:gd name="connsiteY121" fmla="*/ 2724150 h 4349750"/>
                <a:gd name="connsiteX122" fmla="*/ 2247900 w 3887781"/>
                <a:gd name="connsiteY122" fmla="*/ 2641600 h 4349750"/>
                <a:gd name="connsiteX123" fmla="*/ 2266950 w 3887781"/>
                <a:gd name="connsiteY123" fmla="*/ 2603500 h 4349750"/>
                <a:gd name="connsiteX124" fmla="*/ 2286000 w 3887781"/>
                <a:gd name="connsiteY124" fmla="*/ 2584450 h 4349750"/>
                <a:gd name="connsiteX125" fmla="*/ 2305050 w 3887781"/>
                <a:gd name="connsiteY125" fmla="*/ 2559050 h 4349750"/>
                <a:gd name="connsiteX126" fmla="*/ 2317750 w 3887781"/>
                <a:gd name="connsiteY126" fmla="*/ 2533650 h 4349750"/>
                <a:gd name="connsiteX127" fmla="*/ 2336800 w 3887781"/>
                <a:gd name="connsiteY127" fmla="*/ 2520950 h 4349750"/>
                <a:gd name="connsiteX128" fmla="*/ 2349500 w 3887781"/>
                <a:gd name="connsiteY128" fmla="*/ 2495550 h 4349750"/>
                <a:gd name="connsiteX129" fmla="*/ 2368550 w 3887781"/>
                <a:gd name="connsiteY129" fmla="*/ 2463800 h 4349750"/>
                <a:gd name="connsiteX130" fmla="*/ 2374900 w 3887781"/>
                <a:gd name="connsiteY130" fmla="*/ 2444750 h 4349750"/>
                <a:gd name="connsiteX131" fmla="*/ 2387600 w 3887781"/>
                <a:gd name="connsiteY131" fmla="*/ 2419350 h 4349750"/>
                <a:gd name="connsiteX132" fmla="*/ 2400300 w 3887781"/>
                <a:gd name="connsiteY132" fmla="*/ 2387600 h 4349750"/>
                <a:gd name="connsiteX133" fmla="*/ 2419350 w 3887781"/>
                <a:gd name="connsiteY133" fmla="*/ 2368550 h 4349750"/>
                <a:gd name="connsiteX134" fmla="*/ 2432050 w 3887781"/>
                <a:gd name="connsiteY134" fmla="*/ 2343150 h 4349750"/>
                <a:gd name="connsiteX135" fmla="*/ 2457450 w 3887781"/>
                <a:gd name="connsiteY135" fmla="*/ 2330450 h 4349750"/>
                <a:gd name="connsiteX136" fmla="*/ 2482850 w 3887781"/>
                <a:gd name="connsiteY136" fmla="*/ 2311400 h 4349750"/>
                <a:gd name="connsiteX137" fmla="*/ 2508250 w 3887781"/>
                <a:gd name="connsiteY137" fmla="*/ 2273300 h 4349750"/>
                <a:gd name="connsiteX138" fmla="*/ 2546350 w 3887781"/>
                <a:gd name="connsiteY138" fmla="*/ 2222500 h 4349750"/>
                <a:gd name="connsiteX139" fmla="*/ 2609850 w 3887781"/>
                <a:gd name="connsiteY139" fmla="*/ 2171700 h 4349750"/>
                <a:gd name="connsiteX140" fmla="*/ 2628900 w 3887781"/>
                <a:gd name="connsiteY140" fmla="*/ 2159000 h 4349750"/>
                <a:gd name="connsiteX141" fmla="*/ 2673350 w 3887781"/>
                <a:gd name="connsiteY141" fmla="*/ 2133600 h 4349750"/>
                <a:gd name="connsiteX142" fmla="*/ 2698750 w 3887781"/>
                <a:gd name="connsiteY142" fmla="*/ 2127250 h 4349750"/>
                <a:gd name="connsiteX143" fmla="*/ 2717800 w 3887781"/>
                <a:gd name="connsiteY143" fmla="*/ 2108200 h 4349750"/>
                <a:gd name="connsiteX144" fmla="*/ 2736850 w 3887781"/>
                <a:gd name="connsiteY144" fmla="*/ 2101850 h 4349750"/>
                <a:gd name="connsiteX145" fmla="*/ 2762250 w 3887781"/>
                <a:gd name="connsiteY145" fmla="*/ 2063750 h 4349750"/>
                <a:gd name="connsiteX146" fmla="*/ 2794000 w 3887781"/>
                <a:gd name="connsiteY146" fmla="*/ 2051050 h 4349750"/>
                <a:gd name="connsiteX147" fmla="*/ 2832100 w 3887781"/>
                <a:gd name="connsiteY147" fmla="*/ 2019300 h 4349750"/>
                <a:gd name="connsiteX148" fmla="*/ 2863850 w 3887781"/>
                <a:gd name="connsiteY148" fmla="*/ 1974850 h 4349750"/>
                <a:gd name="connsiteX149" fmla="*/ 2876550 w 3887781"/>
                <a:gd name="connsiteY149" fmla="*/ 1943100 h 4349750"/>
                <a:gd name="connsiteX150" fmla="*/ 2901950 w 3887781"/>
                <a:gd name="connsiteY150" fmla="*/ 1924050 h 4349750"/>
                <a:gd name="connsiteX151" fmla="*/ 2940050 w 3887781"/>
                <a:gd name="connsiteY151" fmla="*/ 1892300 h 4349750"/>
                <a:gd name="connsiteX152" fmla="*/ 2997200 w 3887781"/>
                <a:gd name="connsiteY152" fmla="*/ 1847850 h 4349750"/>
                <a:gd name="connsiteX153" fmla="*/ 3022600 w 3887781"/>
                <a:gd name="connsiteY153" fmla="*/ 1841500 h 4349750"/>
                <a:gd name="connsiteX154" fmla="*/ 3060700 w 3887781"/>
                <a:gd name="connsiteY154" fmla="*/ 1822450 h 4349750"/>
                <a:gd name="connsiteX155" fmla="*/ 3124200 w 3887781"/>
                <a:gd name="connsiteY155" fmla="*/ 1797050 h 4349750"/>
                <a:gd name="connsiteX156" fmla="*/ 3143250 w 3887781"/>
                <a:gd name="connsiteY156" fmla="*/ 1790700 h 4349750"/>
                <a:gd name="connsiteX157" fmla="*/ 3187700 w 3887781"/>
                <a:gd name="connsiteY157" fmla="*/ 1765300 h 4349750"/>
                <a:gd name="connsiteX158" fmla="*/ 3225800 w 3887781"/>
                <a:gd name="connsiteY158" fmla="*/ 1739900 h 4349750"/>
                <a:gd name="connsiteX159" fmla="*/ 3251200 w 3887781"/>
                <a:gd name="connsiteY159" fmla="*/ 1733550 h 4349750"/>
                <a:gd name="connsiteX160" fmla="*/ 3295650 w 3887781"/>
                <a:gd name="connsiteY160" fmla="*/ 1708150 h 4349750"/>
                <a:gd name="connsiteX161" fmla="*/ 3346450 w 3887781"/>
                <a:gd name="connsiteY161" fmla="*/ 1670050 h 4349750"/>
                <a:gd name="connsiteX162" fmla="*/ 3378200 w 3887781"/>
                <a:gd name="connsiteY162" fmla="*/ 1657350 h 4349750"/>
                <a:gd name="connsiteX163" fmla="*/ 3409950 w 3887781"/>
                <a:gd name="connsiteY163" fmla="*/ 1631950 h 4349750"/>
                <a:gd name="connsiteX164" fmla="*/ 3435350 w 3887781"/>
                <a:gd name="connsiteY164" fmla="*/ 1619250 h 4349750"/>
                <a:gd name="connsiteX165" fmla="*/ 3505200 w 3887781"/>
                <a:gd name="connsiteY165" fmla="*/ 1562100 h 4349750"/>
                <a:gd name="connsiteX166" fmla="*/ 3530600 w 3887781"/>
                <a:gd name="connsiteY166" fmla="*/ 1549400 h 4349750"/>
                <a:gd name="connsiteX167" fmla="*/ 3581400 w 3887781"/>
                <a:gd name="connsiteY167" fmla="*/ 1511300 h 4349750"/>
                <a:gd name="connsiteX168" fmla="*/ 3600450 w 3887781"/>
                <a:gd name="connsiteY168" fmla="*/ 1504950 h 4349750"/>
                <a:gd name="connsiteX169" fmla="*/ 3638550 w 3887781"/>
                <a:gd name="connsiteY169" fmla="*/ 1454150 h 4349750"/>
                <a:gd name="connsiteX170" fmla="*/ 3657600 w 3887781"/>
                <a:gd name="connsiteY170" fmla="*/ 1435100 h 4349750"/>
                <a:gd name="connsiteX171" fmla="*/ 3670300 w 3887781"/>
                <a:gd name="connsiteY171" fmla="*/ 1416050 h 4349750"/>
                <a:gd name="connsiteX172" fmla="*/ 3689350 w 3887781"/>
                <a:gd name="connsiteY172" fmla="*/ 1390650 h 4349750"/>
                <a:gd name="connsiteX173" fmla="*/ 3702050 w 3887781"/>
                <a:gd name="connsiteY173" fmla="*/ 1371600 h 4349750"/>
                <a:gd name="connsiteX174" fmla="*/ 3708400 w 3887781"/>
                <a:gd name="connsiteY174" fmla="*/ 1352550 h 4349750"/>
                <a:gd name="connsiteX175" fmla="*/ 3727450 w 3887781"/>
                <a:gd name="connsiteY175" fmla="*/ 1339850 h 4349750"/>
                <a:gd name="connsiteX176" fmla="*/ 3733800 w 3887781"/>
                <a:gd name="connsiteY176" fmla="*/ 1314450 h 4349750"/>
                <a:gd name="connsiteX177" fmla="*/ 3746500 w 3887781"/>
                <a:gd name="connsiteY177" fmla="*/ 1295400 h 4349750"/>
                <a:gd name="connsiteX178" fmla="*/ 3778250 w 3887781"/>
                <a:gd name="connsiteY178" fmla="*/ 1244600 h 4349750"/>
                <a:gd name="connsiteX179" fmla="*/ 3810000 w 3887781"/>
                <a:gd name="connsiteY179" fmla="*/ 1200150 h 4349750"/>
                <a:gd name="connsiteX180" fmla="*/ 3829050 w 3887781"/>
                <a:gd name="connsiteY180" fmla="*/ 1181100 h 4349750"/>
                <a:gd name="connsiteX181" fmla="*/ 3841750 w 3887781"/>
                <a:gd name="connsiteY181" fmla="*/ 1143000 h 4349750"/>
                <a:gd name="connsiteX182" fmla="*/ 3854450 w 3887781"/>
                <a:gd name="connsiteY182" fmla="*/ 1111250 h 4349750"/>
                <a:gd name="connsiteX183" fmla="*/ 3867150 w 3887781"/>
                <a:gd name="connsiteY183" fmla="*/ 1047750 h 4349750"/>
                <a:gd name="connsiteX184" fmla="*/ 3879850 w 3887781"/>
                <a:gd name="connsiteY184" fmla="*/ 1009650 h 4349750"/>
                <a:gd name="connsiteX185" fmla="*/ 3879850 w 3887781"/>
                <a:gd name="connsiteY185" fmla="*/ 742950 h 4349750"/>
                <a:gd name="connsiteX186" fmla="*/ 3854450 w 3887781"/>
                <a:gd name="connsiteY186" fmla="*/ 660400 h 4349750"/>
                <a:gd name="connsiteX187" fmla="*/ 3848100 w 3887781"/>
                <a:gd name="connsiteY187" fmla="*/ 609600 h 4349750"/>
                <a:gd name="connsiteX188" fmla="*/ 3829050 w 3887781"/>
                <a:gd name="connsiteY188" fmla="*/ 565150 h 4349750"/>
                <a:gd name="connsiteX189" fmla="*/ 3822700 w 3887781"/>
                <a:gd name="connsiteY189" fmla="*/ 514350 h 4349750"/>
                <a:gd name="connsiteX190" fmla="*/ 3797300 w 3887781"/>
                <a:gd name="connsiteY190" fmla="*/ 476250 h 4349750"/>
                <a:gd name="connsiteX191" fmla="*/ 3790950 w 3887781"/>
                <a:gd name="connsiteY191" fmla="*/ 457200 h 4349750"/>
                <a:gd name="connsiteX192" fmla="*/ 3784600 w 3887781"/>
                <a:gd name="connsiteY192" fmla="*/ 431800 h 4349750"/>
                <a:gd name="connsiteX193" fmla="*/ 3765550 w 3887781"/>
                <a:gd name="connsiteY193" fmla="*/ 412750 h 4349750"/>
                <a:gd name="connsiteX194" fmla="*/ 3752850 w 3887781"/>
                <a:gd name="connsiteY194" fmla="*/ 393700 h 4349750"/>
                <a:gd name="connsiteX195" fmla="*/ 3746500 w 3887781"/>
                <a:gd name="connsiteY195" fmla="*/ 374650 h 4349750"/>
                <a:gd name="connsiteX196" fmla="*/ 3721100 w 3887781"/>
                <a:gd name="connsiteY196" fmla="*/ 355600 h 4349750"/>
                <a:gd name="connsiteX197" fmla="*/ 3663950 w 3887781"/>
                <a:gd name="connsiteY197" fmla="*/ 285750 h 4349750"/>
                <a:gd name="connsiteX198" fmla="*/ 3663950 w 3887781"/>
                <a:gd name="connsiteY198" fmla="*/ 285750 h 4349750"/>
                <a:gd name="connsiteX199" fmla="*/ 3632200 w 3887781"/>
                <a:gd name="connsiteY199" fmla="*/ 254000 h 4349750"/>
                <a:gd name="connsiteX200" fmla="*/ 3619500 w 3887781"/>
                <a:gd name="connsiteY200" fmla="*/ 234950 h 4349750"/>
                <a:gd name="connsiteX201" fmla="*/ 3575050 w 3887781"/>
                <a:gd name="connsiteY201" fmla="*/ 196850 h 4349750"/>
                <a:gd name="connsiteX202" fmla="*/ 3524250 w 3887781"/>
                <a:gd name="connsiteY202" fmla="*/ 171450 h 4349750"/>
                <a:gd name="connsiteX203" fmla="*/ 3505200 w 3887781"/>
                <a:gd name="connsiteY203" fmla="*/ 165100 h 4349750"/>
                <a:gd name="connsiteX204" fmla="*/ 3486150 w 3887781"/>
                <a:gd name="connsiteY204" fmla="*/ 139700 h 4349750"/>
                <a:gd name="connsiteX205" fmla="*/ 3429000 w 3887781"/>
                <a:gd name="connsiteY205" fmla="*/ 107950 h 4349750"/>
                <a:gd name="connsiteX206" fmla="*/ 3409950 w 3887781"/>
                <a:gd name="connsiteY206" fmla="*/ 95250 h 4349750"/>
                <a:gd name="connsiteX207" fmla="*/ 3390900 w 3887781"/>
                <a:gd name="connsiteY207" fmla="*/ 88900 h 4349750"/>
                <a:gd name="connsiteX208" fmla="*/ 3371850 w 3887781"/>
                <a:gd name="connsiteY208" fmla="*/ 76200 h 4349750"/>
                <a:gd name="connsiteX209" fmla="*/ 3346450 w 3887781"/>
                <a:gd name="connsiteY209" fmla="*/ 57150 h 4349750"/>
                <a:gd name="connsiteX210" fmla="*/ 3308350 w 3887781"/>
                <a:gd name="connsiteY210" fmla="*/ 44450 h 4349750"/>
                <a:gd name="connsiteX211" fmla="*/ 3232150 w 3887781"/>
                <a:gd name="connsiteY211" fmla="*/ 0 h 4349750"/>
                <a:gd name="connsiteX212" fmla="*/ 2971800 w 3887781"/>
                <a:gd name="connsiteY212" fmla="*/ 6350 h 4349750"/>
                <a:gd name="connsiteX213" fmla="*/ 2946400 w 3887781"/>
                <a:gd name="connsiteY213" fmla="*/ 12700 h 4349750"/>
                <a:gd name="connsiteX214" fmla="*/ 2901950 w 3887781"/>
                <a:gd name="connsiteY214" fmla="*/ 19050 h 4349750"/>
                <a:gd name="connsiteX215" fmla="*/ 2857500 w 3887781"/>
                <a:gd name="connsiteY215" fmla="*/ 31750 h 4349750"/>
                <a:gd name="connsiteX216" fmla="*/ 2838450 w 3887781"/>
                <a:gd name="connsiteY216" fmla="*/ 38100 h 4349750"/>
                <a:gd name="connsiteX217" fmla="*/ 2813050 w 3887781"/>
                <a:gd name="connsiteY217" fmla="*/ 44450 h 4349750"/>
                <a:gd name="connsiteX218" fmla="*/ 2774950 w 3887781"/>
                <a:gd name="connsiteY218" fmla="*/ 63500 h 4349750"/>
                <a:gd name="connsiteX219" fmla="*/ 2755900 w 3887781"/>
                <a:gd name="connsiteY219" fmla="*/ 76200 h 4349750"/>
                <a:gd name="connsiteX220" fmla="*/ 2686050 w 3887781"/>
                <a:gd name="connsiteY220" fmla="*/ 88900 h 4349750"/>
                <a:gd name="connsiteX221" fmla="*/ 2660650 w 3887781"/>
                <a:gd name="connsiteY221" fmla="*/ 101600 h 4349750"/>
                <a:gd name="connsiteX222" fmla="*/ 2616200 w 3887781"/>
                <a:gd name="connsiteY222" fmla="*/ 114300 h 4349750"/>
                <a:gd name="connsiteX223" fmla="*/ 2597150 w 3887781"/>
                <a:gd name="connsiteY223" fmla="*/ 133350 h 4349750"/>
                <a:gd name="connsiteX224" fmla="*/ 2571750 w 3887781"/>
                <a:gd name="connsiteY224" fmla="*/ 139700 h 4349750"/>
                <a:gd name="connsiteX225" fmla="*/ 2514600 w 3887781"/>
                <a:gd name="connsiteY225" fmla="*/ 158750 h 4349750"/>
                <a:gd name="connsiteX226" fmla="*/ 2495550 w 3887781"/>
                <a:gd name="connsiteY226" fmla="*/ 171450 h 4349750"/>
                <a:gd name="connsiteX227" fmla="*/ 2470150 w 3887781"/>
                <a:gd name="connsiteY227" fmla="*/ 177800 h 4349750"/>
                <a:gd name="connsiteX228" fmla="*/ 2438400 w 3887781"/>
                <a:gd name="connsiteY228" fmla="*/ 190500 h 4349750"/>
                <a:gd name="connsiteX229" fmla="*/ 2393950 w 3887781"/>
                <a:gd name="connsiteY229" fmla="*/ 228600 h 4349750"/>
                <a:gd name="connsiteX230" fmla="*/ 2343150 w 3887781"/>
                <a:gd name="connsiteY230" fmla="*/ 254000 h 4349750"/>
                <a:gd name="connsiteX231" fmla="*/ 2317750 w 3887781"/>
                <a:gd name="connsiteY231" fmla="*/ 266700 h 4349750"/>
                <a:gd name="connsiteX232" fmla="*/ 2292350 w 3887781"/>
                <a:gd name="connsiteY232" fmla="*/ 279400 h 4349750"/>
                <a:gd name="connsiteX233" fmla="*/ 2222500 w 3887781"/>
                <a:gd name="connsiteY233" fmla="*/ 342900 h 4349750"/>
                <a:gd name="connsiteX234" fmla="*/ 2146300 w 3887781"/>
                <a:gd name="connsiteY234" fmla="*/ 406400 h 4349750"/>
                <a:gd name="connsiteX235" fmla="*/ 2095500 w 3887781"/>
                <a:gd name="connsiteY235" fmla="*/ 431800 h 4349750"/>
                <a:gd name="connsiteX236" fmla="*/ 2057400 w 3887781"/>
                <a:gd name="connsiteY236" fmla="*/ 457200 h 4349750"/>
                <a:gd name="connsiteX237" fmla="*/ 2032000 w 3887781"/>
                <a:gd name="connsiteY237" fmla="*/ 482600 h 4349750"/>
                <a:gd name="connsiteX238" fmla="*/ 2006600 w 3887781"/>
                <a:gd name="connsiteY238" fmla="*/ 488950 h 4349750"/>
                <a:gd name="connsiteX239" fmla="*/ 1987550 w 3887781"/>
                <a:gd name="connsiteY239" fmla="*/ 501650 h 4349750"/>
                <a:gd name="connsiteX240" fmla="*/ 1949450 w 3887781"/>
                <a:gd name="connsiteY240" fmla="*/ 520700 h 4349750"/>
                <a:gd name="connsiteX241" fmla="*/ 1892300 w 3887781"/>
                <a:gd name="connsiteY241" fmla="*/ 571500 h 4349750"/>
                <a:gd name="connsiteX242" fmla="*/ 1866900 w 3887781"/>
                <a:gd name="connsiteY242" fmla="*/ 577850 h 4349750"/>
                <a:gd name="connsiteX243" fmla="*/ 1828800 w 3887781"/>
                <a:gd name="connsiteY243" fmla="*/ 609600 h 4349750"/>
                <a:gd name="connsiteX244" fmla="*/ 1797050 w 3887781"/>
                <a:gd name="connsiteY244" fmla="*/ 635000 h 4349750"/>
                <a:gd name="connsiteX245" fmla="*/ 1778000 w 3887781"/>
                <a:gd name="connsiteY245" fmla="*/ 641350 h 4349750"/>
                <a:gd name="connsiteX246" fmla="*/ 1746250 w 3887781"/>
                <a:gd name="connsiteY246" fmla="*/ 654050 h 4349750"/>
                <a:gd name="connsiteX247" fmla="*/ 1663700 w 3887781"/>
                <a:gd name="connsiteY247" fmla="*/ 704850 h 4349750"/>
                <a:gd name="connsiteX248" fmla="*/ 1619250 w 3887781"/>
                <a:gd name="connsiteY248" fmla="*/ 730250 h 4349750"/>
                <a:gd name="connsiteX249" fmla="*/ 1562100 w 3887781"/>
                <a:gd name="connsiteY249" fmla="*/ 774700 h 4349750"/>
                <a:gd name="connsiteX250" fmla="*/ 1530350 w 3887781"/>
                <a:gd name="connsiteY250" fmla="*/ 787400 h 4349750"/>
                <a:gd name="connsiteX251" fmla="*/ 1473200 w 3887781"/>
                <a:gd name="connsiteY251" fmla="*/ 825500 h 4349750"/>
                <a:gd name="connsiteX252" fmla="*/ 1428750 w 3887781"/>
                <a:gd name="connsiteY252" fmla="*/ 844550 h 4349750"/>
                <a:gd name="connsiteX253" fmla="*/ 1409700 w 3887781"/>
                <a:gd name="connsiteY253" fmla="*/ 857250 h 4349750"/>
                <a:gd name="connsiteX254" fmla="*/ 1390650 w 3887781"/>
                <a:gd name="connsiteY254" fmla="*/ 876300 h 4349750"/>
                <a:gd name="connsiteX255" fmla="*/ 1314450 w 3887781"/>
                <a:gd name="connsiteY255" fmla="*/ 895350 h 4349750"/>
                <a:gd name="connsiteX256" fmla="*/ 1289050 w 3887781"/>
                <a:gd name="connsiteY256" fmla="*/ 901700 h 4349750"/>
                <a:gd name="connsiteX257" fmla="*/ 1263650 w 3887781"/>
                <a:gd name="connsiteY257" fmla="*/ 914400 h 4349750"/>
                <a:gd name="connsiteX258" fmla="*/ 1219200 w 3887781"/>
                <a:gd name="connsiteY258" fmla="*/ 927100 h 4349750"/>
                <a:gd name="connsiteX259" fmla="*/ 1193800 w 3887781"/>
                <a:gd name="connsiteY259" fmla="*/ 946150 h 4349750"/>
                <a:gd name="connsiteX260" fmla="*/ 1168400 w 3887781"/>
                <a:gd name="connsiteY260" fmla="*/ 952500 h 4349750"/>
                <a:gd name="connsiteX261" fmla="*/ 1136650 w 3887781"/>
                <a:gd name="connsiteY261" fmla="*/ 971550 h 4349750"/>
                <a:gd name="connsiteX262" fmla="*/ 1085850 w 3887781"/>
                <a:gd name="connsiteY262" fmla="*/ 1003300 h 4349750"/>
                <a:gd name="connsiteX263" fmla="*/ 1066800 w 3887781"/>
                <a:gd name="connsiteY263" fmla="*/ 1022350 h 4349750"/>
                <a:gd name="connsiteX264" fmla="*/ 1016000 w 3887781"/>
                <a:gd name="connsiteY264" fmla="*/ 1047750 h 4349750"/>
                <a:gd name="connsiteX265" fmla="*/ 996950 w 3887781"/>
                <a:gd name="connsiteY265" fmla="*/ 1066800 h 4349750"/>
                <a:gd name="connsiteX266" fmla="*/ 939800 w 3887781"/>
                <a:gd name="connsiteY266" fmla="*/ 1079500 h 4349750"/>
                <a:gd name="connsiteX267" fmla="*/ 920750 w 3887781"/>
                <a:gd name="connsiteY267" fmla="*/ 1098550 h 4349750"/>
                <a:gd name="connsiteX268" fmla="*/ 914400 w 3887781"/>
                <a:gd name="connsiteY268" fmla="*/ 1123950 h 4349750"/>
                <a:gd name="connsiteX269" fmla="*/ 869950 w 3887781"/>
                <a:gd name="connsiteY269" fmla="*/ 1143000 h 4349750"/>
                <a:gd name="connsiteX270" fmla="*/ 825500 w 3887781"/>
                <a:gd name="connsiteY270" fmla="*/ 1200150 h 4349750"/>
                <a:gd name="connsiteX271" fmla="*/ 787400 w 3887781"/>
                <a:gd name="connsiteY271" fmla="*/ 1238250 h 4349750"/>
                <a:gd name="connsiteX272" fmla="*/ 755650 w 3887781"/>
                <a:gd name="connsiteY272" fmla="*/ 1276350 h 4349750"/>
                <a:gd name="connsiteX273" fmla="*/ 742950 w 3887781"/>
                <a:gd name="connsiteY273" fmla="*/ 1295400 h 4349750"/>
                <a:gd name="connsiteX274" fmla="*/ 723900 w 3887781"/>
                <a:gd name="connsiteY274" fmla="*/ 1320800 h 4349750"/>
                <a:gd name="connsiteX275" fmla="*/ 704850 w 3887781"/>
                <a:gd name="connsiteY275" fmla="*/ 1339850 h 4349750"/>
                <a:gd name="connsiteX276" fmla="*/ 673100 w 3887781"/>
                <a:gd name="connsiteY276" fmla="*/ 1384300 h 4349750"/>
                <a:gd name="connsiteX277" fmla="*/ 628650 w 3887781"/>
                <a:gd name="connsiteY277" fmla="*/ 1447800 h 4349750"/>
                <a:gd name="connsiteX278" fmla="*/ 615950 w 3887781"/>
                <a:gd name="connsiteY278" fmla="*/ 1466850 h 434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</a:cxnLst>
              <a:rect l="l" t="t" r="r" b="b"/>
              <a:pathLst>
                <a:path w="3887781" h="4349750">
                  <a:moveTo>
                    <a:pt x="749300" y="1339850"/>
                  </a:moveTo>
                  <a:cubicBezTo>
                    <a:pt x="742758" y="1352934"/>
                    <a:pt x="694659" y="1452378"/>
                    <a:pt x="685800" y="1454150"/>
                  </a:cubicBezTo>
                  <a:lnTo>
                    <a:pt x="622300" y="1466850"/>
                  </a:lnTo>
                  <a:cubicBezTo>
                    <a:pt x="618067" y="1494367"/>
                    <a:pt x="619375" y="1523332"/>
                    <a:pt x="609600" y="1549400"/>
                  </a:cubicBezTo>
                  <a:cubicBezTo>
                    <a:pt x="605884" y="1559309"/>
                    <a:pt x="591684" y="1560966"/>
                    <a:pt x="584200" y="1568450"/>
                  </a:cubicBezTo>
                  <a:cubicBezTo>
                    <a:pt x="576716" y="1575934"/>
                    <a:pt x="571500" y="1585383"/>
                    <a:pt x="565150" y="1593850"/>
                  </a:cubicBezTo>
                  <a:cubicBezTo>
                    <a:pt x="563033" y="1606550"/>
                    <a:pt x="564558" y="1620434"/>
                    <a:pt x="558800" y="1631950"/>
                  </a:cubicBezTo>
                  <a:cubicBezTo>
                    <a:pt x="551407" y="1646736"/>
                    <a:pt x="537199" y="1657001"/>
                    <a:pt x="527050" y="1670050"/>
                  </a:cubicBezTo>
                  <a:cubicBezTo>
                    <a:pt x="522365" y="1676074"/>
                    <a:pt x="518136" y="1682474"/>
                    <a:pt x="514350" y="1689100"/>
                  </a:cubicBezTo>
                  <a:cubicBezTo>
                    <a:pt x="487417" y="1736232"/>
                    <a:pt x="516166" y="1691819"/>
                    <a:pt x="488950" y="1746250"/>
                  </a:cubicBezTo>
                  <a:cubicBezTo>
                    <a:pt x="485537" y="1753076"/>
                    <a:pt x="480295" y="1758828"/>
                    <a:pt x="476250" y="1765300"/>
                  </a:cubicBezTo>
                  <a:cubicBezTo>
                    <a:pt x="469709" y="1775766"/>
                    <a:pt x="463194" y="1786261"/>
                    <a:pt x="457200" y="1797050"/>
                  </a:cubicBezTo>
                  <a:cubicBezTo>
                    <a:pt x="447717" y="1814119"/>
                    <a:pt x="444405" y="1826794"/>
                    <a:pt x="431800" y="1841500"/>
                  </a:cubicBezTo>
                  <a:cubicBezTo>
                    <a:pt x="424008" y="1850591"/>
                    <a:pt x="414867" y="1858433"/>
                    <a:pt x="406400" y="1866900"/>
                  </a:cubicBezTo>
                  <a:cubicBezTo>
                    <a:pt x="404283" y="1873250"/>
                    <a:pt x="403598" y="1880274"/>
                    <a:pt x="400050" y="1885950"/>
                  </a:cubicBezTo>
                  <a:cubicBezTo>
                    <a:pt x="392867" y="1897443"/>
                    <a:pt x="380258" y="1905362"/>
                    <a:pt x="374650" y="1917700"/>
                  </a:cubicBezTo>
                  <a:cubicBezTo>
                    <a:pt x="349071" y="1973974"/>
                    <a:pt x="392809" y="1943545"/>
                    <a:pt x="342900" y="1968500"/>
                  </a:cubicBezTo>
                  <a:cubicBezTo>
                    <a:pt x="338667" y="1976967"/>
                    <a:pt x="332984" y="1984853"/>
                    <a:pt x="330200" y="1993900"/>
                  </a:cubicBezTo>
                  <a:cubicBezTo>
                    <a:pt x="324461" y="2012552"/>
                    <a:pt x="322233" y="2032118"/>
                    <a:pt x="317500" y="2051050"/>
                  </a:cubicBezTo>
                  <a:cubicBezTo>
                    <a:pt x="315877" y="2057544"/>
                    <a:pt x="314863" y="2064531"/>
                    <a:pt x="311150" y="2070100"/>
                  </a:cubicBezTo>
                  <a:cubicBezTo>
                    <a:pt x="306169" y="2077572"/>
                    <a:pt x="298450" y="2082800"/>
                    <a:pt x="292100" y="2089150"/>
                  </a:cubicBezTo>
                  <a:cubicBezTo>
                    <a:pt x="289983" y="2101850"/>
                    <a:pt x="288543" y="2114681"/>
                    <a:pt x="285750" y="2127250"/>
                  </a:cubicBezTo>
                  <a:cubicBezTo>
                    <a:pt x="284298" y="2133784"/>
                    <a:pt x="281239" y="2139864"/>
                    <a:pt x="279400" y="2146300"/>
                  </a:cubicBezTo>
                  <a:cubicBezTo>
                    <a:pt x="277002" y="2154691"/>
                    <a:pt x="275448" y="2163309"/>
                    <a:pt x="273050" y="2171700"/>
                  </a:cubicBezTo>
                  <a:cubicBezTo>
                    <a:pt x="264133" y="2202911"/>
                    <a:pt x="267420" y="2182241"/>
                    <a:pt x="254000" y="2222500"/>
                  </a:cubicBezTo>
                  <a:cubicBezTo>
                    <a:pt x="249127" y="2237119"/>
                    <a:pt x="246566" y="2252468"/>
                    <a:pt x="241300" y="2266950"/>
                  </a:cubicBezTo>
                  <a:cubicBezTo>
                    <a:pt x="238065" y="2275846"/>
                    <a:pt x="231924" y="2283487"/>
                    <a:pt x="228600" y="2292350"/>
                  </a:cubicBezTo>
                  <a:cubicBezTo>
                    <a:pt x="225536" y="2300522"/>
                    <a:pt x="225314" y="2309578"/>
                    <a:pt x="222250" y="2317750"/>
                  </a:cubicBezTo>
                  <a:cubicBezTo>
                    <a:pt x="215344" y="2336165"/>
                    <a:pt x="207378" y="2346409"/>
                    <a:pt x="196850" y="2362200"/>
                  </a:cubicBezTo>
                  <a:cubicBezTo>
                    <a:pt x="195615" y="2377016"/>
                    <a:pt x="192186" y="2467621"/>
                    <a:pt x="177800" y="2489200"/>
                  </a:cubicBezTo>
                  <a:lnTo>
                    <a:pt x="165100" y="2508250"/>
                  </a:lnTo>
                  <a:cubicBezTo>
                    <a:pt x="162983" y="2516717"/>
                    <a:pt x="160643" y="2525131"/>
                    <a:pt x="158750" y="2533650"/>
                  </a:cubicBezTo>
                  <a:cubicBezTo>
                    <a:pt x="152203" y="2563112"/>
                    <a:pt x="153793" y="2563699"/>
                    <a:pt x="146050" y="2590800"/>
                  </a:cubicBezTo>
                  <a:cubicBezTo>
                    <a:pt x="144211" y="2597236"/>
                    <a:pt x="141539" y="2603414"/>
                    <a:pt x="139700" y="2609850"/>
                  </a:cubicBezTo>
                  <a:cubicBezTo>
                    <a:pt x="137302" y="2618241"/>
                    <a:pt x="135858" y="2626891"/>
                    <a:pt x="133350" y="2635250"/>
                  </a:cubicBezTo>
                  <a:cubicBezTo>
                    <a:pt x="129503" y="2648072"/>
                    <a:pt x="120650" y="2673350"/>
                    <a:pt x="120650" y="2673350"/>
                  </a:cubicBezTo>
                  <a:cubicBezTo>
                    <a:pt x="118533" y="2696633"/>
                    <a:pt x="118363" y="2720176"/>
                    <a:pt x="114300" y="2743200"/>
                  </a:cubicBezTo>
                  <a:cubicBezTo>
                    <a:pt x="111974" y="2756383"/>
                    <a:pt x="103801" y="2768095"/>
                    <a:pt x="101600" y="2781300"/>
                  </a:cubicBezTo>
                  <a:cubicBezTo>
                    <a:pt x="99483" y="2794000"/>
                    <a:pt x="97208" y="2806675"/>
                    <a:pt x="95250" y="2819400"/>
                  </a:cubicBezTo>
                  <a:cubicBezTo>
                    <a:pt x="92974" y="2834193"/>
                    <a:pt x="93201" y="2849514"/>
                    <a:pt x="88900" y="2863850"/>
                  </a:cubicBezTo>
                  <a:cubicBezTo>
                    <a:pt x="86707" y="2871160"/>
                    <a:pt x="79300" y="2875926"/>
                    <a:pt x="76200" y="2882900"/>
                  </a:cubicBezTo>
                  <a:cubicBezTo>
                    <a:pt x="70763" y="2895133"/>
                    <a:pt x="67733" y="2908300"/>
                    <a:pt x="63500" y="2921000"/>
                  </a:cubicBezTo>
                  <a:lnTo>
                    <a:pt x="63500" y="2921000"/>
                  </a:lnTo>
                  <a:cubicBezTo>
                    <a:pt x="49105" y="3007368"/>
                    <a:pt x="67395" y="2914367"/>
                    <a:pt x="44450" y="2990850"/>
                  </a:cubicBezTo>
                  <a:cubicBezTo>
                    <a:pt x="41349" y="3001188"/>
                    <a:pt x="40441" y="3012064"/>
                    <a:pt x="38100" y="3022600"/>
                  </a:cubicBezTo>
                  <a:cubicBezTo>
                    <a:pt x="36207" y="3031119"/>
                    <a:pt x="33643" y="3039481"/>
                    <a:pt x="31750" y="3048000"/>
                  </a:cubicBezTo>
                  <a:cubicBezTo>
                    <a:pt x="21533" y="3093976"/>
                    <a:pt x="30397" y="3064759"/>
                    <a:pt x="19050" y="3098800"/>
                  </a:cubicBezTo>
                  <a:cubicBezTo>
                    <a:pt x="16933" y="3113617"/>
                    <a:pt x="13664" y="3128314"/>
                    <a:pt x="12700" y="3143250"/>
                  </a:cubicBezTo>
                  <a:cubicBezTo>
                    <a:pt x="396" y="3333955"/>
                    <a:pt x="17490" y="3239951"/>
                    <a:pt x="0" y="3327400"/>
                  </a:cubicBezTo>
                  <a:cubicBezTo>
                    <a:pt x="2117" y="3452283"/>
                    <a:pt x="313" y="3577295"/>
                    <a:pt x="6350" y="3702050"/>
                  </a:cubicBezTo>
                  <a:cubicBezTo>
                    <a:pt x="6719" y="3709673"/>
                    <a:pt x="15637" y="3714274"/>
                    <a:pt x="19050" y="3721100"/>
                  </a:cubicBezTo>
                  <a:cubicBezTo>
                    <a:pt x="22043" y="3727087"/>
                    <a:pt x="23283" y="3733800"/>
                    <a:pt x="25400" y="3740150"/>
                  </a:cubicBezTo>
                  <a:cubicBezTo>
                    <a:pt x="36014" y="3825062"/>
                    <a:pt x="23508" y="3759875"/>
                    <a:pt x="44450" y="3822700"/>
                  </a:cubicBezTo>
                  <a:cubicBezTo>
                    <a:pt x="47210" y="3830979"/>
                    <a:pt x="46897" y="3840294"/>
                    <a:pt x="50800" y="3848100"/>
                  </a:cubicBezTo>
                  <a:cubicBezTo>
                    <a:pt x="55533" y="3857566"/>
                    <a:pt x="64241" y="3864525"/>
                    <a:pt x="69850" y="3873500"/>
                  </a:cubicBezTo>
                  <a:cubicBezTo>
                    <a:pt x="74867" y="3881527"/>
                    <a:pt x="77680" y="3890783"/>
                    <a:pt x="82550" y="3898900"/>
                  </a:cubicBezTo>
                  <a:cubicBezTo>
                    <a:pt x="90403" y="3911988"/>
                    <a:pt x="100097" y="3923912"/>
                    <a:pt x="107950" y="3937000"/>
                  </a:cubicBezTo>
                  <a:cubicBezTo>
                    <a:pt x="117379" y="3952715"/>
                    <a:pt x="128531" y="3972442"/>
                    <a:pt x="139700" y="3987800"/>
                  </a:cubicBezTo>
                  <a:cubicBezTo>
                    <a:pt x="152150" y="4004918"/>
                    <a:pt x="160188" y="4026859"/>
                    <a:pt x="177800" y="4038600"/>
                  </a:cubicBezTo>
                  <a:lnTo>
                    <a:pt x="196850" y="4051300"/>
                  </a:lnTo>
                  <a:cubicBezTo>
                    <a:pt x="201083" y="4057650"/>
                    <a:pt x="206137" y="4063524"/>
                    <a:pt x="209550" y="4070350"/>
                  </a:cubicBezTo>
                  <a:cubicBezTo>
                    <a:pt x="212543" y="4076337"/>
                    <a:pt x="211791" y="4084116"/>
                    <a:pt x="215900" y="4089400"/>
                  </a:cubicBezTo>
                  <a:cubicBezTo>
                    <a:pt x="261399" y="4147899"/>
                    <a:pt x="238205" y="4111162"/>
                    <a:pt x="273050" y="4140200"/>
                  </a:cubicBezTo>
                  <a:cubicBezTo>
                    <a:pt x="311665" y="4172379"/>
                    <a:pt x="270500" y="4148450"/>
                    <a:pt x="317500" y="4171950"/>
                  </a:cubicBezTo>
                  <a:cubicBezTo>
                    <a:pt x="345903" y="4214555"/>
                    <a:pt x="312444" y="4172813"/>
                    <a:pt x="349250" y="4197350"/>
                  </a:cubicBezTo>
                  <a:cubicBezTo>
                    <a:pt x="356722" y="4202331"/>
                    <a:pt x="360992" y="4211180"/>
                    <a:pt x="368300" y="4216400"/>
                  </a:cubicBezTo>
                  <a:cubicBezTo>
                    <a:pt x="376003" y="4221902"/>
                    <a:pt x="386127" y="4223420"/>
                    <a:pt x="393700" y="4229100"/>
                  </a:cubicBezTo>
                  <a:cubicBezTo>
                    <a:pt x="403279" y="4236284"/>
                    <a:pt x="408946" y="4248154"/>
                    <a:pt x="419100" y="4254500"/>
                  </a:cubicBezTo>
                  <a:cubicBezTo>
                    <a:pt x="426501" y="4259125"/>
                    <a:pt x="436397" y="4257609"/>
                    <a:pt x="444500" y="4260850"/>
                  </a:cubicBezTo>
                  <a:cubicBezTo>
                    <a:pt x="457683" y="4266123"/>
                    <a:pt x="469493" y="4274439"/>
                    <a:pt x="482600" y="4279900"/>
                  </a:cubicBezTo>
                  <a:cubicBezTo>
                    <a:pt x="494957" y="4285049"/>
                    <a:pt x="508000" y="4288367"/>
                    <a:pt x="520700" y="4292600"/>
                  </a:cubicBezTo>
                  <a:cubicBezTo>
                    <a:pt x="527050" y="4294717"/>
                    <a:pt x="533148" y="4297850"/>
                    <a:pt x="539750" y="4298950"/>
                  </a:cubicBezTo>
                  <a:lnTo>
                    <a:pt x="577850" y="4305300"/>
                  </a:lnTo>
                  <a:cubicBezTo>
                    <a:pt x="588433" y="4311650"/>
                    <a:pt x="598561" y="4318830"/>
                    <a:pt x="609600" y="4324350"/>
                  </a:cubicBezTo>
                  <a:cubicBezTo>
                    <a:pt x="634164" y="4336632"/>
                    <a:pt x="659447" y="4342220"/>
                    <a:pt x="685800" y="4349750"/>
                  </a:cubicBezTo>
                  <a:lnTo>
                    <a:pt x="882650" y="4343400"/>
                  </a:lnTo>
                  <a:cubicBezTo>
                    <a:pt x="899693" y="4342526"/>
                    <a:pt x="917261" y="4342446"/>
                    <a:pt x="933450" y="4337050"/>
                  </a:cubicBezTo>
                  <a:cubicBezTo>
                    <a:pt x="943490" y="4333703"/>
                    <a:pt x="949661" y="4323251"/>
                    <a:pt x="958850" y="4318000"/>
                  </a:cubicBezTo>
                  <a:cubicBezTo>
                    <a:pt x="964662" y="4314679"/>
                    <a:pt x="971550" y="4313767"/>
                    <a:pt x="977900" y="4311650"/>
                  </a:cubicBezTo>
                  <a:cubicBezTo>
                    <a:pt x="984250" y="4305300"/>
                    <a:pt x="991668" y="4299863"/>
                    <a:pt x="996950" y="4292600"/>
                  </a:cubicBezTo>
                  <a:cubicBezTo>
                    <a:pt x="1008695" y="4276451"/>
                    <a:pt x="1014580" y="4255920"/>
                    <a:pt x="1028700" y="4241800"/>
                  </a:cubicBezTo>
                  <a:cubicBezTo>
                    <a:pt x="1036760" y="4233740"/>
                    <a:pt x="1049867" y="4233333"/>
                    <a:pt x="1060450" y="4229100"/>
                  </a:cubicBezTo>
                  <a:cubicBezTo>
                    <a:pt x="1064683" y="4222750"/>
                    <a:pt x="1069364" y="4216676"/>
                    <a:pt x="1073150" y="4210050"/>
                  </a:cubicBezTo>
                  <a:cubicBezTo>
                    <a:pt x="1077846" y="4201831"/>
                    <a:pt x="1079790" y="4191922"/>
                    <a:pt x="1085850" y="4184650"/>
                  </a:cubicBezTo>
                  <a:cubicBezTo>
                    <a:pt x="1090736" y="4178787"/>
                    <a:pt x="1098550" y="4176183"/>
                    <a:pt x="1104900" y="4171950"/>
                  </a:cubicBezTo>
                  <a:cubicBezTo>
                    <a:pt x="1114975" y="4156838"/>
                    <a:pt x="1128991" y="4136468"/>
                    <a:pt x="1136650" y="4121150"/>
                  </a:cubicBezTo>
                  <a:cubicBezTo>
                    <a:pt x="1139643" y="4115163"/>
                    <a:pt x="1138715" y="4107242"/>
                    <a:pt x="1143000" y="4102100"/>
                  </a:cubicBezTo>
                  <a:cubicBezTo>
                    <a:pt x="1149775" y="4093970"/>
                    <a:pt x="1160569" y="4090169"/>
                    <a:pt x="1168400" y="4083050"/>
                  </a:cubicBezTo>
                  <a:cubicBezTo>
                    <a:pt x="1267462" y="3992994"/>
                    <a:pt x="1167363" y="4074990"/>
                    <a:pt x="1244600" y="4013200"/>
                  </a:cubicBezTo>
                  <a:cubicBezTo>
                    <a:pt x="1261885" y="3926775"/>
                    <a:pt x="1235296" y="4020806"/>
                    <a:pt x="1270000" y="3968750"/>
                  </a:cubicBezTo>
                  <a:cubicBezTo>
                    <a:pt x="1300278" y="3923332"/>
                    <a:pt x="1305553" y="3892574"/>
                    <a:pt x="1320800" y="3841750"/>
                  </a:cubicBezTo>
                  <a:cubicBezTo>
                    <a:pt x="1325033" y="3803650"/>
                    <a:pt x="1328321" y="3765433"/>
                    <a:pt x="1333500" y="3727450"/>
                  </a:cubicBezTo>
                  <a:cubicBezTo>
                    <a:pt x="1334679" y="3718803"/>
                    <a:pt x="1338697" y="3710701"/>
                    <a:pt x="1339850" y="3702050"/>
                  </a:cubicBezTo>
                  <a:cubicBezTo>
                    <a:pt x="1342940" y="3678876"/>
                    <a:pt x="1343468" y="3655419"/>
                    <a:pt x="1346200" y="3632200"/>
                  </a:cubicBezTo>
                  <a:cubicBezTo>
                    <a:pt x="1348695" y="3610994"/>
                    <a:pt x="1353013" y="3589305"/>
                    <a:pt x="1358900" y="3568700"/>
                  </a:cubicBezTo>
                  <a:cubicBezTo>
                    <a:pt x="1360739" y="3562264"/>
                    <a:pt x="1361069" y="3554877"/>
                    <a:pt x="1365250" y="3549650"/>
                  </a:cubicBezTo>
                  <a:cubicBezTo>
                    <a:pt x="1370018" y="3543691"/>
                    <a:pt x="1377950" y="3541183"/>
                    <a:pt x="1384300" y="3536950"/>
                  </a:cubicBezTo>
                  <a:cubicBezTo>
                    <a:pt x="1425902" y="3453746"/>
                    <a:pt x="1384626" y="3546339"/>
                    <a:pt x="1409700" y="3454400"/>
                  </a:cubicBezTo>
                  <a:cubicBezTo>
                    <a:pt x="1412191" y="3445268"/>
                    <a:pt x="1419076" y="3437863"/>
                    <a:pt x="1422400" y="3429000"/>
                  </a:cubicBezTo>
                  <a:cubicBezTo>
                    <a:pt x="1425464" y="3420828"/>
                    <a:pt x="1425312" y="3411622"/>
                    <a:pt x="1428750" y="3403600"/>
                  </a:cubicBezTo>
                  <a:cubicBezTo>
                    <a:pt x="1431756" y="3396585"/>
                    <a:pt x="1438037" y="3391376"/>
                    <a:pt x="1441450" y="3384550"/>
                  </a:cubicBezTo>
                  <a:cubicBezTo>
                    <a:pt x="1453807" y="3359836"/>
                    <a:pt x="1441943" y="3368584"/>
                    <a:pt x="1454150" y="3340100"/>
                  </a:cubicBezTo>
                  <a:cubicBezTo>
                    <a:pt x="1457156" y="3333085"/>
                    <a:pt x="1461693" y="3326676"/>
                    <a:pt x="1466850" y="3321050"/>
                  </a:cubicBezTo>
                  <a:cubicBezTo>
                    <a:pt x="1526298" y="3256198"/>
                    <a:pt x="1503844" y="3277291"/>
                    <a:pt x="1555750" y="3244850"/>
                  </a:cubicBezTo>
                  <a:cubicBezTo>
                    <a:pt x="1562222" y="3240805"/>
                    <a:pt x="1568174" y="3235936"/>
                    <a:pt x="1574800" y="3232150"/>
                  </a:cubicBezTo>
                  <a:cubicBezTo>
                    <a:pt x="1583019" y="3227454"/>
                    <a:pt x="1592497" y="3224952"/>
                    <a:pt x="1600200" y="3219450"/>
                  </a:cubicBezTo>
                  <a:cubicBezTo>
                    <a:pt x="1616553" y="3207769"/>
                    <a:pt x="1639985" y="3172214"/>
                    <a:pt x="1651000" y="3162300"/>
                  </a:cubicBezTo>
                  <a:cubicBezTo>
                    <a:pt x="1660174" y="3154044"/>
                    <a:pt x="1672167" y="3149600"/>
                    <a:pt x="1682750" y="3143250"/>
                  </a:cubicBezTo>
                  <a:cubicBezTo>
                    <a:pt x="1686983" y="3136900"/>
                    <a:pt x="1689100" y="3128433"/>
                    <a:pt x="1695450" y="3124200"/>
                  </a:cubicBezTo>
                  <a:cubicBezTo>
                    <a:pt x="1702712" y="3119359"/>
                    <a:pt x="1712678" y="3120914"/>
                    <a:pt x="1720850" y="3117850"/>
                  </a:cubicBezTo>
                  <a:cubicBezTo>
                    <a:pt x="1736516" y="3111975"/>
                    <a:pt x="1751725" y="3102146"/>
                    <a:pt x="1765300" y="3092450"/>
                  </a:cubicBezTo>
                  <a:cubicBezTo>
                    <a:pt x="1773912" y="3086299"/>
                    <a:pt x="1782088" y="3079551"/>
                    <a:pt x="1790700" y="3073400"/>
                  </a:cubicBezTo>
                  <a:cubicBezTo>
                    <a:pt x="1796910" y="3068964"/>
                    <a:pt x="1803887" y="3065586"/>
                    <a:pt x="1809750" y="3060700"/>
                  </a:cubicBezTo>
                  <a:cubicBezTo>
                    <a:pt x="1816649" y="3054951"/>
                    <a:pt x="1821328" y="3046631"/>
                    <a:pt x="1828800" y="3041650"/>
                  </a:cubicBezTo>
                  <a:cubicBezTo>
                    <a:pt x="1886078" y="3003465"/>
                    <a:pt x="1806949" y="3072559"/>
                    <a:pt x="1866900" y="3022600"/>
                  </a:cubicBezTo>
                  <a:cubicBezTo>
                    <a:pt x="1873799" y="3016851"/>
                    <a:pt x="1879051" y="3009299"/>
                    <a:pt x="1885950" y="3003550"/>
                  </a:cubicBezTo>
                  <a:cubicBezTo>
                    <a:pt x="1957073" y="2944281"/>
                    <a:pt x="1838894" y="3051868"/>
                    <a:pt x="1930400" y="2971800"/>
                  </a:cubicBezTo>
                  <a:cubicBezTo>
                    <a:pt x="2023690" y="2890172"/>
                    <a:pt x="1880452" y="3006678"/>
                    <a:pt x="1987550" y="2921000"/>
                  </a:cubicBezTo>
                  <a:cubicBezTo>
                    <a:pt x="2020684" y="2865777"/>
                    <a:pt x="1989319" y="2909001"/>
                    <a:pt x="2032000" y="2870200"/>
                  </a:cubicBezTo>
                  <a:cubicBezTo>
                    <a:pt x="2157941" y="2755708"/>
                    <a:pt x="2007966" y="2887884"/>
                    <a:pt x="2108200" y="2787650"/>
                  </a:cubicBezTo>
                  <a:cubicBezTo>
                    <a:pt x="2115684" y="2780166"/>
                    <a:pt x="2125769" y="2775719"/>
                    <a:pt x="2133600" y="2768600"/>
                  </a:cubicBezTo>
                  <a:cubicBezTo>
                    <a:pt x="2149105" y="2754505"/>
                    <a:pt x="2164960" y="2740512"/>
                    <a:pt x="2178050" y="2724150"/>
                  </a:cubicBezTo>
                  <a:cubicBezTo>
                    <a:pt x="2234460" y="2653638"/>
                    <a:pt x="2209683" y="2679817"/>
                    <a:pt x="2247900" y="2641600"/>
                  </a:cubicBezTo>
                  <a:cubicBezTo>
                    <a:pt x="2254264" y="2622507"/>
                    <a:pt x="2253273" y="2619913"/>
                    <a:pt x="2266950" y="2603500"/>
                  </a:cubicBezTo>
                  <a:cubicBezTo>
                    <a:pt x="2272699" y="2596601"/>
                    <a:pt x="2280156" y="2591268"/>
                    <a:pt x="2286000" y="2584450"/>
                  </a:cubicBezTo>
                  <a:cubicBezTo>
                    <a:pt x="2292888" y="2576415"/>
                    <a:pt x="2299441" y="2568025"/>
                    <a:pt x="2305050" y="2559050"/>
                  </a:cubicBezTo>
                  <a:cubicBezTo>
                    <a:pt x="2310067" y="2551023"/>
                    <a:pt x="2311690" y="2540922"/>
                    <a:pt x="2317750" y="2533650"/>
                  </a:cubicBezTo>
                  <a:cubicBezTo>
                    <a:pt x="2322636" y="2527787"/>
                    <a:pt x="2330450" y="2525183"/>
                    <a:pt x="2336800" y="2520950"/>
                  </a:cubicBezTo>
                  <a:cubicBezTo>
                    <a:pt x="2341033" y="2512483"/>
                    <a:pt x="2344903" y="2503825"/>
                    <a:pt x="2349500" y="2495550"/>
                  </a:cubicBezTo>
                  <a:cubicBezTo>
                    <a:pt x="2355494" y="2484761"/>
                    <a:pt x="2363030" y="2474839"/>
                    <a:pt x="2368550" y="2463800"/>
                  </a:cubicBezTo>
                  <a:cubicBezTo>
                    <a:pt x="2371543" y="2457813"/>
                    <a:pt x="2372263" y="2450902"/>
                    <a:pt x="2374900" y="2444750"/>
                  </a:cubicBezTo>
                  <a:cubicBezTo>
                    <a:pt x="2378629" y="2436049"/>
                    <a:pt x="2383755" y="2428000"/>
                    <a:pt x="2387600" y="2419350"/>
                  </a:cubicBezTo>
                  <a:cubicBezTo>
                    <a:pt x="2392229" y="2408934"/>
                    <a:pt x="2394259" y="2397266"/>
                    <a:pt x="2400300" y="2387600"/>
                  </a:cubicBezTo>
                  <a:cubicBezTo>
                    <a:pt x="2405060" y="2379985"/>
                    <a:pt x="2414130" y="2375858"/>
                    <a:pt x="2419350" y="2368550"/>
                  </a:cubicBezTo>
                  <a:cubicBezTo>
                    <a:pt x="2424852" y="2360847"/>
                    <a:pt x="2425357" y="2349843"/>
                    <a:pt x="2432050" y="2343150"/>
                  </a:cubicBezTo>
                  <a:cubicBezTo>
                    <a:pt x="2438743" y="2336457"/>
                    <a:pt x="2449423" y="2335467"/>
                    <a:pt x="2457450" y="2330450"/>
                  </a:cubicBezTo>
                  <a:cubicBezTo>
                    <a:pt x="2466425" y="2324841"/>
                    <a:pt x="2475819" y="2319310"/>
                    <a:pt x="2482850" y="2311400"/>
                  </a:cubicBezTo>
                  <a:cubicBezTo>
                    <a:pt x="2492991" y="2299992"/>
                    <a:pt x="2499783" y="2286000"/>
                    <a:pt x="2508250" y="2273300"/>
                  </a:cubicBezTo>
                  <a:cubicBezTo>
                    <a:pt x="2522806" y="2251467"/>
                    <a:pt x="2526238" y="2245126"/>
                    <a:pt x="2546350" y="2222500"/>
                  </a:cubicBezTo>
                  <a:cubicBezTo>
                    <a:pt x="2572672" y="2192888"/>
                    <a:pt x="2574370" y="2195353"/>
                    <a:pt x="2609850" y="2171700"/>
                  </a:cubicBezTo>
                  <a:lnTo>
                    <a:pt x="2628900" y="2159000"/>
                  </a:lnTo>
                  <a:cubicBezTo>
                    <a:pt x="2644691" y="2148472"/>
                    <a:pt x="2654935" y="2140506"/>
                    <a:pt x="2673350" y="2133600"/>
                  </a:cubicBezTo>
                  <a:cubicBezTo>
                    <a:pt x="2681522" y="2130536"/>
                    <a:pt x="2690283" y="2129367"/>
                    <a:pt x="2698750" y="2127250"/>
                  </a:cubicBezTo>
                  <a:cubicBezTo>
                    <a:pt x="2705100" y="2120900"/>
                    <a:pt x="2710328" y="2113181"/>
                    <a:pt x="2717800" y="2108200"/>
                  </a:cubicBezTo>
                  <a:cubicBezTo>
                    <a:pt x="2723369" y="2104487"/>
                    <a:pt x="2732117" y="2106583"/>
                    <a:pt x="2736850" y="2101850"/>
                  </a:cubicBezTo>
                  <a:cubicBezTo>
                    <a:pt x="2747643" y="2091057"/>
                    <a:pt x="2748078" y="2069419"/>
                    <a:pt x="2762250" y="2063750"/>
                  </a:cubicBezTo>
                  <a:cubicBezTo>
                    <a:pt x="2772833" y="2059517"/>
                    <a:pt x="2783805" y="2056148"/>
                    <a:pt x="2794000" y="2051050"/>
                  </a:cubicBezTo>
                  <a:cubicBezTo>
                    <a:pt x="2811681" y="2042209"/>
                    <a:pt x="2818056" y="2033344"/>
                    <a:pt x="2832100" y="2019300"/>
                  </a:cubicBezTo>
                  <a:cubicBezTo>
                    <a:pt x="2847851" y="1972046"/>
                    <a:pt x="2823673" y="2035116"/>
                    <a:pt x="2863850" y="1974850"/>
                  </a:cubicBezTo>
                  <a:cubicBezTo>
                    <a:pt x="2870173" y="1965366"/>
                    <a:pt x="2869711" y="1952219"/>
                    <a:pt x="2876550" y="1943100"/>
                  </a:cubicBezTo>
                  <a:cubicBezTo>
                    <a:pt x="2882900" y="1934633"/>
                    <a:pt x="2893915" y="1930938"/>
                    <a:pt x="2901950" y="1924050"/>
                  </a:cubicBezTo>
                  <a:cubicBezTo>
                    <a:pt x="2983265" y="1854351"/>
                    <a:pt x="2865199" y="1948438"/>
                    <a:pt x="2940050" y="1892300"/>
                  </a:cubicBezTo>
                  <a:cubicBezTo>
                    <a:pt x="2959357" y="1877820"/>
                    <a:pt x="2973787" y="1853703"/>
                    <a:pt x="2997200" y="1847850"/>
                  </a:cubicBezTo>
                  <a:lnTo>
                    <a:pt x="3022600" y="1841500"/>
                  </a:lnTo>
                  <a:cubicBezTo>
                    <a:pt x="3052669" y="1821454"/>
                    <a:pt x="3029630" y="1834400"/>
                    <a:pt x="3060700" y="1822450"/>
                  </a:cubicBezTo>
                  <a:cubicBezTo>
                    <a:pt x="3081978" y="1814266"/>
                    <a:pt x="3102573" y="1804259"/>
                    <a:pt x="3124200" y="1797050"/>
                  </a:cubicBezTo>
                  <a:cubicBezTo>
                    <a:pt x="3130550" y="1794933"/>
                    <a:pt x="3137263" y="1793693"/>
                    <a:pt x="3143250" y="1790700"/>
                  </a:cubicBezTo>
                  <a:cubicBezTo>
                    <a:pt x="3158514" y="1783068"/>
                    <a:pt x="3173166" y="1774244"/>
                    <a:pt x="3187700" y="1765300"/>
                  </a:cubicBezTo>
                  <a:cubicBezTo>
                    <a:pt x="3200699" y="1757300"/>
                    <a:pt x="3210992" y="1743602"/>
                    <a:pt x="3225800" y="1739900"/>
                  </a:cubicBezTo>
                  <a:cubicBezTo>
                    <a:pt x="3234267" y="1737783"/>
                    <a:pt x="3243028" y="1736614"/>
                    <a:pt x="3251200" y="1733550"/>
                  </a:cubicBezTo>
                  <a:cubicBezTo>
                    <a:pt x="3266245" y="1727908"/>
                    <a:pt x="3282575" y="1717659"/>
                    <a:pt x="3295650" y="1708150"/>
                  </a:cubicBezTo>
                  <a:cubicBezTo>
                    <a:pt x="3312768" y="1695700"/>
                    <a:pt x="3326797" y="1677911"/>
                    <a:pt x="3346450" y="1670050"/>
                  </a:cubicBezTo>
                  <a:cubicBezTo>
                    <a:pt x="3357033" y="1665817"/>
                    <a:pt x="3368426" y="1663215"/>
                    <a:pt x="3378200" y="1657350"/>
                  </a:cubicBezTo>
                  <a:cubicBezTo>
                    <a:pt x="3389822" y="1650377"/>
                    <a:pt x="3398673" y="1639468"/>
                    <a:pt x="3409950" y="1631950"/>
                  </a:cubicBezTo>
                  <a:cubicBezTo>
                    <a:pt x="3417826" y="1626699"/>
                    <a:pt x="3427717" y="1624848"/>
                    <a:pt x="3435350" y="1619250"/>
                  </a:cubicBezTo>
                  <a:cubicBezTo>
                    <a:pt x="3459609" y="1601460"/>
                    <a:pt x="3478293" y="1575554"/>
                    <a:pt x="3505200" y="1562100"/>
                  </a:cubicBezTo>
                  <a:cubicBezTo>
                    <a:pt x="3513667" y="1557867"/>
                    <a:pt x="3522381" y="1554096"/>
                    <a:pt x="3530600" y="1549400"/>
                  </a:cubicBezTo>
                  <a:cubicBezTo>
                    <a:pt x="3576376" y="1523242"/>
                    <a:pt x="3516254" y="1552016"/>
                    <a:pt x="3581400" y="1511300"/>
                  </a:cubicBezTo>
                  <a:cubicBezTo>
                    <a:pt x="3587076" y="1507752"/>
                    <a:pt x="3594100" y="1507067"/>
                    <a:pt x="3600450" y="1504950"/>
                  </a:cubicBezTo>
                  <a:cubicBezTo>
                    <a:pt x="3613150" y="1488017"/>
                    <a:pt x="3623583" y="1469117"/>
                    <a:pt x="3638550" y="1454150"/>
                  </a:cubicBezTo>
                  <a:cubicBezTo>
                    <a:pt x="3644900" y="1447800"/>
                    <a:pt x="3651851" y="1441999"/>
                    <a:pt x="3657600" y="1435100"/>
                  </a:cubicBezTo>
                  <a:cubicBezTo>
                    <a:pt x="3662486" y="1429237"/>
                    <a:pt x="3665864" y="1422260"/>
                    <a:pt x="3670300" y="1416050"/>
                  </a:cubicBezTo>
                  <a:cubicBezTo>
                    <a:pt x="3676451" y="1407438"/>
                    <a:pt x="3683199" y="1399262"/>
                    <a:pt x="3689350" y="1390650"/>
                  </a:cubicBezTo>
                  <a:cubicBezTo>
                    <a:pt x="3693786" y="1384440"/>
                    <a:pt x="3698637" y="1378426"/>
                    <a:pt x="3702050" y="1371600"/>
                  </a:cubicBezTo>
                  <a:cubicBezTo>
                    <a:pt x="3705043" y="1365613"/>
                    <a:pt x="3704219" y="1357777"/>
                    <a:pt x="3708400" y="1352550"/>
                  </a:cubicBezTo>
                  <a:cubicBezTo>
                    <a:pt x="3713168" y="1346591"/>
                    <a:pt x="3721100" y="1344083"/>
                    <a:pt x="3727450" y="1339850"/>
                  </a:cubicBezTo>
                  <a:cubicBezTo>
                    <a:pt x="3729567" y="1331383"/>
                    <a:pt x="3730362" y="1322472"/>
                    <a:pt x="3733800" y="1314450"/>
                  </a:cubicBezTo>
                  <a:cubicBezTo>
                    <a:pt x="3736806" y="1307435"/>
                    <a:pt x="3742714" y="1302026"/>
                    <a:pt x="3746500" y="1295400"/>
                  </a:cubicBezTo>
                  <a:cubicBezTo>
                    <a:pt x="3780598" y="1235728"/>
                    <a:pt x="3734888" y="1305307"/>
                    <a:pt x="3778250" y="1244600"/>
                  </a:cubicBezTo>
                  <a:cubicBezTo>
                    <a:pt x="3792609" y="1224498"/>
                    <a:pt x="3792212" y="1220903"/>
                    <a:pt x="3810000" y="1200150"/>
                  </a:cubicBezTo>
                  <a:cubicBezTo>
                    <a:pt x="3815844" y="1193332"/>
                    <a:pt x="3822700" y="1187450"/>
                    <a:pt x="3829050" y="1181100"/>
                  </a:cubicBezTo>
                  <a:cubicBezTo>
                    <a:pt x="3833283" y="1168400"/>
                    <a:pt x="3836778" y="1155429"/>
                    <a:pt x="3841750" y="1143000"/>
                  </a:cubicBezTo>
                  <a:cubicBezTo>
                    <a:pt x="3845983" y="1132417"/>
                    <a:pt x="3851513" y="1122264"/>
                    <a:pt x="3854450" y="1111250"/>
                  </a:cubicBezTo>
                  <a:cubicBezTo>
                    <a:pt x="3860012" y="1090393"/>
                    <a:pt x="3861915" y="1068691"/>
                    <a:pt x="3867150" y="1047750"/>
                  </a:cubicBezTo>
                  <a:cubicBezTo>
                    <a:pt x="3870397" y="1034763"/>
                    <a:pt x="3879850" y="1009650"/>
                    <a:pt x="3879850" y="1009650"/>
                  </a:cubicBezTo>
                  <a:cubicBezTo>
                    <a:pt x="3891190" y="884911"/>
                    <a:pt x="3889632" y="933704"/>
                    <a:pt x="3879850" y="742950"/>
                  </a:cubicBezTo>
                  <a:cubicBezTo>
                    <a:pt x="3877051" y="688373"/>
                    <a:pt x="3878604" y="700657"/>
                    <a:pt x="3854450" y="660400"/>
                  </a:cubicBezTo>
                  <a:cubicBezTo>
                    <a:pt x="3852333" y="643467"/>
                    <a:pt x="3851153" y="626390"/>
                    <a:pt x="3848100" y="609600"/>
                  </a:cubicBezTo>
                  <a:cubicBezTo>
                    <a:pt x="3845430" y="594917"/>
                    <a:pt x="3835305" y="577660"/>
                    <a:pt x="3829050" y="565150"/>
                  </a:cubicBezTo>
                  <a:cubicBezTo>
                    <a:pt x="3826933" y="548217"/>
                    <a:pt x="3828440" y="530421"/>
                    <a:pt x="3822700" y="514350"/>
                  </a:cubicBezTo>
                  <a:cubicBezTo>
                    <a:pt x="3817566" y="499976"/>
                    <a:pt x="3802127" y="490730"/>
                    <a:pt x="3797300" y="476250"/>
                  </a:cubicBezTo>
                  <a:cubicBezTo>
                    <a:pt x="3795183" y="469900"/>
                    <a:pt x="3792789" y="463636"/>
                    <a:pt x="3790950" y="457200"/>
                  </a:cubicBezTo>
                  <a:cubicBezTo>
                    <a:pt x="3788552" y="448809"/>
                    <a:pt x="3788930" y="439377"/>
                    <a:pt x="3784600" y="431800"/>
                  </a:cubicBezTo>
                  <a:cubicBezTo>
                    <a:pt x="3780145" y="424003"/>
                    <a:pt x="3771299" y="419649"/>
                    <a:pt x="3765550" y="412750"/>
                  </a:cubicBezTo>
                  <a:cubicBezTo>
                    <a:pt x="3760664" y="406887"/>
                    <a:pt x="3756263" y="400526"/>
                    <a:pt x="3752850" y="393700"/>
                  </a:cubicBezTo>
                  <a:cubicBezTo>
                    <a:pt x="3749857" y="387713"/>
                    <a:pt x="3750785" y="379792"/>
                    <a:pt x="3746500" y="374650"/>
                  </a:cubicBezTo>
                  <a:cubicBezTo>
                    <a:pt x="3739725" y="366520"/>
                    <a:pt x="3729567" y="361950"/>
                    <a:pt x="3721100" y="355600"/>
                  </a:cubicBezTo>
                  <a:cubicBezTo>
                    <a:pt x="3699029" y="311458"/>
                    <a:pt x="3715093" y="336893"/>
                    <a:pt x="3663950" y="285750"/>
                  </a:cubicBezTo>
                  <a:lnTo>
                    <a:pt x="3663950" y="285750"/>
                  </a:lnTo>
                  <a:cubicBezTo>
                    <a:pt x="3647017" y="260350"/>
                    <a:pt x="3657600" y="270933"/>
                    <a:pt x="3632200" y="254000"/>
                  </a:cubicBezTo>
                  <a:cubicBezTo>
                    <a:pt x="3627967" y="247650"/>
                    <a:pt x="3624386" y="240813"/>
                    <a:pt x="3619500" y="234950"/>
                  </a:cubicBezTo>
                  <a:cubicBezTo>
                    <a:pt x="3609045" y="222403"/>
                    <a:pt x="3588686" y="204804"/>
                    <a:pt x="3575050" y="196850"/>
                  </a:cubicBezTo>
                  <a:cubicBezTo>
                    <a:pt x="3558697" y="187311"/>
                    <a:pt x="3542211" y="177437"/>
                    <a:pt x="3524250" y="171450"/>
                  </a:cubicBezTo>
                  <a:lnTo>
                    <a:pt x="3505200" y="165100"/>
                  </a:lnTo>
                  <a:cubicBezTo>
                    <a:pt x="3498850" y="156633"/>
                    <a:pt x="3494060" y="146731"/>
                    <a:pt x="3486150" y="139700"/>
                  </a:cubicBezTo>
                  <a:cubicBezTo>
                    <a:pt x="3434666" y="93936"/>
                    <a:pt x="3465957" y="126429"/>
                    <a:pt x="3429000" y="107950"/>
                  </a:cubicBezTo>
                  <a:cubicBezTo>
                    <a:pt x="3422174" y="104537"/>
                    <a:pt x="3416776" y="98663"/>
                    <a:pt x="3409950" y="95250"/>
                  </a:cubicBezTo>
                  <a:cubicBezTo>
                    <a:pt x="3403963" y="92257"/>
                    <a:pt x="3396887" y="91893"/>
                    <a:pt x="3390900" y="88900"/>
                  </a:cubicBezTo>
                  <a:cubicBezTo>
                    <a:pt x="3384074" y="85487"/>
                    <a:pt x="3378060" y="80636"/>
                    <a:pt x="3371850" y="76200"/>
                  </a:cubicBezTo>
                  <a:cubicBezTo>
                    <a:pt x="3363238" y="70049"/>
                    <a:pt x="3355916" y="61883"/>
                    <a:pt x="3346450" y="57150"/>
                  </a:cubicBezTo>
                  <a:cubicBezTo>
                    <a:pt x="3334476" y="51163"/>
                    <a:pt x="3319702" y="51545"/>
                    <a:pt x="3308350" y="44450"/>
                  </a:cubicBezTo>
                  <a:cubicBezTo>
                    <a:pt x="3249523" y="7683"/>
                    <a:pt x="3275410" y="21630"/>
                    <a:pt x="3232150" y="0"/>
                  </a:cubicBezTo>
                  <a:cubicBezTo>
                    <a:pt x="3145367" y="2117"/>
                    <a:pt x="3058524" y="2496"/>
                    <a:pt x="2971800" y="6350"/>
                  </a:cubicBezTo>
                  <a:cubicBezTo>
                    <a:pt x="2963081" y="6737"/>
                    <a:pt x="2954986" y="11139"/>
                    <a:pt x="2946400" y="12700"/>
                  </a:cubicBezTo>
                  <a:cubicBezTo>
                    <a:pt x="2931674" y="15377"/>
                    <a:pt x="2916767" y="16933"/>
                    <a:pt x="2901950" y="19050"/>
                  </a:cubicBezTo>
                  <a:cubicBezTo>
                    <a:pt x="2856275" y="34275"/>
                    <a:pt x="2913314" y="15803"/>
                    <a:pt x="2857500" y="31750"/>
                  </a:cubicBezTo>
                  <a:cubicBezTo>
                    <a:pt x="2851064" y="33589"/>
                    <a:pt x="2844886" y="36261"/>
                    <a:pt x="2838450" y="38100"/>
                  </a:cubicBezTo>
                  <a:cubicBezTo>
                    <a:pt x="2830059" y="40498"/>
                    <a:pt x="2821153" y="41209"/>
                    <a:pt x="2813050" y="44450"/>
                  </a:cubicBezTo>
                  <a:cubicBezTo>
                    <a:pt x="2799867" y="49723"/>
                    <a:pt x="2787362" y="56604"/>
                    <a:pt x="2774950" y="63500"/>
                  </a:cubicBezTo>
                  <a:cubicBezTo>
                    <a:pt x="2768279" y="67206"/>
                    <a:pt x="2762915" y="73194"/>
                    <a:pt x="2755900" y="76200"/>
                  </a:cubicBezTo>
                  <a:cubicBezTo>
                    <a:pt x="2740930" y="82616"/>
                    <a:pt x="2696350" y="87429"/>
                    <a:pt x="2686050" y="88900"/>
                  </a:cubicBezTo>
                  <a:cubicBezTo>
                    <a:pt x="2677583" y="93133"/>
                    <a:pt x="2669351" y="97871"/>
                    <a:pt x="2660650" y="101600"/>
                  </a:cubicBezTo>
                  <a:cubicBezTo>
                    <a:pt x="2647896" y="107066"/>
                    <a:pt x="2629089" y="111078"/>
                    <a:pt x="2616200" y="114300"/>
                  </a:cubicBezTo>
                  <a:cubicBezTo>
                    <a:pt x="2609850" y="120650"/>
                    <a:pt x="2604947" y="128895"/>
                    <a:pt x="2597150" y="133350"/>
                  </a:cubicBezTo>
                  <a:cubicBezTo>
                    <a:pt x="2589573" y="137680"/>
                    <a:pt x="2580029" y="136940"/>
                    <a:pt x="2571750" y="139700"/>
                  </a:cubicBezTo>
                  <a:cubicBezTo>
                    <a:pt x="2500015" y="163612"/>
                    <a:pt x="2575469" y="143533"/>
                    <a:pt x="2514600" y="158750"/>
                  </a:cubicBezTo>
                  <a:cubicBezTo>
                    <a:pt x="2508250" y="162983"/>
                    <a:pt x="2502565" y="168444"/>
                    <a:pt x="2495550" y="171450"/>
                  </a:cubicBezTo>
                  <a:cubicBezTo>
                    <a:pt x="2487528" y="174888"/>
                    <a:pt x="2478429" y="175040"/>
                    <a:pt x="2470150" y="177800"/>
                  </a:cubicBezTo>
                  <a:cubicBezTo>
                    <a:pt x="2459336" y="181405"/>
                    <a:pt x="2448983" y="186267"/>
                    <a:pt x="2438400" y="190500"/>
                  </a:cubicBezTo>
                  <a:cubicBezTo>
                    <a:pt x="2422926" y="205974"/>
                    <a:pt x="2413501" y="217196"/>
                    <a:pt x="2393950" y="228600"/>
                  </a:cubicBezTo>
                  <a:cubicBezTo>
                    <a:pt x="2377597" y="238139"/>
                    <a:pt x="2360083" y="245533"/>
                    <a:pt x="2343150" y="254000"/>
                  </a:cubicBezTo>
                  <a:lnTo>
                    <a:pt x="2317750" y="266700"/>
                  </a:lnTo>
                  <a:lnTo>
                    <a:pt x="2292350" y="279400"/>
                  </a:lnTo>
                  <a:cubicBezTo>
                    <a:pt x="2242542" y="343439"/>
                    <a:pt x="2271313" y="330697"/>
                    <a:pt x="2222500" y="342900"/>
                  </a:cubicBezTo>
                  <a:cubicBezTo>
                    <a:pt x="2194413" y="370987"/>
                    <a:pt x="2181663" y="388719"/>
                    <a:pt x="2146300" y="406400"/>
                  </a:cubicBezTo>
                  <a:cubicBezTo>
                    <a:pt x="2129367" y="414867"/>
                    <a:pt x="2111252" y="421298"/>
                    <a:pt x="2095500" y="431800"/>
                  </a:cubicBezTo>
                  <a:cubicBezTo>
                    <a:pt x="2082800" y="440267"/>
                    <a:pt x="2068193" y="446407"/>
                    <a:pt x="2057400" y="457200"/>
                  </a:cubicBezTo>
                  <a:cubicBezTo>
                    <a:pt x="2048933" y="465667"/>
                    <a:pt x="2042154" y="476254"/>
                    <a:pt x="2032000" y="482600"/>
                  </a:cubicBezTo>
                  <a:cubicBezTo>
                    <a:pt x="2024599" y="487225"/>
                    <a:pt x="2015067" y="486833"/>
                    <a:pt x="2006600" y="488950"/>
                  </a:cubicBezTo>
                  <a:cubicBezTo>
                    <a:pt x="2000250" y="493183"/>
                    <a:pt x="1994221" y="497944"/>
                    <a:pt x="1987550" y="501650"/>
                  </a:cubicBezTo>
                  <a:cubicBezTo>
                    <a:pt x="1975138" y="508546"/>
                    <a:pt x="1960809" y="512181"/>
                    <a:pt x="1949450" y="520700"/>
                  </a:cubicBezTo>
                  <a:cubicBezTo>
                    <a:pt x="1931383" y="534250"/>
                    <a:pt x="1915489" y="561562"/>
                    <a:pt x="1892300" y="571500"/>
                  </a:cubicBezTo>
                  <a:cubicBezTo>
                    <a:pt x="1884278" y="574938"/>
                    <a:pt x="1875367" y="575733"/>
                    <a:pt x="1866900" y="577850"/>
                  </a:cubicBezTo>
                  <a:cubicBezTo>
                    <a:pt x="1843753" y="612571"/>
                    <a:pt x="1867471" y="583819"/>
                    <a:pt x="1828800" y="609600"/>
                  </a:cubicBezTo>
                  <a:cubicBezTo>
                    <a:pt x="1817523" y="617118"/>
                    <a:pt x="1808543" y="627817"/>
                    <a:pt x="1797050" y="635000"/>
                  </a:cubicBezTo>
                  <a:cubicBezTo>
                    <a:pt x="1791374" y="638548"/>
                    <a:pt x="1784267" y="639000"/>
                    <a:pt x="1778000" y="641350"/>
                  </a:cubicBezTo>
                  <a:cubicBezTo>
                    <a:pt x="1767327" y="645352"/>
                    <a:pt x="1755838" y="647886"/>
                    <a:pt x="1746250" y="654050"/>
                  </a:cubicBezTo>
                  <a:cubicBezTo>
                    <a:pt x="1660218" y="709356"/>
                    <a:pt x="1720466" y="690658"/>
                    <a:pt x="1663700" y="704850"/>
                  </a:cubicBezTo>
                  <a:cubicBezTo>
                    <a:pt x="1605133" y="763417"/>
                    <a:pt x="1685769" y="689315"/>
                    <a:pt x="1619250" y="730250"/>
                  </a:cubicBezTo>
                  <a:cubicBezTo>
                    <a:pt x="1598696" y="742898"/>
                    <a:pt x="1584508" y="765737"/>
                    <a:pt x="1562100" y="774700"/>
                  </a:cubicBezTo>
                  <a:cubicBezTo>
                    <a:pt x="1551517" y="778933"/>
                    <a:pt x="1540545" y="782302"/>
                    <a:pt x="1530350" y="787400"/>
                  </a:cubicBezTo>
                  <a:cubicBezTo>
                    <a:pt x="1481049" y="812050"/>
                    <a:pt x="1515742" y="798911"/>
                    <a:pt x="1473200" y="825500"/>
                  </a:cubicBezTo>
                  <a:cubicBezTo>
                    <a:pt x="1420346" y="858534"/>
                    <a:pt x="1471960" y="822945"/>
                    <a:pt x="1428750" y="844550"/>
                  </a:cubicBezTo>
                  <a:cubicBezTo>
                    <a:pt x="1421924" y="847963"/>
                    <a:pt x="1415563" y="852364"/>
                    <a:pt x="1409700" y="857250"/>
                  </a:cubicBezTo>
                  <a:cubicBezTo>
                    <a:pt x="1402801" y="862999"/>
                    <a:pt x="1398682" y="872284"/>
                    <a:pt x="1390650" y="876300"/>
                  </a:cubicBezTo>
                  <a:cubicBezTo>
                    <a:pt x="1372766" y="885242"/>
                    <a:pt x="1335435" y="890687"/>
                    <a:pt x="1314450" y="895350"/>
                  </a:cubicBezTo>
                  <a:cubicBezTo>
                    <a:pt x="1305931" y="897243"/>
                    <a:pt x="1297222" y="898636"/>
                    <a:pt x="1289050" y="901700"/>
                  </a:cubicBezTo>
                  <a:cubicBezTo>
                    <a:pt x="1280187" y="905024"/>
                    <a:pt x="1272351" y="910671"/>
                    <a:pt x="1263650" y="914400"/>
                  </a:cubicBezTo>
                  <a:cubicBezTo>
                    <a:pt x="1250896" y="919866"/>
                    <a:pt x="1232089" y="923878"/>
                    <a:pt x="1219200" y="927100"/>
                  </a:cubicBezTo>
                  <a:cubicBezTo>
                    <a:pt x="1210733" y="933450"/>
                    <a:pt x="1203266" y="941417"/>
                    <a:pt x="1193800" y="946150"/>
                  </a:cubicBezTo>
                  <a:cubicBezTo>
                    <a:pt x="1185994" y="950053"/>
                    <a:pt x="1176375" y="948956"/>
                    <a:pt x="1168400" y="952500"/>
                  </a:cubicBezTo>
                  <a:cubicBezTo>
                    <a:pt x="1157122" y="957513"/>
                    <a:pt x="1147161" y="965081"/>
                    <a:pt x="1136650" y="971550"/>
                  </a:cubicBezTo>
                  <a:cubicBezTo>
                    <a:pt x="1119644" y="982015"/>
                    <a:pt x="1099970" y="989180"/>
                    <a:pt x="1085850" y="1003300"/>
                  </a:cubicBezTo>
                  <a:cubicBezTo>
                    <a:pt x="1079500" y="1009650"/>
                    <a:pt x="1074376" y="1017529"/>
                    <a:pt x="1066800" y="1022350"/>
                  </a:cubicBezTo>
                  <a:cubicBezTo>
                    <a:pt x="1050828" y="1032514"/>
                    <a:pt x="1029387" y="1034363"/>
                    <a:pt x="1016000" y="1047750"/>
                  </a:cubicBezTo>
                  <a:cubicBezTo>
                    <a:pt x="1009650" y="1054100"/>
                    <a:pt x="1005239" y="1063346"/>
                    <a:pt x="996950" y="1066800"/>
                  </a:cubicBezTo>
                  <a:cubicBezTo>
                    <a:pt x="978936" y="1074306"/>
                    <a:pt x="958850" y="1075267"/>
                    <a:pt x="939800" y="1079500"/>
                  </a:cubicBezTo>
                  <a:cubicBezTo>
                    <a:pt x="933450" y="1085850"/>
                    <a:pt x="925205" y="1090753"/>
                    <a:pt x="920750" y="1098550"/>
                  </a:cubicBezTo>
                  <a:cubicBezTo>
                    <a:pt x="916420" y="1106127"/>
                    <a:pt x="919987" y="1117246"/>
                    <a:pt x="914400" y="1123950"/>
                  </a:cubicBezTo>
                  <a:cubicBezTo>
                    <a:pt x="908364" y="1131193"/>
                    <a:pt x="880054" y="1139632"/>
                    <a:pt x="869950" y="1143000"/>
                  </a:cubicBezTo>
                  <a:cubicBezTo>
                    <a:pt x="814207" y="1226614"/>
                    <a:pt x="870264" y="1147925"/>
                    <a:pt x="825500" y="1200150"/>
                  </a:cubicBezTo>
                  <a:cubicBezTo>
                    <a:pt x="793995" y="1236906"/>
                    <a:pt x="820936" y="1215893"/>
                    <a:pt x="787400" y="1238250"/>
                  </a:cubicBezTo>
                  <a:cubicBezTo>
                    <a:pt x="755868" y="1285548"/>
                    <a:pt x="796394" y="1227457"/>
                    <a:pt x="755650" y="1276350"/>
                  </a:cubicBezTo>
                  <a:cubicBezTo>
                    <a:pt x="750764" y="1282213"/>
                    <a:pt x="747386" y="1289190"/>
                    <a:pt x="742950" y="1295400"/>
                  </a:cubicBezTo>
                  <a:cubicBezTo>
                    <a:pt x="736799" y="1304012"/>
                    <a:pt x="730788" y="1312765"/>
                    <a:pt x="723900" y="1320800"/>
                  </a:cubicBezTo>
                  <a:cubicBezTo>
                    <a:pt x="718056" y="1327618"/>
                    <a:pt x="710694" y="1333032"/>
                    <a:pt x="704850" y="1339850"/>
                  </a:cubicBezTo>
                  <a:cubicBezTo>
                    <a:pt x="687062" y="1360603"/>
                    <a:pt x="687459" y="1364198"/>
                    <a:pt x="673100" y="1384300"/>
                  </a:cubicBezTo>
                  <a:cubicBezTo>
                    <a:pt x="626086" y="1450119"/>
                    <a:pt x="687042" y="1360212"/>
                    <a:pt x="628650" y="1447800"/>
                  </a:cubicBezTo>
                  <a:lnTo>
                    <a:pt x="615950" y="1466850"/>
                  </a:lnTo>
                </a:path>
              </a:pathLst>
            </a:cu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F6ABA2F2-9B73-CE43-BBF9-325EC7C82913}"/>
                </a:ext>
              </a:extLst>
            </p:cNvPr>
            <p:cNvSpPr txBox="1"/>
            <p:nvPr/>
          </p:nvSpPr>
          <p:spPr>
            <a:xfrm rot="19502730">
              <a:off x="57270" y="1075433"/>
              <a:ext cx="15202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i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ПИТ 11-260Д</a:t>
              </a:r>
            </a:p>
            <a:p>
              <a:r>
                <a:rPr lang="ru-RU" i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(ИП Бустера)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B96914CD-A672-E848-80A8-FE7F2419442E}"/>
              </a:ext>
            </a:extLst>
          </p:cNvPr>
          <p:cNvGrpSpPr/>
          <p:nvPr/>
        </p:nvGrpSpPr>
        <p:grpSpPr>
          <a:xfrm>
            <a:off x="2471738" y="728663"/>
            <a:ext cx="5843587" cy="5197367"/>
            <a:chOff x="2471738" y="728663"/>
            <a:chExt cx="5843587" cy="519736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E4CD1356-8DF0-9641-BFEC-3007DB93A322}"/>
                </a:ext>
              </a:extLst>
            </p:cNvPr>
            <p:cNvSpPr txBox="1"/>
            <p:nvPr/>
          </p:nvSpPr>
          <p:spPr>
            <a:xfrm rot="18309537">
              <a:off x="5818783" y="4293050"/>
              <a:ext cx="26196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i="1" dirty="0">
                  <a:solidFill>
                    <a:srgbClr val="FF0000"/>
                  </a:solidFill>
                </a:rPr>
                <a:t>ПИТоН07-450Д</a:t>
              </a:r>
            </a:p>
            <a:p>
              <a:pPr algn="ctr"/>
              <a:r>
                <a:rPr lang="ru-RU" i="1" dirty="0">
                  <a:solidFill>
                    <a:srgbClr val="FF0000"/>
                  </a:solidFill>
                </a:rPr>
                <a:t>(Новый ИП </a:t>
              </a:r>
              <a:r>
                <a:rPr lang="ru-RU" i="1" dirty="0" err="1">
                  <a:solidFill>
                    <a:srgbClr val="FF0000"/>
                  </a:solidFill>
                </a:rPr>
                <a:t>Нуклотрона</a:t>
              </a:r>
              <a:r>
                <a:rPr lang="ru-RU" i="1" dirty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xmlns="" id="{32626CC9-A464-2F47-8B42-D83446107FDD}"/>
                </a:ext>
              </a:extLst>
            </p:cNvPr>
            <p:cNvSpPr/>
            <p:nvPr/>
          </p:nvSpPr>
          <p:spPr>
            <a:xfrm>
              <a:off x="2471738" y="728663"/>
              <a:ext cx="5843587" cy="5100637"/>
            </a:xfrm>
            <a:custGeom>
              <a:avLst/>
              <a:gdLst>
                <a:gd name="connsiteX0" fmla="*/ 528637 w 5843587"/>
                <a:gd name="connsiteY0" fmla="*/ 1885950 h 5100637"/>
                <a:gd name="connsiteX1" fmla="*/ 457200 w 5843587"/>
                <a:gd name="connsiteY1" fmla="*/ 1900237 h 5100637"/>
                <a:gd name="connsiteX2" fmla="*/ 342900 w 5843587"/>
                <a:gd name="connsiteY2" fmla="*/ 1914525 h 5100637"/>
                <a:gd name="connsiteX3" fmla="*/ 285750 w 5843587"/>
                <a:gd name="connsiteY3" fmla="*/ 2043112 h 5100637"/>
                <a:gd name="connsiteX4" fmla="*/ 271462 w 5843587"/>
                <a:gd name="connsiteY4" fmla="*/ 2085975 h 5100637"/>
                <a:gd name="connsiteX5" fmla="*/ 242887 w 5843587"/>
                <a:gd name="connsiteY5" fmla="*/ 2228850 h 5100637"/>
                <a:gd name="connsiteX6" fmla="*/ 185737 w 5843587"/>
                <a:gd name="connsiteY6" fmla="*/ 2357437 h 5100637"/>
                <a:gd name="connsiteX7" fmla="*/ 171450 w 5843587"/>
                <a:gd name="connsiteY7" fmla="*/ 2400300 h 5100637"/>
                <a:gd name="connsiteX8" fmla="*/ 142875 w 5843587"/>
                <a:gd name="connsiteY8" fmla="*/ 2443162 h 5100637"/>
                <a:gd name="connsiteX9" fmla="*/ 114300 w 5843587"/>
                <a:gd name="connsiteY9" fmla="*/ 2528887 h 5100637"/>
                <a:gd name="connsiteX10" fmla="*/ 85725 w 5843587"/>
                <a:gd name="connsiteY10" fmla="*/ 2586037 h 5100637"/>
                <a:gd name="connsiteX11" fmla="*/ 71437 w 5843587"/>
                <a:gd name="connsiteY11" fmla="*/ 2657475 h 5100637"/>
                <a:gd name="connsiteX12" fmla="*/ 42862 w 5843587"/>
                <a:gd name="connsiteY12" fmla="*/ 2743200 h 5100637"/>
                <a:gd name="connsiteX13" fmla="*/ 0 w 5843587"/>
                <a:gd name="connsiteY13" fmla="*/ 2914650 h 5100637"/>
                <a:gd name="connsiteX14" fmla="*/ 14287 w 5843587"/>
                <a:gd name="connsiteY14" fmla="*/ 3328987 h 5100637"/>
                <a:gd name="connsiteX15" fmla="*/ 28575 w 5843587"/>
                <a:gd name="connsiteY15" fmla="*/ 3400425 h 5100637"/>
                <a:gd name="connsiteX16" fmla="*/ 57150 w 5843587"/>
                <a:gd name="connsiteY16" fmla="*/ 3557587 h 5100637"/>
                <a:gd name="connsiteX17" fmla="*/ 71437 w 5843587"/>
                <a:gd name="connsiteY17" fmla="*/ 3614737 h 5100637"/>
                <a:gd name="connsiteX18" fmla="*/ 114300 w 5843587"/>
                <a:gd name="connsiteY18" fmla="*/ 3671887 h 5100637"/>
                <a:gd name="connsiteX19" fmla="*/ 185737 w 5843587"/>
                <a:gd name="connsiteY19" fmla="*/ 3814762 h 5100637"/>
                <a:gd name="connsiteX20" fmla="*/ 228600 w 5843587"/>
                <a:gd name="connsiteY20" fmla="*/ 3943350 h 5100637"/>
                <a:gd name="connsiteX21" fmla="*/ 242887 w 5843587"/>
                <a:gd name="connsiteY21" fmla="*/ 3986212 h 5100637"/>
                <a:gd name="connsiteX22" fmla="*/ 257175 w 5843587"/>
                <a:gd name="connsiteY22" fmla="*/ 4100512 h 5100637"/>
                <a:gd name="connsiteX23" fmla="*/ 285750 w 5843587"/>
                <a:gd name="connsiteY23" fmla="*/ 4214812 h 5100637"/>
                <a:gd name="connsiteX24" fmla="*/ 314325 w 5843587"/>
                <a:gd name="connsiteY24" fmla="*/ 4271962 h 5100637"/>
                <a:gd name="connsiteX25" fmla="*/ 371475 w 5843587"/>
                <a:gd name="connsiteY25" fmla="*/ 4343400 h 5100637"/>
                <a:gd name="connsiteX26" fmla="*/ 428625 w 5843587"/>
                <a:gd name="connsiteY26" fmla="*/ 4386262 h 5100637"/>
                <a:gd name="connsiteX27" fmla="*/ 557212 w 5843587"/>
                <a:gd name="connsiteY27" fmla="*/ 4471987 h 5100637"/>
                <a:gd name="connsiteX28" fmla="*/ 757237 w 5843587"/>
                <a:gd name="connsiteY28" fmla="*/ 4557712 h 5100637"/>
                <a:gd name="connsiteX29" fmla="*/ 957262 w 5843587"/>
                <a:gd name="connsiteY29" fmla="*/ 4686300 h 5100637"/>
                <a:gd name="connsiteX30" fmla="*/ 1057275 w 5843587"/>
                <a:gd name="connsiteY30" fmla="*/ 4757737 h 5100637"/>
                <a:gd name="connsiteX31" fmla="*/ 1114425 w 5843587"/>
                <a:gd name="connsiteY31" fmla="*/ 4772025 h 5100637"/>
                <a:gd name="connsiteX32" fmla="*/ 1228725 w 5843587"/>
                <a:gd name="connsiteY32" fmla="*/ 4814887 h 5100637"/>
                <a:gd name="connsiteX33" fmla="*/ 1271587 w 5843587"/>
                <a:gd name="connsiteY33" fmla="*/ 4843462 h 5100637"/>
                <a:gd name="connsiteX34" fmla="*/ 1357312 w 5843587"/>
                <a:gd name="connsiteY34" fmla="*/ 4872037 h 5100637"/>
                <a:gd name="connsiteX35" fmla="*/ 1400175 w 5843587"/>
                <a:gd name="connsiteY35" fmla="*/ 4886325 h 5100637"/>
                <a:gd name="connsiteX36" fmla="*/ 1457325 w 5843587"/>
                <a:gd name="connsiteY36" fmla="*/ 4900612 h 5100637"/>
                <a:gd name="connsiteX37" fmla="*/ 1585912 w 5843587"/>
                <a:gd name="connsiteY37" fmla="*/ 4943475 h 5100637"/>
                <a:gd name="connsiteX38" fmla="*/ 1685925 w 5843587"/>
                <a:gd name="connsiteY38" fmla="*/ 4972050 h 5100637"/>
                <a:gd name="connsiteX39" fmla="*/ 1900237 w 5843587"/>
                <a:gd name="connsiteY39" fmla="*/ 4986337 h 5100637"/>
                <a:gd name="connsiteX40" fmla="*/ 1971675 w 5843587"/>
                <a:gd name="connsiteY40" fmla="*/ 5000625 h 5100637"/>
                <a:gd name="connsiteX41" fmla="*/ 2071687 w 5843587"/>
                <a:gd name="connsiteY41" fmla="*/ 5014912 h 5100637"/>
                <a:gd name="connsiteX42" fmla="*/ 2157412 w 5843587"/>
                <a:gd name="connsiteY42" fmla="*/ 5043487 h 5100637"/>
                <a:gd name="connsiteX43" fmla="*/ 2200275 w 5843587"/>
                <a:gd name="connsiteY43" fmla="*/ 5057775 h 5100637"/>
                <a:gd name="connsiteX44" fmla="*/ 2500312 w 5843587"/>
                <a:gd name="connsiteY44" fmla="*/ 5086350 h 5100637"/>
                <a:gd name="connsiteX45" fmla="*/ 2600325 w 5843587"/>
                <a:gd name="connsiteY45" fmla="*/ 5100637 h 5100637"/>
                <a:gd name="connsiteX46" fmla="*/ 2771775 w 5843587"/>
                <a:gd name="connsiteY46" fmla="*/ 5086350 h 5100637"/>
                <a:gd name="connsiteX47" fmla="*/ 3086100 w 5843587"/>
                <a:gd name="connsiteY47" fmla="*/ 5072062 h 5100637"/>
                <a:gd name="connsiteX48" fmla="*/ 3157537 w 5843587"/>
                <a:gd name="connsiteY48" fmla="*/ 5057775 h 5100637"/>
                <a:gd name="connsiteX49" fmla="*/ 3257550 w 5843587"/>
                <a:gd name="connsiteY49" fmla="*/ 5029200 h 5100637"/>
                <a:gd name="connsiteX50" fmla="*/ 3314700 w 5843587"/>
                <a:gd name="connsiteY50" fmla="*/ 5000625 h 5100637"/>
                <a:gd name="connsiteX51" fmla="*/ 3357562 w 5843587"/>
                <a:gd name="connsiteY51" fmla="*/ 4972050 h 5100637"/>
                <a:gd name="connsiteX52" fmla="*/ 3400425 w 5843587"/>
                <a:gd name="connsiteY52" fmla="*/ 4929187 h 5100637"/>
                <a:gd name="connsiteX53" fmla="*/ 3443287 w 5843587"/>
                <a:gd name="connsiteY53" fmla="*/ 4900612 h 5100637"/>
                <a:gd name="connsiteX54" fmla="*/ 3586162 w 5843587"/>
                <a:gd name="connsiteY54" fmla="*/ 4772025 h 5100637"/>
                <a:gd name="connsiteX55" fmla="*/ 3657600 w 5843587"/>
                <a:gd name="connsiteY55" fmla="*/ 4686300 h 5100637"/>
                <a:gd name="connsiteX56" fmla="*/ 3729037 w 5843587"/>
                <a:gd name="connsiteY56" fmla="*/ 4586287 h 5100637"/>
                <a:gd name="connsiteX57" fmla="*/ 3757612 w 5843587"/>
                <a:gd name="connsiteY57" fmla="*/ 4529137 h 5100637"/>
                <a:gd name="connsiteX58" fmla="*/ 3871912 w 5843587"/>
                <a:gd name="connsiteY58" fmla="*/ 4371975 h 5100637"/>
                <a:gd name="connsiteX59" fmla="*/ 3986212 w 5843587"/>
                <a:gd name="connsiteY59" fmla="*/ 4214812 h 5100637"/>
                <a:gd name="connsiteX60" fmla="*/ 4129087 w 5843587"/>
                <a:gd name="connsiteY60" fmla="*/ 4057650 h 5100637"/>
                <a:gd name="connsiteX61" fmla="*/ 4271962 w 5843587"/>
                <a:gd name="connsiteY61" fmla="*/ 3843337 h 5100637"/>
                <a:gd name="connsiteX62" fmla="*/ 4429125 w 5843587"/>
                <a:gd name="connsiteY62" fmla="*/ 3643312 h 5100637"/>
                <a:gd name="connsiteX63" fmla="*/ 4471987 w 5843587"/>
                <a:gd name="connsiteY63" fmla="*/ 3614737 h 5100637"/>
                <a:gd name="connsiteX64" fmla="*/ 4486275 w 5843587"/>
                <a:gd name="connsiteY64" fmla="*/ 3557587 h 5100637"/>
                <a:gd name="connsiteX65" fmla="*/ 4600575 w 5843587"/>
                <a:gd name="connsiteY65" fmla="*/ 3400425 h 5100637"/>
                <a:gd name="connsiteX66" fmla="*/ 4643437 w 5843587"/>
                <a:gd name="connsiteY66" fmla="*/ 3371850 h 5100637"/>
                <a:gd name="connsiteX67" fmla="*/ 4743450 w 5843587"/>
                <a:gd name="connsiteY67" fmla="*/ 3243262 h 5100637"/>
                <a:gd name="connsiteX68" fmla="*/ 4800600 w 5843587"/>
                <a:gd name="connsiteY68" fmla="*/ 3143250 h 5100637"/>
                <a:gd name="connsiteX69" fmla="*/ 4829175 w 5843587"/>
                <a:gd name="connsiteY69" fmla="*/ 3100387 h 5100637"/>
                <a:gd name="connsiteX70" fmla="*/ 4857750 w 5843587"/>
                <a:gd name="connsiteY70" fmla="*/ 3028950 h 5100637"/>
                <a:gd name="connsiteX71" fmla="*/ 4900612 w 5843587"/>
                <a:gd name="connsiteY71" fmla="*/ 2943225 h 5100637"/>
                <a:gd name="connsiteX72" fmla="*/ 4943475 w 5843587"/>
                <a:gd name="connsiteY72" fmla="*/ 2814637 h 5100637"/>
                <a:gd name="connsiteX73" fmla="*/ 4972050 w 5843587"/>
                <a:gd name="connsiteY73" fmla="*/ 2743200 h 5100637"/>
                <a:gd name="connsiteX74" fmla="*/ 4986337 w 5843587"/>
                <a:gd name="connsiteY74" fmla="*/ 2700337 h 5100637"/>
                <a:gd name="connsiteX75" fmla="*/ 5043487 w 5843587"/>
                <a:gd name="connsiteY75" fmla="*/ 2614612 h 5100637"/>
                <a:gd name="connsiteX76" fmla="*/ 5072062 w 5843587"/>
                <a:gd name="connsiteY76" fmla="*/ 2571750 h 5100637"/>
                <a:gd name="connsiteX77" fmla="*/ 5157787 w 5843587"/>
                <a:gd name="connsiteY77" fmla="*/ 2457450 h 5100637"/>
                <a:gd name="connsiteX78" fmla="*/ 5172075 w 5843587"/>
                <a:gd name="connsiteY78" fmla="*/ 2414587 h 5100637"/>
                <a:gd name="connsiteX79" fmla="*/ 5229225 w 5843587"/>
                <a:gd name="connsiteY79" fmla="*/ 2300287 h 5100637"/>
                <a:gd name="connsiteX80" fmla="*/ 5229225 w 5843587"/>
                <a:gd name="connsiteY80" fmla="*/ 2300287 h 5100637"/>
                <a:gd name="connsiteX81" fmla="*/ 5300662 w 5843587"/>
                <a:gd name="connsiteY81" fmla="*/ 2171700 h 5100637"/>
                <a:gd name="connsiteX82" fmla="*/ 5314950 w 5843587"/>
                <a:gd name="connsiteY82" fmla="*/ 2128837 h 5100637"/>
                <a:gd name="connsiteX83" fmla="*/ 5357812 w 5843587"/>
                <a:gd name="connsiteY83" fmla="*/ 2071687 h 5100637"/>
                <a:gd name="connsiteX84" fmla="*/ 5386387 w 5843587"/>
                <a:gd name="connsiteY84" fmla="*/ 2028825 h 5100637"/>
                <a:gd name="connsiteX85" fmla="*/ 5472112 w 5843587"/>
                <a:gd name="connsiteY85" fmla="*/ 1914525 h 5100637"/>
                <a:gd name="connsiteX86" fmla="*/ 5529262 w 5843587"/>
                <a:gd name="connsiteY86" fmla="*/ 1828800 h 5100637"/>
                <a:gd name="connsiteX87" fmla="*/ 5586412 w 5843587"/>
                <a:gd name="connsiteY87" fmla="*/ 1771650 h 5100637"/>
                <a:gd name="connsiteX88" fmla="*/ 5614987 w 5843587"/>
                <a:gd name="connsiteY88" fmla="*/ 1714500 h 5100637"/>
                <a:gd name="connsiteX89" fmla="*/ 5700712 w 5843587"/>
                <a:gd name="connsiteY89" fmla="*/ 1500187 h 5100637"/>
                <a:gd name="connsiteX90" fmla="*/ 5715000 w 5843587"/>
                <a:gd name="connsiteY90" fmla="*/ 1457325 h 5100637"/>
                <a:gd name="connsiteX91" fmla="*/ 5757862 w 5843587"/>
                <a:gd name="connsiteY91" fmla="*/ 1357312 h 5100637"/>
                <a:gd name="connsiteX92" fmla="*/ 5815012 w 5843587"/>
                <a:gd name="connsiteY92" fmla="*/ 1243012 h 5100637"/>
                <a:gd name="connsiteX93" fmla="*/ 5843587 w 5843587"/>
                <a:gd name="connsiteY93" fmla="*/ 1057275 h 5100637"/>
                <a:gd name="connsiteX94" fmla="*/ 5829300 w 5843587"/>
                <a:gd name="connsiteY94" fmla="*/ 800100 h 5100637"/>
                <a:gd name="connsiteX95" fmla="*/ 5772150 w 5843587"/>
                <a:gd name="connsiteY95" fmla="*/ 671512 h 5100637"/>
                <a:gd name="connsiteX96" fmla="*/ 5757862 w 5843587"/>
                <a:gd name="connsiteY96" fmla="*/ 628650 h 5100637"/>
                <a:gd name="connsiteX97" fmla="*/ 5715000 w 5843587"/>
                <a:gd name="connsiteY97" fmla="*/ 571500 h 5100637"/>
                <a:gd name="connsiteX98" fmla="*/ 5643562 w 5843587"/>
                <a:gd name="connsiteY98" fmla="*/ 485775 h 5100637"/>
                <a:gd name="connsiteX99" fmla="*/ 5557837 w 5843587"/>
                <a:gd name="connsiteY99" fmla="*/ 428625 h 5100637"/>
                <a:gd name="connsiteX100" fmla="*/ 5514975 w 5843587"/>
                <a:gd name="connsiteY100" fmla="*/ 400050 h 5100637"/>
                <a:gd name="connsiteX101" fmla="*/ 5386387 w 5843587"/>
                <a:gd name="connsiteY101" fmla="*/ 357187 h 5100637"/>
                <a:gd name="connsiteX102" fmla="*/ 5300662 w 5843587"/>
                <a:gd name="connsiteY102" fmla="*/ 328612 h 5100637"/>
                <a:gd name="connsiteX103" fmla="*/ 5243512 w 5843587"/>
                <a:gd name="connsiteY103" fmla="*/ 300037 h 5100637"/>
                <a:gd name="connsiteX104" fmla="*/ 5157787 w 5843587"/>
                <a:gd name="connsiteY104" fmla="*/ 271462 h 5100637"/>
                <a:gd name="connsiteX105" fmla="*/ 5072062 w 5843587"/>
                <a:gd name="connsiteY105" fmla="*/ 214312 h 5100637"/>
                <a:gd name="connsiteX106" fmla="*/ 4943475 w 5843587"/>
                <a:gd name="connsiteY106" fmla="*/ 157162 h 5100637"/>
                <a:gd name="connsiteX107" fmla="*/ 4843462 w 5843587"/>
                <a:gd name="connsiteY107" fmla="*/ 128587 h 5100637"/>
                <a:gd name="connsiteX108" fmla="*/ 4686300 w 5843587"/>
                <a:gd name="connsiteY108" fmla="*/ 114300 h 5100637"/>
                <a:gd name="connsiteX109" fmla="*/ 4557712 w 5843587"/>
                <a:gd name="connsiteY109" fmla="*/ 71437 h 5100637"/>
                <a:gd name="connsiteX110" fmla="*/ 4500562 w 5843587"/>
                <a:gd name="connsiteY110" fmla="*/ 42862 h 5100637"/>
                <a:gd name="connsiteX111" fmla="*/ 4343400 w 5843587"/>
                <a:gd name="connsiteY111" fmla="*/ 0 h 5100637"/>
                <a:gd name="connsiteX112" fmla="*/ 4171950 w 5843587"/>
                <a:gd name="connsiteY112" fmla="*/ 14287 h 5100637"/>
                <a:gd name="connsiteX113" fmla="*/ 3971925 w 5843587"/>
                <a:gd name="connsiteY113" fmla="*/ 71437 h 5100637"/>
                <a:gd name="connsiteX114" fmla="*/ 3914775 w 5843587"/>
                <a:gd name="connsiteY114" fmla="*/ 85725 h 5100637"/>
                <a:gd name="connsiteX115" fmla="*/ 3843337 w 5843587"/>
                <a:gd name="connsiteY115" fmla="*/ 100012 h 5100637"/>
                <a:gd name="connsiteX116" fmla="*/ 3800475 w 5843587"/>
                <a:gd name="connsiteY116" fmla="*/ 114300 h 5100637"/>
                <a:gd name="connsiteX117" fmla="*/ 3743325 w 5843587"/>
                <a:gd name="connsiteY117" fmla="*/ 128587 h 5100637"/>
                <a:gd name="connsiteX118" fmla="*/ 3657600 w 5843587"/>
                <a:gd name="connsiteY118" fmla="*/ 157162 h 5100637"/>
                <a:gd name="connsiteX119" fmla="*/ 3571875 w 5843587"/>
                <a:gd name="connsiteY119" fmla="*/ 200025 h 5100637"/>
                <a:gd name="connsiteX120" fmla="*/ 3529012 w 5843587"/>
                <a:gd name="connsiteY120" fmla="*/ 228600 h 5100637"/>
                <a:gd name="connsiteX121" fmla="*/ 3443287 w 5843587"/>
                <a:gd name="connsiteY121" fmla="*/ 257175 h 5100637"/>
                <a:gd name="connsiteX122" fmla="*/ 3400425 w 5843587"/>
                <a:gd name="connsiteY122" fmla="*/ 271462 h 5100637"/>
                <a:gd name="connsiteX123" fmla="*/ 3328987 w 5843587"/>
                <a:gd name="connsiteY123" fmla="*/ 285750 h 5100637"/>
                <a:gd name="connsiteX124" fmla="*/ 3228975 w 5843587"/>
                <a:gd name="connsiteY124" fmla="*/ 314325 h 5100637"/>
                <a:gd name="connsiteX125" fmla="*/ 3157537 w 5843587"/>
                <a:gd name="connsiteY125" fmla="*/ 328612 h 5100637"/>
                <a:gd name="connsiteX126" fmla="*/ 3071812 w 5843587"/>
                <a:gd name="connsiteY126" fmla="*/ 371475 h 5100637"/>
                <a:gd name="connsiteX127" fmla="*/ 2943225 w 5843587"/>
                <a:gd name="connsiteY127" fmla="*/ 428625 h 5100637"/>
                <a:gd name="connsiteX128" fmla="*/ 2843212 w 5843587"/>
                <a:gd name="connsiteY128" fmla="*/ 471487 h 5100637"/>
                <a:gd name="connsiteX129" fmla="*/ 2314575 w 5843587"/>
                <a:gd name="connsiteY129" fmla="*/ 485775 h 5100637"/>
                <a:gd name="connsiteX130" fmla="*/ 2185987 w 5843587"/>
                <a:gd name="connsiteY130" fmla="*/ 557212 h 5100637"/>
                <a:gd name="connsiteX131" fmla="*/ 2143125 w 5843587"/>
                <a:gd name="connsiteY131" fmla="*/ 585787 h 5100637"/>
                <a:gd name="connsiteX132" fmla="*/ 2043112 w 5843587"/>
                <a:gd name="connsiteY132" fmla="*/ 700087 h 5100637"/>
                <a:gd name="connsiteX133" fmla="*/ 2000250 w 5843587"/>
                <a:gd name="connsiteY133" fmla="*/ 785812 h 5100637"/>
                <a:gd name="connsiteX134" fmla="*/ 1957387 w 5843587"/>
                <a:gd name="connsiteY134" fmla="*/ 828675 h 5100637"/>
                <a:gd name="connsiteX135" fmla="*/ 1885950 w 5843587"/>
                <a:gd name="connsiteY135" fmla="*/ 914400 h 5100637"/>
                <a:gd name="connsiteX136" fmla="*/ 1828800 w 5843587"/>
                <a:gd name="connsiteY136" fmla="*/ 1000125 h 5100637"/>
                <a:gd name="connsiteX137" fmla="*/ 1700212 w 5843587"/>
                <a:gd name="connsiteY137" fmla="*/ 1114425 h 5100637"/>
                <a:gd name="connsiteX138" fmla="*/ 1628775 w 5843587"/>
                <a:gd name="connsiteY138" fmla="*/ 1171575 h 5100637"/>
                <a:gd name="connsiteX139" fmla="*/ 1600200 w 5843587"/>
                <a:gd name="connsiteY139" fmla="*/ 1214437 h 5100637"/>
                <a:gd name="connsiteX140" fmla="*/ 1457325 w 5843587"/>
                <a:gd name="connsiteY140" fmla="*/ 1357312 h 5100637"/>
                <a:gd name="connsiteX141" fmla="*/ 1400175 w 5843587"/>
                <a:gd name="connsiteY141" fmla="*/ 1414462 h 5100637"/>
                <a:gd name="connsiteX142" fmla="*/ 1328737 w 5843587"/>
                <a:gd name="connsiteY142" fmla="*/ 1471612 h 5100637"/>
                <a:gd name="connsiteX143" fmla="*/ 1228725 w 5843587"/>
                <a:gd name="connsiteY143" fmla="*/ 1557337 h 5100637"/>
                <a:gd name="connsiteX144" fmla="*/ 1200150 w 5843587"/>
                <a:gd name="connsiteY144" fmla="*/ 1600200 h 5100637"/>
                <a:gd name="connsiteX145" fmla="*/ 1185862 w 5843587"/>
                <a:gd name="connsiteY145" fmla="*/ 1657350 h 5100637"/>
                <a:gd name="connsiteX146" fmla="*/ 1042987 w 5843587"/>
                <a:gd name="connsiteY146" fmla="*/ 1671637 h 5100637"/>
                <a:gd name="connsiteX147" fmla="*/ 914400 w 5843587"/>
                <a:gd name="connsiteY147" fmla="*/ 1700212 h 5100637"/>
                <a:gd name="connsiteX148" fmla="*/ 828675 w 5843587"/>
                <a:gd name="connsiteY148" fmla="*/ 1757362 h 5100637"/>
                <a:gd name="connsiteX149" fmla="*/ 728662 w 5843587"/>
                <a:gd name="connsiteY149" fmla="*/ 1785937 h 5100637"/>
                <a:gd name="connsiteX150" fmla="*/ 642937 w 5843587"/>
                <a:gd name="connsiteY150" fmla="*/ 1800225 h 5100637"/>
                <a:gd name="connsiteX151" fmla="*/ 600075 w 5843587"/>
                <a:gd name="connsiteY151" fmla="*/ 1828800 h 5100637"/>
                <a:gd name="connsiteX152" fmla="*/ 514350 w 5843587"/>
                <a:gd name="connsiteY152" fmla="*/ 1871662 h 5100637"/>
                <a:gd name="connsiteX153" fmla="*/ 528637 w 5843587"/>
                <a:gd name="connsiteY153" fmla="*/ 1885950 h 510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5843587" h="5100637">
                  <a:moveTo>
                    <a:pt x="528637" y="1885950"/>
                  </a:moveTo>
                  <a:cubicBezTo>
                    <a:pt x="519112" y="1890713"/>
                    <a:pt x="481202" y="1896544"/>
                    <a:pt x="457200" y="1900237"/>
                  </a:cubicBezTo>
                  <a:cubicBezTo>
                    <a:pt x="419250" y="1906075"/>
                    <a:pt x="378550" y="1900265"/>
                    <a:pt x="342900" y="1914525"/>
                  </a:cubicBezTo>
                  <a:cubicBezTo>
                    <a:pt x="316775" y="1924975"/>
                    <a:pt x="286150" y="2041913"/>
                    <a:pt x="285750" y="2043112"/>
                  </a:cubicBezTo>
                  <a:lnTo>
                    <a:pt x="271462" y="2085975"/>
                  </a:lnTo>
                  <a:cubicBezTo>
                    <a:pt x="264427" y="2128189"/>
                    <a:pt x="257098" y="2186218"/>
                    <a:pt x="242887" y="2228850"/>
                  </a:cubicBezTo>
                  <a:cubicBezTo>
                    <a:pt x="209652" y="2328554"/>
                    <a:pt x="223083" y="2270296"/>
                    <a:pt x="185737" y="2357437"/>
                  </a:cubicBezTo>
                  <a:cubicBezTo>
                    <a:pt x="179804" y="2371280"/>
                    <a:pt x="178185" y="2386829"/>
                    <a:pt x="171450" y="2400300"/>
                  </a:cubicBezTo>
                  <a:cubicBezTo>
                    <a:pt x="163771" y="2415659"/>
                    <a:pt x="149849" y="2427471"/>
                    <a:pt x="142875" y="2443162"/>
                  </a:cubicBezTo>
                  <a:cubicBezTo>
                    <a:pt x="130642" y="2470687"/>
                    <a:pt x="127770" y="2501946"/>
                    <a:pt x="114300" y="2528887"/>
                  </a:cubicBezTo>
                  <a:lnTo>
                    <a:pt x="85725" y="2586037"/>
                  </a:lnTo>
                  <a:cubicBezTo>
                    <a:pt x="80962" y="2609850"/>
                    <a:pt x="77827" y="2634046"/>
                    <a:pt x="71437" y="2657475"/>
                  </a:cubicBezTo>
                  <a:cubicBezTo>
                    <a:pt x="63512" y="2686534"/>
                    <a:pt x="51720" y="2714411"/>
                    <a:pt x="42862" y="2743200"/>
                  </a:cubicBezTo>
                  <a:cubicBezTo>
                    <a:pt x="12650" y="2841389"/>
                    <a:pt x="17560" y="2826845"/>
                    <a:pt x="0" y="2914650"/>
                  </a:cubicBezTo>
                  <a:cubicBezTo>
                    <a:pt x="4762" y="3052762"/>
                    <a:pt x="6172" y="3191031"/>
                    <a:pt x="14287" y="3328987"/>
                  </a:cubicBezTo>
                  <a:cubicBezTo>
                    <a:pt x="15713" y="3353229"/>
                    <a:pt x="24882" y="3376423"/>
                    <a:pt x="28575" y="3400425"/>
                  </a:cubicBezTo>
                  <a:cubicBezTo>
                    <a:pt x="64042" y="3630963"/>
                    <a:pt x="23145" y="3438569"/>
                    <a:pt x="57150" y="3557587"/>
                  </a:cubicBezTo>
                  <a:cubicBezTo>
                    <a:pt x="62545" y="3576468"/>
                    <a:pt x="62655" y="3597174"/>
                    <a:pt x="71437" y="3614737"/>
                  </a:cubicBezTo>
                  <a:cubicBezTo>
                    <a:pt x="82086" y="3636036"/>
                    <a:pt x="100012" y="3652837"/>
                    <a:pt x="114300" y="3671887"/>
                  </a:cubicBezTo>
                  <a:cubicBezTo>
                    <a:pt x="150405" y="3780202"/>
                    <a:pt x="124803" y="3733515"/>
                    <a:pt x="185737" y="3814762"/>
                  </a:cubicBezTo>
                  <a:lnTo>
                    <a:pt x="228600" y="3943350"/>
                  </a:lnTo>
                  <a:lnTo>
                    <a:pt x="242887" y="3986212"/>
                  </a:lnTo>
                  <a:cubicBezTo>
                    <a:pt x="247650" y="4024312"/>
                    <a:pt x="251337" y="4062562"/>
                    <a:pt x="257175" y="4100512"/>
                  </a:cubicBezTo>
                  <a:cubicBezTo>
                    <a:pt x="262543" y="4135405"/>
                    <a:pt x="271145" y="4180735"/>
                    <a:pt x="285750" y="4214812"/>
                  </a:cubicBezTo>
                  <a:cubicBezTo>
                    <a:pt x="294140" y="4234388"/>
                    <a:pt x="302511" y="4254241"/>
                    <a:pt x="314325" y="4271962"/>
                  </a:cubicBezTo>
                  <a:cubicBezTo>
                    <a:pt x="331241" y="4297335"/>
                    <a:pt x="349912" y="4321837"/>
                    <a:pt x="371475" y="4343400"/>
                  </a:cubicBezTo>
                  <a:cubicBezTo>
                    <a:pt x="388313" y="4360238"/>
                    <a:pt x="409047" y="4372708"/>
                    <a:pt x="428625" y="4386262"/>
                  </a:cubicBezTo>
                  <a:cubicBezTo>
                    <a:pt x="470980" y="4415584"/>
                    <a:pt x="507236" y="4459493"/>
                    <a:pt x="557212" y="4471987"/>
                  </a:cubicBezTo>
                  <a:cubicBezTo>
                    <a:pt x="644502" y="4493810"/>
                    <a:pt x="655143" y="4492080"/>
                    <a:pt x="757237" y="4557712"/>
                  </a:cubicBezTo>
                  <a:cubicBezTo>
                    <a:pt x="823912" y="4600575"/>
                    <a:pt x="892762" y="4640229"/>
                    <a:pt x="957262" y="4686300"/>
                  </a:cubicBezTo>
                  <a:cubicBezTo>
                    <a:pt x="990600" y="4710112"/>
                    <a:pt x="1021309" y="4738119"/>
                    <a:pt x="1057275" y="4757737"/>
                  </a:cubicBezTo>
                  <a:cubicBezTo>
                    <a:pt x="1074514" y="4767140"/>
                    <a:pt x="1096039" y="4765130"/>
                    <a:pt x="1114425" y="4772025"/>
                  </a:cubicBezTo>
                  <a:cubicBezTo>
                    <a:pt x="1263841" y="4828057"/>
                    <a:pt x="1082040" y="4778217"/>
                    <a:pt x="1228725" y="4814887"/>
                  </a:cubicBezTo>
                  <a:cubicBezTo>
                    <a:pt x="1243012" y="4824412"/>
                    <a:pt x="1255896" y="4836488"/>
                    <a:pt x="1271587" y="4843462"/>
                  </a:cubicBezTo>
                  <a:cubicBezTo>
                    <a:pt x="1299112" y="4855695"/>
                    <a:pt x="1328737" y="4862512"/>
                    <a:pt x="1357312" y="4872037"/>
                  </a:cubicBezTo>
                  <a:cubicBezTo>
                    <a:pt x="1371600" y="4876800"/>
                    <a:pt x="1385564" y="4882672"/>
                    <a:pt x="1400175" y="4886325"/>
                  </a:cubicBezTo>
                  <a:cubicBezTo>
                    <a:pt x="1419225" y="4891087"/>
                    <a:pt x="1438517" y="4894970"/>
                    <a:pt x="1457325" y="4900612"/>
                  </a:cubicBezTo>
                  <a:cubicBezTo>
                    <a:pt x="1457392" y="4900632"/>
                    <a:pt x="1564448" y="4936320"/>
                    <a:pt x="1585912" y="4943475"/>
                  </a:cubicBezTo>
                  <a:cubicBezTo>
                    <a:pt x="1612469" y="4952327"/>
                    <a:pt x="1659713" y="4969291"/>
                    <a:pt x="1685925" y="4972050"/>
                  </a:cubicBezTo>
                  <a:cubicBezTo>
                    <a:pt x="1757128" y="4979545"/>
                    <a:pt x="1828800" y="4981575"/>
                    <a:pt x="1900237" y="4986337"/>
                  </a:cubicBezTo>
                  <a:cubicBezTo>
                    <a:pt x="1924050" y="4991100"/>
                    <a:pt x="1947721" y="4996633"/>
                    <a:pt x="1971675" y="5000625"/>
                  </a:cubicBezTo>
                  <a:cubicBezTo>
                    <a:pt x="2004893" y="5006161"/>
                    <a:pt x="2038874" y="5007340"/>
                    <a:pt x="2071687" y="5014912"/>
                  </a:cubicBezTo>
                  <a:cubicBezTo>
                    <a:pt x="2101036" y="5021685"/>
                    <a:pt x="2128837" y="5033962"/>
                    <a:pt x="2157412" y="5043487"/>
                  </a:cubicBezTo>
                  <a:cubicBezTo>
                    <a:pt x="2171700" y="5048250"/>
                    <a:pt x="2185366" y="5055645"/>
                    <a:pt x="2200275" y="5057775"/>
                  </a:cubicBezTo>
                  <a:cubicBezTo>
                    <a:pt x="2425305" y="5089921"/>
                    <a:pt x="2149892" y="5052977"/>
                    <a:pt x="2500312" y="5086350"/>
                  </a:cubicBezTo>
                  <a:cubicBezTo>
                    <a:pt x="2533836" y="5089543"/>
                    <a:pt x="2566987" y="5095875"/>
                    <a:pt x="2600325" y="5100637"/>
                  </a:cubicBezTo>
                  <a:cubicBezTo>
                    <a:pt x="2657475" y="5095875"/>
                    <a:pt x="2714526" y="5089718"/>
                    <a:pt x="2771775" y="5086350"/>
                  </a:cubicBezTo>
                  <a:cubicBezTo>
                    <a:pt x="2876477" y="5080191"/>
                    <a:pt x="2981503" y="5079810"/>
                    <a:pt x="3086100" y="5072062"/>
                  </a:cubicBezTo>
                  <a:cubicBezTo>
                    <a:pt x="3110318" y="5070268"/>
                    <a:pt x="3133831" y="5063043"/>
                    <a:pt x="3157537" y="5057775"/>
                  </a:cubicBezTo>
                  <a:cubicBezTo>
                    <a:pt x="3182626" y="5052200"/>
                    <a:pt x="3231854" y="5040212"/>
                    <a:pt x="3257550" y="5029200"/>
                  </a:cubicBezTo>
                  <a:cubicBezTo>
                    <a:pt x="3277127" y="5020810"/>
                    <a:pt x="3296208" y="5011192"/>
                    <a:pt x="3314700" y="5000625"/>
                  </a:cubicBezTo>
                  <a:cubicBezTo>
                    <a:pt x="3329609" y="4992106"/>
                    <a:pt x="3344371" y="4983043"/>
                    <a:pt x="3357562" y="4972050"/>
                  </a:cubicBezTo>
                  <a:cubicBezTo>
                    <a:pt x="3373084" y="4959115"/>
                    <a:pt x="3384903" y="4942122"/>
                    <a:pt x="3400425" y="4929187"/>
                  </a:cubicBezTo>
                  <a:cubicBezTo>
                    <a:pt x="3413616" y="4918194"/>
                    <a:pt x="3429314" y="4910593"/>
                    <a:pt x="3443287" y="4900612"/>
                  </a:cubicBezTo>
                  <a:cubicBezTo>
                    <a:pt x="3490240" y="4867074"/>
                    <a:pt x="3555768" y="4817617"/>
                    <a:pt x="3586162" y="4772025"/>
                  </a:cubicBezTo>
                  <a:cubicBezTo>
                    <a:pt x="3625945" y="4712350"/>
                    <a:pt x="3602595" y="4741304"/>
                    <a:pt x="3657600" y="4686300"/>
                  </a:cubicBezTo>
                  <a:cubicBezTo>
                    <a:pt x="3735915" y="4529670"/>
                    <a:pt x="3632500" y="4721441"/>
                    <a:pt x="3729037" y="4586287"/>
                  </a:cubicBezTo>
                  <a:cubicBezTo>
                    <a:pt x="3741416" y="4568956"/>
                    <a:pt x="3747045" y="4547629"/>
                    <a:pt x="3757612" y="4529137"/>
                  </a:cubicBezTo>
                  <a:cubicBezTo>
                    <a:pt x="3780691" y="4488749"/>
                    <a:pt x="3864397" y="4383247"/>
                    <a:pt x="3871912" y="4371975"/>
                  </a:cubicBezTo>
                  <a:cubicBezTo>
                    <a:pt x="3908952" y="4316414"/>
                    <a:pt x="3939975" y="4268163"/>
                    <a:pt x="3986212" y="4214812"/>
                  </a:cubicBezTo>
                  <a:cubicBezTo>
                    <a:pt x="4069892" y="4118259"/>
                    <a:pt x="4074691" y="4142266"/>
                    <a:pt x="4129087" y="4057650"/>
                  </a:cubicBezTo>
                  <a:cubicBezTo>
                    <a:pt x="4343925" y="3723457"/>
                    <a:pt x="4117840" y="4048833"/>
                    <a:pt x="4271962" y="3843337"/>
                  </a:cubicBezTo>
                  <a:cubicBezTo>
                    <a:pt x="4325130" y="3772446"/>
                    <a:pt x="4340725" y="3702246"/>
                    <a:pt x="4429125" y="3643312"/>
                  </a:cubicBezTo>
                  <a:lnTo>
                    <a:pt x="4471987" y="3614737"/>
                  </a:lnTo>
                  <a:cubicBezTo>
                    <a:pt x="4476750" y="3595687"/>
                    <a:pt x="4477493" y="3575150"/>
                    <a:pt x="4486275" y="3557587"/>
                  </a:cubicBezTo>
                  <a:cubicBezTo>
                    <a:pt x="4501178" y="3527781"/>
                    <a:pt x="4574504" y="3426496"/>
                    <a:pt x="4600575" y="3400425"/>
                  </a:cubicBezTo>
                  <a:cubicBezTo>
                    <a:pt x="4612717" y="3388283"/>
                    <a:pt x="4631886" y="3384556"/>
                    <a:pt x="4643437" y="3371850"/>
                  </a:cubicBezTo>
                  <a:cubicBezTo>
                    <a:pt x="4679964" y="3331670"/>
                    <a:pt x="4713329" y="3288443"/>
                    <a:pt x="4743450" y="3243262"/>
                  </a:cubicBezTo>
                  <a:cubicBezTo>
                    <a:pt x="4813064" y="3138842"/>
                    <a:pt x="4728097" y="3270132"/>
                    <a:pt x="4800600" y="3143250"/>
                  </a:cubicBezTo>
                  <a:cubicBezTo>
                    <a:pt x="4809119" y="3128341"/>
                    <a:pt x="4821496" y="3115746"/>
                    <a:pt x="4829175" y="3100387"/>
                  </a:cubicBezTo>
                  <a:cubicBezTo>
                    <a:pt x="4840645" y="3077448"/>
                    <a:pt x="4847137" y="3052298"/>
                    <a:pt x="4857750" y="3028950"/>
                  </a:cubicBezTo>
                  <a:cubicBezTo>
                    <a:pt x="4870970" y="2999866"/>
                    <a:pt x="4886325" y="2971800"/>
                    <a:pt x="4900612" y="2943225"/>
                  </a:cubicBezTo>
                  <a:cubicBezTo>
                    <a:pt x="4923165" y="2830464"/>
                    <a:pt x="4900455" y="2911432"/>
                    <a:pt x="4943475" y="2814637"/>
                  </a:cubicBezTo>
                  <a:cubicBezTo>
                    <a:pt x="4953891" y="2791201"/>
                    <a:pt x="4963045" y="2767214"/>
                    <a:pt x="4972050" y="2743200"/>
                  </a:cubicBezTo>
                  <a:cubicBezTo>
                    <a:pt x="4977338" y="2729098"/>
                    <a:pt x="4979023" y="2713502"/>
                    <a:pt x="4986337" y="2700337"/>
                  </a:cubicBezTo>
                  <a:cubicBezTo>
                    <a:pt x="5003015" y="2670316"/>
                    <a:pt x="5024437" y="2643187"/>
                    <a:pt x="5043487" y="2614612"/>
                  </a:cubicBezTo>
                  <a:cubicBezTo>
                    <a:pt x="5053012" y="2600325"/>
                    <a:pt x="5059920" y="2583892"/>
                    <a:pt x="5072062" y="2571750"/>
                  </a:cubicBezTo>
                  <a:cubicBezTo>
                    <a:pt x="5121644" y="2522168"/>
                    <a:pt x="5122281" y="2528461"/>
                    <a:pt x="5157787" y="2457450"/>
                  </a:cubicBezTo>
                  <a:cubicBezTo>
                    <a:pt x="5164522" y="2443979"/>
                    <a:pt x="5165843" y="2428298"/>
                    <a:pt x="5172075" y="2414587"/>
                  </a:cubicBezTo>
                  <a:cubicBezTo>
                    <a:pt x="5189702" y="2375808"/>
                    <a:pt x="5210175" y="2338387"/>
                    <a:pt x="5229225" y="2300287"/>
                  </a:cubicBezTo>
                  <a:lnTo>
                    <a:pt x="5229225" y="2300287"/>
                  </a:lnTo>
                  <a:cubicBezTo>
                    <a:pt x="5256321" y="2255127"/>
                    <a:pt x="5280165" y="2219527"/>
                    <a:pt x="5300662" y="2171700"/>
                  </a:cubicBezTo>
                  <a:cubicBezTo>
                    <a:pt x="5306595" y="2157857"/>
                    <a:pt x="5307478" y="2141913"/>
                    <a:pt x="5314950" y="2128837"/>
                  </a:cubicBezTo>
                  <a:cubicBezTo>
                    <a:pt x="5326764" y="2108162"/>
                    <a:pt x="5343971" y="2091064"/>
                    <a:pt x="5357812" y="2071687"/>
                  </a:cubicBezTo>
                  <a:cubicBezTo>
                    <a:pt x="5367793" y="2057714"/>
                    <a:pt x="5376287" y="2042712"/>
                    <a:pt x="5386387" y="2028825"/>
                  </a:cubicBezTo>
                  <a:cubicBezTo>
                    <a:pt x="5414399" y="1990309"/>
                    <a:pt x="5445694" y="1954151"/>
                    <a:pt x="5472112" y="1914525"/>
                  </a:cubicBezTo>
                  <a:cubicBezTo>
                    <a:pt x="5491162" y="1885950"/>
                    <a:pt x="5507808" y="1855617"/>
                    <a:pt x="5529262" y="1828800"/>
                  </a:cubicBezTo>
                  <a:cubicBezTo>
                    <a:pt x="5546092" y="1807763"/>
                    <a:pt x="5570248" y="1793203"/>
                    <a:pt x="5586412" y="1771650"/>
                  </a:cubicBezTo>
                  <a:cubicBezTo>
                    <a:pt x="5599191" y="1754611"/>
                    <a:pt x="5606722" y="1734130"/>
                    <a:pt x="5614987" y="1714500"/>
                  </a:cubicBezTo>
                  <a:cubicBezTo>
                    <a:pt x="5644844" y="1643589"/>
                    <a:pt x="5676380" y="1573179"/>
                    <a:pt x="5700712" y="1500187"/>
                  </a:cubicBezTo>
                  <a:cubicBezTo>
                    <a:pt x="5705475" y="1485900"/>
                    <a:pt x="5709407" y="1471308"/>
                    <a:pt x="5715000" y="1457325"/>
                  </a:cubicBezTo>
                  <a:cubicBezTo>
                    <a:pt x="5728470" y="1423649"/>
                    <a:pt x="5745467" y="1391399"/>
                    <a:pt x="5757862" y="1357312"/>
                  </a:cubicBezTo>
                  <a:cubicBezTo>
                    <a:pt x="5795627" y="1253459"/>
                    <a:pt x="5738903" y="1344492"/>
                    <a:pt x="5815012" y="1243012"/>
                  </a:cubicBezTo>
                  <a:cubicBezTo>
                    <a:pt x="5839469" y="1169644"/>
                    <a:pt x="5843587" y="1167781"/>
                    <a:pt x="5843587" y="1057275"/>
                  </a:cubicBezTo>
                  <a:cubicBezTo>
                    <a:pt x="5843587" y="971418"/>
                    <a:pt x="5839949" y="885294"/>
                    <a:pt x="5829300" y="800100"/>
                  </a:cubicBezTo>
                  <a:cubicBezTo>
                    <a:pt x="5817014" y="701810"/>
                    <a:pt x="5805051" y="737313"/>
                    <a:pt x="5772150" y="671512"/>
                  </a:cubicBezTo>
                  <a:cubicBezTo>
                    <a:pt x="5765415" y="658042"/>
                    <a:pt x="5765334" y="641726"/>
                    <a:pt x="5757862" y="628650"/>
                  </a:cubicBezTo>
                  <a:cubicBezTo>
                    <a:pt x="5746048" y="607975"/>
                    <a:pt x="5728841" y="590877"/>
                    <a:pt x="5715000" y="571500"/>
                  </a:cubicBezTo>
                  <a:cubicBezTo>
                    <a:pt x="5685517" y="530223"/>
                    <a:pt x="5686448" y="519130"/>
                    <a:pt x="5643562" y="485775"/>
                  </a:cubicBezTo>
                  <a:cubicBezTo>
                    <a:pt x="5616453" y="464691"/>
                    <a:pt x="5586412" y="447675"/>
                    <a:pt x="5557837" y="428625"/>
                  </a:cubicBezTo>
                  <a:cubicBezTo>
                    <a:pt x="5543550" y="419100"/>
                    <a:pt x="5531265" y="405480"/>
                    <a:pt x="5514975" y="400050"/>
                  </a:cubicBezTo>
                  <a:lnTo>
                    <a:pt x="5386387" y="357187"/>
                  </a:lnTo>
                  <a:lnTo>
                    <a:pt x="5300662" y="328612"/>
                  </a:lnTo>
                  <a:cubicBezTo>
                    <a:pt x="5281612" y="319087"/>
                    <a:pt x="5263287" y="307947"/>
                    <a:pt x="5243512" y="300037"/>
                  </a:cubicBezTo>
                  <a:cubicBezTo>
                    <a:pt x="5215546" y="288850"/>
                    <a:pt x="5182849" y="288170"/>
                    <a:pt x="5157787" y="271462"/>
                  </a:cubicBezTo>
                  <a:cubicBezTo>
                    <a:pt x="5129212" y="252412"/>
                    <a:pt x="5102779" y="229671"/>
                    <a:pt x="5072062" y="214312"/>
                  </a:cubicBezTo>
                  <a:cubicBezTo>
                    <a:pt x="5007126" y="181844"/>
                    <a:pt x="5016440" y="184524"/>
                    <a:pt x="4943475" y="157162"/>
                  </a:cubicBezTo>
                  <a:cubicBezTo>
                    <a:pt x="4919161" y="148044"/>
                    <a:pt x="4866749" y="131692"/>
                    <a:pt x="4843462" y="128587"/>
                  </a:cubicBezTo>
                  <a:cubicBezTo>
                    <a:pt x="4791320" y="121635"/>
                    <a:pt x="4738687" y="119062"/>
                    <a:pt x="4686300" y="114300"/>
                  </a:cubicBezTo>
                  <a:cubicBezTo>
                    <a:pt x="4542652" y="42476"/>
                    <a:pt x="4723893" y="126831"/>
                    <a:pt x="4557712" y="71437"/>
                  </a:cubicBezTo>
                  <a:cubicBezTo>
                    <a:pt x="4537506" y="64702"/>
                    <a:pt x="4520337" y="50772"/>
                    <a:pt x="4500562" y="42862"/>
                  </a:cubicBezTo>
                  <a:cubicBezTo>
                    <a:pt x="4428053" y="13858"/>
                    <a:pt x="4415145" y="14349"/>
                    <a:pt x="4343400" y="0"/>
                  </a:cubicBezTo>
                  <a:cubicBezTo>
                    <a:pt x="4286250" y="4762"/>
                    <a:pt x="4228664" y="5780"/>
                    <a:pt x="4171950" y="14287"/>
                  </a:cubicBezTo>
                  <a:cubicBezTo>
                    <a:pt x="4038341" y="34328"/>
                    <a:pt x="4087305" y="42591"/>
                    <a:pt x="3971925" y="71437"/>
                  </a:cubicBezTo>
                  <a:cubicBezTo>
                    <a:pt x="3952875" y="76200"/>
                    <a:pt x="3933944" y="81465"/>
                    <a:pt x="3914775" y="85725"/>
                  </a:cubicBezTo>
                  <a:cubicBezTo>
                    <a:pt x="3891069" y="90993"/>
                    <a:pt x="3866896" y="94122"/>
                    <a:pt x="3843337" y="100012"/>
                  </a:cubicBezTo>
                  <a:cubicBezTo>
                    <a:pt x="3828726" y="103665"/>
                    <a:pt x="3814956" y="110163"/>
                    <a:pt x="3800475" y="114300"/>
                  </a:cubicBezTo>
                  <a:cubicBezTo>
                    <a:pt x="3781594" y="119695"/>
                    <a:pt x="3762133" y="122945"/>
                    <a:pt x="3743325" y="128587"/>
                  </a:cubicBezTo>
                  <a:cubicBezTo>
                    <a:pt x="3714475" y="137242"/>
                    <a:pt x="3657600" y="157162"/>
                    <a:pt x="3657600" y="157162"/>
                  </a:cubicBezTo>
                  <a:cubicBezTo>
                    <a:pt x="3534759" y="239055"/>
                    <a:pt x="3690181" y="140871"/>
                    <a:pt x="3571875" y="200025"/>
                  </a:cubicBezTo>
                  <a:cubicBezTo>
                    <a:pt x="3556516" y="207704"/>
                    <a:pt x="3544704" y="221626"/>
                    <a:pt x="3529012" y="228600"/>
                  </a:cubicBezTo>
                  <a:cubicBezTo>
                    <a:pt x="3501487" y="240833"/>
                    <a:pt x="3471862" y="247650"/>
                    <a:pt x="3443287" y="257175"/>
                  </a:cubicBezTo>
                  <a:cubicBezTo>
                    <a:pt x="3429000" y="261937"/>
                    <a:pt x="3415193" y="268508"/>
                    <a:pt x="3400425" y="271462"/>
                  </a:cubicBezTo>
                  <a:cubicBezTo>
                    <a:pt x="3376612" y="276225"/>
                    <a:pt x="3352693" y="280482"/>
                    <a:pt x="3328987" y="285750"/>
                  </a:cubicBezTo>
                  <a:cubicBezTo>
                    <a:pt x="3088404" y="339213"/>
                    <a:pt x="3419945" y="266582"/>
                    <a:pt x="3228975" y="314325"/>
                  </a:cubicBezTo>
                  <a:cubicBezTo>
                    <a:pt x="3205416" y="320215"/>
                    <a:pt x="3181096" y="322722"/>
                    <a:pt x="3157537" y="328612"/>
                  </a:cubicBezTo>
                  <a:cubicBezTo>
                    <a:pt x="3085719" y="346567"/>
                    <a:pt x="3141648" y="336557"/>
                    <a:pt x="3071812" y="371475"/>
                  </a:cubicBezTo>
                  <a:cubicBezTo>
                    <a:pt x="3029859" y="392452"/>
                    <a:pt x="2985178" y="407648"/>
                    <a:pt x="2943225" y="428625"/>
                  </a:cubicBezTo>
                  <a:cubicBezTo>
                    <a:pt x="2890940" y="454768"/>
                    <a:pt x="2909112" y="468272"/>
                    <a:pt x="2843212" y="471487"/>
                  </a:cubicBezTo>
                  <a:cubicBezTo>
                    <a:pt x="2667145" y="480076"/>
                    <a:pt x="2490787" y="481012"/>
                    <a:pt x="2314575" y="485775"/>
                  </a:cubicBezTo>
                  <a:cubicBezTo>
                    <a:pt x="2239132" y="510922"/>
                    <a:pt x="2284242" y="491708"/>
                    <a:pt x="2185987" y="557212"/>
                  </a:cubicBezTo>
                  <a:lnTo>
                    <a:pt x="2143125" y="585787"/>
                  </a:lnTo>
                  <a:cubicBezTo>
                    <a:pt x="2076450" y="685800"/>
                    <a:pt x="2114550" y="652462"/>
                    <a:pt x="2043112" y="700087"/>
                  </a:cubicBezTo>
                  <a:cubicBezTo>
                    <a:pt x="2028793" y="743047"/>
                    <a:pt x="2031025" y="748882"/>
                    <a:pt x="2000250" y="785812"/>
                  </a:cubicBezTo>
                  <a:cubicBezTo>
                    <a:pt x="1987315" y="801334"/>
                    <a:pt x="1969131" y="812233"/>
                    <a:pt x="1957387" y="828675"/>
                  </a:cubicBezTo>
                  <a:cubicBezTo>
                    <a:pt x="1891470" y="920959"/>
                    <a:pt x="1970448" y="858067"/>
                    <a:pt x="1885950" y="914400"/>
                  </a:cubicBezTo>
                  <a:cubicBezTo>
                    <a:pt x="1866900" y="942975"/>
                    <a:pt x="1853084" y="975841"/>
                    <a:pt x="1828800" y="1000125"/>
                  </a:cubicBezTo>
                  <a:cubicBezTo>
                    <a:pt x="1730933" y="1097992"/>
                    <a:pt x="1776699" y="1063434"/>
                    <a:pt x="1700212" y="1114425"/>
                  </a:cubicBezTo>
                  <a:cubicBezTo>
                    <a:pt x="1618320" y="1237261"/>
                    <a:pt x="1727362" y="1092705"/>
                    <a:pt x="1628775" y="1171575"/>
                  </a:cubicBezTo>
                  <a:cubicBezTo>
                    <a:pt x="1615367" y="1182302"/>
                    <a:pt x="1611687" y="1201674"/>
                    <a:pt x="1600200" y="1214437"/>
                  </a:cubicBezTo>
                  <a:lnTo>
                    <a:pt x="1457325" y="1357312"/>
                  </a:lnTo>
                  <a:cubicBezTo>
                    <a:pt x="1438275" y="1376362"/>
                    <a:pt x="1421212" y="1397632"/>
                    <a:pt x="1400175" y="1414462"/>
                  </a:cubicBezTo>
                  <a:cubicBezTo>
                    <a:pt x="1376362" y="1433512"/>
                    <a:pt x="1351529" y="1451352"/>
                    <a:pt x="1328737" y="1471612"/>
                  </a:cubicBezTo>
                  <a:cubicBezTo>
                    <a:pt x="1224796" y="1564003"/>
                    <a:pt x="1316087" y="1499095"/>
                    <a:pt x="1228725" y="1557337"/>
                  </a:cubicBezTo>
                  <a:cubicBezTo>
                    <a:pt x="1219200" y="1571625"/>
                    <a:pt x="1206914" y="1584417"/>
                    <a:pt x="1200150" y="1600200"/>
                  </a:cubicBezTo>
                  <a:cubicBezTo>
                    <a:pt x="1192415" y="1618249"/>
                    <a:pt x="1203738" y="1649224"/>
                    <a:pt x="1185862" y="1657350"/>
                  </a:cubicBezTo>
                  <a:cubicBezTo>
                    <a:pt x="1142289" y="1677155"/>
                    <a:pt x="1090480" y="1665700"/>
                    <a:pt x="1042987" y="1671637"/>
                  </a:cubicBezTo>
                  <a:cubicBezTo>
                    <a:pt x="962526" y="1681695"/>
                    <a:pt x="974285" y="1680251"/>
                    <a:pt x="914400" y="1700212"/>
                  </a:cubicBezTo>
                  <a:cubicBezTo>
                    <a:pt x="885825" y="1719262"/>
                    <a:pt x="861255" y="1746502"/>
                    <a:pt x="828675" y="1757362"/>
                  </a:cubicBezTo>
                  <a:cubicBezTo>
                    <a:pt x="787818" y="1770981"/>
                    <a:pt x="773519" y="1776966"/>
                    <a:pt x="728662" y="1785937"/>
                  </a:cubicBezTo>
                  <a:cubicBezTo>
                    <a:pt x="700255" y="1791618"/>
                    <a:pt x="671512" y="1795462"/>
                    <a:pt x="642937" y="1800225"/>
                  </a:cubicBezTo>
                  <a:cubicBezTo>
                    <a:pt x="628650" y="1809750"/>
                    <a:pt x="615434" y="1821121"/>
                    <a:pt x="600075" y="1828800"/>
                  </a:cubicBezTo>
                  <a:cubicBezTo>
                    <a:pt x="553591" y="1852042"/>
                    <a:pt x="555298" y="1830714"/>
                    <a:pt x="514350" y="1871662"/>
                  </a:cubicBezTo>
                  <a:cubicBezTo>
                    <a:pt x="506820" y="1879192"/>
                    <a:pt x="538162" y="1881187"/>
                    <a:pt x="528637" y="1885950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6922723" y="1152881"/>
            <a:ext cx="1159071" cy="1026576"/>
            <a:chOff x="6922723" y="1152881"/>
            <a:chExt cx="1159071" cy="1026576"/>
          </a:xfrm>
        </p:grpSpPr>
        <p:sp>
          <p:nvSpPr>
            <p:cNvPr id="11" name="Прямоугольник 10"/>
            <p:cNvSpPr/>
            <p:nvPr/>
          </p:nvSpPr>
          <p:spPr>
            <a:xfrm rot="7536057" flipH="1">
              <a:off x="6988971" y="1086633"/>
              <a:ext cx="1026576" cy="11590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07" t="11044" r="16528" b="14433"/>
            <a:stretch/>
          </p:blipFill>
          <p:spPr bwMode="auto">
            <a:xfrm rot="7562113" flipH="1">
              <a:off x="7149243" y="1188432"/>
              <a:ext cx="706030" cy="955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4688969" y="4561610"/>
            <a:ext cx="1074558" cy="1107315"/>
            <a:chOff x="4688969" y="4561610"/>
            <a:chExt cx="1074558" cy="1107315"/>
          </a:xfrm>
        </p:grpSpPr>
        <p:sp>
          <p:nvSpPr>
            <p:cNvPr id="17" name="Прямоугольник 16"/>
            <p:cNvSpPr/>
            <p:nvPr/>
          </p:nvSpPr>
          <p:spPr>
            <a:xfrm rot="16215436" flipH="1">
              <a:off x="4672590" y="4577989"/>
              <a:ext cx="1107315" cy="10745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07" t="11044" r="16528" b="14433"/>
            <a:stretch/>
          </p:blipFill>
          <p:spPr bwMode="auto">
            <a:xfrm rot="16200000" flipH="1">
              <a:off x="4873231" y="4637531"/>
              <a:ext cx="706030" cy="955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Группа 39"/>
          <p:cNvGrpSpPr/>
          <p:nvPr/>
        </p:nvGrpSpPr>
        <p:grpSpPr>
          <a:xfrm>
            <a:off x="2555776" y="2852936"/>
            <a:ext cx="1800199" cy="1210344"/>
            <a:chOff x="2791237" y="2992707"/>
            <a:chExt cx="1800199" cy="1210344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2791237" y="2992707"/>
              <a:ext cx="1800199" cy="121034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0" name="Picture 2" descr="C:\Users\shury\Desktop\ОПР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3" t="15671" r="8791" b="15328"/>
            <a:stretch/>
          </p:blipFill>
          <p:spPr bwMode="auto">
            <a:xfrm>
              <a:off x="2897224" y="3134980"/>
              <a:ext cx="1588223" cy="925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376668" y="6351393"/>
            <a:ext cx="2895600" cy="365125"/>
          </a:xfrm>
        </p:spPr>
        <p:txBody>
          <a:bodyPr/>
          <a:lstStyle/>
          <a:p>
            <a:r>
              <a:rPr lang="ru-RU" dirty="0" smtClean="0"/>
              <a:t>Шурыгин Александр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2D5A-84D0-454C-8095-0D062BE9D312}" type="slidenum">
              <a:rPr lang="ru-RU" smtClean="0"/>
              <a:t>13</a:t>
            </a:fld>
            <a:endParaRPr lang="ru-RU"/>
          </a:p>
        </p:txBody>
      </p:sp>
      <p:pic>
        <p:nvPicPr>
          <p:cNvPr id="18" name="Picture 5" descr="C:\Users\shury\Desktop\1j-ful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2" y="5821025"/>
            <a:ext cx="964649" cy="96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17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ury\Desktop\Саранцев 2024\индуктивность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4"/>
          <a:stretch/>
        </p:blipFill>
        <p:spPr bwMode="auto">
          <a:xfrm rot="21282184">
            <a:off x="1326698" y="431581"/>
            <a:ext cx="920258" cy="793052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1784736" y="1062748"/>
            <a:ext cx="1074558" cy="1107315"/>
            <a:chOff x="2432808" y="1062748"/>
            <a:chExt cx="1074558" cy="1107315"/>
          </a:xfrm>
        </p:grpSpPr>
        <p:sp>
          <p:nvSpPr>
            <p:cNvPr id="4" name="Прямоугольник 3"/>
            <p:cNvSpPr/>
            <p:nvPr/>
          </p:nvSpPr>
          <p:spPr>
            <a:xfrm rot="3259512" flipH="1">
              <a:off x="2416429" y="1079127"/>
              <a:ext cx="1107315" cy="10745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07" t="11044" r="16528" b="14433"/>
            <a:stretch/>
          </p:blipFill>
          <p:spPr bwMode="auto">
            <a:xfrm rot="3259512" flipH="1">
              <a:off x="2617070" y="1138667"/>
              <a:ext cx="706030" cy="955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2" descr="C:\Users\shury\Desktop\Саранцев 2024\индуктивность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4"/>
          <a:stretch/>
        </p:blipFill>
        <p:spPr bwMode="auto">
          <a:xfrm rot="3958729">
            <a:off x="6845746" y="586197"/>
            <a:ext cx="992635" cy="735228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 rot="2021246">
            <a:off x="7038521" y="329048"/>
            <a:ext cx="1234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Нуклотрон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 rot="19476548">
            <a:off x="996733" y="266939"/>
            <a:ext cx="885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Бустер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4244530" y="2714699"/>
            <a:ext cx="718282" cy="883180"/>
            <a:chOff x="5260779" y="2382777"/>
            <a:chExt cx="895397" cy="1159071"/>
          </a:xfrm>
        </p:grpSpPr>
        <p:sp>
          <p:nvSpPr>
            <p:cNvPr id="26" name="Прямоугольник 25"/>
            <p:cNvSpPr/>
            <p:nvPr/>
          </p:nvSpPr>
          <p:spPr>
            <a:xfrm flipH="1">
              <a:off x="5260779" y="2382777"/>
              <a:ext cx="895397" cy="115907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 descr="C:\Users\shury\Desktop\Саранцев 2024\конд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48" t="16854" r="22535" b="17416"/>
            <a:stretch/>
          </p:blipFill>
          <p:spPr bwMode="auto">
            <a:xfrm>
              <a:off x="5435501" y="2536471"/>
              <a:ext cx="545951" cy="851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9" name="Прямая соединительная линия 28"/>
          <p:cNvCxnSpPr>
            <a:stCxn id="26" idx="1"/>
            <a:endCxn id="11" idx="1"/>
          </p:cNvCxnSpPr>
          <p:nvPr/>
        </p:nvCxnSpPr>
        <p:spPr>
          <a:xfrm flipV="1">
            <a:off x="4962812" y="2083518"/>
            <a:ext cx="1592571" cy="10727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26" idx="3"/>
            <a:endCxn id="4" idx="1"/>
          </p:cNvCxnSpPr>
          <p:nvPr/>
        </p:nvCxnSpPr>
        <p:spPr>
          <a:xfrm flipH="1" flipV="1">
            <a:off x="2644899" y="2066164"/>
            <a:ext cx="1599631" cy="10901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Группа 57"/>
          <p:cNvGrpSpPr/>
          <p:nvPr/>
        </p:nvGrpSpPr>
        <p:grpSpPr>
          <a:xfrm rot="10800000" flipH="1">
            <a:off x="4260787" y="1440249"/>
            <a:ext cx="634774" cy="588234"/>
            <a:chOff x="2555775" y="2708920"/>
            <a:chExt cx="1224137" cy="1080120"/>
          </a:xfrm>
          <a:solidFill>
            <a:srgbClr val="92D050"/>
          </a:solidFill>
        </p:grpSpPr>
        <p:sp>
          <p:nvSpPr>
            <p:cNvPr id="59" name="Прямоугольник 58"/>
            <p:cNvSpPr/>
            <p:nvPr/>
          </p:nvSpPr>
          <p:spPr>
            <a:xfrm>
              <a:off x="2555775" y="2708920"/>
              <a:ext cx="1224137" cy="108012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0" name="Picture 3" descr="C:\Users\shury\Desktop\Саранцев 2024\shema_chastotnik (1)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55" t="19342" r="21256" b="19123"/>
            <a:stretch/>
          </p:blipFill>
          <p:spPr bwMode="auto">
            <a:xfrm flipV="1">
              <a:off x="2634306" y="2795583"/>
              <a:ext cx="1080121" cy="908003"/>
            </a:xfrm>
            <a:prstGeom prst="rect">
              <a:avLst/>
            </a:prstGeom>
            <a:grpFill/>
            <a:extLst/>
          </p:spPr>
        </p:pic>
      </p:grpSp>
      <p:sp>
        <p:nvSpPr>
          <p:cNvPr id="61" name="TextBox 60"/>
          <p:cNvSpPr txBox="1"/>
          <p:nvPr/>
        </p:nvSpPr>
        <p:spPr>
          <a:xfrm>
            <a:off x="4160012" y="508712"/>
            <a:ext cx="774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i="1" dirty="0"/>
              <a:t> Сеть </a:t>
            </a:r>
          </a:p>
          <a:p>
            <a:pPr algn="ctr"/>
            <a:r>
              <a:rPr lang="en-US" sz="1400" i="1" dirty="0"/>
              <a:t>~</a:t>
            </a:r>
            <a:r>
              <a:rPr lang="ru-RU" sz="1400" i="1" dirty="0"/>
              <a:t>0,69кВ</a:t>
            </a:r>
          </a:p>
        </p:txBody>
      </p:sp>
      <p:cxnSp>
        <p:nvCxnSpPr>
          <p:cNvPr id="62" name="Прямая соединительная линия 61"/>
          <p:cNvCxnSpPr>
            <a:stCxn id="26" idx="0"/>
          </p:cNvCxnSpPr>
          <p:nvPr/>
        </p:nvCxnSpPr>
        <p:spPr>
          <a:xfrm flipH="1" flipV="1">
            <a:off x="4592166" y="2028484"/>
            <a:ext cx="11505" cy="6862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stCxn id="59" idx="2"/>
          </p:cNvCxnSpPr>
          <p:nvPr/>
        </p:nvCxnSpPr>
        <p:spPr>
          <a:xfrm flipH="1" flipV="1">
            <a:off x="4561360" y="1025248"/>
            <a:ext cx="16814" cy="4150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26"/>
          <p:cNvGrpSpPr/>
          <p:nvPr/>
        </p:nvGrpSpPr>
        <p:grpSpPr>
          <a:xfrm>
            <a:off x="6274651" y="1152881"/>
            <a:ext cx="1159071" cy="1026576"/>
            <a:chOff x="6922723" y="1152881"/>
            <a:chExt cx="1159071" cy="1026576"/>
          </a:xfrm>
        </p:grpSpPr>
        <p:sp>
          <p:nvSpPr>
            <p:cNvPr id="11" name="Прямоугольник 10"/>
            <p:cNvSpPr/>
            <p:nvPr/>
          </p:nvSpPr>
          <p:spPr>
            <a:xfrm rot="7536057" flipH="1">
              <a:off x="6988971" y="1086633"/>
              <a:ext cx="1026576" cy="11590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07" t="11044" r="16528" b="14433"/>
            <a:stretch/>
          </p:blipFill>
          <p:spPr bwMode="auto">
            <a:xfrm rot="7562113" flipH="1">
              <a:off x="7149243" y="1188432"/>
              <a:ext cx="706030" cy="955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Группа 15"/>
          <p:cNvGrpSpPr/>
          <p:nvPr/>
        </p:nvGrpSpPr>
        <p:grpSpPr>
          <a:xfrm>
            <a:off x="4040897" y="3597879"/>
            <a:ext cx="1074558" cy="3201951"/>
            <a:chOff x="4688969" y="3597879"/>
            <a:chExt cx="1074558" cy="3201951"/>
          </a:xfrm>
        </p:grpSpPr>
        <p:sp>
          <p:nvSpPr>
            <p:cNvPr id="24" name="TextBox 23"/>
            <p:cNvSpPr txBox="1"/>
            <p:nvPr/>
          </p:nvSpPr>
          <p:spPr>
            <a:xfrm>
              <a:off x="4848098" y="6430498"/>
              <a:ext cx="756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 </a:t>
              </a:r>
              <a:r>
                <a:rPr lang="en-US" dirty="0"/>
                <a:t>SMES</a:t>
              </a:r>
              <a:endParaRPr lang="ru-RU" dirty="0"/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4688969" y="3597879"/>
              <a:ext cx="1074558" cy="2866273"/>
              <a:chOff x="4688969" y="3597879"/>
              <a:chExt cx="1074558" cy="2866273"/>
            </a:xfrm>
          </p:grpSpPr>
          <p:pic>
            <p:nvPicPr>
              <p:cNvPr id="15" name="Picture 2" descr="C:\Users\shury\Desktop\Саранцев 2024\индуктивность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364"/>
              <a:stretch/>
            </p:blipFill>
            <p:spPr bwMode="auto">
              <a:xfrm rot="12638108">
                <a:off x="4736874" y="5671100"/>
                <a:ext cx="920258" cy="793052"/>
              </a:xfrm>
              <a:prstGeom prst="rect">
                <a:avLst/>
              </a:prstGeom>
              <a:noFill/>
              <a:scene3d>
                <a:camera prst="orthographicFront">
                  <a:rot lat="0" lon="0" rev="180000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1" name="Прямая соединительная линия 40"/>
              <p:cNvCxnSpPr>
                <a:stCxn id="26" idx="2"/>
                <a:endCxn id="17" idx="1"/>
              </p:cNvCxnSpPr>
              <p:nvPr/>
            </p:nvCxnSpPr>
            <p:spPr>
              <a:xfrm flipH="1">
                <a:off x="5228733" y="3597879"/>
                <a:ext cx="23010" cy="96373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Группа 13"/>
              <p:cNvGrpSpPr/>
              <p:nvPr/>
            </p:nvGrpSpPr>
            <p:grpSpPr>
              <a:xfrm>
                <a:off x="4688969" y="4561610"/>
                <a:ext cx="1074558" cy="1107315"/>
                <a:chOff x="4688969" y="4561610"/>
                <a:chExt cx="1074558" cy="1107315"/>
              </a:xfrm>
            </p:grpSpPr>
            <p:sp>
              <p:nvSpPr>
                <p:cNvPr id="17" name="Прямоугольник 16"/>
                <p:cNvSpPr/>
                <p:nvPr/>
              </p:nvSpPr>
              <p:spPr>
                <a:xfrm rot="16215436" flipH="1">
                  <a:off x="4672590" y="4577989"/>
                  <a:ext cx="1107315" cy="107455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67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207" t="11044" r="16528" b="14433"/>
                <a:stretch/>
              </p:blipFill>
              <p:spPr bwMode="auto">
                <a:xfrm rot="16200000" flipH="1">
                  <a:off x="4873231" y="4637531"/>
                  <a:ext cx="706030" cy="9554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2D5A-84D0-454C-8095-0D062BE9D312}" type="slidenum">
              <a:rPr lang="ru-RU" smtClean="0"/>
              <a:t>14</a:t>
            </a:fld>
            <a:endParaRPr lang="ru-RU"/>
          </a:p>
        </p:txBody>
      </p:sp>
      <p:pic>
        <p:nvPicPr>
          <p:cNvPr id="33" name="Picture 5" descr="C:\Users\shury\Desktop\1j-ful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2" y="5821025"/>
            <a:ext cx="964649" cy="96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112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shury\Desktop\Саранцев 2024\СЭП Би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5659"/>
            <a:ext cx="7026456" cy="684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48" y="116634"/>
            <a:ext cx="8924248" cy="656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6056" y="116634"/>
            <a:ext cx="388843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Комплексна система электропитания Бустера и </a:t>
            </a:r>
            <a:r>
              <a:rPr lang="ru-RU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Нуклотрона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2D5A-84D0-454C-8095-0D062BE9D31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330" y="260648"/>
            <a:ext cx="891316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8" t="16111" r="26666" b="11666"/>
          <a:stretch/>
        </p:blipFill>
        <p:spPr bwMode="auto">
          <a:xfrm>
            <a:off x="1475656" y="2636912"/>
            <a:ext cx="4217638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ru-RU" dirty="0" smtClean="0"/>
              <a:t>Шурыгин </a:t>
            </a:r>
            <a:r>
              <a:rPr lang="ru-RU" dirty="0" err="1" smtClean="0"/>
              <a:t>Алесандр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AD652D5A-84D0-454C-8095-0D062BE9D312}" type="slidenum">
              <a:rPr lang="ru-RU" smtClean="0"/>
              <a:t>16</a:t>
            </a:fld>
            <a:endParaRPr lang="ru-RU" dirty="0"/>
          </a:p>
        </p:txBody>
      </p:sp>
      <p:pic>
        <p:nvPicPr>
          <p:cNvPr id="6" name="Picture 5" descr="C:\Users\shury\Desktop\1j-fu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2" y="5821025"/>
            <a:ext cx="964649" cy="96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45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596" y="855989"/>
            <a:ext cx="9004908" cy="5378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shury\Desktop\Саранцев 2024\photo_2024-07-23_13-12-3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6" b="10230"/>
          <a:stretch/>
        </p:blipFill>
        <p:spPr bwMode="auto">
          <a:xfrm>
            <a:off x="179512" y="986247"/>
            <a:ext cx="8856984" cy="511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E94A38C-4E5B-0042-A8FA-4999D210D7C2}"/>
              </a:ext>
            </a:extLst>
          </p:cNvPr>
          <p:cNvSpPr txBox="1"/>
          <p:nvPr/>
        </p:nvSpPr>
        <p:spPr>
          <a:xfrm>
            <a:off x="2935913" y="228621"/>
            <a:ext cx="3340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Систем питания Бустера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Шурыгин Александр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2D5A-84D0-454C-8095-0D062BE9D312}" type="slidenum">
              <a:rPr lang="ru-RU" smtClean="0"/>
              <a:t>17</a:t>
            </a:fld>
            <a:endParaRPr lang="ru-RU"/>
          </a:p>
        </p:txBody>
      </p:sp>
      <p:pic>
        <p:nvPicPr>
          <p:cNvPr id="7" name="Picture 5" descr="C:\Users\shury\Desktop\1j-fu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2" y="5821025"/>
            <a:ext cx="964649" cy="96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89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ury\Downloads\Telegram Desktop\photo_2024-08-08_11-03-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2" r="15320"/>
          <a:stretch/>
        </p:blipFill>
        <p:spPr bwMode="auto">
          <a:xfrm>
            <a:off x="773109" y="648726"/>
            <a:ext cx="7994352" cy="580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833" y="499692"/>
            <a:ext cx="8136904" cy="6102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617" y="548680"/>
            <a:ext cx="7968580" cy="5976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hury\Downloads\Telegram Desktop\photo_2024-08-08_11-07-2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6"/>
          <a:stretch/>
        </p:blipFill>
        <p:spPr bwMode="auto">
          <a:xfrm>
            <a:off x="532122" y="488661"/>
            <a:ext cx="8149786" cy="580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hury\Downloads\Telegram Desktop\photo_2024-08-08_11-12-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17" y="1196752"/>
            <a:ext cx="8089980" cy="455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hury\Downloads\Telegram Desktop\photo_2024-08-08_11-12-2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58" y="1196752"/>
            <a:ext cx="8218322" cy="462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ru-RU" dirty="0" smtClean="0"/>
              <a:t>Шурыгин Александр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2D5A-84D0-454C-8095-0D062BE9D312}" type="slidenum">
              <a:rPr lang="ru-RU" smtClean="0"/>
              <a:t>18</a:t>
            </a:fld>
            <a:endParaRPr lang="ru-RU"/>
          </a:p>
        </p:txBody>
      </p:sp>
      <p:pic>
        <p:nvPicPr>
          <p:cNvPr id="10" name="Picture 5" descr="C:\Users\shury\Desktop\1j-ful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2" y="5821025"/>
            <a:ext cx="964649" cy="96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27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2497" y="2967335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Шурыгин Александр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2D5A-84D0-454C-8095-0D062BE9D312}" type="slidenum">
              <a:rPr lang="ru-RU" smtClean="0"/>
              <a:t>19</a:t>
            </a:fld>
            <a:endParaRPr lang="ru-RU"/>
          </a:p>
        </p:txBody>
      </p:sp>
      <p:pic>
        <p:nvPicPr>
          <p:cNvPr id="5" name="Picture 5" descr="C:\Users\shury\Desktop\1j-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2" y="5821025"/>
            <a:ext cx="964649" cy="96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28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Аннотация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Разработка системы питания Бустера.</a:t>
            </a:r>
          </a:p>
          <a:p>
            <a:r>
              <a:rPr lang="ru-RU" dirty="0" smtClean="0"/>
              <a:t>Разработка новой системы питания </a:t>
            </a:r>
            <a:r>
              <a:rPr lang="ru-RU" dirty="0" err="1" smtClean="0"/>
              <a:t>Нуклотрона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Особенности основных источников питания Бустера и </a:t>
            </a:r>
            <a:r>
              <a:rPr lang="ru-RU" dirty="0" err="1" smtClean="0"/>
              <a:t>Нуклотрона</a:t>
            </a:r>
            <a:endParaRPr lang="ru-RU" dirty="0" smtClean="0"/>
          </a:p>
          <a:p>
            <a:r>
              <a:rPr lang="ru-RU" dirty="0" smtClean="0"/>
              <a:t>Объединение в </a:t>
            </a:r>
            <a:r>
              <a:rPr lang="ru-RU" b="1" dirty="0" smtClean="0"/>
              <a:t>комплексную систему электропитания Бустера и </a:t>
            </a:r>
            <a:r>
              <a:rPr lang="ru-RU" b="1" dirty="0" err="1" smtClean="0"/>
              <a:t>Нуклотрона</a:t>
            </a:r>
            <a:r>
              <a:rPr lang="ru-RU" b="1" dirty="0" smtClean="0"/>
              <a:t> (КСЭП)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Шурыгин Александр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2D5A-84D0-454C-8095-0D062BE9D312}" type="slidenum">
              <a:rPr lang="ru-RU" smtClean="0"/>
              <a:t>2</a:t>
            </a:fld>
            <a:endParaRPr lang="ru-RU"/>
          </a:p>
        </p:txBody>
      </p:sp>
      <p:pic>
        <p:nvPicPr>
          <p:cNvPr id="6" name="Picture 5" descr="C:\Users\shury\Desktop\1j-fu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2" y="5821025"/>
            <a:ext cx="964649" cy="96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78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Мой диск\МОИ ПРЕЗЕНТАЦИИ\Владикавказ 2023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7060381" cy="442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4600180"/>
            <a:ext cx="791550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Источники питания:</a:t>
            </a:r>
          </a:p>
          <a:p>
            <a:pPr marL="285750" indent="-285750">
              <a:buFontTx/>
              <a:buChar char="-"/>
            </a:pPr>
            <a:r>
              <a:rPr lang="ru-RU" dirty="0"/>
              <a:t>Три семейства элементов: М, Ф, Д. Сверхпроводящая индуктивная нагрузка</a:t>
            </a:r>
          </a:p>
          <a:p>
            <a:pPr marL="285750" indent="-285750">
              <a:buFontTx/>
              <a:buChar char="-"/>
            </a:pPr>
            <a:r>
              <a:rPr lang="ru-RU" dirty="0"/>
              <a:t>Значения токов М, Ф и Д отличаются друг от друга не более 10</a:t>
            </a:r>
            <a:r>
              <a:rPr lang="en-US" dirty="0"/>
              <a:t>%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Последовательное соединение всех элементов</a:t>
            </a:r>
          </a:p>
          <a:p>
            <a:pPr marL="285750" indent="-285750">
              <a:buFontTx/>
              <a:buChar char="-"/>
            </a:pPr>
            <a:r>
              <a:rPr lang="ru-RU" dirty="0"/>
              <a:t>Один мощный источник и два дополнительных </a:t>
            </a:r>
          </a:p>
          <a:p>
            <a:pPr marL="285750" indent="-285750">
              <a:buFontTx/>
              <a:buChar char="-"/>
            </a:pPr>
            <a:r>
              <a:rPr lang="ru-RU" dirty="0"/>
              <a:t>Система питания Бустера аналогична по структуре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Шурыгин Александр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2D5A-84D0-454C-8095-0D062BE9D312}" type="slidenum">
              <a:rPr lang="ru-RU" smtClean="0"/>
              <a:t>3</a:t>
            </a:fld>
            <a:endParaRPr lang="ru-RU"/>
          </a:p>
        </p:txBody>
      </p:sp>
      <p:pic>
        <p:nvPicPr>
          <p:cNvPr id="6" name="Picture 5" descr="C:\Users\shury\Desktop\1j-fu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2" y="5821025"/>
            <a:ext cx="964649" cy="96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38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Мой диск\МОИ ПРЕЗЕНТАЦИИ\Владикавказ 2023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5" y="839828"/>
            <a:ext cx="913024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30727" y="445344"/>
            <a:ext cx="7096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/>
              <a:t>Принципиально-монтажная схема системы питания </a:t>
            </a:r>
            <a:r>
              <a:rPr lang="ru-RU" b="1" i="1" u="sng" dirty="0" err="1"/>
              <a:t>Нуклотрона</a:t>
            </a:r>
            <a:endParaRPr lang="ru-RU" b="1" i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652132" y="5733256"/>
            <a:ext cx="4064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Индуктивность </a:t>
            </a:r>
            <a:r>
              <a:rPr lang="ru-RU" dirty="0" err="1"/>
              <a:t>Нуклотрона</a:t>
            </a:r>
            <a:r>
              <a:rPr lang="ru-RU" dirty="0"/>
              <a:t>     </a:t>
            </a:r>
            <a:r>
              <a:rPr lang="en-US" i="1" dirty="0"/>
              <a:t>L=120</a:t>
            </a:r>
            <a:r>
              <a:rPr lang="ru-RU" i="1" dirty="0" err="1"/>
              <a:t>мГн</a:t>
            </a:r>
            <a:endParaRPr lang="ru-RU" i="1" dirty="0"/>
          </a:p>
          <a:p>
            <a:r>
              <a:rPr lang="ru-RU" dirty="0"/>
              <a:t>Максимальный ток                    </a:t>
            </a:r>
            <a:r>
              <a:rPr lang="en-US" i="1" dirty="0"/>
              <a:t>I=6000</a:t>
            </a:r>
            <a:r>
              <a:rPr lang="ru-RU" i="1" dirty="0"/>
              <a:t>А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450797" y="1042169"/>
            <a:ext cx="8577336" cy="4779531"/>
            <a:chOff x="251520" y="1052736"/>
            <a:chExt cx="8577336" cy="4779531"/>
          </a:xfrm>
        </p:grpSpPr>
        <p:pic>
          <p:nvPicPr>
            <p:cNvPr id="14" name="Picture 2" descr="G:\Мой диск\МОИ ПРЕЗЕНТАЦИИ\Владикавказ 2023\photo_2023-03-21_10-14-09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052736"/>
              <a:ext cx="8496944" cy="4779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899592" y="1916832"/>
              <a:ext cx="1800200" cy="14401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1345727">
              <a:off x="6180734" y="2811526"/>
              <a:ext cx="13965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rgbClr val="FF0000"/>
                  </a:solidFill>
                </a:rPr>
                <a:t>19-20ТВ</a:t>
              </a: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3068216" y="1781200"/>
              <a:ext cx="5760640" cy="223224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 rot="21238509">
              <a:off x="989155" y="1698952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FF0000"/>
                  </a:solidFill>
                </a:rPr>
                <a:t>37ТВ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21238509">
              <a:off x="2019876" y="1585767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FF0000"/>
                  </a:solidFill>
                </a:rPr>
                <a:t>22ТВ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1" name="Picture 2" descr="G:\Мой диск\МОИ ПРЕЗЕНТАЦИИ\Владикавказ 2023\photo_2023-03-21_09-56-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843" y="1605733"/>
            <a:ext cx="5795143" cy="434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948497" y="404664"/>
            <a:ext cx="7892341" cy="6165471"/>
            <a:chOff x="-10481221" y="108397"/>
            <a:chExt cx="7892341" cy="6165471"/>
          </a:xfrm>
        </p:grpSpPr>
        <p:pic>
          <p:nvPicPr>
            <p:cNvPr id="22" name="Picture 2" descr="G:\Мой диск\МОИ ПРЕЗЕНТАЦИИ\Владикавказ 2023\photo_2023-03-20_15-42-43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2" t="13564" r="18733"/>
            <a:stretch/>
          </p:blipFill>
          <p:spPr bwMode="auto">
            <a:xfrm>
              <a:off x="-6944022" y="108397"/>
              <a:ext cx="4355142" cy="3184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G:\Мой диск\МОИ ПРЕЗЕНТАЦИИ\Владикавказ 2023\photo_2023-03-20_15-41-58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15" r="16081"/>
            <a:stretch/>
          </p:blipFill>
          <p:spPr bwMode="auto">
            <a:xfrm>
              <a:off x="-10481221" y="2291442"/>
              <a:ext cx="5175654" cy="3982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251946" y="609889"/>
            <a:ext cx="8467500" cy="5313915"/>
            <a:chOff x="-3132856" y="-915911"/>
            <a:chExt cx="8467500" cy="5313915"/>
          </a:xfrm>
        </p:grpSpPr>
        <p:pic>
          <p:nvPicPr>
            <p:cNvPr id="1026" name="Picture 2" descr="C:\Users\shury\Desktop\Саранцев 2024\39175323102_aa09a0157f_b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32856" y="-915911"/>
              <a:ext cx="8467500" cy="5313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-468986" y="2697029"/>
              <a:ext cx="9381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</a:rPr>
                <a:t>Корпус </a:t>
              </a:r>
              <a:endParaRPr lang="ru-RU" b="1" dirty="0">
                <a:solidFill>
                  <a:srgbClr val="0070C0"/>
                </a:solidFill>
              </a:endParaRPr>
            </a:p>
            <a:p>
              <a:pPr algn="ctr"/>
              <a:r>
                <a:rPr lang="ru-RU" b="1" dirty="0">
                  <a:solidFill>
                    <a:srgbClr val="0070C0"/>
                  </a:solidFill>
                </a:rPr>
                <a:t>1А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30727" y="1369859"/>
              <a:ext cx="931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err="1">
                  <a:solidFill>
                    <a:srgbClr val="FF0000"/>
                  </a:solidFill>
                </a:rPr>
                <a:t>Копус</a:t>
              </a:r>
              <a:r>
                <a:rPr lang="ru-RU" b="1" dirty="0">
                  <a:solidFill>
                    <a:srgbClr val="FF0000"/>
                  </a:solidFill>
                </a:rPr>
                <a:t> 1</a:t>
              </a:r>
            </a:p>
          </p:txBody>
        </p:sp>
      </p:grp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Шурыгин Александр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2D5A-84D0-454C-8095-0D062BE9D312}" type="slidenum">
              <a:rPr lang="ru-RU" smtClean="0"/>
              <a:t>4</a:t>
            </a:fld>
            <a:endParaRPr lang="ru-RU"/>
          </a:p>
        </p:txBody>
      </p:sp>
      <p:pic>
        <p:nvPicPr>
          <p:cNvPr id="24" name="Picture 5" descr="C:\Users\shury\Desktop\1j-ful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2" y="5821025"/>
            <a:ext cx="964649" cy="96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92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/>
              <a:t>Бустер. Начало.</a:t>
            </a:r>
            <a:br>
              <a:rPr lang="ru-RU" sz="3200" dirty="0"/>
            </a:br>
            <a:r>
              <a:rPr lang="ru-RU" sz="3200" dirty="0"/>
              <a:t>Параметры систем </a:t>
            </a:r>
            <a:r>
              <a:rPr lang="ru-RU" sz="3200" dirty="0" smtClean="0"/>
              <a:t>питания.</a:t>
            </a:r>
            <a:endParaRPr lang="ru-RU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4928070"/>
                  </p:ext>
                </p:extLst>
              </p:nvPr>
            </p:nvGraphicFramePr>
            <p:xfrm>
              <a:off x="2555776" y="1340768"/>
              <a:ext cx="4272136" cy="49497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386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6815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08012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384570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err="1"/>
                            <a:t>Нуклотрон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Бустер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89912"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Индуктивность нагрузки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120 </a:t>
                          </a:r>
                          <a:r>
                            <a:rPr lang="ru-RU" dirty="0" err="1"/>
                            <a:t>мГн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31 </a:t>
                          </a:r>
                          <a:r>
                            <a:rPr lang="ru-RU" dirty="0" err="1"/>
                            <a:t>мГн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8991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max</a:t>
                          </a:r>
                          <a:r>
                            <a:rPr lang="ru-RU" baseline="0" dirty="0"/>
                            <a:t> ток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6 кА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10</a:t>
                          </a:r>
                          <a:r>
                            <a:rPr lang="ru-RU" baseline="0" dirty="0"/>
                            <a:t> кА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8991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max</a:t>
                          </a:r>
                          <a:r>
                            <a:rPr lang="en-US" baseline="0" dirty="0"/>
                            <a:t> </a:t>
                          </a:r>
                          <a:r>
                            <a:rPr lang="ru-RU" baseline="0" dirty="0"/>
                            <a:t>энергия магнитного поля (</a:t>
                          </a:r>
                          <a:r>
                            <a:rPr lang="en-US" baseline="0" dirty="0"/>
                            <a:t>W</a:t>
                          </a:r>
                          <a14:m>
                            <m:oMath xmlns:m="http://schemas.openxmlformats.org/officeDocument/2006/math">
                              <m:r>
                                <a:rPr lang="en-US" i="1" baseline="0" smtClean="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 baseline="0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𝐿</m:t>
                                  </m:r>
                                  <m:sSup>
                                    <m:sSupPr>
                                      <m:ctrlPr>
                                        <a:rPr lang="en-US" b="0" i="1" baseline="0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baseline="0" smtClean="0">
                                          <a:latin typeface="Cambria Math"/>
                                        </a:rPr>
                                        <m:t>𝐼</m:t>
                                      </m:r>
                                    </m:e>
                                    <m:sup>
                                      <m:r>
                                        <a:rPr lang="en-US" b="0" i="1" baseline="0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baseline="0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  <a:r>
                            <a:rPr lang="ru-RU" dirty="0"/>
                            <a:t>,16</a:t>
                          </a:r>
                          <a:r>
                            <a:rPr lang="ru-RU" baseline="0" dirty="0"/>
                            <a:t> МДж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1,55 МДж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8991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min </a:t>
                          </a:r>
                          <a:r>
                            <a:rPr lang="ru-RU" dirty="0"/>
                            <a:t>время полного подъема(спада) поля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aseline="0" dirty="0" smtClean="0"/>
                            <a:t>3 </a:t>
                          </a:r>
                          <a:r>
                            <a:rPr lang="ru-RU" baseline="0" dirty="0"/>
                            <a:t>– </a:t>
                          </a:r>
                          <a:r>
                            <a:rPr lang="ru-RU" baseline="0" dirty="0" smtClean="0"/>
                            <a:t>4 </a:t>
                          </a:r>
                          <a:r>
                            <a:rPr lang="ru-RU" baseline="0" dirty="0"/>
                            <a:t>с.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/>
                            <a:t>1,5</a:t>
                          </a:r>
                          <a:r>
                            <a:rPr lang="ru-RU" baseline="0" dirty="0"/>
                            <a:t> – 2 с.</a:t>
                          </a:r>
                          <a:endParaRPr lang="ru-RU" dirty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38991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max</a:t>
                          </a:r>
                          <a:r>
                            <a:rPr lang="en-US" baseline="0" dirty="0"/>
                            <a:t> </a:t>
                          </a:r>
                          <a:r>
                            <a:rPr lang="ru-RU" baseline="0" dirty="0"/>
                            <a:t>напряжение ИП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aseline="0" dirty="0" smtClean="0"/>
                            <a:t>300 </a:t>
                          </a:r>
                          <a:r>
                            <a:rPr lang="ru-RU" baseline="0" dirty="0"/>
                            <a:t>В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260В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389912"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Пиковая мощность ИП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1,8 </a:t>
                          </a:r>
                          <a:r>
                            <a:rPr lang="ru-RU" dirty="0"/>
                            <a:t>МВт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2,6 МВт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4928070"/>
                  </p:ext>
                </p:extLst>
              </p:nvPr>
            </p:nvGraphicFramePr>
            <p:xfrm>
              <a:off x="2555776" y="1340768"/>
              <a:ext cx="4272136" cy="49497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386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136815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108012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</a:tblGrid>
                  <a:tr h="384570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err="1"/>
                            <a:t>Нуклотрон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Бустер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Индуктивность нагрузки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120 </a:t>
                          </a:r>
                          <a:r>
                            <a:rPr lang="ru-RU" dirty="0" err="1"/>
                            <a:t>мГн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31 </a:t>
                          </a:r>
                          <a:r>
                            <a:rPr lang="ru-RU" dirty="0" err="1"/>
                            <a:t>мГн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38991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max</a:t>
                          </a:r>
                          <a:r>
                            <a:rPr lang="ru-RU" baseline="0" dirty="0"/>
                            <a:t> ток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6 кА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10</a:t>
                          </a:r>
                          <a:r>
                            <a:rPr lang="ru-RU" baseline="0" dirty="0"/>
                            <a:t> кА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106629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35429" r="-134783" b="-240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  <a:r>
                            <a:rPr lang="ru-RU" dirty="0"/>
                            <a:t>,16</a:t>
                          </a:r>
                          <a:r>
                            <a:rPr lang="ru-RU" baseline="0" dirty="0"/>
                            <a:t> МДж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1,55 МДж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min </a:t>
                          </a:r>
                          <a:r>
                            <a:rPr lang="ru-RU" dirty="0"/>
                            <a:t>время полного подъема(спада) поля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aseline="0" dirty="0" smtClean="0"/>
                            <a:t>3 </a:t>
                          </a:r>
                          <a:r>
                            <a:rPr lang="ru-RU" baseline="0" dirty="0"/>
                            <a:t>– </a:t>
                          </a:r>
                          <a:r>
                            <a:rPr lang="ru-RU" baseline="0" dirty="0" smtClean="0"/>
                            <a:t>4 </a:t>
                          </a:r>
                          <a:r>
                            <a:rPr lang="ru-RU" baseline="0" dirty="0"/>
                            <a:t>с.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/>
                            <a:t>1,5</a:t>
                          </a:r>
                          <a:r>
                            <a:rPr lang="ru-RU" baseline="0" dirty="0"/>
                            <a:t> – 2 с.</a:t>
                          </a:r>
                          <a:endParaRPr lang="ru-RU" dirty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max</a:t>
                          </a:r>
                          <a:r>
                            <a:rPr lang="en-US" baseline="0" dirty="0"/>
                            <a:t> </a:t>
                          </a:r>
                          <a:r>
                            <a:rPr lang="ru-RU" baseline="0" dirty="0"/>
                            <a:t>напряжение ИП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aseline="0" dirty="0" smtClean="0"/>
                            <a:t>300 </a:t>
                          </a:r>
                          <a:r>
                            <a:rPr lang="ru-RU" baseline="0" dirty="0"/>
                            <a:t>В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260В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Пиковая мощность ИП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1,8 </a:t>
                          </a:r>
                          <a:r>
                            <a:rPr lang="ru-RU" dirty="0"/>
                            <a:t>МВт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2,6 МВт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" name="Группа 2"/>
          <p:cNvGrpSpPr/>
          <p:nvPr/>
        </p:nvGrpSpPr>
        <p:grpSpPr>
          <a:xfrm>
            <a:off x="5364088" y="1628800"/>
            <a:ext cx="3240360" cy="4264154"/>
            <a:chOff x="5508104" y="1628800"/>
            <a:chExt cx="3240360" cy="426415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508104" y="1628800"/>
              <a:ext cx="3240360" cy="267765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8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Идея №1</a:t>
              </a:r>
            </a:p>
            <a:p>
              <a:pPr algn="ctr"/>
              <a:r>
                <a:rPr lang="ru-RU" sz="28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Источник питания с емкостным накопителем энергии</a:t>
              </a:r>
            </a:p>
            <a:p>
              <a:pPr algn="ctr"/>
              <a:endPara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24128" y="4077072"/>
              <a:ext cx="2867805" cy="181588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Идея №2</a:t>
              </a:r>
            </a:p>
            <a:p>
              <a:pPr algn="ctr"/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«Энергетические качели» Бустер-</a:t>
              </a:r>
              <a:r>
                <a:rPr lang="ru-RU" sz="2800" b="1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Нуклотрон</a:t>
              </a:r>
              <a:endPara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Шурыгин Александр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2D5A-84D0-454C-8095-0D062BE9D312}" type="slidenum">
              <a:rPr lang="ru-RU" smtClean="0"/>
              <a:t>5</a:t>
            </a:fld>
            <a:endParaRPr lang="ru-RU"/>
          </a:p>
        </p:txBody>
      </p:sp>
      <p:pic>
        <p:nvPicPr>
          <p:cNvPr id="9" name="Picture 5" descr="C:\Users\shury\Desktop\1j-fu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2" y="5821025"/>
            <a:ext cx="964649" cy="96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70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1941 -0.003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5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ury\Desktop\2024_09_08_Комплекс NICA(c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13155" cy="572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Мой диск\МОИ ПРЕЗЕНТАЦИИ\Созополь 2018\конденсаторы V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75154"/>
            <a:ext cx="5092861" cy="274613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" name="TextBox 2"/>
          <p:cNvSpPr txBox="1"/>
          <p:nvPr/>
        </p:nvSpPr>
        <p:spPr>
          <a:xfrm>
            <a:off x="3851919" y="5432623"/>
            <a:ext cx="151216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</a:rPr>
              <a:t>W=500 000 </a:t>
            </a:r>
            <a:r>
              <a:rPr lang="ru-RU" sz="1600" b="1" i="1" dirty="0">
                <a:solidFill>
                  <a:srgbClr val="FF0000"/>
                </a:solidFill>
              </a:rPr>
              <a:t>Дж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Шурыгин Александр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2D5A-84D0-454C-8095-0D062BE9D312}" type="slidenum">
              <a:rPr lang="ru-RU" smtClean="0"/>
              <a:t>6</a:t>
            </a:fld>
            <a:endParaRPr lang="ru-RU"/>
          </a:p>
        </p:txBody>
      </p:sp>
      <p:pic>
        <p:nvPicPr>
          <p:cNvPr id="7" name="Picture 5" descr="C:\Users\shury\Desktop\1j-fu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2" y="5821025"/>
            <a:ext cx="964649" cy="96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44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ury\Google Диск\МОИ ПРЕЗЕНТАЦИИ\Владикавказ 2023\photo_2023-03-18_12-21-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2028910"/>
            <a:ext cx="3069689" cy="409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hury\Google Диск\МОИ ПРЕЗЕНТАЦИИ\Владикавказ 2023\photo_2023-03-18_12-45-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28910"/>
            <a:ext cx="2302266" cy="409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hury\Google Диск\МОИ ПРЕЗЕНТАЦИИ\Владикавказ 2023\photo_2023-03-18_12-45-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504" y="2028910"/>
            <a:ext cx="2302267" cy="409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15616" y="260648"/>
            <a:ext cx="6736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u="sng" dirty="0"/>
              <a:t>ПИТ11-260Д. Внешний вид. Преобразовательная часть и </a:t>
            </a:r>
          </a:p>
          <a:p>
            <a:pPr algn="ctr"/>
            <a:r>
              <a:rPr lang="ru-RU" sz="2000" b="1" i="1" u="sng" dirty="0"/>
              <a:t>накопитель энергии. Корпус 1, цок. этаж.</a:t>
            </a:r>
          </a:p>
        </p:txBody>
      </p:sp>
      <p:pic>
        <p:nvPicPr>
          <p:cNvPr id="7" name="Picture 2" descr="C:\Users\shury\Desktop\group-109_1701269668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6" t="18584" r="7675" b="17093"/>
          <a:stretch/>
        </p:blipFill>
        <p:spPr bwMode="auto">
          <a:xfrm>
            <a:off x="3478751" y="984111"/>
            <a:ext cx="2010574" cy="80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Шурыгин Александр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2D5A-84D0-454C-8095-0D062BE9D312}" type="slidenum">
              <a:rPr lang="ru-RU" smtClean="0"/>
              <a:t>7</a:t>
            </a:fld>
            <a:endParaRPr lang="ru-RU"/>
          </a:p>
        </p:txBody>
      </p:sp>
      <p:pic>
        <p:nvPicPr>
          <p:cNvPr id="10" name="Picture 5" descr="C:\Users\shury\Desktop\1j-fu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2" y="5821025"/>
            <a:ext cx="964649" cy="96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94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99792" y="508610"/>
            <a:ext cx="4097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u="sng" dirty="0"/>
              <a:t>ПИТ11-260Д. Накопитель энергии.</a:t>
            </a:r>
          </a:p>
        </p:txBody>
      </p:sp>
      <p:pic>
        <p:nvPicPr>
          <p:cNvPr id="2" name="Picture 2" descr="C:\Users\shury\Desktop\Саранцев 2024\photo_2024-07-23_10-23-4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4" r="15951"/>
          <a:stretch/>
        </p:blipFill>
        <p:spPr bwMode="auto">
          <a:xfrm>
            <a:off x="180899" y="1700808"/>
            <a:ext cx="496716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521667"/>
              </p:ext>
            </p:extLst>
          </p:nvPr>
        </p:nvGraphicFramePr>
        <p:xfrm>
          <a:off x="5292080" y="1196752"/>
          <a:ext cx="3384376" cy="499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21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Конденсаторы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15мФ/450В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Поддон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28 шт.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420 мФ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Шкаф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336</a:t>
                      </a:r>
                      <a:r>
                        <a:rPr lang="ru-RU" baseline="0" dirty="0"/>
                        <a:t> шт.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5,04 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4032 шт.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60,48 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Загрузка по току на </a:t>
                      </a:r>
                      <a:r>
                        <a:rPr lang="en-US" dirty="0"/>
                        <a:t>1 </a:t>
                      </a:r>
                      <a:r>
                        <a:rPr lang="ru-RU" dirty="0"/>
                        <a:t>конденсатор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менее 3 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Заряд НЭ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400 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Энергия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4,8 МДж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Шурыгин Александр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2D5A-84D0-454C-8095-0D062BE9D312}" type="slidenum">
              <a:rPr lang="ru-RU" smtClean="0"/>
              <a:t>8</a:t>
            </a:fld>
            <a:endParaRPr lang="ru-RU"/>
          </a:p>
        </p:txBody>
      </p:sp>
      <p:pic>
        <p:nvPicPr>
          <p:cNvPr id="7" name="Picture 5" descr="C:\Users\shury\Desktop\1j-fu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2" y="5821025"/>
            <a:ext cx="964649" cy="96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33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shury\Desktop\Саранцев 2024\СЭП Би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52" y="0"/>
            <a:ext cx="7026456" cy="684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31180" y="548680"/>
            <a:ext cx="3816424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3501008"/>
            <a:ext cx="1368152" cy="1180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339752" y="1628800"/>
            <a:ext cx="2391428" cy="1872208"/>
            <a:chOff x="2339752" y="1628800"/>
            <a:chExt cx="2391428" cy="187220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555776" y="1628800"/>
              <a:ext cx="1512168" cy="1440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339752" y="2564904"/>
              <a:ext cx="2391428" cy="936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159732" y="0"/>
            <a:ext cx="6084675" cy="2204864"/>
            <a:chOff x="2159732" y="0"/>
            <a:chExt cx="6084675" cy="220486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159732" y="0"/>
              <a:ext cx="2571448" cy="908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355976" y="836712"/>
              <a:ext cx="375204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731394" y="0"/>
              <a:ext cx="3513013" cy="548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195736" y="908720"/>
            <a:ext cx="208823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17952" y="45368"/>
            <a:ext cx="1337824" cy="2663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2D5A-84D0-454C-8095-0D062BE9D312}" type="slidenum">
              <a:rPr lang="ru-RU" smtClean="0"/>
              <a:t>9</a:t>
            </a:fld>
            <a:endParaRPr lang="ru-RU"/>
          </a:p>
        </p:txBody>
      </p:sp>
      <p:pic>
        <p:nvPicPr>
          <p:cNvPr id="17" name="Picture 5" descr="C:\Users\shury\Desktop\1j-fu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2" y="5821025"/>
            <a:ext cx="964649" cy="96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828173" y="1420278"/>
            <a:ext cx="6713850" cy="3355561"/>
            <a:chOff x="1828173" y="1420278"/>
            <a:chExt cx="6713850" cy="3355561"/>
          </a:xfrm>
        </p:grpSpPr>
        <p:pic>
          <p:nvPicPr>
            <p:cNvPr id="1026" name="Picture 2" descr="C:\Users\shury\Downloads\Telegram Desktop\photo_2024-09-17_05-35-0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173" y="1420279"/>
              <a:ext cx="1895366" cy="3355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shury\Downloads\Telegram Desktop\photo_2024-09-17_05-39-2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1420278"/>
              <a:ext cx="4474079" cy="3355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0789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5524</TotalTime>
  <Words>568</Words>
  <Application>Microsoft Office PowerPoint</Application>
  <PresentationFormat>Экран (4:3)</PresentationFormat>
  <Paragraphs>160</Paragraphs>
  <Slides>19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Аннотация</vt:lpstr>
      <vt:lpstr>Презентация PowerPoint</vt:lpstr>
      <vt:lpstr>Презентация PowerPoint</vt:lpstr>
      <vt:lpstr>Бустер. Начало. Параметры систем питания.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 №2. Доводка системы питания Нуклотрона до проектных значений. Комплексная система питания.</vt:lpstr>
      <vt:lpstr>Презентация PowerPoint</vt:lpstr>
      <vt:lpstr>Комплексная СЭП Бустер-Нуклотрон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Шурыгин</dc:creator>
  <cp:lastModifiedBy>Александр Шурыгин</cp:lastModifiedBy>
  <cp:revision>93</cp:revision>
  <dcterms:created xsi:type="dcterms:W3CDTF">2024-07-22T11:06:51Z</dcterms:created>
  <dcterms:modified xsi:type="dcterms:W3CDTF">2024-09-17T03:57:32Z</dcterms:modified>
</cp:coreProperties>
</file>