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319" r:id="rId3"/>
    <p:sldId id="322" r:id="rId4"/>
    <p:sldId id="320" r:id="rId5"/>
    <p:sldId id="318" r:id="rId6"/>
    <p:sldId id="321" r:id="rId7"/>
    <p:sldId id="323" r:id="rId8"/>
    <p:sldId id="326" r:id="rId9"/>
    <p:sldId id="328" r:id="rId10"/>
    <p:sldId id="325" r:id="rId11"/>
    <p:sldId id="329" r:id="rId12"/>
    <p:sldId id="334" r:id="rId13"/>
    <p:sldId id="327" r:id="rId14"/>
    <p:sldId id="338" r:id="rId15"/>
    <p:sldId id="337" r:id="rId16"/>
    <p:sldId id="341" r:id="rId17"/>
    <p:sldId id="336" r:id="rId18"/>
    <p:sldId id="340" r:id="rId19"/>
    <p:sldId id="330" r:id="rId20"/>
    <p:sldId id="333" r:id="rId21"/>
    <p:sldId id="339" r:id="rId22"/>
    <p:sldId id="332" r:id="rId23"/>
    <p:sldId id="344" r:id="rId24"/>
    <p:sldId id="342" r:id="rId25"/>
    <p:sldId id="343" r:id="rId26"/>
    <p:sldId id="331" r:id="rId27"/>
    <p:sldId id="32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E9ED"/>
    <a:srgbClr val="B4B8DE"/>
    <a:srgbClr val="354A9E"/>
    <a:srgbClr val="4472C4"/>
    <a:srgbClr val="ECF6F7"/>
    <a:srgbClr val="3793A9"/>
    <a:srgbClr val="EEF8F9"/>
    <a:srgbClr val="C0E3E7"/>
    <a:srgbClr val="ED7D31"/>
    <a:srgbClr val="5AA1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6F2CD2-BA81-40BF-A152-8F880DB36040}" v="88" dt="2024-03-20T16:14:59.477"/>
    <p1510:client id="{60DFE163-1957-420E-8761-9029A7C128F7}" v="52" dt="2024-03-20T19:17:59.2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4" autoAdjust="0"/>
    <p:restoredTop sz="93392" autoAdjust="0"/>
  </p:normalViewPr>
  <p:slideViewPr>
    <p:cSldViewPr snapToGrid="0">
      <p:cViewPr>
        <p:scale>
          <a:sx n="70" d="100"/>
          <a:sy n="70" d="100"/>
        </p:scale>
        <p:origin x="540" y="-5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gor Lychagin" userId="8b65ed3ec763e5ed" providerId="LiveId" clId="{60DFE163-1957-420E-8761-9029A7C128F7}"/>
    <pc:docChg chg="undo custSel addSld delSld modSld sldOrd">
      <pc:chgData name="Egor Lychagin" userId="8b65ed3ec763e5ed" providerId="LiveId" clId="{60DFE163-1957-420E-8761-9029A7C128F7}" dt="2024-03-20T19:43:15.368" v="637" actId="478"/>
      <pc:docMkLst>
        <pc:docMk/>
      </pc:docMkLst>
      <pc:sldChg chg="addSp modSp mod">
        <pc:chgData name="Egor Lychagin" userId="8b65ed3ec763e5ed" providerId="LiveId" clId="{60DFE163-1957-420E-8761-9029A7C128F7}" dt="2024-03-19T18:08:15.609" v="100" actId="1076"/>
        <pc:sldMkLst>
          <pc:docMk/>
          <pc:sldMk cId="98517248" sldId="257"/>
        </pc:sldMkLst>
        <pc:spChg chg="add mod">
          <ac:chgData name="Egor Lychagin" userId="8b65ed3ec763e5ed" providerId="LiveId" clId="{60DFE163-1957-420E-8761-9029A7C128F7}" dt="2024-03-19T18:08:15.609" v="100" actId="1076"/>
          <ac:spMkLst>
            <pc:docMk/>
            <pc:sldMk cId="98517248" sldId="257"/>
            <ac:spMk id="3" creationId="{701648A4-9AFE-2542-B0C3-6A30DA789B03}"/>
          </ac:spMkLst>
        </pc:spChg>
        <pc:spChg chg="mod">
          <ac:chgData name="Egor Lychagin" userId="8b65ed3ec763e5ed" providerId="LiveId" clId="{60DFE163-1957-420E-8761-9029A7C128F7}" dt="2024-03-19T18:07:27.750" v="58" actId="20577"/>
          <ac:spMkLst>
            <pc:docMk/>
            <pc:sldMk cId="98517248" sldId="257"/>
            <ac:spMk id="16" creationId="{8EC8EA27-C01A-6675-E892-AEABF693749F}"/>
          </ac:spMkLst>
        </pc:spChg>
        <pc:spChg chg="mod">
          <ac:chgData name="Egor Lychagin" userId="8b65ed3ec763e5ed" providerId="LiveId" clId="{60DFE163-1957-420E-8761-9029A7C128F7}" dt="2024-03-19T18:07:16.162" v="45" actId="20577"/>
          <ac:spMkLst>
            <pc:docMk/>
            <pc:sldMk cId="98517248" sldId="257"/>
            <ac:spMk id="19" creationId="{4FC7BA7B-6F92-CF60-D79B-7A832ABF15D5}"/>
          </ac:spMkLst>
        </pc:spChg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890813652" sldId="258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1116706267" sldId="260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2588202856" sldId="261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3902282804" sldId="262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722645200" sldId="264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2457425668" sldId="265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1616179986" sldId="266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3452739301" sldId="267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3476388749" sldId="268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2396299989" sldId="269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1162310148" sldId="270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1890627623" sldId="271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2486823990" sldId="272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3860280800" sldId="273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757218990" sldId="274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1528062962" sldId="275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116155569" sldId="276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1395898419" sldId="277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727078925" sldId="278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3862861975" sldId="279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2772232163" sldId="280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1836655793" sldId="281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1807523074" sldId="282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459511851" sldId="283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2648173036" sldId="284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2135172868" sldId="285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229056559" sldId="286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2361286563" sldId="287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3510389270" sldId="288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1048955930" sldId="289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3350045613" sldId="290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3902255359" sldId="291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2578953170" sldId="292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4170836501" sldId="293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1110557846" sldId="295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2956564147" sldId="296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767744407" sldId="297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1769493760" sldId="298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691848187" sldId="299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1824828081" sldId="300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441556878" sldId="301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596212851" sldId="302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3901621865" sldId="303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3538767241" sldId="304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170518229" sldId="306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2422242471" sldId="307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2039994852" sldId="308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883602385" sldId="309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2348768363" sldId="310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2881137453" sldId="311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1071685021" sldId="312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2409248536" sldId="313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3794971978" sldId="314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3012158795" sldId="315"/>
        </pc:sldMkLst>
      </pc:sldChg>
      <pc:sldChg chg="del">
        <pc:chgData name="Egor Lychagin" userId="8b65ed3ec763e5ed" providerId="LiveId" clId="{60DFE163-1957-420E-8761-9029A7C128F7}" dt="2024-03-19T21:17:09.509" v="496" actId="47"/>
        <pc:sldMkLst>
          <pc:docMk/>
          <pc:sldMk cId="1658203009" sldId="317"/>
        </pc:sldMkLst>
      </pc:sldChg>
      <pc:sldChg chg="addSp delSp modSp add mod">
        <pc:chgData name="Egor Lychagin" userId="8b65ed3ec763e5ed" providerId="LiveId" clId="{60DFE163-1957-420E-8761-9029A7C128F7}" dt="2024-03-19T18:24:03.303" v="200"/>
        <pc:sldMkLst>
          <pc:docMk/>
          <pc:sldMk cId="1634724637" sldId="318"/>
        </pc:sldMkLst>
        <pc:spChg chg="del">
          <ac:chgData name="Egor Lychagin" userId="8b65ed3ec763e5ed" providerId="LiveId" clId="{60DFE163-1957-420E-8761-9029A7C128F7}" dt="2024-03-19T18:08:31.304" v="102" actId="478"/>
          <ac:spMkLst>
            <pc:docMk/>
            <pc:sldMk cId="1634724637" sldId="318"/>
            <ac:spMk id="3" creationId="{701648A4-9AFE-2542-B0C3-6A30DA789B03}"/>
          </ac:spMkLst>
        </pc:spChg>
        <pc:spChg chg="add mod">
          <ac:chgData name="Egor Lychagin" userId="8b65ed3ec763e5ed" providerId="LiveId" clId="{60DFE163-1957-420E-8761-9029A7C128F7}" dt="2024-03-19T18:23:34.705" v="197"/>
          <ac:spMkLst>
            <pc:docMk/>
            <pc:sldMk cId="1634724637" sldId="318"/>
            <ac:spMk id="4" creationId="{DCB541CF-3E5E-E68B-1CD2-279D43ACEA49}"/>
          </ac:spMkLst>
        </pc:spChg>
        <pc:spChg chg="add mod">
          <ac:chgData name="Egor Lychagin" userId="8b65ed3ec763e5ed" providerId="LiveId" clId="{60DFE163-1957-420E-8761-9029A7C128F7}" dt="2024-03-19T18:23:34.705" v="197"/>
          <ac:spMkLst>
            <pc:docMk/>
            <pc:sldMk cId="1634724637" sldId="318"/>
            <ac:spMk id="5" creationId="{AE06545A-219A-A3B1-25F1-4DFB5FAF90AB}"/>
          </ac:spMkLst>
        </pc:spChg>
        <pc:spChg chg="add mod">
          <ac:chgData name="Egor Lychagin" userId="8b65ed3ec763e5ed" providerId="LiveId" clId="{60DFE163-1957-420E-8761-9029A7C128F7}" dt="2024-03-19T18:23:34.705" v="197"/>
          <ac:spMkLst>
            <pc:docMk/>
            <pc:sldMk cId="1634724637" sldId="318"/>
            <ac:spMk id="6" creationId="{F5B1860F-0F9C-9EC7-7D21-3001118B6DD0}"/>
          </ac:spMkLst>
        </pc:spChg>
        <pc:spChg chg="add mod">
          <ac:chgData name="Egor Lychagin" userId="8b65ed3ec763e5ed" providerId="LiveId" clId="{60DFE163-1957-420E-8761-9029A7C128F7}" dt="2024-03-19T18:23:34.705" v="197"/>
          <ac:spMkLst>
            <pc:docMk/>
            <pc:sldMk cId="1634724637" sldId="318"/>
            <ac:spMk id="7" creationId="{722B6A0F-1105-C920-5744-4EAD526765D0}"/>
          </ac:spMkLst>
        </pc:spChg>
        <pc:spChg chg="add mod">
          <ac:chgData name="Egor Lychagin" userId="8b65ed3ec763e5ed" providerId="LiveId" clId="{60DFE163-1957-420E-8761-9029A7C128F7}" dt="2024-03-19T18:23:34.705" v="197"/>
          <ac:spMkLst>
            <pc:docMk/>
            <pc:sldMk cId="1634724637" sldId="318"/>
            <ac:spMk id="8" creationId="{20644085-7703-F076-23DF-8E47AE6CEEB0}"/>
          </ac:spMkLst>
        </pc:spChg>
        <pc:spChg chg="add mod">
          <ac:chgData name="Egor Lychagin" userId="8b65ed3ec763e5ed" providerId="LiveId" clId="{60DFE163-1957-420E-8761-9029A7C128F7}" dt="2024-03-19T18:23:34.705" v="197"/>
          <ac:spMkLst>
            <pc:docMk/>
            <pc:sldMk cId="1634724637" sldId="318"/>
            <ac:spMk id="9" creationId="{13B82227-7BF0-93E9-F273-D3B9463CE98A}"/>
          </ac:spMkLst>
        </pc:spChg>
        <pc:spChg chg="add mod">
          <ac:chgData name="Egor Lychagin" userId="8b65ed3ec763e5ed" providerId="LiveId" clId="{60DFE163-1957-420E-8761-9029A7C128F7}" dt="2024-03-19T18:23:34.705" v="197"/>
          <ac:spMkLst>
            <pc:docMk/>
            <pc:sldMk cId="1634724637" sldId="318"/>
            <ac:spMk id="10" creationId="{465E794F-8178-8B0C-04A7-C369ACD9B99F}"/>
          </ac:spMkLst>
        </pc:spChg>
        <pc:spChg chg="add mod">
          <ac:chgData name="Egor Lychagin" userId="8b65ed3ec763e5ed" providerId="LiveId" clId="{60DFE163-1957-420E-8761-9029A7C128F7}" dt="2024-03-19T18:23:34.705" v="197"/>
          <ac:spMkLst>
            <pc:docMk/>
            <pc:sldMk cId="1634724637" sldId="318"/>
            <ac:spMk id="11" creationId="{D9A5F7BE-34AE-7230-2D52-2D41908F4A6E}"/>
          </ac:spMkLst>
        </pc:spChg>
        <pc:spChg chg="add mod">
          <ac:chgData name="Egor Lychagin" userId="8b65ed3ec763e5ed" providerId="LiveId" clId="{60DFE163-1957-420E-8761-9029A7C128F7}" dt="2024-03-19T18:23:34.705" v="197"/>
          <ac:spMkLst>
            <pc:docMk/>
            <pc:sldMk cId="1634724637" sldId="318"/>
            <ac:spMk id="14" creationId="{411E9C7B-A6CC-63C3-C954-B6B5DFD804C0}"/>
          </ac:spMkLst>
        </pc:spChg>
        <pc:spChg chg="add mod">
          <ac:chgData name="Egor Lychagin" userId="8b65ed3ec763e5ed" providerId="LiveId" clId="{60DFE163-1957-420E-8761-9029A7C128F7}" dt="2024-03-19T18:24:03.303" v="200"/>
          <ac:spMkLst>
            <pc:docMk/>
            <pc:sldMk cId="1634724637" sldId="318"/>
            <ac:spMk id="15" creationId="{0814C5D9-394F-42BA-3834-0A92A1BF92ED}"/>
          </ac:spMkLst>
        </pc:spChg>
        <pc:spChg chg="del">
          <ac:chgData name="Egor Lychagin" userId="8b65ed3ec763e5ed" providerId="LiveId" clId="{60DFE163-1957-420E-8761-9029A7C128F7}" dt="2024-03-19T18:08:31.304" v="102" actId="478"/>
          <ac:spMkLst>
            <pc:docMk/>
            <pc:sldMk cId="1634724637" sldId="318"/>
            <ac:spMk id="16" creationId="{8EC8EA27-C01A-6675-E892-AEABF693749F}"/>
          </ac:spMkLst>
        </pc:spChg>
        <pc:spChg chg="add mod">
          <ac:chgData name="Egor Lychagin" userId="8b65ed3ec763e5ed" providerId="LiveId" clId="{60DFE163-1957-420E-8761-9029A7C128F7}" dt="2024-03-19T18:24:03.303" v="200"/>
          <ac:spMkLst>
            <pc:docMk/>
            <pc:sldMk cId="1634724637" sldId="318"/>
            <ac:spMk id="17" creationId="{5161FD46-67EB-90D0-D844-4DBA2C9B5566}"/>
          </ac:spMkLst>
        </pc:spChg>
        <pc:spChg chg="add mod">
          <ac:chgData name="Egor Lychagin" userId="8b65ed3ec763e5ed" providerId="LiveId" clId="{60DFE163-1957-420E-8761-9029A7C128F7}" dt="2024-03-19T18:24:03.303" v="200"/>
          <ac:spMkLst>
            <pc:docMk/>
            <pc:sldMk cId="1634724637" sldId="318"/>
            <ac:spMk id="18" creationId="{9BB45B85-6E50-F91A-2BF6-9E1203270EA8}"/>
          </ac:spMkLst>
        </pc:spChg>
        <pc:spChg chg="del">
          <ac:chgData name="Egor Lychagin" userId="8b65ed3ec763e5ed" providerId="LiveId" clId="{60DFE163-1957-420E-8761-9029A7C128F7}" dt="2024-03-19T18:08:31.304" v="102" actId="478"/>
          <ac:spMkLst>
            <pc:docMk/>
            <pc:sldMk cId="1634724637" sldId="318"/>
            <ac:spMk id="19" creationId="{4FC7BA7B-6F92-CF60-D79B-7A832ABF15D5}"/>
          </ac:spMkLst>
        </pc:spChg>
        <pc:spChg chg="add mod">
          <ac:chgData name="Egor Lychagin" userId="8b65ed3ec763e5ed" providerId="LiveId" clId="{60DFE163-1957-420E-8761-9029A7C128F7}" dt="2024-03-19T18:24:03.303" v="200"/>
          <ac:spMkLst>
            <pc:docMk/>
            <pc:sldMk cId="1634724637" sldId="318"/>
            <ac:spMk id="20" creationId="{71896CB4-23AA-D46F-6E9D-15600D117F78}"/>
          </ac:spMkLst>
        </pc:spChg>
        <pc:spChg chg="add mod">
          <ac:chgData name="Egor Lychagin" userId="8b65ed3ec763e5ed" providerId="LiveId" clId="{60DFE163-1957-420E-8761-9029A7C128F7}" dt="2024-03-19T18:24:03.303" v="200"/>
          <ac:spMkLst>
            <pc:docMk/>
            <pc:sldMk cId="1634724637" sldId="318"/>
            <ac:spMk id="21" creationId="{233A1AD7-D8AE-D518-EFBE-9A50D13065AA}"/>
          </ac:spMkLst>
        </pc:spChg>
        <pc:spChg chg="add mod">
          <ac:chgData name="Egor Lychagin" userId="8b65ed3ec763e5ed" providerId="LiveId" clId="{60DFE163-1957-420E-8761-9029A7C128F7}" dt="2024-03-19T18:24:03.303" v="200"/>
          <ac:spMkLst>
            <pc:docMk/>
            <pc:sldMk cId="1634724637" sldId="318"/>
            <ac:spMk id="22" creationId="{85494A4C-6CD1-8727-8FA4-4F71E8EB4C6B}"/>
          </ac:spMkLst>
        </pc:spChg>
        <pc:spChg chg="add mod">
          <ac:chgData name="Egor Lychagin" userId="8b65ed3ec763e5ed" providerId="LiveId" clId="{60DFE163-1957-420E-8761-9029A7C128F7}" dt="2024-03-19T18:24:03.303" v="200"/>
          <ac:spMkLst>
            <pc:docMk/>
            <pc:sldMk cId="1634724637" sldId="318"/>
            <ac:spMk id="23" creationId="{E2C58695-A502-5498-CFCF-833F894DD44C}"/>
          </ac:spMkLst>
        </pc:spChg>
        <pc:spChg chg="add mod">
          <ac:chgData name="Egor Lychagin" userId="8b65ed3ec763e5ed" providerId="LiveId" clId="{60DFE163-1957-420E-8761-9029A7C128F7}" dt="2024-03-19T18:24:03.303" v="200"/>
          <ac:spMkLst>
            <pc:docMk/>
            <pc:sldMk cId="1634724637" sldId="318"/>
            <ac:spMk id="24" creationId="{2F3E421C-3386-FC08-CA38-7031923B4179}"/>
          </ac:spMkLst>
        </pc:spChg>
        <pc:spChg chg="add mod">
          <ac:chgData name="Egor Lychagin" userId="8b65ed3ec763e5ed" providerId="LiveId" clId="{60DFE163-1957-420E-8761-9029A7C128F7}" dt="2024-03-19T18:24:03.303" v="200"/>
          <ac:spMkLst>
            <pc:docMk/>
            <pc:sldMk cId="1634724637" sldId="318"/>
            <ac:spMk id="26" creationId="{A1EF7356-4E0E-5FD6-A7FE-51ED16AEDA60}"/>
          </ac:spMkLst>
        </pc:spChg>
        <pc:picChg chg="add mod">
          <ac:chgData name="Egor Lychagin" userId="8b65ed3ec763e5ed" providerId="LiveId" clId="{60DFE163-1957-420E-8761-9029A7C128F7}" dt="2024-03-19T18:23:34.705" v="197"/>
          <ac:picMkLst>
            <pc:docMk/>
            <pc:sldMk cId="1634724637" sldId="318"/>
            <ac:picMk id="12" creationId="{BF71A356-B28D-D45C-A32C-7C94C88C0FE2}"/>
          </ac:picMkLst>
        </pc:picChg>
        <pc:picChg chg="add mod">
          <ac:chgData name="Egor Lychagin" userId="8b65ed3ec763e5ed" providerId="LiveId" clId="{60DFE163-1957-420E-8761-9029A7C128F7}" dt="2024-03-19T18:24:03.303" v="200"/>
          <ac:picMkLst>
            <pc:docMk/>
            <pc:sldMk cId="1634724637" sldId="318"/>
            <ac:picMk id="25" creationId="{CD8FDE03-BBEC-DFA0-7CA9-EE7AA196577D}"/>
          </ac:picMkLst>
        </pc:picChg>
      </pc:sldChg>
      <pc:sldChg chg="addSp delSp modSp add mod ord">
        <pc:chgData name="Egor Lychagin" userId="8b65ed3ec763e5ed" providerId="LiveId" clId="{60DFE163-1957-420E-8761-9029A7C128F7}" dt="2024-03-19T18:17:43.710" v="187"/>
        <pc:sldMkLst>
          <pc:docMk/>
          <pc:sldMk cId="217189232" sldId="319"/>
        </pc:sldMkLst>
        <pc:spChg chg="add mod">
          <ac:chgData name="Egor Lychagin" userId="8b65ed3ec763e5ed" providerId="LiveId" clId="{60DFE163-1957-420E-8761-9029A7C128F7}" dt="2024-03-19T18:16:33.133" v="156" actId="1076"/>
          <ac:spMkLst>
            <pc:docMk/>
            <pc:sldMk cId="217189232" sldId="319"/>
            <ac:spMk id="3" creationId="{D9E4A39B-4555-D1FF-42DF-E6128D7E0995}"/>
          </ac:spMkLst>
        </pc:spChg>
        <pc:spChg chg="add del mod">
          <ac:chgData name="Egor Lychagin" userId="8b65ed3ec763e5ed" providerId="LiveId" clId="{60DFE163-1957-420E-8761-9029A7C128F7}" dt="2024-03-19T18:12:20.409" v="106" actId="478"/>
          <ac:spMkLst>
            <pc:docMk/>
            <pc:sldMk cId="217189232" sldId="319"/>
            <ac:spMk id="4" creationId="{82D3368B-ED98-6D72-9E80-2636ED64786B}"/>
          </ac:spMkLst>
        </pc:spChg>
        <pc:spChg chg="add mod">
          <ac:chgData name="Egor Lychagin" userId="8b65ed3ec763e5ed" providerId="LiveId" clId="{60DFE163-1957-420E-8761-9029A7C128F7}" dt="2024-03-19T18:16:38.759" v="157" actId="1076"/>
          <ac:spMkLst>
            <pc:docMk/>
            <pc:sldMk cId="217189232" sldId="319"/>
            <ac:spMk id="6" creationId="{50014A66-E29F-6187-2EF0-DC5EF6CC0C65}"/>
          </ac:spMkLst>
        </pc:spChg>
        <pc:spChg chg="add mod">
          <ac:chgData name="Egor Lychagin" userId="8b65ed3ec763e5ed" providerId="LiveId" clId="{60DFE163-1957-420E-8761-9029A7C128F7}" dt="2024-03-19T18:17:06.189" v="162" actId="1076"/>
          <ac:spMkLst>
            <pc:docMk/>
            <pc:sldMk cId="217189232" sldId="319"/>
            <ac:spMk id="23" creationId="{7D46C774-6163-B5D0-C679-43DB2091DBBD}"/>
          </ac:spMkLst>
        </pc:spChg>
        <pc:spChg chg="add mod">
          <ac:chgData name="Egor Lychagin" userId="8b65ed3ec763e5ed" providerId="LiveId" clId="{60DFE163-1957-420E-8761-9029A7C128F7}" dt="2024-03-19T18:16:50.860" v="161" actId="20577"/>
          <ac:spMkLst>
            <pc:docMk/>
            <pc:sldMk cId="217189232" sldId="319"/>
            <ac:spMk id="24" creationId="{B8F06168-0197-0859-A19E-EC72FB02D937}"/>
          </ac:spMkLst>
        </pc:spChg>
        <pc:spChg chg="add mod">
          <ac:chgData name="Egor Lychagin" userId="8b65ed3ec763e5ed" providerId="LiveId" clId="{60DFE163-1957-420E-8761-9029A7C128F7}" dt="2024-03-19T18:09:37.568" v="105" actId="27636"/>
          <ac:spMkLst>
            <pc:docMk/>
            <pc:sldMk cId="217189232" sldId="319"/>
            <ac:spMk id="25" creationId="{2964B86D-0E3E-758A-FACB-37D3D9F6F894}"/>
          </ac:spMkLst>
        </pc:spChg>
        <pc:spChg chg="add mod">
          <ac:chgData name="Egor Lychagin" userId="8b65ed3ec763e5ed" providerId="LiveId" clId="{60DFE163-1957-420E-8761-9029A7C128F7}" dt="2024-03-19T18:09:37.568" v="105" actId="27636"/>
          <ac:spMkLst>
            <pc:docMk/>
            <pc:sldMk cId="217189232" sldId="319"/>
            <ac:spMk id="32" creationId="{742938AE-1A7B-2E9D-4ED7-F29BD2D3925D}"/>
          </ac:spMkLst>
        </pc:spChg>
        <pc:spChg chg="add mod">
          <ac:chgData name="Egor Lychagin" userId="8b65ed3ec763e5ed" providerId="LiveId" clId="{60DFE163-1957-420E-8761-9029A7C128F7}" dt="2024-03-19T18:09:37.568" v="105" actId="27636"/>
          <ac:spMkLst>
            <pc:docMk/>
            <pc:sldMk cId="217189232" sldId="319"/>
            <ac:spMk id="34" creationId="{EEFEC686-BCA2-51E1-165D-9E73B5F08518}"/>
          </ac:spMkLst>
        </pc:spChg>
        <pc:spChg chg="add mod">
          <ac:chgData name="Egor Lychagin" userId="8b65ed3ec763e5ed" providerId="LiveId" clId="{60DFE163-1957-420E-8761-9029A7C128F7}" dt="2024-03-19T18:12:59.863" v="109" actId="14100"/>
          <ac:spMkLst>
            <pc:docMk/>
            <pc:sldMk cId="217189232" sldId="319"/>
            <ac:spMk id="37" creationId="{BAE40C2E-8C3C-E245-5F1D-A47D2A52E5B2}"/>
          </ac:spMkLst>
        </pc:spChg>
        <pc:picChg chg="add mod">
          <ac:chgData name="Egor Lychagin" userId="8b65ed3ec763e5ed" providerId="LiveId" clId="{60DFE163-1957-420E-8761-9029A7C128F7}" dt="2024-03-19T18:17:30.178" v="185" actId="1038"/>
          <ac:picMkLst>
            <pc:docMk/>
            <pc:sldMk cId="217189232" sldId="319"/>
            <ac:picMk id="5" creationId="{452599C2-FD4C-D336-702C-7AB6C20023B5}"/>
          </ac:picMkLst>
        </pc:picChg>
        <pc:picChg chg="add mod">
          <ac:chgData name="Egor Lychagin" userId="8b65ed3ec763e5ed" providerId="LiveId" clId="{60DFE163-1957-420E-8761-9029A7C128F7}" dt="2024-03-19T18:16:33.133" v="156" actId="1076"/>
          <ac:picMkLst>
            <pc:docMk/>
            <pc:sldMk cId="217189232" sldId="319"/>
            <ac:picMk id="7" creationId="{6703C82B-531F-49F7-C6C8-A4FF1399C217}"/>
          </ac:picMkLst>
        </pc:picChg>
        <pc:picChg chg="add mod">
          <ac:chgData name="Egor Lychagin" userId="8b65ed3ec763e5ed" providerId="LiveId" clId="{60DFE163-1957-420E-8761-9029A7C128F7}" dt="2024-03-19T18:16:33.133" v="156" actId="1076"/>
          <ac:picMkLst>
            <pc:docMk/>
            <pc:sldMk cId="217189232" sldId="319"/>
            <ac:picMk id="8" creationId="{62C84206-B572-0DB4-2557-11E803DCFE4F}"/>
          </ac:picMkLst>
        </pc:picChg>
        <pc:picChg chg="add mod">
          <ac:chgData name="Egor Lychagin" userId="8b65ed3ec763e5ed" providerId="LiveId" clId="{60DFE163-1957-420E-8761-9029A7C128F7}" dt="2024-03-19T18:16:33.133" v="156" actId="1076"/>
          <ac:picMkLst>
            <pc:docMk/>
            <pc:sldMk cId="217189232" sldId="319"/>
            <ac:picMk id="9" creationId="{60E8D68B-9137-BEBC-8AD3-E917FEEB7085}"/>
          </ac:picMkLst>
        </pc:picChg>
        <pc:picChg chg="add mod">
          <ac:chgData name="Egor Lychagin" userId="8b65ed3ec763e5ed" providerId="LiveId" clId="{60DFE163-1957-420E-8761-9029A7C128F7}" dt="2024-03-19T18:16:33.133" v="156" actId="1076"/>
          <ac:picMkLst>
            <pc:docMk/>
            <pc:sldMk cId="217189232" sldId="319"/>
            <ac:picMk id="10" creationId="{43AFB0E9-CA62-55D9-3F80-B027422B03E1}"/>
          </ac:picMkLst>
        </pc:picChg>
        <pc:picChg chg="add mod">
          <ac:chgData name="Egor Lychagin" userId="8b65ed3ec763e5ed" providerId="LiveId" clId="{60DFE163-1957-420E-8761-9029A7C128F7}" dt="2024-03-19T18:16:33.133" v="156" actId="1076"/>
          <ac:picMkLst>
            <pc:docMk/>
            <pc:sldMk cId="217189232" sldId="319"/>
            <ac:picMk id="11" creationId="{87F6A3E0-C5F9-048E-5B0E-E92C00543A04}"/>
          </ac:picMkLst>
        </pc:picChg>
        <pc:picChg chg="add mod">
          <ac:chgData name="Egor Lychagin" userId="8b65ed3ec763e5ed" providerId="LiveId" clId="{60DFE163-1957-420E-8761-9029A7C128F7}" dt="2024-03-19T18:16:33.133" v="156" actId="1076"/>
          <ac:picMkLst>
            <pc:docMk/>
            <pc:sldMk cId="217189232" sldId="319"/>
            <ac:picMk id="12" creationId="{2F539DC4-1190-CEE4-49B9-6087130B8A4A}"/>
          </ac:picMkLst>
        </pc:picChg>
        <pc:picChg chg="add mod">
          <ac:chgData name="Egor Lychagin" userId="8b65ed3ec763e5ed" providerId="LiveId" clId="{60DFE163-1957-420E-8761-9029A7C128F7}" dt="2024-03-19T18:16:33.133" v="156" actId="1076"/>
          <ac:picMkLst>
            <pc:docMk/>
            <pc:sldMk cId="217189232" sldId="319"/>
            <ac:picMk id="14" creationId="{098F1FC8-C0DB-BF03-E6FB-BD5F4F7F44C2}"/>
          </ac:picMkLst>
        </pc:picChg>
        <pc:picChg chg="add mod">
          <ac:chgData name="Egor Lychagin" userId="8b65ed3ec763e5ed" providerId="LiveId" clId="{60DFE163-1957-420E-8761-9029A7C128F7}" dt="2024-03-19T18:16:33.133" v="156" actId="1076"/>
          <ac:picMkLst>
            <pc:docMk/>
            <pc:sldMk cId="217189232" sldId="319"/>
            <ac:picMk id="15" creationId="{0FD58B73-0C5A-5610-94D0-2CC3422D70D3}"/>
          </ac:picMkLst>
        </pc:picChg>
        <pc:picChg chg="add mod">
          <ac:chgData name="Egor Lychagin" userId="8b65ed3ec763e5ed" providerId="LiveId" clId="{60DFE163-1957-420E-8761-9029A7C128F7}" dt="2024-03-19T18:16:33.133" v="156" actId="1076"/>
          <ac:picMkLst>
            <pc:docMk/>
            <pc:sldMk cId="217189232" sldId="319"/>
            <ac:picMk id="16" creationId="{3D1DE116-B111-29BD-3803-67FBCD765483}"/>
          </ac:picMkLst>
        </pc:picChg>
        <pc:picChg chg="add mod">
          <ac:chgData name="Egor Lychagin" userId="8b65ed3ec763e5ed" providerId="LiveId" clId="{60DFE163-1957-420E-8761-9029A7C128F7}" dt="2024-03-19T18:16:33.133" v="156" actId="1076"/>
          <ac:picMkLst>
            <pc:docMk/>
            <pc:sldMk cId="217189232" sldId="319"/>
            <ac:picMk id="17" creationId="{C223FB38-F8E0-7888-1AD5-E6C2DEEF2CB6}"/>
          </ac:picMkLst>
        </pc:picChg>
        <pc:picChg chg="add mod">
          <ac:chgData name="Egor Lychagin" userId="8b65ed3ec763e5ed" providerId="LiveId" clId="{60DFE163-1957-420E-8761-9029A7C128F7}" dt="2024-03-19T18:16:33.133" v="156" actId="1076"/>
          <ac:picMkLst>
            <pc:docMk/>
            <pc:sldMk cId="217189232" sldId="319"/>
            <ac:picMk id="18" creationId="{61874F6F-BB2A-366B-3E38-F54776F1EC9C}"/>
          </ac:picMkLst>
        </pc:picChg>
        <pc:picChg chg="add mod">
          <ac:chgData name="Egor Lychagin" userId="8b65ed3ec763e5ed" providerId="LiveId" clId="{60DFE163-1957-420E-8761-9029A7C128F7}" dt="2024-03-19T18:16:33.133" v="156" actId="1076"/>
          <ac:picMkLst>
            <pc:docMk/>
            <pc:sldMk cId="217189232" sldId="319"/>
            <ac:picMk id="19" creationId="{1A954358-2F2D-FAE0-1CD8-3B1003C4286D}"/>
          </ac:picMkLst>
        </pc:picChg>
        <pc:picChg chg="add mod">
          <ac:chgData name="Egor Lychagin" userId="8b65ed3ec763e5ed" providerId="LiveId" clId="{60DFE163-1957-420E-8761-9029A7C128F7}" dt="2024-03-19T18:16:33.133" v="156" actId="1076"/>
          <ac:picMkLst>
            <pc:docMk/>
            <pc:sldMk cId="217189232" sldId="319"/>
            <ac:picMk id="20" creationId="{697896E5-A8C7-466F-3845-22EAF98C325A}"/>
          </ac:picMkLst>
        </pc:picChg>
        <pc:picChg chg="add mod">
          <ac:chgData name="Egor Lychagin" userId="8b65ed3ec763e5ed" providerId="LiveId" clId="{60DFE163-1957-420E-8761-9029A7C128F7}" dt="2024-03-19T18:16:33.133" v="156" actId="1076"/>
          <ac:picMkLst>
            <pc:docMk/>
            <pc:sldMk cId="217189232" sldId="319"/>
            <ac:picMk id="21" creationId="{7B6B885E-E3B7-E841-B787-A6B3E3C0E80C}"/>
          </ac:picMkLst>
        </pc:picChg>
        <pc:picChg chg="add mod">
          <ac:chgData name="Egor Lychagin" userId="8b65ed3ec763e5ed" providerId="LiveId" clId="{60DFE163-1957-420E-8761-9029A7C128F7}" dt="2024-03-19T18:16:33.133" v="156" actId="1076"/>
          <ac:picMkLst>
            <pc:docMk/>
            <pc:sldMk cId="217189232" sldId="319"/>
            <ac:picMk id="22" creationId="{7CF3211C-1D39-BD71-BDF4-0A6E0ADB3002}"/>
          </ac:picMkLst>
        </pc:picChg>
        <pc:picChg chg="add mod">
          <ac:chgData name="Egor Lychagin" userId="8b65ed3ec763e5ed" providerId="LiveId" clId="{60DFE163-1957-420E-8761-9029A7C128F7}" dt="2024-03-19T18:09:37.568" v="105" actId="27636"/>
          <ac:picMkLst>
            <pc:docMk/>
            <pc:sldMk cId="217189232" sldId="319"/>
            <ac:picMk id="26" creationId="{497B69EF-B212-4B32-C78B-2C5D01DAC7EB}"/>
          </ac:picMkLst>
        </pc:picChg>
        <pc:picChg chg="add mod">
          <ac:chgData name="Egor Lychagin" userId="8b65ed3ec763e5ed" providerId="LiveId" clId="{60DFE163-1957-420E-8761-9029A7C128F7}" dt="2024-03-19T18:09:37.568" v="105" actId="27636"/>
          <ac:picMkLst>
            <pc:docMk/>
            <pc:sldMk cId="217189232" sldId="319"/>
            <ac:picMk id="27" creationId="{05874E4F-5F9B-A964-CCC4-90E6BC128D59}"/>
          </ac:picMkLst>
        </pc:picChg>
        <pc:picChg chg="add mod">
          <ac:chgData name="Egor Lychagin" userId="8b65ed3ec763e5ed" providerId="LiveId" clId="{60DFE163-1957-420E-8761-9029A7C128F7}" dt="2024-03-19T18:09:37.568" v="105" actId="27636"/>
          <ac:picMkLst>
            <pc:docMk/>
            <pc:sldMk cId="217189232" sldId="319"/>
            <ac:picMk id="28" creationId="{A1C2D480-3985-10F0-FA67-4C919AF62537}"/>
          </ac:picMkLst>
        </pc:picChg>
        <pc:picChg chg="add mod">
          <ac:chgData name="Egor Lychagin" userId="8b65ed3ec763e5ed" providerId="LiveId" clId="{60DFE163-1957-420E-8761-9029A7C128F7}" dt="2024-03-19T18:09:37.568" v="105" actId="27636"/>
          <ac:picMkLst>
            <pc:docMk/>
            <pc:sldMk cId="217189232" sldId="319"/>
            <ac:picMk id="29" creationId="{DAC851E5-9B3D-3808-84CE-9A44A2B57DBC}"/>
          </ac:picMkLst>
        </pc:picChg>
        <pc:picChg chg="add mod">
          <ac:chgData name="Egor Lychagin" userId="8b65ed3ec763e5ed" providerId="LiveId" clId="{60DFE163-1957-420E-8761-9029A7C128F7}" dt="2024-03-19T18:09:37.568" v="105" actId="27636"/>
          <ac:picMkLst>
            <pc:docMk/>
            <pc:sldMk cId="217189232" sldId="319"/>
            <ac:picMk id="30" creationId="{84F3F85E-1951-C10C-0408-E72AF681EF4D}"/>
          </ac:picMkLst>
        </pc:picChg>
        <pc:picChg chg="add mod">
          <ac:chgData name="Egor Lychagin" userId="8b65ed3ec763e5ed" providerId="LiveId" clId="{60DFE163-1957-420E-8761-9029A7C128F7}" dt="2024-03-19T18:09:37.568" v="105" actId="27636"/>
          <ac:picMkLst>
            <pc:docMk/>
            <pc:sldMk cId="217189232" sldId="319"/>
            <ac:picMk id="31" creationId="{00DE7726-E751-45E6-9374-7AD369F80C96}"/>
          </ac:picMkLst>
        </pc:picChg>
        <pc:picChg chg="add mod">
          <ac:chgData name="Egor Lychagin" userId="8b65ed3ec763e5ed" providerId="LiveId" clId="{60DFE163-1957-420E-8761-9029A7C128F7}" dt="2024-03-19T18:09:37.568" v="105" actId="27636"/>
          <ac:picMkLst>
            <pc:docMk/>
            <pc:sldMk cId="217189232" sldId="319"/>
            <ac:picMk id="33" creationId="{77A640DB-74CE-5515-7767-8AA80797821D}"/>
          </ac:picMkLst>
        </pc:picChg>
        <pc:picChg chg="add mod">
          <ac:chgData name="Egor Lychagin" userId="8b65ed3ec763e5ed" providerId="LiveId" clId="{60DFE163-1957-420E-8761-9029A7C128F7}" dt="2024-03-19T18:16:33.133" v="156" actId="1076"/>
          <ac:picMkLst>
            <pc:docMk/>
            <pc:sldMk cId="217189232" sldId="319"/>
            <ac:picMk id="35" creationId="{54E1566E-F9FA-EE61-5C2C-12BEAB330F56}"/>
          </ac:picMkLst>
        </pc:picChg>
      </pc:sldChg>
      <pc:sldChg chg="addSp delSp modSp add mod ord">
        <pc:chgData name="Egor Lychagin" userId="8b65ed3ec763e5ed" providerId="LiveId" clId="{60DFE163-1957-420E-8761-9029A7C128F7}" dt="2024-03-19T18:22:18.193" v="196"/>
        <pc:sldMkLst>
          <pc:docMk/>
          <pc:sldMk cId="3491118983" sldId="320"/>
        </pc:sldMkLst>
        <pc:spChg chg="add del mod">
          <ac:chgData name="Egor Lychagin" userId="8b65ed3ec763e5ed" providerId="LiveId" clId="{60DFE163-1957-420E-8761-9029A7C128F7}" dt="2024-03-19T18:21:06.917" v="195" actId="478"/>
          <ac:spMkLst>
            <pc:docMk/>
            <pc:sldMk cId="3491118983" sldId="320"/>
            <ac:spMk id="3" creationId="{DD41E3D9-1507-09B8-961A-1809F51BAD62}"/>
          </ac:spMkLst>
        </pc:spChg>
        <pc:spChg chg="add del mod">
          <ac:chgData name="Egor Lychagin" userId="8b65ed3ec763e5ed" providerId="LiveId" clId="{60DFE163-1957-420E-8761-9029A7C128F7}" dt="2024-03-19T18:21:03.079" v="194" actId="478"/>
          <ac:spMkLst>
            <pc:docMk/>
            <pc:sldMk cId="3491118983" sldId="320"/>
            <ac:spMk id="4" creationId="{A83F968B-C195-C37E-6939-4B6B6B98F68E}"/>
          </ac:spMkLst>
        </pc:spChg>
        <pc:spChg chg="add mod">
          <ac:chgData name="Egor Lychagin" userId="8b65ed3ec763e5ed" providerId="LiveId" clId="{60DFE163-1957-420E-8761-9029A7C128F7}" dt="2024-03-19T18:18:16.944" v="189"/>
          <ac:spMkLst>
            <pc:docMk/>
            <pc:sldMk cId="3491118983" sldId="320"/>
            <ac:spMk id="6" creationId="{3357B0EC-C092-6697-ED75-CC164CBB5823}"/>
          </ac:spMkLst>
        </pc:spChg>
        <pc:spChg chg="add mod">
          <ac:chgData name="Egor Lychagin" userId="8b65ed3ec763e5ed" providerId="LiveId" clId="{60DFE163-1957-420E-8761-9029A7C128F7}" dt="2024-03-19T18:22:18.193" v="196"/>
          <ac:spMkLst>
            <pc:docMk/>
            <pc:sldMk cId="3491118983" sldId="320"/>
            <ac:spMk id="8" creationId="{989C6406-50AD-23BD-3220-23C3C9BE95FE}"/>
          </ac:spMkLst>
        </pc:spChg>
        <pc:spChg chg="add mod">
          <ac:chgData name="Egor Lychagin" userId="8b65ed3ec763e5ed" providerId="LiveId" clId="{60DFE163-1957-420E-8761-9029A7C128F7}" dt="2024-03-19T18:22:18.193" v="196"/>
          <ac:spMkLst>
            <pc:docMk/>
            <pc:sldMk cId="3491118983" sldId="320"/>
            <ac:spMk id="11" creationId="{8ADF6062-2447-A204-A0B9-4E2047AEE51F}"/>
          </ac:spMkLst>
        </pc:spChg>
        <pc:spChg chg="add mod">
          <ac:chgData name="Egor Lychagin" userId="8b65ed3ec763e5ed" providerId="LiveId" clId="{60DFE163-1957-420E-8761-9029A7C128F7}" dt="2024-03-19T18:22:18.193" v="196"/>
          <ac:spMkLst>
            <pc:docMk/>
            <pc:sldMk cId="3491118983" sldId="320"/>
            <ac:spMk id="12" creationId="{D1DF6CCE-54E0-4D09-E846-D31E9A2FB979}"/>
          </ac:spMkLst>
        </pc:spChg>
        <pc:spChg chg="add mod">
          <ac:chgData name="Egor Lychagin" userId="8b65ed3ec763e5ed" providerId="LiveId" clId="{60DFE163-1957-420E-8761-9029A7C128F7}" dt="2024-03-19T18:22:18.193" v="196"/>
          <ac:spMkLst>
            <pc:docMk/>
            <pc:sldMk cId="3491118983" sldId="320"/>
            <ac:spMk id="14" creationId="{1476AEE7-B017-6E9D-845D-66A3941A5E3A}"/>
          </ac:spMkLst>
        </pc:spChg>
        <pc:graphicFrameChg chg="add mod">
          <ac:chgData name="Egor Lychagin" userId="8b65ed3ec763e5ed" providerId="LiveId" clId="{60DFE163-1957-420E-8761-9029A7C128F7}" dt="2024-03-19T18:22:18.193" v="196"/>
          <ac:graphicFrameMkLst>
            <pc:docMk/>
            <pc:sldMk cId="3491118983" sldId="320"/>
            <ac:graphicFrameMk id="10" creationId="{E1BCB4D0-9273-A39A-C086-234F2BDEF9D4}"/>
          </ac:graphicFrameMkLst>
        </pc:graphicFrameChg>
        <pc:graphicFrameChg chg="add mod">
          <ac:chgData name="Egor Lychagin" userId="8b65ed3ec763e5ed" providerId="LiveId" clId="{60DFE163-1957-420E-8761-9029A7C128F7}" dt="2024-03-19T18:22:18.193" v="196"/>
          <ac:graphicFrameMkLst>
            <pc:docMk/>
            <pc:sldMk cId="3491118983" sldId="320"/>
            <ac:graphicFrameMk id="15" creationId="{0E78D55B-2B6D-F613-FAEB-D5915A3E4D2E}"/>
          </ac:graphicFrameMkLst>
        </pc:graphicFrameChg>
        <pc:picChg chg="add del mod">
          <ac:chgData name="Egor Lychagin" userId="8b65ed3ec763e5ed" providerId="LiveId" clId="{60DFE163-1957-420E-8761-9029A7C128F7}" dt="2024-03-19T18:20:37.322" v="193" actId="478"/>
          <ac:picMkLst>
            <pc:docMk/>
            <pc:sldMk cId="3491118983" sldId="320"/>
            <ac:picMk id="5" creationId="{3D1CC471-3F6B-7466-B312-1621CAC40C87}"/>
          </ac:picMkLst>
        </pc:picChg>
        <pc:picChg chg="add mod">
          <ac:chgData name="Egor Lychagin" userId="8b65ed3ec763e5ed" providerId="LiveId" clId="{60DFE163-1957-420E-8761-9029A7C128F7}" dt="2024-03-19T18:22:18.193" v="196"/>
          <ac:picMkLst>
            <pc:docMk/>
            <pc:sldMk cId="3491118983" sldId="320"/>
            <ac:picMk id="7" creationId="{66FF8D1D-776A-A2F5-E9D4-CEF226D408F9}"/>
          </ac:picMkLst>
        </pc:picChg>
        <pc:picChg chg="add mod">
          <ac:chgData name="Egor Lychagin" userId="8b65ed3ec763e5ed" providerId="LiveId" clId="{60DFE163-1957-420E-8761-9029A7C128F7}" dt="2024-03-19T18:22:18.193" v="196"/>
          <ac:picMkLst>
            <pc:docMk/>
            <pc:sldMk cId="3491118983" sldId="320"/>
            <ac:picMk id="9" creationId="{67575915-BE70-8AC2-0F53-D06AE80CCFC8}"/>
          </ac:picMkLst>
        </pc:picChg>
      </pc:sldChg>
      <pc:sldChg chg="addSp modSp add mod">
        <pc:chgData name="Egor Lychagin" userId="8b65ed3ec763e5ed" providerId="LiveId" clId="{60DFE163-1957-420E-8761-9029A7C128F7}" dt="2024-03-19T18:29:45.008" v="209"/>
        <pc:sldMkLst>
          <pc:docMk/>
          <pc:sldMk cId="2276693701" sldId="321"/>
        </pc:sldMkLst>
        <pc:spChg chg="add mod">
          <ac:chgData name="Egor Lychagin" userId="8b65ed3ec763e5ed" providerId="LiveId" clId="{60DFE163-1957-420E-8761-9029A7C128F7}" dt="2024-03-19T18:25:22.500" v="202"/>
          <ac:spMkLst>
            <pc:docMk/>
            <pc:sldMk cId="2276693701" sldId="321"/>
            <ac:spMk id="3" creationId="{CEEB5252-ECF3-79F3-268C-A1B375465A06}"/>
          </ac:spMkLst>
        </pc:spChg>
        <pc:spChg chg="add mod">
          <ac:chgData name="Egor Lychagin" userId="8b65ed3ec763e5ed" providerId="LiveId" clId="{60DFE163-1957-420E-8761-9029A7C128F7}" dt="2024-03-19T18:29:11.281" v="208"/>
          <ac:spMkLst>
            <pc:docMk/>
            <pc:sldMk cId="2276693701" sldId="321"/>
            <ac:spMk id="8" creationId="{12CB320D-0652-2565-265D-9D385898C614}"/>
          </ac:spMkLst>
        </pc:spChg>
        <pc:spChg chg="add mod">
          <ac:chgData name="Egor Lychagin" userId="8b65ed3ec763e5ed" providerId="LiveId" clId="{60DFE163-1957-420E-8761-9029A7C128F7}" dt="2024-03-19T18:29:45.008" v="209"/>
          <ac:spMkLst>
            <pc:docMk/>
            <pc:sldMk cId="2276693701" sldId="321"/>
            <ac:spMk id="14" creationId="{7F5EE4C6-476F-AF15-06F6-BF1808E12A34}"/>
          </ac:spMkLst>
        </pc:spChg>
        <pc:spChg chg="add mod">
          <ac:chgData name="Egor Lychagin" userId="8b65ed3ec763e5ed" providerId="LiveId" clId="{60DFE163-1957-420E-8761-9029A7C128F7}" dt="2024-03-19T18:29:45.008" v="209"/>
          <ac:spMkLst>
            <pc:docMk/>
            <pc:sldMk cId="2276693701" sldId="321"/>
            <ac:spMk id="17" creationId="{338B1FBD-D701-85B1-7EF0-163F8534DAF4}"/>
          </ac:spMkLst>
        </pc:spChg>
        <pc:spChg chg="add mod">
          <ac:chgData name="Egor Lychagin" userId="8b65ed3ec763e5ed" providerId="LiveId" clId="{60DFE163-1957-420E-8761-9029A7C128F7}" dt="2024-03-19T18:29:45.008" v="209"/>
          <ac:spMkLst>
            <pc:docMk/>
            <pc:sldMk cId="2276693701" sldId="321"/>
            <ac:spMk id="18" creationId="{A9FBD94B-4425-9905-9636-442DE38FB2D9}"/>
          </ac:spMkLst>
        </pc:spChg>
        <pc:graphicFrameChg chg="add mod">
          <ac:chgData name="Egor Lychagin" userId="8b65ed3ec763e5ed" providerId="LiveId" clId="{60DFE163-1957-420E-8761-9029A7C128F7}" dt="2024-03-19T18:25:19.852" v="201"/>
          <ac:graphicFrameMkLst>
            <pc:docMk/>
            <pc:sldMk cId="2276693701" sldId="321"/>
            <ac:graphicFrameMk id="4" creationId="{11445622-2047-378C-4EC1-AA808DDEA611}"/>
          </ac:graphicFrameMkLst>
        </pc:graphicFrameChg>
        <pc:graphicFrameChg chg="add mod">
          <ac:chgData name="Egor Lychagin" userId="8b65ed3ec763e5ed" providerId="LiveId" clId="{60DFE163-1957-420E-8761-9029A7C128F7}" dt="2024-03-19T18:25:19.852" v="201"/>
          <ac:graphicFrameMkLst>
            <pc:docMk/>
            <pc:sldMk cId="2276693701" sldId="321"/>
            <ac:graphicFrameMk id="5" creationId="{B29A850B-9C38-DB0F-79EB-EBDD7F440A07}"/>
          </ac:graphicFrameMkLst>
        </pc:graphicFrameChg>
        <pc:graphicFrameChg chg="add mod">
          <ac:chgData name="Egor Lychagin" userId="8b65ed3ec763e5ed" providerId="LiveId" clId="{60DFE163-1957-420E-8761-9029A7C128F7}" dt="2024-03-19T18:26:00.821" v="205"/>
          <ac:graphicFrameMkLst>
            <pc:docMk/>
            <pc:sldMk cId="2276693701" sldId="321"/>
            <ac:graphicFrameMk id="9" creationId="{3299E159-8E44-E592-8CA6-E7B5D2DF2768}"/>
          </ac:graphicFrameMkLst>
        </pc:graphicFrameChg>
        <pc:graphicFrameChg chg="add mod">
          <ac:chgData name="Egor Lychagin" userId="8b65ed3ec763e5ed" providerId="LiveId" clId="{60DFE163-1957-420E-8761-9029A7C128F7}" dt="2024-03-19T18:26:00.821" v="205"/>
          <ac:graphicFrameMkLst>
            <pc:docMk/>
            <pc:sldMk cId="2276693701" sldId="321"/>
            <ac:graphicFrameMk id="10" creationId="{396F3CA8-C2B1-63B7-A8C8-24D6065CE9BB}"/>
          </ac:graphicFrameMkLst>
        </pc:graphicFrameChg>
        <pc:graphicFrameChg chg="add mod">
          <ac:chgData name="Egor Lychagin" userId="8b65ed3ec763e5ed" providerId="LiveId" clId="{60DFE163-1957-420E-8761-9029A7C128F7}" dt="2024-03-19T18:29:45.008" v="209"/>
          <ac:graphicFrameMkLst>
            <pc:docMk/>
            <pc:sldMk cId="2276693701" sldId="321"/>
            <ac:graphicFrameMk id="11" creationId="{88E35F94-6E0A-81BC-45B4-A2B803797436}"/>
          </ac:graphicFrameMkLst>
        </pc:graphicFrameChg>
        <pc:graphicFrameChg chg="add mod">
          <ac:chgData name="Egor Lychagin" userId="8b65ed3ec763e5ed" providerId="LiveId" clId="{60DFE163-1957-420E-8761-9029A7C128F7}" dt="2024-03-19T18:29:45.008" v="209"/>
          <ac:graphicFrameMkLst>
            <pc:docMk/>
            <pc:sldMk cId="2276693701" sldId="321"/>
            <ac:graphicFrameMk id="16" creationId="{386991DB-B907-3229-769B-7595BF95D604}"/>
          </ac:graphicFrameMkLst>
        </pc:graphicFrameChg>
        <pc:picChg chg="add">
          <ac:chgData name="Egor Lychagin" userId="8b65ed3ec763e5ed" providerId="LiveId" clId="{60DFE163-1957-420E-8761-9029A7C128F7}" dt="2024-03-19T18:25:31.667" v="203"/>
          <ac:picMkLst>
            <pc:docMk/>
            <pc:sldMk cId="2276693701" sldId="321"/>
            <ac:picMk id="6" creationId="{1EAF6AC9-86B0-2D15-F0F0-64C2591DF7DE}"/>
          </ac:picMkLst>
        </pc:picChg>
        <pc:picChg chg="add">
          <ac:chgData name="Egor Lychagin" userId="8b65ed3ec763e5ed" providerId="LiveId" clId="{60DFE163-1957-420E-8761-9029A7C128F7}" dt="2024-03-19T18:25:51.231" v="204"/>
          <ac:picMkLst>
            <pc:docMk/>
            <pc:sldMk cId="2276693701" sldId="321"/>
            <ac:picMk id="7" creationId="{8C0ADE69-33D3-C6ED-1237-D5B404CE696C}"/>
          </ac:picMkLst>
        </pc:picChg>
        <pc:picChg chg="add mod">
          <ac:chgData name="Egor Lychagin" userId="8b65ed3ec763e5ed" providerId="LiveId" clId="{60DFE163-1957-420E-8761-9029A7C128F7}" dt="2024-03-19T18:29:45.008" v="209"/>
          <ac:picMkLst>
            <pc:docMk/>
            <pc:sldMk cId="2276693701" sldId="321"/>
            <ac:picMk id="12" creationId="{AB94D501-3FB4-E74C-F94F-BF8D5E485EFB}"/>
          </ac:picMkLst>
        </pc:picChg>
        <pc:picChg chg="add mod">
          <ac:chgData name="Egor Lychagin" userId="8b65ed3ec763e5ed" providerId="LiveId" clId="{60DFE163-1957-420E-8761-9029A7C128F7}" dt="2024-03-19T18:29:45.008" v="209"/>
          <ac:picMkLst>
            <pc:docMk/>
            <pc:sldMk cId="2276693701" sldId="321"/>
            <ac:picMk id="15" creationId="{85F0D87B-A05E-B653-7041-658F0A160BF7}"/>
          </ac:picMkLst>
        </pc:picChg>
      </pc:sldChg>
      <pc:sldChg chg="addSp modSp add mod ord">
        <pc:chgData name="Egor Lychagin" userId="8b65ed3ec763e5ed" providerId="LiveId" clId="{60DFE163-1957-420E-8761-9029A7C128F7}" dt="2024-03-19T18:31:30.903" v="224" actId="14100"/>
        <pc:sldMkLst>
          <pc:docMk/>
          <pc:sldMk cId="3726566023" sldId="322"/>
        </pc:sldMkLst>
        <pc:spChg chg="add mod">
          <ac:chgData name="Egor Lychagin" userId="8b65ed3ec763e5ed" providerId="LiveId" clId="{60DFE163-1957-420E-8761-9029A7C128F7}" dt="2024-03-19T18:31:03.618" v="216"/>
          <ac:spMkLst>
            <pc:docMk/>
            <pc:sldMk cId="3726566023" sldId="322"/>
            <ac:spMk id="3" creationId="{390431F8-71F3-5854-C349-BE037CEECD0E}"/>
          </ac:spMkLst>
        </pc:spChg>
        <pc:spChg chg="add mod">
          <ac:chgData name="Egor Lychagin" userId="8b65ed3ec763e5ed" providerId="LiveId" clId="{60DFE163-1957-420E-8761-9029A7C128F7}" dt="2024-03-19T18:31:03.618" v="216"/>
          <ac:spMkLst>
            <pc:docMk/>
            <pc:sldMk cId="3726566023" sldId="322"/>
            <ac:spMk id="4" creationId="{0BDCD6BD-3B6C-FA4A-A36D-4700C6EE2EE4}"/>
          </ac:spMkLst>
        </pc:spChg>
        <pc:spChg chg="add mod">
          <ac:chgData name="Egor Lychagin" userId="8b65ed3ec763e5ed" providerId="LiveId" clId="{60DFE163-1957-420E-8761-9029A7C128F7}" dt="2024-03-19T18:31:30.903" v="224" actId="14100"/>
          <ac:spMkLst>
            <pc:docMk/>
            <pc:sldMk cId="3726566023" sldId="322"/>
            <ac:spMk id="5" creationId="{C9DDC468-CF0D-ED0C-7642-42A50C1C467F}"/>
          </ac:spMkLst>
        </pc:spChg>
        <pc:graphicFrameChg chg="add mod">
          <ac:chgData name="Egor Lychagin" userId="8b65ed3ec763e5ed" providerId="LiveId" clId="{60DFE163-1957-420E-8761-9029A7C128F7}" dt="2024-03-19T18:31:03.618" v="216"/>
          <ac:graphicFrameMkLst>
            <pc:docMk/>
            <pc:sldMk cId="3726566023" sldId="322"/>
            <ac:graphicFrameMk id="6" creationId="{BFF2E531-73CA-9E10-7227-D47A676A363F}"/>
          </ac:graphicFrameMkLst>
        </pc:graphicFrameChg>
        <pc:picChg chg="add mod">
          <ac:chgData name="Egor Lychagin" userId="8b65ed3ec763e5ed" providerId="LiveId" clId="{60DFE163-1957-420E-8761-9029A7C128F7}" dt="2024-03-19T18:31:03.618" v="216"/>
          <ac:picMkLst>
            <pc:docMk/>
            <pc:sldMk cId="3726566023" sldId="322"/>
            <ac:picMk id="7" creationId="{E76EC023-BB5C-5EC7-3993-5E480BE68A21}"/>
          </ac:picMkLst>
        </pc:picChg>
        <pc:picChg chg="add mod">
          <ac:chgData name="Egor Lychagin" userId="8b65ed3ec763e5ed" providerId="LiveId" clId="{60DFE163-1957-420E-8761-9029A7C128F7}" dt="2024-03-19T18:31:03.618" v="216"/>
          <ac:picMkLst>
            <pc:docMk/>
            <pc:sldMk cId="3726566023" sldId="322"/>
            <ac:picMk id="8" creationId="{07E86905-A52E-DAED-360C-25254B632212}"/>
          </ac:picMkLst>
        </pc:picChg>
      </pc:sldChg>
      <pc:sldChg chg="addSp modSp add mod">
        <pc:chgData name="Egor Lychagin" userId="8b65ed3ec763e5ed" providerId="LiveId" clId="{60DFE163-1957-420E-8761-9029A7C128F7}" dt="2024-03-19T18:41:19.181" v="325" actId="20577"/>
        <pc:sldMkLst>
          <pc:docMk/>
          <pc:sldMk cId="2643035745" sldId="323"/>
        </pc:sldMkLst>
        <pc:spChg chg="add mod">
          <ac:chgData name="Egor Lychagin" userId="8b65ed3ec763e5ed" providerId="LiveId" clId="{60DFE163-1957-420E-8761-9029A7C128F7}" dt="2024-03-19T18:37:39.801" v="317" actId="1076"/>
          <ac:spMkLst>
            <pc:docMk/>
            <pc:sldMk cId="2643035745" sldId="323"/>
            <ac:spMk id="4" creationId="{4A554E8C-A4E5-D8AC-4186-81624511E847}"/>
          </ac:spMkLst>
        </pc:spChg>
        <pc:spChg chg="add mod">
          <ac:chgData name="Egor Lychagin" userId="8b65ed3ec763e5ed" providerId="LiveId" clId="{60DFE163-1957-420E-8761-9029A7C128F7}" dt="2024-03-19T18:39:40.475" v="318"/>
          <ac:spMkLst>
            <pc:docMk/>
            <pc:sldMk cId="2643035745" sldId="323"/>
            <ac:spMk id="5" creationId="{5E02E9D9-5F98-E561-4718-966F74632906}"/>
          </ac:spMkLst>
        </pc:spChg>
        <pc:spChg chg="add mod">
          <ac:chgData name="Egor Lychagin" userId="8b65ed3ec763e5ed" providerId="LiveId" clId="{60DFE163-1957-420E-8761-9029A7C128F7}" dt="2024-03-19T18:39:40.475" v="318"/>
          <ac:spMkLst>
            <pc:docMk/>
            <pc:sldMk cId="2643035745" sldId="323"/>
            <ac:spMk id="6" creationId="{E2143EC0-A2CB-5F25-7785-8FDD0041F9B6}"/>
          </ac:spMkLst>
        </pc:spChg>
        <pc:spChg chg="add mod">
          <ac:chgData name="Egor Lychagin" userId="8b65ed3ec763e5ed" providerId="LiveId" clId="{60DFE163-1957-420E-8761-9029A7C128F7}" dt="2024-03-19T18:39:40.475" v="318"/>
          <ac:spMkLst>
            <pc:docMk/>
            <pc:sldMk cId="2643035745" sldId="323"/>
            <ac:spMk id="8" creationId="{15F7FBE6-9519-2FCE-1B1E-6F33E778C4CD}"/>
          </ac:spMkLst>
        </pc:spChg>
        <pc:spChg chg="add mod">
          <ac:chgData name="Egor Lychagin" userId="8b65ed3ec763e5ed" providerId="LiveId" clId="{60DFE163-1957-420E-8761-9029A7C128F7}" dt="2024-03-19T18:39:59.133" v="321" actId="14100"/>
          <ac:spMkLst>
            <pc:docMk/>
            <pc:sldMk cId="2643035745" sldId="323"/>
            <ac:spMk id="9" creationId="{30456021-AF72-AF08-3948-8DCA9A1A087E}"/>
          </ac:spMkLst>
        </pc:spChg>
        <pc:spChg chg="add mod">
          <ac:chgData name="Egor Lychagin" userId="8b65ed3ec763e5ed" providerId="LiveId" clId="{60DFE163-1957-420E-8761-9029A7C128F7}" dt="2024-03-19T18:39:40.475" v="318"/>
          <ac:spMkLst>
            <pc:docMk/>
            <pc:sldMk cId="2643035745" sldId="323"/>
            <ac:spMk id="10" creationId="{42FFF12A-B152-6ED2-82FD-716442EDA04C}"/>
          </ac:spMkLst>
        </pc:spChg>
        <pc:graphicFrameChg chg="add mod modGraphic">
          <ac:chgData name="Egor Lychagin" userId="8b65ed3ec763e5ed" providerId="LiveId" clId="{60DFE163-1957-420E-8761-9029A7C128F7}" dt="2024-03-19T18:41:19.181" v="325" actId="20577"/>
          <ac:graphicFrameMkLst>
            <pc:docMk/>
            <pc:sldMk cId="2643035745" sldId="323"/>
            <ac:graphicFrameMk id="7" creationId="{C31FE40C-9761-4B3F-0F48-659E00799249}"/>
          </ac:graphicFrameMkLst>
        </pc:graphicFrameChg>
        <pc:picChg chg="add mod">
          <ac:chgData name="Egor Lychagin" userId="8b65ed3ec763e5ed" providerId="LiveId" clId="{60DFE163-1957-420E-8761-9029A7C128F7}" dt="2024-03-19T18:35:16.978" v="228"/>
          <ac:picMkLst>
            <pc:docMk/>
            <pc:sldMk cId="2643035745" sldId="323"/>
            <ac:picMk id="3" creationId="{02C865BC-BB25-32E7-CE80-5614FDF42923}"/>
          </ac:picMkLst>
        </pc:picChg>
      </pc:sldChg>
      <pc:sldChg chg="addSp modSp add">
        <pc:chgData name="Egor Lychagin" userId="8b65ed3ec763e5ed" providerId="LiveId" clId="{60DFE163-1957-420E-8761-9029A7C128F7}" dt="2024-03-19T18:32:37.106" v="225"/>
        <pc:sldMkLst>
          <pc:docMk/>
          <pc:sldMk cId="2959907208" sldId="324"/>
        </pc:sldMkLst>
        <pc:spChg chg="add mod">
          <ac:chgData name="Egor Lychagin" userId="8b65ed3ec763e5ed" providerId="LiveId" clId="{60DFE163-1957-420E-8761-9029A7C128F7}" dt="2024-03-19T18:32:37.106" v="225"/>
          <ac:spMkLst>
            <pc:docMk/>
            <pc:sldMk cId="2959907208" sldId="324"/>
            <ac:spMk id="3" creationId="{6FB8282F-23DE-2FA4-97BE-1BB788DB9622}"/>
          </ac:spMkLst>
        </pc:spChg>
      </pc:sldChg>
      <pc:sldChg chg="addSp modSp add">
        <pc:chgData name="Egor Lychagin" userId="8b65ed3ec763e5ed" providerId="LiveId" clId="{60DFE163-1957-420E-8761-9029A7C128F7}" dt="2024-03-19T18:45:19.104" v="329"/>
        <pc:sldMkLst>
          <pc:docMk/>
          <pc:sldMk cId="1657561805" sldId="325"/>
        </pc:sldMkLst>
        <pc:spChg chg="add mod">
          <ac:chgData name="Egor Lychagin" userId="8b65ed3ec763e5ed" providerId="LiveId" clId="{60DFE163-1957-420E-8761-9029A7C128F7}" dt="2024-03-19T18:45:19.104" v="329"/>
          <ac:spMkLst>
            <pc:docMk/>
            <pc:sldMk cId="1657561805" sldId="325"/>
            <ac:spMk id="11" creationId="{E5086C52-9013-8DA2-FDB1-E42926167E85}"/>
          </ac:spMkLst>
        </pc:spChg>
        <pc:spChg chg="add mod">
          <ac:chgData name="Egor Lychagin" userId="8b65ed3ec763e5ed" providerId="LiveId" clId="{60DFE163-1957-420E-8761-9029A7C128F7}" dt="2024-03-19T18:45:19.104" v="329"/>
          <ac:spMkLst>
            <pc:docMk/>
            <pc:sldMk cId="1657561805" sldId="325"/>
            <ac:spMk id="12" creationId="{8B86D31A-D64B-EF47-FFE4-E3132551F445}"/>
          </ac:spMkLst>
        </pc:spChg>
        <pc:spChg chg="add mod">
          <ac:chgData name="Egor Lychagin" userId="8b65ed3ec763e5ed" providerId="LiveId" clId="{60DFE163-1957-420E-8761-9029A7C128F7}" dt="2024-03-19T18:45:19.104" v="329"/>
          <ac:spMkLst>
            <pc:docMk/>
            <pc:sldMk cId="1657561805" sldId="325"/>
            <ac:spMk id="18" creationId="{F9AF2BA8-F91F-A6BB-C24E-18C2D25972EA}"/>
          </ac:spMkLst>
        </pc:spChg>
        <pc:spChg chg="add mod">
          <ac:chgData name="Egor Lychagin" userId="8b65ed3ec763e5ed" providerId="LiveId" clId="{60DFE163-1957-420E-8761-9029A7C128F7}" dt="2024-03-19T18:45:19.104" v="329"/>
          <ac:spMkLst>
            <pc:docMk/>
            <pc:sldMk cId="1657561805" sldId="325"/>
            <ac:spMk id="19" creationId="{A7843FA1-F258-2A34-5C2B-C2E565199C31}"/>
          </ac:spMkLst>
        </pc:spChg>
        <pc:spChg chg="add mod">
          <ac:chgData name="Egor Lychagin" userId="8b65ed3ec763e5ed" providerId="LiveId" clId="{60DFE163-1957-420E-8761-9029A7C128F7}" dt="2024-03-19T18:45:19.104" v="329"/>
          <ac:spMkLst>
            <pc:docMk/>
            <pc:sldMk cId="1657561805" sldId="325"/>
            <ac:spMk id="20" creationId="{4166D6A3-19B4-E548-4AE4-B59C0988B07B}"/>
          </ac:spMkLst>
        </pc:spChg>
        <pc:spChg chg="add mod">
          <ac:chgData name="Egor Lychagin" userId="8b65ed3ec763e5ed" providerId="LiveId" clId="{60DFE163-1957-420E-8761-9029A7C128F7}" dt="2024-03-19T18:45:19.104" v="329"/>
          <ac:spMkLst>
            <pc:docMk/>
            <pc:sldMk cId="1657561805" sldId="325"/>
            <ac:spMk id="21" creationId="{ED7AD288-ADE7-A73E-704D-026E2409C224}"/>
          </ac:spMkLst>
        </pc:spChg>
        <pc:spChg chg="add mod">
          <ac:chgData name="Egor Lychagin" userId="8b65ed3ec763e5ed" providerId="LiveId" clId="{60DFE163-1957-420E-8761-9029A7C128F7}" dt="2024-03-19T18:45:19.104" v="329"/>
          <ac:spMkLst>
            <pc:docMk/>
            <pc:sldMk cId="1657561805" sldId="325"/>
            <ac:spMk id="25" creationId="{946C007F-D2DE-9F5F-0057-458DED001560}"/>
          </ac:spMkLst>
        </pc:spChg>
        <pc:spChg chg="add mod">
          <ac:chgData name="Egor Lychagin" userId="8b65ed3ec763e5ed" providerId="LiveId" clId="{60DFE163-1957-420E-8761-9029A7C128F7}" dt="2024-03-19T18:45:19.104" v="329"/>
          <ac:spMkLst>
            <pc:docMk/>
            <pc:sldMk cId="1657561805" sldId="325"/>
            <ac:spMk id="26" creationId="{C1F37846-7D2C-115E-2B27-2E0E3436E353}"/>
          </ac:spMkLst>
        </pc:spChg>
        <pc:spChg chg="add mod">
          <ac:chgData name="Egor Lychagin" userId="8b65ed3ec763e5ed" providerId="LiveId" clId="{60DFE163-1957-420E-8761-9029A7C128F7}" dt="2024-03-19T18:45:19.104" v="329"/>
          <ac:spMkLst>
            <pc:docMk/>
            <pc:sldMk cId="1657561805" sldId="325"/>
            <ac:spMk id="28" creationId="{5AAAC6BA-64C6-60F6-8916-EF258F359F6C}"/>
          </ac:spMkLst>
        </pc:spChg>
        <pc:spChg chg="add mod">
          <ac:chgData name="Egor Lychagin" userId="8b65ed3ec763e5ed" providerId="LiveId" clId="{60DFE163-1957-420E-8761-9029A7C128F7}" dt="2024-03-19T18:45:19.104" v="329"/>
          <ac:spMkLst>
            <pc:docMk/>
            <pc:sldMk cId="1657561805" sldId="325"/>
            <ac:spMk id="29" creationId="{D1AC8812-B38A-73AD-AE9B-E7BFA83D2EB3}"/>
          </ac:spMkLst>
        </pc:spChg>
        <pc:spChg chg="add mod">
          <ac:chgData name="Egor Lychagin" userId="8b65ed3ec763e5ed" providerId="LiveId" clId="{60DFE163-1957-420E-8761-9029A7C128F7}" dt="2024-03-19T18:45:19.104" v="329"/>
          <ac:spMkLst>
            <pc:docMk/>
            <pc:sldMk cId="1657561805" sldId="325"/>
            <ac:spMk id="30" creationId="{47DEAF07-FB46-1986-430B-93A6C62BC1C8}"/>
          </ac:spMkLst>
        </pc:spChg>
        <pc:spChg chg="add mod">
          <ac:chgData name="Egor Lychagin" userId="8b65ed3ec763e5ed" providerId="LiveId" clId="{60DFE163-1957-420E-8761-9029A7C128F7}" dt="2024-03-19T18:45:19.104" v="329"/>
          <ac:spMkLst>
            <pc:docMk/>
            <pc:sldMk cId="1657561805" sldId="325"/>
            <ac:spMk id="36" creationId="{3306FD19-046B-6F54-7502-58001B2385DE}"/>
          </ac:spMkLst>
        </pc:spChg>
        <pc:spChg chg="add mod">
          <ac:chgData name="Egor Lychagin" userId="8b65ed3ec763e5ed" providerId="LiveId" clId="{60DFE163-1957-420E-8761-9029A7C128F7}" dt="2024-03-19T18:45:19.104" v="329"/>
          <ac:spMkLst>
            <pc:docMk/>
            <pc:sldMk cId="1657561805" sldId="325"/>
            <ac:spMk id="37" creationId="{C28E7CF2-DEAA-C40E-FAF3-59E7F4B2E184}"/>
          </ac:spMkLst>
        </pc:spChg>
        <pc:spChg chg="add mod">
          <ac:chgData name="Egor Lychagin" userId="8b65ed3ec763e5ed" providerId="LiveId" clId="{60DFE163-1957-420E-8761-9029A7C128F7}" dt="2024-03-19T18:45:19.104" v="329"/>
          <ac:spMkLst>
            <pc:docMk/>
            <pc:sldMk cId="1657561805" sldId="325"/>
            <ac:spMk id="38" creationId="{2C3D8DCA-05A0-CE3E-775F-BDC260192F77}"/>
          </ac:spMkLst>
        </pc:spChg>
        <pc:spChg chg="add mod">
          <ac:chgData name="Egor Lychagin" userId="8b65ed3ec763e5ed" providerId="LiveId" clId="{60DFE163-1957-420E-8761-9029A7C128F7}" dt="2024-03-19T18:45:19.104" v="329"/>
          <ac:spMkLst>
            <pc:docMk/>
            <pc:sldMk cId="1657561805" sldId="325"/>
            <ac:spMk id="39" creationId="{CCEA23BD-9675-3AE8-D57F-CD3E9B163464}"/>
          </ac:spMkLst>
        </pc:spChg>
        <pc:spChg chg="add mod">
          <ac:chgData name="Egor Lychagin" userId="8b65ed3ec763e5ed" providerId="LiveId" clId="{60DFE163-1957-420E-8761-9029A7C128F7}" dt="2024-03-19T18:45:19.104" v="329"/>
          <ac:spMkLst>
            <pc:docMk/>
            <pc:sldMk cId="1657561805" sldId="325"/>
            <ac:spMk id="47" creationId="{5D78E263-E9EF-41BD-4FEB-775890C655A0}"/>
          </ac:spMkLst>
        </pc:spChg>
        <pc:spChg chg="add mod">
          <ac:chgData name="Egor Lychagin" userId="8b65ed3ec763e5ed" providerId="LiveId" clId="{60DFE163-1957-420E-8761-9029A7C128F7}" dt="2024-03-19T18:45:19.104" v="329"/>
          <ac:spMkLst>
            <pc:docMk/>
            <pc:sldMk cId="1657561805" sldId="325"/>
            <ac:spMk id="48" creationId="{E08FBD69-400D-B3D1-78BB-8ABE1FF97CBE}"/>
          </ac:spMkLst>
        </pc:spChg>
        <pc:picChg chg="add mod">
          <ac:chgData name="Egor Lychagin" userId="8b65ed3ec763e5ed" providerId="LiveId" clId="{60DFE163-1957-420E-8761-9029A7C128F7}" dt="2024-03-19T18:45:19.104" v="329"/>
          <ac:picMkLst>
            <pc:docMk/>
            <pc:sldMk cId="1657561805" sldId="325"/>
            <ac:picMk id="3" creationId="{A0AD518E-2753-C400-54D9-E6C4F6BD7F3D}"/>
          </ac:picMkLst>
        </pc:picChg>
        <pc:picChg chg="add mod">
          <ac:chgData name="Egor Lychagin" userId="8b65ed3ec763e5ed" providerId="LiveId" clId="{60DFE163-1957-420E-8761-9029A7C128F7}" dt="2024-03-19T18:45:19.104" v="329"/>
          <ac:picMkLst>
            <pc:docMk/>
            <pc:sldMk cId="1657561805" sldId="325"/>
            <ac:picMk id="4" creationId="{D90416A3-FDEA-BD06-DE8B-1EB03264D497}"/>
          </ac:picMkLst>
        </pc:picChg>
        <pc:picChg chg="add mod">
          <ac:chgData name="Egor Lychagin" userId="8b65ed3ec763e5ed" providerId="LiveId" clId="{60DFE163-1957-420E-8761-9029A7C128F7}" dt="2024-03-19T18:45:19.104" v="329"/>
          <ac:picMkLst>
            <pc:docMk/>
            <pc:sldMk cId="1657561805" sldId="325"/>
            <ac:picMk id="5" creationId="{DE047995-0023-B12C-14D2-B48172AAF879}"/>
          </ac:picMkLst>
        </pc:picChg>
        <pc:picChg chg="add mod">
          <ac:chgData name="Egor Lychagin" userId="8b65ed3ec763e5ed" providerId="LiveId" clId="{60DFE163-1957-420E-8761-9029A7C128F7}" dt="2024-03-19T18:45:19.104" v="329"/>
          <ac:picMkLst>
            <pc:docMk/>
            <pc:sldMk cId="1657561805" sldId="325"/>
            <ac:picMk id="6" creationId="{8974A533-2954-AEA8-509F-F0506F252405}"/>
          </ac:picMkLst>
        </pc:picChg>
        <pc:picChg chg="add mod">
          <ac:chgData name="Egor Lychagin" userId="8b65ed3ec763e5ed" providerId="LiveId" clId="{60DFE163-1957-420E-8761-9029A7C128F7}" dt="2024-03-19T18:45:19.104" v="329"/>
          <ac:picMkLst>
            <pc:docMk/>
            <pc:sldMk cId="1657561805" sldId="325"/>
            <ac:picMk id="7" creationId="{2494F239-F500-E59D-D53A-F3DD613AC6F1}"/>
          </ac:picMkLst>
        </pc:picChg>
        <pc:picChg chg="add mod">
          <ac:chgData name="Egor Lychagin" userId="8b65ed3ec763e5ed" providerId="LiveId" clId="{60DFE163-1957-420E-8761-9029A7C128F7}" dt="2024-03-19T18:45:19.104" v="329"/>
          <ac:picMkLst>
            <pc:docMk/>
            <pc:sldMk cId="1657561805" sldId="325"/>
            <ac:picMk id="8" creationId="{DB8B8BC1-F0B1-89B6-9117-A835ABCB5106}"/>
          </ac:picMkLst>
        </pc:picChg>
        <pc:picChg chg="add mod">
          <ac:chgData name="Egor Lychagin" userId="8b65ed3ec763e5ed" providerId="LiveId" clId="{60DFE163-1957-420E-8761-9029A7C128F7}" dt="2024-03-19T18:45:19.104" v="329"/>
          <ac:picMkLst>
            <pc:docMk/>
            <pc:sldMk cId="1657561805" sldId="325"/>
            <ac:picMk id="9" creationId="{7A639352-556B-375C-7E5B-D66C1B1A6C00}"/>
          </ac:picMkLst>
        </pc:picChg>
        <pc:picChg chg="add mod">
          <ac:chgData name="Egor Lychagin" userId="8b65ed3ec763e5ed" providerId="LiveId" clId="{60DFE163-1957-420E-8761-9029A7C128F7}" dt="2024-03-19T18:45:19.104" v="329"/>
          <ac:picMkLst>
            <pc:docMk/>
            <pc:sldMk cId="1657561805" sldId="325"/>
            <ac:picMk id="10" creationId="{3893A822-12B1-7E32-FBCA-D70A7FE05691}"/>
          </ac:picMkLst>
        </pc:picChg>
        <pc:picChg chg="add mod">
          <ac:chgData name="Egor Lychagin" userId="8b65ed3ec763e5ed" providerId="LiveId" clId="{60DFE163-1957-420E-8761-9029A7C128F7}" dt="2024-03-19T18:45:19.104" v="329"/>
          <ac:picMkLst>
            <pc:docMk/>
            <pc:sldMk cId="1657561805" sldId="325"/>
            <ac:picMk id="14" creationId="{EE26ECC0-F8A9-7E82-FE6A-015EB23491C8}"/>
          </ac:picMkLst>
        </pc:picChg>
        <pc:picChg chg="add mod">
          <ac:chgData name="Egor Lychagin" userId="8b65ed3ec763e5ed" providerId="LiveId" clId="{60DFE163-1957-420E-8761-9029A7C128F7}" dt="2024-03-19T18:45:19.104" v="329"/>
          <ac:picMkLst>
            <pc:docMk/>
            <pc:sldMk cId="1657561805" sldId="325"/>
            <ac:picMk id="15" creationId="{09B21D88-3CDB-2DC0-7869-EC7D6CB60B2C}"/>
          </ac:picMkLst>
        </pc:picChg>
        <pc:picChg chg="add mod">
          <ac:chgData name="Egor Lychagin" userId="8b65ed3ec763e5ed" providerId="LiveId" clId="{60DFE163-1957-420E-8761-9029A7C128F7}" dt="2024-03-19T18:45:19.104" v="329"/>
          <ac:picMkLst>
            <pc:docMk/>
            <pc:sldMk cId="1657561805" sldId="325"/>
            <ac:picMk id="16" creationId="{B70E3F7A-31B2-C22C-885B-7595E86762FC}"/>
          </ac:picMkLst>
        </pc:picChg>
        <pc:picChg chg="add mod">
          <ac:chgData name="Egor Lychagin" userId="8b65ed3ec763e5ed" providerId="LiveId" clId="{60DFE163-1957-420E-8761-9029A7C128F7}" dt="2024-03-19T18:45:19.104" v="329"/>
          <ac:picMkLst>
            <pc:docMk/>
            <pc:sldMk cId="1657561805" sldId="325"/>
            <ac:picMk id="17" creationId="{FBFD408A-6CBA-CB49-C9FE-8C04C5938962}"/>
          </ac:picMkLst>
        </pc:picChg>
        <pc:picChg chg="add mod">
          <ac:chgData name="Egor Lychagin" userId="8b65ed3ec763e5ed" providerId="LiveId" clId="{60DFE163-1957-420E-8761-9029A7C128F7}" dt="2024-03-19T18:45:19.104" v="329"/>
          <ac:picMkLst>
            <pc:docMk/>
            <pc:sldMk cId="1657561805" sldId="325"/>
            <ac:picMk id="23" creationId="{8FF4D541-733E-5AC4-39E1-8E2DAEFDEA37}"/>
          </ac:picMkLst>
        </pc:picChg>
        <pc:picChg chg="add mod">
          <ac:chgData name="Egor Lychagin" userId="8b65ed3ec763e5ed" providerId="LiveId" clId="{60DFE163-1957-420E-8761-9029A7C128F7}" dt="2024-03-19T18:45:19.104" v="329"/>
          <ac:picMkLst>
            <pc:docMk/>
            <pc:sldMk cId="1657561805" sldId="325"/>
            <ac:picMk id="24" creationId="{D95DB502-FF46-0245-1FC5-9DDE6C848EE1}"/>
          </ac:picMkLst>
        </pc:picChg>
        <pc:picChg chg="add mod">
          <ac:chgData name="Egor Lychagin" userId="8b65ed3ec763e5ed" providerId="LiveId" clId="{60DFE163-1957-420E-8761-9029A7C128F7}" dt="2024-03-19T18:45:19.104" v="329"/>
          <ac:picMkLst>
            <pc:docMk/>
            <pc:sldMk cId="1657561805" sldId="325"/>
            <ac:picMk id="40" creationId="{B64E4931-182A-A6B4-D6BD-7EF0D4DAB75C}"/>
          </ac:picMkLst>
        </pc:picChg>
        <pc:picChg chg="add mod">
          <ac:chgData name="Egor Lychagin" userId="8b65ed3ec763e5ed" providerId="LiveId" clId="{60DFE163-1957-420E-8761-9029A7C128F7}" dt="2024-03-19T18:45:19.104" v="329"/>
          <ac:picMkLst>
            <pc:docMk/>
            <pc:sldMk cId="1657561805" sldId="325"/>
            <ac:picMk id="41" creationId="{629A044D-42E8-64DF-760B-E8F689170618}"/>
          </ac:picMkLst>
        </pc:picChg>
        <pc:picChg chg="add mod">
          <ac:chgData name="Egor Lychagin" userId="8b65ed3ec763e5ed" providerId="LiveId" clId="{60DFE163-1957-420E-8761-9029A7C128F7}" dt="2024-03-19T18:45:19.104" v="329"/>
          <ac:picMkLst>
            <pc:docMk/>
            <pc:sldMk cId="1657561805" sldId="325"/>
            <ac:picMk id="42" creationId="{4EEFB662-2C90-75D7-8730-3C24E59F9254}"/>
          </ac:picMkLst>
        </pc:picChg>
        <pc:picChg chg="add mod">
          <ac:chgData name="Egor Lychagin" userId="8b65ed3ec763e5ed" providerId="LiveId" clId="{60DFE163-1957-420E-8761-9029A7C128F7}" dt="2024-03-19T18:45:19.104" v="329"/>
          <ac:picMkLst>
            <pc:docMk/>
            <pc:sldMk cId="1657561805" sldId="325"/>
            <ac:picMk id="44" creationId="{3119B1ED-93B8-BCF6-476D-57CAD714098D}"/>
          </ac:picMkLst>
        </pc:picChg>
        <pc:picChg chg="add mod">
          <ac:chgData name="Egor Lychagin" userId="8b65ed3ec763e5ed" providerId="LiveId" clId="{60DFE163-1957-420E-8761-9029A7C128F7}" dt="2024-03-19T18:45:19.104" v="329"/>
          <ac:picMkLst>
            <pc:docMk/>
            <pc:sldMk cId="1657561805" sldId="325"/>
            <ac:picMk id="45" creationId="{6E6681ED-89C8-C485-688C-74323E506F29}"/>
          </ac:picMkLst>
        </pc:picChg>
        <pc:picChg chg="add mod">
          <ac:chgData name="Egor Lychagin" userId="8b65ed3ec763e5ed" providerId="LiveId" clId="{60DFE163-1957-420E-8761-9029A7C128F7}" dt="2024-03-19T18:45:19.104" v="329"/>
          <ac:picMkLst>
            <pc:docMk/>
            <pc:sldMk cId="1657561805" sldId="325"/>
            <ac:picMk id="46" creationId="{131D47EC-C6AD-FFFC-A566-A48A47963C4D}"/>
          </ac:picMkLst>
        </pc:picChg>
        <pc:picChg chg="add mod">
          <ac:chgData name="Egor Lychagin" userId="8b65ed3ec763e5ed" providerId="LiveId" clId="{60DFE163-1957-420E-8761-9029A7C128F7}" dt="2024-03-19T18:45:19.104" v="329"/>
          <ac:picMkLst>
            <pc:docMk/>
            <pc:sldMk cId="1657561805" sldId="325"/>
            <ac:picMk id="49" creationId="{7D13CB28-024E-DDE5-31B6-D9A76766EA4F}"/>
          </ac:picMkLst>
        </pc:picChg>
        <pc:picChg chg="add mod">
          <ac:chgData name="Egor Lychagin" userId="8b65ed3ec763e5ed" providerId="LiveId" clId="{60DFE163-1957-420E-8761-9029A7C128F7}" dt="2024-03-19T18:45:19.104" v="329"/>
          <ac:picMkLst>
            <pc:docMk/>
            <pc:sldMk cId="1657561805" sldId="325"/>
            <ac:picMk id="50" creationId="{6DCCE2EE-F6FE-BCEE-C66E-1B872FDD28D6}"/>
          </ac:picMkLst>
        </pc:picChg>
        <pc:cxnChg chg="add mod">
          <ac:chgData name="Egor Lychagin" userId="8b65ed3ec763e5ed" providerId="LiveId" clId="{60DFE163-1957-420E-8761-9029A7C128F7}" dt="2024-03-19T18:45:19.104" v="329"/>
          <ac:cxnSpMkLst>
            <pc:docMk/>
            <pc:sldMk cId="1657561805" sldId="325"/>
            <ac:cxnSpMk id="22" creationId="{6465333C-351E-952B-7283-3D74B36F7FC1}"/>
          </ac:cxnSpMkLst>
        </pc:cxnChg>
        <pc:cxnChg chg="add mod">
          <ac:chgData name="Egor Lychagin" userId="8b65ed3ec763e5ed" providerId="LiveId" clId="{60DFE163-1957-420E-8761-9029A7C128F7}" dt="2024-03-19T18:45:19.104" v="329"/>
          <ac:cxnSpMkLst>
            <pc:docMk/>
            <pc:sldMk cId="1657561805" sldId="325"/>
            <ac:cxnSpMk id="27" creationId="{A88A32CB-2431-BF2F-CA40-0165152FA9C4}"/>
          </ac:cxnSpMkLst>
        </pc:cxnChg>
        <pc:cxnChg chg="add mod">
          <ac:chgData name="Egor Lychagin" userId="8b65ed3ec763e5ed" providerId="LiveId" clId="{60DFE163-1957-420E-8761-9029A7C128F7}" dt="2024-03-19T18:45:19.104" v="329"/>
          <ac:cxnSpMkLst>
            <pc:docMk/>
            <pc:sldMk cId="1657561805" sldId="325"/>
            <ac:cxnSpMk id="31" creationId="{64EBF09D-4FFE-D93F-0E84-F9F7C663DC20}"/>
          </ac:cxnSpMkLst>
        </pc:cxnChg>
        <pc:cxnChg chg="add mod">
          <ac:chgData name="Egor Lychagin" userId="8b65ed3ec763e5ed" providerId="LiveId" clId="{60DFE163-1957-420E-8761-9029A7C128F7}" dt="2024-03-19T18:45:19.104" v="329"/>
          <ac:cxnSpMkLst>
            <pc:docMk/>
            <pc:sldMk cId="1657561805" sldId="325"/>
            <ac:cxnSpMk id="32" creationId="{8798F226-D2EF-D553-C3CD-7A37FB9C40E9}"/>
          </ac:cxnSpMkLst>
        </pc:cxnChg>
        <pc:cxnChg chg="add mod">
          <ac:chgData name="Egor Lychagin" userId="8b65ed3ec763e5ed" providerId="LiveId" clId="{60DFE163-1957-420E-8761-9029A7C128F7}" dt="2024-03-19T18:45:19.104" v="329"/>
          <ac:cxnSpMkLst>
            <pc:docMk/>
            <pc:sldMk cId="1657561805" sldId="325"/>
            <ac:cxnSpMk id="33" creationId="{54EF7144-DB27-C137-D122-5700BFC39A10}"/>
          </ac:cxnSpMkLst>
        </pc:cxnChg>
        <pc:cxnChg chg="add mod">
          <ac:chgData name="Egor Lychagin" userId="8b65ed3ec763e5ed" providerId="LiveId" clId="{60DFE163-1957-420E-8761-9029A7C128F7}" dt="2024-03-19T18:45:19.104" v="329"/>
          <ac:cxnSpMkLst>
            <pc:docMk/>
            <pc:sldMk cId="1657561805" sldId="325"/>
            <ac:cxnSpMk id="34" creationId="{C186038B-54CC-A0A2-9724-19C994DFACC7}"/>
          </ac:cxnSpMkLst>
        </pc:cxnChg>
        <pc:cxnChg chg="add mod">
          <ac:chgData name="Egor Lychagin" userId="8b65ed3ec763e5ed" providerId="LiveId" clId="{60DFE163-1957-420E-8761-9029A7C128F7}" dt="2024-03-19T18:45:19.104" v="329"/>
          <ac:cxnSpMkLst>
            <pc:docMk/>
            <pc:sldMk cId="1657561805" sldId="325"/>
            <ac:cxnSpMk id="35" creationId="{7CD5BD38-9490-E210-2FBC-3C782616161D}"/>
          </ac:cxnSpMkLst>
        </pc:cxnChg>
        <pc:cxnChg chg="add mod">
          <ac:chgData name="Egor Lychagin" userId="8b65ed3ec763e5ed" providerId="LiveId" clId="{60DFE163-1957-420E-8761-9029A7C128F7}" dt="2024-03-19T18:45:19.104" v="329"/>
          <ac:cxnSpMkLst>
            <pc:docMk/>
            <pc:sldMk cId="1657561805" sldId="325"/>
            <ac:cxnSpMk id="43" creationId="{8A7D7455-07B9-B429-0F56-31345B232659}"/>
          </ac:cxnSpMkLst>
        </pc:cxnChg>
      </pc:sldChg>
      <pc:sldChg chg="addSp modSp add mod">
        <pc:chgData name="Egor Lychagin" userId="8b65ed3ec763e5ed" providerId="LiveId" clId="{60DFE163-1957-420E-8761-9029A7C128F7}" dt="2024-03-19T21:02:02.274" v="412" actId="1076"/>
        <pc:sldMkLst>
          <pc:docMk/>
          <pc:sldMk cId="42898476" sldId="326"/>
        </pc:sldMkLst>
        <pc:spChg chg="add mod">
          <ac:chgData name="Egor Lychagin" userId="8b65ed3ec763e5ed" providerId="LiveId" clId="{60DFE163-1957-420E-8761-9029A7C128F7}" dt="2024-03-19T18:47:10.924" v="343" actId="1076"/>
          <ac:spMkLst>
            <pc:docMk/>
            <pc:sldMk cId="42898476" sldId="326"/>
            <ac:spMk id="3" creationId="{06D53B6D-D171-3C76-5F55-24B25D21A147}"/>
          </ac:spMkLst>
        </pc:spChg>
        <pc:spChg chg="add mod">
          <ac:chgData name="Egor Lychagin" userId="8b65ed3ec763e5ed" providerId="LiveId" clId="{60DFE163-1957-420E-8761-9029A7C128F7}" dt="2024-03-19T20:59:12.294" v="383" actId="1076"/>
          <ac:spMkLst>
            <pc:docMk/>
            <pc:sldMk cId="42898476" sldId="326"/>
            <ac:spMk id="5" creationId="{103ABE0E-66CC-DDF2-462D-D11AA91DEE7F}"/>
          </ac:spMkLst>
        </pc:spChg>
        <pc:spChg chg="add mod">
          <ac:chgData name="Egor Lychagin" userId="8b65ed3ec763e5ed" providerId="LiveId" clId="{60DFE163-1957-420E-8761-9029A7C128F7}" dt="2024-03-19T18:47:26.304" v="347" actId="1076"/>
          <ac:spMkLst>
            <pc:docMk/>
            <pc:sldMk cId="42898476" sldId="326"/>
            <ac:spMk id="6" creationId="{2A0D0318-AD49-E1F4-D3BA-9FE60D64C581}"/>
          </ac:spMkLst>
        </pc:spChg>
        <pc:spChg chg="add mod">
          <ac:chgData name="Egor Lychagin" userId="8b65ed3ec763e5ed" providerId="LiveId" clId="{60DFE163-1957-420E-8761-9029A7C128F7}" dt="2024-03-19T20:59:18.920" v="384" actId="1076"/>
          <ac:spMkLst>
            <pc:docMk/>
            <pc:sldMk cId="42898476" sldId="326"/>
            <ac:spMk id="8" creationId="{FC15A294-BE32-AED0-FF86-4B511F0AAFCF}"/>
          </ac:spMkLst>
        </pc:spChg>
        <pc:spChg chg="add mod">
          <ac:chgData name="Egor Lychagin" userId="8b65ed3ec763e5ed" providerId="LiveId" clId="{60DFE163-1957-420E-8761-9029A7C128F7}" dt="2024-03-19T18:46:42.351" v="338" actId="1076"/>
          <ac:spMkLst>
            <pc:docMk/>
            <pc:sldMk cId="42898476" sldId="326"/>
            <ac:spMk id="9" creationId="{B6EB609E-AC5E-6116-EC6C-9DF788DEF953}"/>
          </ac:spMkLst>
        </pc:spChg>
        <pc:spChg chg="add mod">
          <ac:chgData name="Egor Lychagin" userId="8b65ed3ec763e5ed" providerId="LiveId" clId="{60DFE163-1957-420E-8761-9029A7C128F7}" dt="2024-03-19T21:02:02.274" v="412" actId="1076"/>
          <ac:spMkLst>
            <pc:docMk/>
            <pc:sldMk cId="42898476" sldId="326"/>
            <ac:spMk id="10" creationId="{95336E2A-83F8-9F8C-F14E-CCE23F76E9BA}"/>
          </ac:spMkLst>
        </pc:spChg>
        <pc:graphicFrameChg chg="add mod modGraphic">
          <ac:chgData name="Egor Lychagin" userId="8b65ed3ec763e5ed" providerId="LiveId" clId="{60DFE163-1957-420E-8761-9029A7C128F7}" dt="2024-03-19T21:01:54.710" v="411" actId="1076"/>
          <ac:graphicFrameMkLst>
            <pc:docMk/>
            <pc:sldMk cId="42898476" sldId="326"/>
            <ac:graphicFrameMk id="11" creationId="{819B5387-5B46-4F6B-D97B-FBBE40EEF051}"/>
          </ac:graphicFrameMkLst>
        </pc:graphicFrameChg>
        <pc:picChg chg="add mod">
          <ac:chgData name="Egor Lychagin" userId="8b65ed3ec763e5ed" providerId="LiveId" clId="{60DFE163-1957-420E-8761-9029A7C128F7}" dt="2024-03-19T18:47:06.571" v="342" actId="1076"/>
          <ac:picMkLst>
            <pc:docMk/>
            <pc:sldMk cId="42898476" sldId="326"/>
            <ac:picMk id="4" creationId="{50673493-0D30-20B2-0D4A-BC9FBA291105}"/>
          </ac:picMkLst>
        </pc:picChg>
        <pc:picChg chg="add mod">
          <ac:chgData name="Egor Lychagin" userId="8b65ed3ec763e5ed" providerId="LiveId" clId="{60DFE163-1957-420E-8761-9029A7C128F7}" dt="2024-03-19T18:47:23.488" v="346" actId="1076"/>
          <ac:picMkLst>
            <pc:docMk/>
            <pc:sldMk cId="42898476" sldId="326"/>
            <ac:picMk id="7" creationId="{CB0DFA44-E072-3ACC-98CE-FE84696918DF}"/>
          </ac:picMkLst>
        </pc:picChg>
      </pc:sldChg>
      <pc:sldChg chg="addSp delSp modSp add mod">
        <pc:chgData name="Egor Lychagin" userId="8b65ed3ec763e5ed" providerId="LiveId" clId="{60DFE163-1957-420E-8761-9029A7C128F7}" dt="2024-03-19T21:31:00.686" v="556" actId="478"/>
        <pc:sldMkLst>
          <pc:docMk/>
          <pc:sldMk cId="3568775762" sldId="327"/>
        </pc:sldMkLst>
        <pc:spChg chg="add mod">
          <ac:chgData name="Egor Lychagin" userId="8b65ed3ec763e5ed" providerId="LiveId" clId="{60DFE163-1957-420E-8761-9029A7C128F7}" dt="2024-03-19T21:30:29.254" v="553" actId="207"/>
          <ac:spMkLst>
            <pc:docMk/>
            <pc:sldMk cId="3568775762" sldId="327"/>
            <ac:spMk id="3" creationId="{B7240158-F5FD-5BDA-EE23-3E8D7CF6AE91}"/>
          </ac:spMkLst>
        </pc:spChg>
        <pc:spChg chg="add del mod">
          <ac:chgData name="Egor Lychagin" userId="8b65ed3ec763e5ed" providerId="LiveId" clId="{60DFE163-1957-420E-8761-9029A7C128F7}" dt="2024-03-19T21:28:43.444" v="543" actId="478"/>
          <ac:spMkLst>
            <pc:docMk/>
            <pc:sldMk cId="3568775762" sldId="327"/>
            <ac:spMk id="4" creationId="{A885CC60-CAE5-4C2E-B759-B514E754F560}"/>
          </ac:spMkLst>
        </pc:spChg>
        <pc:spChg chg="add del mod">
          <ac:chgData name="Egor Lychagin" userId="8b65ed3ec763e5ed" providerId="LiveId" clId="{60DFE163-1957-420E-8761-9029A7C128F7}" dt="2024-03-19T21:28:43.444" v="543" actId="478"/>
          <ac:spMkLst>
            <pc:docMk/>
            <pc:sldMk cId="3568775762" sldId="327"/>
            <ac:spMk id="5" creationId="{6FFCDFE4-F237-D841-5EAA-D0D515A01A29}"/>
          </ac:spMkLst>
        </pc:spChg>
        <pc:spChg chg="add del mod">
          <ac:chgData name="Egor Lychagin" userId="8b65ed3ec763e5ed" providerId="LiveId" clId="{60DFE163-1957-420E-8761-9029A7C128F7}" dt="2024-03-19T21:28:43.444" v="543" actId="478"/>
          <ac:spMkLst>
            <pc:docMk/>
            <pc:sldMk cId="3568775762" sldId="327"/>
            <ac:spMk id="6" creationId="{33B82106-9645-FCA9-83D9-5D289A34267B}"/>
          </ac:spMkLst>
        </pc:spChg>
        <pc:spChg chg="add del mod">
          <ac:chgData name="Egor Lychagin" userId="8b65ed3ec763e5ed" providerId="LiveId" clId="{60DFE163-1957-420E-8761-9029A7C128F7}" dt="2024-03-19T21:28:43.444" v="543" actId="478"/>
          <ac:spMkLst>
            <pc:docMk/>
            <pc:sldMk cId="3568775762" sldId="327"/>
            <ac:spMk id="7" creationId="{F17D81E8-5D2D-8628-3FE8-62ADB68B3439}"/>
          </ac:spMkLst>
        </pc:spChg>
        <pc:spChg chg="add del mod">
          <ac:chgData name="Egor Lychagin" userId="8b65ed3ec763e5ed" providerId="LiveId" clId="{60DFE163-1957-420E-8761-9029A7C128F7}" dt="2024-03-19T21:28:43.444" v="543" actId="478"/>
          <ac:spMkLst>
            <pc:docMk/>
            <pc:sldMk cId="3568775762" sldId="327"/>
            <ac:spMk id="8" creationId="{FF20D8FA-F785-1FD1-7885-456598959AB4}"/>
          </ac:spMkLst>
        </pc:spChg>
        <pc:spChg chg="add del mod">
          <ac:chgData name="Egor Lychagin" userId="8b65ed3ec763e5ed" providerId="LiveId" clId="{60DFE163-1957-420E-8761-9029A7C128F7}" dt="2024-03-19T21:28:43.444" v="543" actId="478"/>
          <ac:spMkLst>
            <pc:docMk/>
            <pc:sldMk cId="3568775762" sldId="327"/>
            <ac:spMk id="10" creationId="{6F1C1C8C-1B77-04C6-0079-0C67908FA286}"/>
          </ac:spMkLst>
        </pc:spChg>
        <pc:spChg chg="add del mod">
          <ac:chgData name="Egor Lychagin" userId="8b65ed3ec763e5ed" providerId="LiveId" clId="{60DFE163-1957-420E-8761-9029A7C128F7}" dt="2024-03-19T21:28:43.444" v="543" actId="478"/>
          <ac:spMkLst>
            <pc:docMk/>
            <pc:sldMk cId="3568775762" sldId="327"/>
            <ac:spMk id="12" creationId="{E7F53B19-7A26-4AC5-6832-9342C8ADD461}"/>
          </ac:spMkLst>
        </pc:spChg>
        <pc:spChg chg="add del mod">
          <ac:chgData name="Egor Lychagin" userId="8b65ed3ec763e5ed" providerId="LiveId" clId="{60DFE163-1957-420E-8761-9029A7C128F7}" dt="2024-03-19T21:31:00.686" v="556" actId="478"/>
          <ac:spMkLst>
            <pc:docMk/>
            <pc:sldMk cId="3568775762" sldId="327"/>
            <ac:spMk id="15" creationId="{6D9CD2A5-A43D-F429-B826-463C6E5531A2}"/>
          </ac:spMkLst>
        </pc:spChg>
        <pc:spChg chg="add mod">
          <ac:chgData name="Egor Lychagin" userId="8b65ed3ec763e5ed" providerId="LiveId" clId="{60DFE163-1957-420E-8761-9029A7C128F7}" dt="2024-03-19T21:29:52.002" v="550"/>
          <ac:spMkLst>
            <pc:docMk/>
            <pc:sldMk cId="3568775762" sldId="327"/>
            <ac:spMk id="16" creationId="{2BB955FF-CBE8-F4C6-4DD7-A14226DC0FF0}"/>
          </ac:spMkLst>
        </pc:spChg>
        <pc:spChg chg="add mod">
          <ac:chgData name="Egor Lychagin" userId="8b65ed3ec763e5ed" providerId="LiveId" clId="{60DFE163-1957-420E-8761-9029A7C128F7}" dt="2024-03-19T21:29:49.811" v="549"/>
          <ac:spMkLst>
            <pc:docMk/>
            <pc:sldMk cId="3568775762" sldId="327"/>
            <ac:spMk id="17" creationId="{882549A7-FD0C-07C0-79B8-448719604983}"/>
          </ac:spMkLst>
        </pc:spChg>
        <pc:spChg chg="add mod">
          <ac:chgData name="Egor Lychagin" userId="8b65ed3ec763e5ed" providerId="LiveId" clId="{60DFE163-1957-420E-8761-9029A7C128F7}" dt="2024-03-19T21:29:49.811" v="549"/>
          <ac:spMkLst>
            <pc:docMk/>
            <pc:sldMk cId="3568775762" sldId="327"/>
            <ac:spMk id="18" creationId="{11951E09-9BDA-F1F9-78B2-CBE03C73DC86}"/>
          </ac:spMkLst>
        </pc:spChg>
        <pc:spChg chg="add mod">
          <ac:chgData name="Egor Lychagin" userId="8b65ed3ec763e5ed" providerId="LiveId" clId="{60DFE163-1957-420E-8761-9029A7C128F7}" dt="2024-03-19T21:30:05.241" v="551"/>
          <ac:spMkLst>
            <pc:docMk/>
            <pc:sldMk cId="3568775762" sldId="327"/>
            <ac:spMk id="20" creationId="{B622241E-B474-5CDA-23E1-64900F5CC097}"/>
          </ac:spMkLst>
        </pc:spChg>
        <pc:spChg chg="add mod">
          <ac:chgData name="Egor Lychagin" userId="8b65ed3ec763e5ed" providerId="LiveId" clId="{60DFE163-1957-420E-8761-9029A7C128F7}" dt="2024-03-19T21:30:42.642" v="555" actId="14100"/>
          <ac:spMkLst>
            <pc:docMk/>
            <pc:sldMk cId="3568775762" sldId="327"/>
            <ac:spMk id="21" creationId="{28331E09-0088-E19D-7352-50DAA94F5654}"/>
          </ac:spMkLst>
        </pc:spChg>
        <pc:spChg chg="add mod">
          <ac:chgData name="Egor Lychagin" userId="8b65ed3ec763e5ed" providerId="LiveId" clId="{60DFE163-1957-420E-8761-9029A7C128F7}" dt="2024-03-19T21:30:05.241" v="551"/>
          <ac:spMkLst>
            <pc:docMk/>
            <pc:sldMk cId="3568775762" sldId="327"/>
            <ac:spMk id="22" creationId="{92DC0261-9B48-EF5D-1EF8-FE30533872C2}"/>
          </ac:spMkLst>
        </pc:spChg>
        <pc:picChg chg="add del mod">
          <ac:chgData name="Egor Lychagin" userId="8b65ed3ec763e5ed" providerId="LiveId" clId="{60DFE163-1957-420E-8761-9029A7C128F7}" dt="2024-03-19T21:28:43.444" v="543" actId="478"/>
          <ac:picMkLst>
            <pc:docMk/>
            <pc:sldMk cId="3568775762" sldId="327"/>
            <ac:picMk id="9" creationId="{D8C82383-0B9A-EDAA-ED20-AF29CAEE3965}"/>
          </ac:picMkLst>
        </pc:picChg>
        <pc:picChg chg="add del mod">
          <ac:chgData name="Egor Lychagin" userId="8b65ed3ec763e5ed" providerId="LiveId" clId="{60DFE163-1957-420E-8761-9029A7C128F7}" dt="2024-03-19T21:28:43.444" v="543" actId="478"/>
          <ac:picMkLst>
            <pc:docMk/>
            <pc:sldMk cId="3568775762" sldId="327"/>
            <ac:picMk id="11" creationId="{BD37CE54-70B9-1860-21E7-03C26C8B47D0}"/>
          </ac:picMkLst>
        </pc:picChg>
        <pc:picChg chg="add del mod">
          <ac:chgData name="Egor Lychagin" userId="8b65ed3ec763e5ed" providerId="LiveId" clId="{60DFE163-1957-420E-8761-9029A7C128F7}" dt="2024-03-19T21:28:43.444" v="543" actId="478"/>
          <ac:picMkLst>
            <pc:docMk/>
            <pc:sldMk cId="3568775762" sldId="327"/>
            <ac:picMk id="14" creationId="{ED7951AB-C543-6724-557E-4C820E721C35}"/>
          </ac:picMkLst>
        </pc:picChg>
        <pc:picChg chg="add mod">
          <ac:chgData name="Egor Lychagin" userId="8b65ed3ec763e5ed" providerId="LiveId" clId="{60DFE163-1957-420E-8761-9029A7C128F7}" dt="2024-03-19T21:30:18.807" v="552" actId="14100"/>
          <ac:picMkLst>
            <pc:docMk/>
            <pc:sldMk cId="3568775762" sldId="327"/>
            <ac:picMk id="19" creationId="{FC95F91C-887A-4692-6C8F-051EB4069E26}"/>
          </ac:picMkLst>
        </pc:picChg>
      </pc:sldChg>
      <pc:sldChg chg="addSp delSp modSp add mod">
        <pc:chgData name="Egor Lychagin" userId="8b65ed3ec763e5ed" providerId="LiveId" clId="{60DFE163-1957-420E-8761-9029A7C128F7}" dt="2024-03-20T19:23:55.228" v="558" actId="478"/>
        <pc:sldMkLst>
          <pc:docMk/>
          <pc:sldMk cId="42784307" sldId="328"/>
        </pc:sldMkLst>
        <pc:spChg chg="add mod">
          <ac:chgData name="Egor Lychagin" userId="8b65ed3ec763e5ed" providerId="LiveId" clId="{60DFE163-1957-420E-8761-9029A7C128F7}" dt="2024-03-19T21:06:57.005" v="432" actId="1076"/>
          <ac:spMkLst>
            <pc:docMk/>
            <pc:sldMk cId="42784307" sldId="328"/>
            <ac:spMk id="3" creationId="{1A2D72CE-7856-2CE5-B5A5-61602E694482}"/>
          </ac:spMkLst>
        </pc:spChg>
        <pc:spChg chg="add mod">
          <ac:chgData name="Egor Lychagin" userId="8b65ed3ec763e5ed" providerId="LiveId" clId="{60DFE163-1957-420E-8761-9029A7C128F7}" dt="2024-03-19T21:10:17.720" v="458" actId="1076"/>
          <ac:spMkLst>
            <pc:docMk/>
            <pc:sldMk cId="42784307" sldId="328"/>
            <ac:spMk id="4" creationId="{51C71280-6880-B78D-5491-F75E1CAF993A}"/>
          </ac:spMkLst>
        </pc:spChg>
        <pc:spChg chg="add mod">
          <ac:chgData name="Egor Lychagin" userId="8b65ed3ec763e5ed" providerId="LiveId" clId="{60DFE163-1957-420E-8761-9029A7C128F7}" dt="2024-03-19T21:12:22.756" v="485" actId="2711"/>
          <ac:spMkLst>
            <pc:docMk/>
            <pc:sldMk cId="42784307" sldId="328"/>
            <ac:spMk id="5" creationId="{072D1437-C822-33FE-53AA-39DEEA0BC4F8}"/>
          </ac:spMkLst>
        </pc:spChg>
        <pc:spChg chg="mod">
          <ac:chgData name="Egor Lychagin" userId="8b65ed3ec763e5ed" providerId="LiveId" clId="{60DFE163-1957-420E-8761-9029A7C128F7}" dt="2024-03-19T21:05:43.069" v="424" actId="255"/>
          <ac:spMkLst>
            <pc:docMk/>
            <pc:sldMk cId="42784307" sldId="328"/>
            <ac:spMk id="9" creationId="{51096702-D605-3927-D7C2-2C965AED50E0}"/>
          </ac:spMkLst>
        </pc:spChg>
        <pc:spChg chg="add mod">
          <ac:chgData name="Egor Lychagin" userId="8b65ed3ec763e5ed" providerId="LiveId" clId="{60DFE163-1957-420E-8761-9029A7C128F7}" dt="2024-03-19T21:11:02.470" v="467" actId="20577"/>
          <ac:spMkLst>
            <pc:docMk/>
            <pc:sldMk cId="42784307" sldId="328"/>
            <ac:spMk id="10" creationId="{FA11F984-FEFA-5628-5271-79BA7F0B3E08}"/>
          </ac:spMkLst>
        </pc:spChg>
        <pc:spChg chg="add del mod">
          <ac:chgData name="Egor Lychagin" userId="8b65ed3ec763e5ed" providerId="LiveId" clId="{60DFE163-1957-420E-8761-9029A7C128F7}" dt="2024-03-19T21:11:13.997" v="472"/>
          <ac:spMkLst>
            <pc:docMk/>
            <pc:sldMk cId="42784307" sldId="328"/>
            <ac:spMk id="12" creationId="{42B9C2C8-B583-899B-A84E-71EAA7D57F79}"/>
          </ac:spMkLst>
        </pc:spChg>
        <pc:spChg chg="add mod">
          <ac:chgData name="Egor Lychagin" userId="8b65ed3ec763e5ed" providerId="LiveId" clId="{60DFE163-1957-420E-8761-9029A7C128F7}" dt="2024-03-19T21:11:29.950" v="479" actId="6549"/>
          <ac:spMkLst>
            <pc:docMk/>
            <pc:sldMk cId="42784307" sldId="328"/>
            <ac:spMk id="14" creationId="{AF164363-D824-1F9F-FC8F-46A95B29EE0F}"/>
          </ac:spMkLst>
        </pc:spChg>
        <pc:spChg chg="add mod">
          <ac:chgData name="Egor Lychagin" userId="8b65ed3ec763e5ed" providerId="LiveId" clId="{60DFE163-1957-420E-8761-9029A7C128F7}" dt="2024-03-19T21:10:17.720" v="458" actId="1076"/>
          <ac:spMkLst>
            <pc:docMk/>
            <pc:sldMk cId="42784307" sldId="328"/>
            <ac:spMk id="15" creationId="{ABDA018D-F0B9-6AEC-3831-C420099E2E37}"/>
          </ac:spMkLst>
        </pc:spChg>
        <pc:spChg chg="add mod">
          <ac:chgData name="Egor Lychagin" userId="8b65ed3ec763e5ed" providerId="LiveId" clId="{60DFE163-1957-420E-8761-9029A7C128F7}" dt="2024-03-19T21:10:05.779" v="457" actId="1076"/>
          <ac:spMkLst>
            <pc:docMk/>
            <pc:sldMk cId="42784307" sldId="328"/>
            <ac:spMk id="16" creationId="{0BE2C166-5164-D175-3E89-C9F839854D38}"/>
          </ac:spMkLst>
        </pc:spChg>
        <pc:spChg chg="add mod">
          <ac:chgData name="Egor Lychagin" userId="8b65ed3ec763e5ed" providerId="LiveId" clId="{60DFE163-1957-420E-8761-9029A7C128F7}" dt="2024-03-19T21:11:48.946" v="480" actId="1076"/>
          <ac:spMkLst>
            <pc:docMk/>
            <pc:sldMk cId="42784307" sldId="328"/>
            <ac:spMk id="17" creationId="{25491612-08E4-C78F-68E5-12EDE9E3856C}"/>
          </ac:spMkLst>
        </pc:spChg>
        <pc:spChg chg="add mod">
          <ac:chgData name="Egor Lychagin" userId="8b65ed3ec763e5ed" providerId="LiveId" clId="{60DFE163-1957-420E-8761-9029A7C128F7}" dt="2024-03-19T21:06:57.005" v="432" actId="1076"/>
          <ac:spMkLst>
            <pc:docMk/>
            <pc:sldMk cId="42784307" sldId="328"/>
            <ac:spMk id="18" creationId="{42DCBCBD-A37F-DBC2-7647-AE29F5BC9DCD}"/>
          </ac:spMkLst>
        </pc:spChg>
        <pc:spChg chg="add mod">
          <ac:chgData name="Egor Lychagin" userId="8b65ed3ec763e5ed" providerId="LiveId" clId="{60DFE163-1957-420E-8761-9029A7C128F7}" dt="2024-03-19T21:11:48.946" v="480" actId="1076"/>
          <ac:spMkLst>
            <pc:docMk/>
            <pc:sldMk cId="42784307" sldId="328"/>
            <ac:spMk id="19" creationId="{23E4C199-6B1D-039F-63FF-F6EB6B70CDC0}"/>
          </ac:spMkLst>
        </pc:spChg>
        <pc:spChg chg="add mod">
          <ac:chgData name="Egor Lychagin" userId="8b65ed3ec763e5ed" providerId="LiveId" clId="{60DFE163-1957-420E-8761-9029A7C128F7}" dt="2024-03-19T21:11:48.946" v="480" actId="1076"/>
          <ac:spMkLst>
            <pc:docMk/>
            <pc:sldMk cId="42784307" sldId="328"/>
            <ac:spMk id="20" creationId="{08A02E7C-90BB-9BE3-A046-96A8686C3EE1}"/>
          </ac:spMkLst>
        </pc:spChg>
        <pc:spChg chg="add mod">
          <ac:chgData name="Egor Lychagin" userId="8b65ed3ec763e5ed" providerId="LiveId" clId="{60DFE163-1957-420E-8761-9029A7C128F7}" dt="2024-03-19T21:11:48.946" v="480" actId="1076"/>
          <ac:spMkLst>
            <pc:docMk/>
            <pc:sldMk cId="42784307" sldId="328"/>
            <ac:spMk id="21" creationId="{7D4A862A-8E2E-B68D-103A-DB8FA86B1948}"/>
          </ac:spMkLst>
        </pc:spChg>
        <pc:spChg chg="add mod">
          <ac:chgData name="Egor Lychagin" userId="8b65ed3ec763e5ed" providerId="LiveId" clId="{60DFE163-1957-420E-8761-9029A7C128F7}" dt="2024-03-19T21:11:48.946" v="480" actId="1076"/>
          <ac:spMkLst>
            <pc:docMk/>
            <pc:sldMk cId="42784307" sldId="328"/>
            <ac:spMk id="22" creationId="{A05108A3-0130-5770-3C15-B9925F5A5D42}"/>
          </ac:spMkLst>
        </pc:spChg>
        <pc:spChg chg="add mod">
          <ac:chgData name="Egor Lychagin" userId="8b65ed3ec763e5ed" providerId="LiveId" clId="{60DFE163-1957-420E-8761-9029A7C128F7}" dt="2024-03-19T21:11:48.946" v="480" actId="1076"/>
          <ac:spMkLst>
            <pc:docMk/>
            <pc:sldMk cId="42784307" sldId="328"/>
            <ac:spMk id="23" creationId="{EFC0E849-825D-375A-A8F6-3F72ABA084F8}"/>
          </ac:spMkLst>
        </pc:spChg>
        <pc:spChg chg="add mod">
          <ac:chgData name="Egor Lychagin" userId="8b65ed3ec763e5ed" providerId="LiveId" clId="{60DFE163-1957-420E-8761-9029A7C128F7}" dt="2024-03-19T21:11:48.946" v="480" actId="1076"/>
          <ac:spMkLst>
            <pc:docMk/>
            <pc:sldMk cId="42784307" sldId="328"/>
            <ac:spMk id="24" creationId="{3074F20E-D023-CE4A-B45F-49F2CC21D25F}"/>
          </ac:spMkLst>
        </pc:spChg>
        <pc:spChg chg="add mod">
          <ac:chgData name="Egor Lychagin" userId="8b65ed3ec763e5ed" providerId="LiveId" clId="{60DFE163-1957-420E-8761-9029A7C128F7}" dt="2024-03-19T21:11:48.946" v="480" actId="1076"/>
          <ac:spMkLst>
            <pc:docMk/>
            <pc:sldMk cId="42784307" sldId="328"/>
            <ac:spMk id="25" creationId="{AFE09D17-B1D2-4722-CC66-791D70A57E41}"/>
          </ac:spMkLst>
        </pc:spChg>
        <pc:spChg chg="add mod">
          <ac:chgData name="Egor Lychagin" userId="8b65ed3ec763e5ed" providerId="LiveId" clId="{60DFE163-1957-420E-8761-9029A7C128F7}" dt="2024-03-19T21:11:48.946" v="480" actId="1076"/>
          <ac:spMkLst>
            <pc:docMk/>
            <pc:sldMk cId="42784307" sldId="328"/>
            <ac:spMk id="26" creationId="{7E53D405-A4A3-FC6B-B1A3-F90675DA1507}"/>
          </ac:spMkLst>
        </pc:spChg>
        <pc:spChg chg="add mod">
          <ac:chgData name="Egor Lychagin" userId="8b65ed3ec763e5ed" providerId="LiveId" clId="{60DFE163-1957-420E-8761-9029A7C128F7}" dt="2024-03-19T21:11:48.946" v="480" actId="1076"/>
          <ac:spMkLst>
            <pc:docMk/>
            <pc:sldMk cId="42784307" sldId="328"/>
            <ac:spMk id="27" creationId="{D30D7342-6A73-7184-1ABE-29331AED4346}"/>
          </ac:spMkLst>
        </pc:spChg>
        <pc:spChg chg="add mod">
          <ac:chgData name="Egor Lychagin" userId="8b65ed3ec763e5ed" providerId="LiveId" clId="{60DFE163-1957-420E-8761-9029A7C128F7}" dt="2024-03-19T21:11:48.946" v="480" actId="1076"/>
          <ac:spMkLst>
            <pc:docMk/>
            <pc:sldMk cId="42784307" sldId="328"/>
            <ac:spMk id="28" creationId="{ED1FD8AD-D380-9532-CBB8-BAD7B78248CB}"/>
          </ac:spMkLst>
        </pc:spChg>
        <pc:spChg chg="add mod">
          <ac:chgData name="Egor Lychagin" userId="8b65ed3ec763e5ed" providerId="LiveId" clId="{60DFE163-1957-420E-8761-9029A7C128F7}" dt="2024-03-19T21:11:48.946" v="480" actId="1076"/>
          <ac:spMkLst>
            <pc:docMk/>
            <pc:sldMk cId="42784307" sldId="328"/>
            <ac:spMk id="29" creationId="{0DD714FE-F088-8526-0D7A-D6CAE95469D2}"/>
          </ac:spMkLst>
        </pc:spChg>
        <pc:spChg chg="add mod">
          <ac:chgData name="Egor Lychagin" userId="8b65ed3ec763e5ed" providerId="LiveId" clId="{60DFE163-1957-420E-8761-9029A7C128F7}" dt="2024-03-19T21:07:57.533" v="442" actId="1076"/>
          <ac:spMkLst>
            <pc:docMk/>
            <pc:sldMk cId="42784307" sldId="328"/>
            <ac:spMk id="31" creationId="{83A4BDD5-0189-8035-F80C-174F2F59DB8F}"/>
          </ac:spMkLst>
        </pc:spChg>
        <pc:spChg chg="add mod">
          <ac:chgData name="Egor Lychagin" userId="8b65ed3ec763e5ed" providerId="LiveId" clId="{60DFE163-1957-420E-8761-9029A7C128F7}" dt="2024-03-19T21:08:02.194" v="443" actId="14100"/>
          <ac:spMkLst>
            <pc:docMk/>
            <pc:sldMk cId="42784307" sldId="328"/>
            <ac:spMk id="32" creationId="{A9C76B21-C03A-1C9A-7007-2ABD0E724088}"/>
          </ac:spMkLst>
        </pc:spChg>
        <pc:spChg chg="add mod">
          <ac:chgData name="Egor Lychagin" userId="8b65ed3ec763e5ed" providerId="LiveId" clId="{60DFE163-1957-420E-8761-9029A7C128F7}" dt="2024-03-19T21:06:57.005" v="432" actId="1076"/>
          <ac:spMkLst>
            <pc:docMk/>
            <pc:sldMk cId="42784307" sldId="328"/>
            <ac:spMk id="36" creationId="{A8C8AB3A-8E0F-C389-B3A7-1807BE3F99CA}"/>
          </ac:spMkLst>
        </pc:spChg>
        <pc:spChg chg="add mod">
          <ac:chgData name="Egor Lychagin" userId="8b65ed3ec763e5ed" providerId="LiveId" clId="{60DFE163-1957-420E-8761-9029A7C128F7}" dt="2024-03-19T21:07:54.039" v="441" actId="14100"/>
          <ac:spMkLst>
            <pc:docMk/>
            <pc:sldMk cId="42784307" sldId="328"/>
            <ac:spMk id="37" creationId="{AD3A1070-9332-B44C-0A2F-154DF1D3141F}"/>
          </ac:spMkLst>
        </pc:spChg>
        <pc:spChg chg="mod">
          <ac:chgData name="Egor Lychagin" userId="8b65ed3ec763e5ed" providerId="LiveId" clId="{60DFE163-1957-420E-8761-9029A7C128F7}" dt="2024-03-19T21:05:43.069" v="424" actId="255"/>
          <ac:spMkLst>
            <pc:docMk/>
            <pc:sldMk cId="42784307" sldId="328"/>
            <ac:spMk id="39" creationId="{1676C3B6-1F48-90C0-91F6-FE507226EAED}"/>
          </ac:spMkLst>
        </pc:spChg>
        <pc:spChg chg="mod">
          <ac:chgData name="Egor Lychagin" userId="8b65ed3ec763e5ed" providerId="LiveId" clId="{60DFE163-1957-420E-8761-9029A7C128F7}" dt="2024-03-19T21:05:43.069" v="424" actId="255"/>
          <ac:spMkLst>
            <pc:docMk/>
            <pc:sldMk cId="42784307" sldId="328"/>
            <ac:spMk id="40" creationId="{2EB61EA1-12C1-02E4-AA85-C4B89D3727F1}"/>
          </ac:spMkLst>
        </pc:spChg>
        <pc:spChg chg="mod">
          <ac:chgData name="Egor Lychagin" userId="8b65ed3ec763e5ed" providerId="LiveId" clId="{60DFE163-1957-420E-8761-9029A7C128F7}" dt="2024-03-19T21:06:16.952" v="428" actId="1076"/>
          <ac:spMkLst>
            <pc:docMk/>
            <pc:sldMk cId="42784307" sldId="328"/>
            <ac:spMk id="41" creationId="{C30C6B34-65BC-DDAA-CE9B-CAD2331AADDF}"/>
          </ac:spMkLst>
        </pc:spChg>
        <pc:spChg chg="mod">
          <ac:chgData name="Egor Lychagin" userId="8b65ed3ec763e5ed" providerId="LiveId" clId="{60DFE163-1957-420E-8761-9029A7C128F7}" dt="2024-03-19T21:05:43.069" v="424" actId="255"/>
          <ac:spMkLst>
            <pc:docMk/>
            <pc:sldMk cId="42784307" sldId="328"/>
            <ac:spMk id="42" creationId="{6302A103-C357-6151-0E02-ABB9AFF4D029}"/>
          </ac:spMkLst>
        </pc:spChg>
        <pc:spChg chg="add del mod">
          <ac:chgData name="Egor Lychagin" userId="8b65ed3ec763e5ed" providerId="LiveId" clId="{60DFE163-1957-420E-8761-9029A7C128F7}" dt="2024-03-20T19:23:49.843" v="557" actId="478"/>
          <ac:spMkLst>
            <pc:docMk/>
            <pc:sldMk cId="42784307" sldId="328"/>
            <ac:spMk id="43" creationId="{35D589C5-069C-8B70-00C9-1385D36D5090}"/>
          </ac:spMkLst>
        </pc:spChg>
        <pc:spChg chg="add del mod">
          <ac:chgData name="Egor Lychagin" userId="8b65ed3ec763e5ed" providerId="LiveId" clId="{60DFE163-1957-420E-8761-9029A7C128F7}" dt="2024-03-20T19:23:55.228" v="558" actId="478"/>
          <ac:spMkLst>
            <pc:docMk/>
            <pc:sldMk cId="42784307" sldId="328"/>
            <ac:spMk id="44" creationId="{095F99B9-7942-3863-3525-F47DCBF17BAD}"/>
          </ac:spMkLst>
        </pc:spChg>
        <pc:grpChg chg="add mod">
          <ac:chgData name="Egor Lychagin" userId="8b65ed3ec763e5ed" providerId="LiveId" clId="{60DFE163-1957-420E-8761-9029A7C128F7}" dt="2024-03-19T21:10:17.720" v="458" actId="1076"/>
          <ac:grpSpMkLst>
            <pc:docMk/>
            <pc:sldMk cId="42784307" sldId="328"/>
            <ac:grpSpMk id="6" creationId="{6E5F8C03-BFE7-FE77-4C23-BAAF2F686F8D}"/>
          </ac:grpSpMkLst>
        </pc:grpChg>
        <pc:grpChg chg="add del mod">
          <ac:chgData name="Egor Lychagin" userId="8b65ed3ec763e5ed" providerId="LiveId" clId="{60DFE163-1957-420E-8761-9029A7C128F7}" dt="2024-03-19T21:09:45.730" v="456" actId="478"/>
          <ac:grpSpMkLst>
            <pc:docMk/>
            <pc:sldMk cId="42784307" sldId="328"/>
            <ac:grpSpMk id="38" creationId="{0B9F2423-0906-49D2-BE20-89D3A289DA1A}"/>
          </ac:grpSpMkLst>
        </pc:grpChg>
        <pc:picChg chg="mod">
          <ac:chgData name="Egor Lychagin" userId="8b65ed3ec763e5ed" providerId="LiveId" clId="{60DFE163-1957-420E-8761-9029A7C128F7}" dt="2024-03-19T21:03:50.338" v="414"/>
          <ac:picMkLst>
            <pc:docMk/>
            <pc:sldMk cId="42784307" sldId="328"/>
            <ac:picMk id="7" creationId="{166BD036-EB72-4746-4C99-5DC417FDB786}"/>
          </ac:picMkLst>
        </pc:picChg>
        <pc:picChg chg="mod">
          <ac:chgData name="Egor Lychagin" userId="8b65ed3ec763e5ed" providerId="LiveId" clId="{60DFE163-1957-420E-8761-9029A7C128F7}" dt="2024-03-19T21:03:50.338" v="414"/>
          <ac:picMkLst>
            <pc:docMk/>
            <pc:sldMk cId="42784307" sldId="328"/>
            <ac:picMk id="8" creationId="{55EBCE31-68EF-DAE6-D3B4-C10CEDB82372}"/>
          </ac:picMkLst>
        </pc:picChg>
        <pc:picChg chg="add mod">
          <ac:chgData name="Egor Lychagin" userId="8b65ed3ec763e5ed" providerId="LiveId" clId="{60DFE163-1957-420E-8761-9029A7C128F7}" dt="2024-03-19T21:10:20.860" v="459" actId="14100"/>
          <ac:picMkLst>
            <pc:docMk/>
            <pc:sldMk cId="42784307" sldId="328"/>
            <ac:picMk id="11" creationId="{84DD1F33-3D5D-21AF-6FCC-C2DCDF7E8594}"/>
          </ac:picMkLst>
        </pc:picChg>
        <pc:picChg chg="add mod">
          <ac:chgData name="Egor Lychagin" userId="8b65ed3ec763e5ed" providerId="LiveId" clId="{60DFE163-1957-420E-8761-9029A7C128F7}" dt="2024-03-19T21:08:08.902" v="444" actId="14100"/>
          <ac:picMkLst>
            <pc:docMk/>
            <pc:sldMk cId="42784307" sldId="328"/>
            <ac:picMk id="30" creationId="{B653E32B-324C-6EB3-F0C1-939E0077F9B6}"/>
          </ac:picMkLst>
        </pc:picChg>
        <pc:picChg chg="add mod">
          <ac:chgData name="Egor Lychagin" userId="8b65ed3ec763e5ed" providerId="LiveId" clId="{60DFE163-1957-420E-8761-9029A7C128F7}" dt="2024-03-19T21:08:38.841" v="451" actId="1076"/>
          <ac:picMkLst>
            <pc:docMk/>
            <pc:sldMk cId="42784307" sldId="328"/>
            <ac:picMk id="33" creationId="{0A729D72-588A-3E64-B04D-F9A8A7A8F63E}"/>
          </ac:picMkLst>
        </pc:picChg>
        <pc:picChg chg="add mod">
          <ac:chgData name="Egor Lychagin" userId="8b65ed3ec763e5ed" providerId="LiveId" clId="{60DFE163-1957-420E-8761-9029A7C128F7}" dt="2024-03-19T21:08:25.701" v="448" actId="1076"/>
          <ac:picMkLst>
            <pc:docMk/>
            <pc:sldMk cId="42784307" sldId="328"/>
            <ac:picMk id="34" creationId="{4B41A0A6-1FB2-5395-569A-0D1479D3997F}"/>
          </ac:picMkLst>
        </pc:picChg>
        <pc:picChg chg="add mod">
          <ac:chgData name="Egor Lychagin" userId="8b65ed3ec763e5ed" providerId="LiveId" clId="{60DFE163-1957-420E-8761-9029A7C128F7}" dt="2024-03-19T21:08:32.875" v="450" actId="1076"/>
          <ac:picMkLst>
            <pc:docMk/>
            <pc:sldMk cId="42784307" sldId="328"/>
            <ac:picMk id="35" creationId="{647A1ECB-6B2A-9E19-E38D-0E881611D26F}"/>
          </ac:picMkLst>
        </pc:picChg>
      </pc:sldChg>
      <pc:sldChg chg="addSp modSp add mod">
        <pc:chgData name="Egor Lychagin" userId="8b65ed3ec763e5ed" providerId="LiveId" clId="{60DFE163-1957-420E-8761-9029A7C128F7}" dt="2024-03-19T21:14:06.089" v="495" actId="1076"/>
        <pc:sldMkLst>
          <pc:docMk/>
          <pc:sldMk cId="2276006770" sldId="329"/>
        </pc:sldMkLst>
        <pc:spChg chg="add mod">
          <ac:chgData name="Egor Lychagin" userId="8b65ed3ec763e5ed" providerId="LiveId" clId="{60DFE163-1957-420E-8761-9029A7C128F7}" dt="2024-03-19T21:13:56.484" v="493" actId="207"/>
          <ac:spMkLst>
            <pc:docMk/>
            <pc:sldMk cId="2276006770" sldId="329"/>
            <ac:spMk id="3" creationId="{D1F1F0DA-1802-4685-433E-95426F919236}"/>
          </ac:spMkLst>
        </pc:spChg>
        <pc:spChg chg="add mod">
          <ac:chgData name="Egor Lychagin" userId="8b65ed3ec763e5ed" providerId="LiveId" clId="{60DFE163-1957-420E-8761-9029A7C128F7}" dt="2024-03-19T21:13:56.484" v="493" actId="207"/>
          <ac:spMkLst>
            <pc:docMk/>
            <pc:sldMk cId="2276006770" sldId="329"/>
            <ac:spMk id="4" creationId="{1F52E29E-29C9-AB70-E515-83DAA6A7A91A}"/>
          </ac:spMkLst>
        </pc:spChg>
        <pc:spChg chg="add mod">
          <ac:chgData name="Egor Lychagin" userId="8b65ed3ec763e5ed" providerId="LiveId" clId="{60DFE163-1957-420E-8761-9029A7C128F7}" dt="2024-03-19T21:13:56.484" v="493" actId="207"/>
          <ac:spMkLst>
            <pc:docMk/>
            <pc:sldMk cId="2276006770" sldId="329"/>
            <ac:spMk id="5" creationId="{CF6021C9-5774-4EF5-EC9A-CD3C4691FD6C}"/>
          </ac:spMkLst>
        </pc:spChg>
        <pc:spChg chg="add mod">
          <ac:chgData name="Egor Lychagin" userId="8b65ed3ec763e5ed" providerId="LiveId" clId="{60DFE163-1957-420E-8761-9029A7C128F7}" dt="2024-03-19T21:14:06.089" v="495" actId="1076"/>
          <ac:spMkLst>
            <pc:docMk/>
            <pc:sldMk cId="2276006770" sldId="329"/>
            <ac:spMk id="6" creationId="{B16606E4-1C11-ED3A-CE63-233D17BA0357}"/>
          </ac:spMkLst>
        </pc:spChg>
        <pc:spChg chg="add mod">
          <ac:chgData name="Egor Lychagin" userId="8b65ed3ec763e5ed" providerId="LiveId" clId="{60DFE163-1957-420E-8761-9029A7C128F7}" dt="2024-03-19T21:13:29.002" v="490" actId="1076"/>
          <ac:spMkLst>
            <pc:docMk/>
            <pc:sldMk cId="2276006770" sldId="329"/>
            <ac:spMk id="8" creationId="{78B4A360-E02A-D92D-5AB8-6FB0A4B60933}"/>
          </ac:spMkLst>
        </pc:spChg>
        <pc:spChg chg="add mod">
          <ac:chgData name="Egor Lychagin" userId="8b65ed3ec763e5ed" providerId="LiveId" clId="{60DFE163-1957-420E-8761-9029A7C128F7}" dt="2024-03-19T21:13:25.845" v="489" actId="1076"/>
          <ac:spMkLst>
            <pc:docMk/>
            <pc:sldMk cId="2276006770" sldId="329"/>
            <ac:spMk id="9" creationId="{B74CA018-883E-EDC8-855B-48B83A5BB1A6}"/>
          </ac:spMkLst>
        </pc:spChg>
        <pc:picChg chg="add mod">
          <ac:chgData name="Egor Lychagin" userId="8b65ed3ec763e5ed" providerId="LiveId" clId="{60DFE163-1957-420E-8761-9029A7C128F7}" dt="2024-03-19T21:13:13.740" v="487" actId="1076"/>
          <ac:picMkLst>
            <pc:docMk/>
            <pc:sldMk cId="2276006770" sldId="329"/>
            <ac:picMk id="7" creationId="{4EE407DE-11A0-E1ED-F73A-C8C80A350F95}"/>
          </ac:picMkLst>
        </pc:picChg>
      </pc:sldChg>
      <pc:sldChg chg="addSp modSp add mod">
        <pc:chgData name="Egor Lychagin" userId="8b65ed3ec763e5ed" providerId="LiveId" clId="{60DFE163-1957-420E-8761-9029A7C128F7}" dt="2024-03-19T21:23:25.228" v="533" actId="1076"/>
        <pc:sldMkLst>
          <pc:docMk/>
          <pc:sldMk cId="3090127134" sldId="330"/>
        </pc:sldMkLst>
        <pc:spChg chg="add mod">
          <ac:chgData name="Egor Lychagin" userId="8b65ed3ec763e5ed" providerId="LiveId" clId="{60DFE163-1957-420E-8761-9029A7C128F7}" dt="2024-03-19T21:23:25.228" v="533" actId="1076"/>
          <ac:spMkLst>
            <pc:docMk/>
            <pc:sldMk cId="3090127134" sldId="330"/>
            <ac:spMk id="3" creationId="{A5CBF5C1-8883-BC54-7E36-16F543B5486E}"/>
          </ac:spMkLst>
        </pc:spChg>
        <pc:spChg chg="add mod">
          <ac:chgData name="Egor Lychagin" userId="8b65ed3ec763e5ed" providerId="LiveId" clId="{60DFE163-1957-420E-8761-9029A7C128F7}" dt="2024-03-19T21:23:11.903" v="530" actId="1076"/>
          <ac:spMkLst>
            <pc:docMk/>
            <pc:sldMk cId="3090127134" sldId="330"/>
            <ac:spMk id="5" creationId="{F60725E8-15A8-E100-4BC7-2EF184A718D1}"/>
          </ac:spMkLst>
        </pc:spChg>
        <pc:picChg chg="add mod">
          <ac:chgData name="Egor Lychagin" userId="8b65ed3ec763e5ed" providerId="LiveId" clId="{60DFE163-1957-420E-8761-9029A7C128F7}" dt="2024-03-19T21:22:44.159" v="526" actId="1076"/>
          <ac:picMkLst>
            <pc:docMk/>
            <pc:sldMk cId="3090127134" sldId="330"/>
            <ac:picMk id="4" creationId="{61238257-2120-F30D-E99D-4FEEC0AB950E}"/>
          </ac:picMkLst>
        </pc:picChg>
      </pc:sldChg>
      <pc:sldChg chg="addSp modSp add mod">
        <pc:chgData name="Egor Lychagin" userId="8b65ed3ec763e5ed" providerId="LiveId" clId="{60DFE163-1957-420E-8761-9029A7C128F7}" dt="2024-03-19T21:25:59.907" v="541" actId="1076"/>
        <pc:sldMkLst>
          <pc:docMk/>
          <pc:sldMk cId="3643517759" sldId="331"/>
        </pc:sldMkLst>
        <pc:spChg chg="mod">
          <ac:chgData name="Egor Lychagin" userId="8b65ed3ec763e5ed" providerId="LiveId" clId="{60DFE163-1957-420E-8761-9029A7C128F7}" dt="2024-03-19T21:25:16.439" v="536"/>
          <ac:spMkLst>
            <pc:docMk/>
            <pc:sldMk cId="3643517759" sldId="331"/>
            <ac:spMk id="4" creationId="{2645CD8C-7AE7-9506-DB33-EFA496D5ACC7}"/>
          </ac:spMkLst>
        </pc:spChg>
        <pc:spChg chg="mod">
          <ac:chgData name="Egor Lychagin" userId="8b65ed3ec763e5ed" providerId="LiveId" clId="{60DFE163-1957-420E-8761-9029A7C128F7}" dt="2024-03-19T21:25:16.439" v="536"/>
          <ac:spMkLst>
            <pc:docMk/>
            <pc:sldMk cId="3643517759" sldId="331"/>
            <ac:spMk id="8" creationId="{88095E1D-40B2-4DF4-15CC-77DD2D616A96}"/>
          </ac:spMkLst>
        </pc:spChg>
        <pc:spChg chg="add mod">
          <ac:chgData name="Egor Lychagin" userId="8b65ed3ec763e5ed" providerId="LiveId" clId="{60DFE163-1957-420E-8761-9029A7C128F7}" dt="2024-03-19T21:25:59.907" v="541" actId="1076"/>
          <ac:spMkLst>
            <pc:docMk/>
            <pc:sldMk cId="3643517759" sldId="331"/>
            <ac:spMk id="10" creationId="{8B56756C-2513-C8CC-7E50-91DECBB65F62}"/>
          </ac:spMkLst>
        </pc:spChg>
        <pc:spChg chg="add mod">
          <ac:chgData name="Egor Lychagin" userId="8b65ed3ec763e5ed" providerId="LiveId" clId="{60DFE163-1957-420E-8761-9029A7C128F7}" dt="2024-03-19T21:25:59.907" v="541" actId="1076"/>
          <ac:spMkLst>
            <pc:docMk/>
            <pc:sldMk cId="3643517759" sldId="331"/>
            <ac:spMk id="11" creationId="{64EFB093-CAB6-BE55-89E2-9EFDBED0FE4F}"/>
          </ac:spMkLst>
        </pc:spChg>
        <pc:spChg chg="mod">
          <ac:chgData name="Egor Lychagin" userId="8b65ed3ec763e5ed" providerId="LiveId" clId="{60DFE163-1957-420E-8761-9029A7C128F7}" dt="2024-03-19T21:25:16.439" v="536"/>
          <ac:spMkLst>
            <pc:docMk/>
            <pc:sldMk cId="3643517759" sldId="331"/>
            <ac:spMk id="19" creationId="{DE41E4E8-EBE9-0794-F709-A5D649FE774D}"/>
          </ac:spMkLst>
        </pc:spChg>
        <pc:spChg chg="mod">
          <ac:chgData name="Egor Lychagin" userId="8b65ed3ec763e5ed" providerId="LiveId" clId="{60DFE163-1957-420E-8761-9029A7C128F7}" dt="2024-03-19T21:25:16.439" v="536"/>
          <ac:spMkLst>
            <pc:docMk/>
            <pc:sldMk cId="3643517759" sldId="331"/>
            <ac:spMk id="22" creationId="{BF6FEA5A-E91F-5E10-EF36-37497718C548}"/>
          </ac:spMkLst>
        </pc:spChg>
        <pc:grpChg chg="add mod">
          <ac:chgData name="Egor Lychagin" userId="8b65ed3ec763e5ed" providerId="LiveId" clId="{60DFE163-1957-420E-8761-9029A7C128F7}" dt="2024-03-19T21:25:22.659" v="537" actId="1076"/>
          <ac:grpSpMkLst>
            <pc:docMk/>
            <pc:sldMk cId="3643517759" sldId="331"/>
            <ac:grpSpMk id="3" creationId="{B9B1FE2D-6CA0-677C-D7F4-B7561CFCC2D2}"/>
          </ac:grpSpMkLst>
        </pc:grpChg>
        <pc:grpChg chg="add mod">
          <ac:chgData name="Egor Lychagin" userId="8b65ed3ec763e5ed" providerId="LiveId" clId="{60DFE163-1957-420E-8761-9029A7C128F7}" dt="2024-03-19T21:25:22.659" v="537" actId="1076"/>
          <ac:grpSpMkLst>
            <pc:docMk/>
            <pc:sldMk cId="3643517759" sldId="331"/>
            <ac:grpSpMk id="6" creationId="{FE6BD949-6C01-F570-D6F5-5E8B4F1DB6B5}"/>
          </ac:grpSpMkLst>
        </pc:grpChg>
        <pc:grpChg chg="add mod">
          <ac:chgData name="Egor Lychagin" userId="8b65ed3ec763e5ed" providerId="LiveId" clId="{60DFE163-1957-420E-8761-9029A7C128F7}" dt="2024-03-19T21:25:22.659" v="537" actId="1076"/>
          <ac:grpSpMkLst>
            <pc:docMk/>
            <pc:sldMk cId="3643517759" sldId="331"/>
            <ac:grpSpMk id="17" creationId="{7DFA321B-5B39-C8ED-F64B-5DEBE42935EC}"/>
          </ac:grpSpMkLst>
        </pc:grpChg>
        <pc:grpChg chg="add mod">
          <ac:chgData name="Egor Lychagin" userId="8b65ed3ec763e5ed" providerId="LiveId" clId="{60DFE163-1957-420E-8761-9029A7C128F7}" dt="2024-03-19T21:25:22.659" v="537" actId="1076"/>
          <ac:grpSpMkLst>
            <pc:docMk/>
            <pc:sldMk cId="3643517759" sldId="331"/>
            <ac:grpSpMk id="20" creationId="{08FEDE12-1435-5EA9-81B0-13C6BBC5CA6B}"/>
          </ac:grpSpMkLst>
        </pc:grpChg>
        <pc:picChg chg="mod">
          <ac:chgData name="Egor Lychagin" userId="8b65ed3ec763e5ed" providerId="LiveId" clId="{60DFE163-1957-420E-8761-9029A7C128F7}" dt="2024-03-19T21:25:16.439" v="536"/>
          <ac:picMkLst>
            <pc:docMk/>
            <pc:sldMk cId="3643517759" sldId="331"/>
            <ac:picMk id="5" creationId="{3480AB07-C97D-F18B-68CF-864E35D3145F}"/>
          </ac:picMkLst>
        </pc:picChg>
        <pc:picChg chg="mod">
          <ac:chgData name="Egor Lychagin" userId="8b65ed3ec763e5ed" providerId="LiveId" clId="{60DFE163-1957-420E-8761-9029A7C128F7}" dt="2024-03-19T21:25:16.439" v="536"/>
          <ac:picMkLst>
            <pc:docMk/>
            <pc:sldMk cId="3643517759" sldId="331"/>
            <ac:picMk id="7" creationId="{7527F4A9-4B93-A988-740A-84E052444AA3}"/>
          </ac:picMkLst>
        </pc:picChg>
        <pc:picChg chg="add mod">
          <ac:chgData name="Egor Lychagin" userId="8b65ed3ec763e5ed" providerId="LiveId" clId="{60DFE163-1957-420E-8761-9029A7C128F7}" dt="2024-03-19T21:25:28.647" v="538" actId="1076"/>
          <ac:picMkLst>
            <pc:docMk/>
            <pc:sldMk cId="3643517759" sldId="331"/>
            <ac:picMk id="9" creationId="{DD64EA27-4E17-A5EC-9C56-7F5E8C2594F6}"/>
          </ac:picMkLst>
        </pc:picChg>
        <pc:picChg chg="add mod">
          <ac:chgData name="Egor Lychagin" userId="8b65ed3ec763e5ed" providerId="LiveId" clId="{60DFE163-1957-420E-8761-9029A7C128F7}" dt="2024-03-19T21:25:22.659" v="537" actId="1076"/>
          <ac:picMkLst>
            <pc:docMk/>
            <pc:sldMk cId="3643517759" sldId="331"/>
            <ac:picMk id="12" creationId="{6C7B69FE-5C61-A6E4-D5BF-A53898750E34}"/>
          </ac:picMkLst>
        </pc:picChg>
        <pc:picChg chg="add mod">
          <ac:chgData name="Egor Lychagin" userId="8b65ed3ec763e5ed" providerId="LiveId" clId="{60DFE163-1957-420E-8761-9029A7C128F7}" dt="2024-03-19T21:25:30.900" v="539" actId="1076"/>
          <ac:picMkLst>
            <pc:docMk/>
            <pc:sldMk cId="3643517759" sldId="331"/>
            <ac:picMk id="14" creationId="{6D8F9480-7039-8711-5F57-E63D3C20B9C4}"/>
          </ac:picMkLst>
        </pc:picChg>
        <pc:picChg chg="add mod">
          <ac:chgData name="Egor Lychagin" userId="8b65ed3ec763e5ed" providerId="LiveId" clId="{60DFE163-1957-420E-8761-9029A7C128F7}" dt="2024-03-19T21:25:22.659" v="537" actId="1076"/>
          <ac:picMkLst>
            <pc:docMk/>
            <pc:sldMk cId="3643517759" sldId="331"/>
            <ac:picMk id="15" creationId="{850CBDC4-2624-B0F1-4A33-2EA16784139A}"/>
          </ac:picMkLst>
        </pc:picChg>
        <pc:picChg chg="add mod">
          <ac:chgData name="Egor Lychagin" userId="8b65ed3ec763e5ed" providerId="LiveId" clId="{60DFE163-1957-420E-8761-9029A7C128F7}" dt="2024-03-19T21:25:22.659" v="537" actId="1076"/>
          <ac:picMkLst>
            <pc:docMk/>
            <pc:sldMk cId="3643517759" sldId="331"/>
            <ac:picMk id="16" creationId="{7631BB42-06B7-40D4-BB04-2EDE962DBA68}"/>
          </ac:picMkLst>
        </pc:picChg>
        <pc:picChg chg="mod">
          <ac:chgData name="Egor Lychagin" userId="8b65ed3ec763e5ed" providerId="LiveId" clId="{60DFE163-1957-420E-8761-9029A7C128F7}" dt="2024-03-19T21:25:16.439" v="536"/>
          <ac:picMkLst>
            <pc:docMk/>
            <pc:sldMk cId="3643517759" sldId="331"/>
            <ac:picMk id="18" creationId="{95478BDE-9C2E-EC89-C3C0-6923478C1379}"/>
          </ac:picMkLst>
        </pc:picChg>
        <pc:picChg chg="mod">
          <ac:chgData name="Egor Lychagin" userId="8b65ed3ec763e5ed" providerId="LiveId" clId="{60DFE163-1957-420E-8761-9029A7C128F7}" dt="2024-03-19T21:25:16.439" v="536"/>
          <ac:picMkLst>
            <pc:docMk/>
            <pc:sldMk cId="3643517759" sldId="331"/>
            <ac:picMk id="21" creationId="{4EDD50D8-DD2D-EA99-5B61-57161C5E2CE6}"/>
          </ac:picMkLst>
        </pc:picChg>
      </pc:sldChg>
      <pc:sldChg chg="add">
        <pc:chgData name="Egor Lychagin" userId="8b65ed3ec763e5ed" providerId="LiveId" clId="{60DFE163-1957-420E-8761-9029A7C128F7}" dt="2024-03-19T21:18:31.223" v="499" actId="2890"/>
        <pc:sldMkLst>
          <pc:docMk/>
          <pc:sldMk cId="3493470575" sldId="332"/>
        </pc:sldMkLst>
      </pc:sldChg>
      <pc:sldChg chg="addSp modSp add mod">
        <pc:chgData name="Egor Lychagin" userId="8b65ed3ec763e5ed" providerId="LiveId" clId="{60DFE163-1957-420E-8761-9029A7C128F7}" dt="2024-03-19T21:24:18.949" v="535" actId="1076"/>
        <pc:sldMkLst>
          <pc:docMk/>
          <pc:sldMk cId="2201194572" sldId="333"/>
        </pc:sldMkLst>
        <pc:spChg chg="add mod">
          <ac:chgData name="Egor Lychagin" userId="8b65ed3ec763e5ed" providerId="LiveId" clId="{60DFE163-1957-420E-8761-9029A7C128F7}" dt="2024-03-19T21:24:18.949" v="535" actId="1076"/>
          <ac:spMkLst>
            <pc:docMk/>
            <pc:sldMk cId="2201194572" sldId="333"/>
            <ac:spMk id="3" creationId="{152D314A-B301-67C3-600C-F8D32893D17F}"/>
          </ac:spMkLst>
        </pc:spChg>
        <pc:spChg chg="add mod">
          <ac:chgData name="Egor Lychagin" userId="8b65ed3ec763e5ed" providerId="LiveId" clId="{60DFE163-1957-420E-8761-9029A7C128F7}" dt="2024-03-19T21:24:18.949" v="535" actId="1076"/>
          <ac:spMkLst>
            <pc:docMk/>
            <pc:sldMk cId="2201194572" sldId="333"/>
            <ac:spMk id="4" creationId="{9CB731B3-D6EC-48B2-8F9C-9098F4E24AA0}"/>
          </ac:spMkLst>
        </pc:spChg>
        <pc:spChg chg="add mod">
          <ac:chgData name="Egor Lychagin" userId="8b65ed3ec763e5ed" providerId="LiveId" clId="{60DFE163-1957-420E-8761-9029A7C128F7}" dt="2024-03-19T21:24:18.949" v="535" actId="1076"/>
          <ac:spMkLst>
            <pc:docMk/>
            <pc:sldMk cId="2201194572" sldId="333"/>
            <ac:spMk id="5" creationId="{C5FB6877-BB21-C49B-2767-2856AFA7D49B}"/>
          </ac:spMkLst>
        </pc:spChg>
        <pc:spChg chg="add mod">
          <ac:chgData name="Egor Lychagin" userId="8b65ed3ec763e5ed" providerId="LiveId" clId="{60DFE163-1957-420E-8761-9029A7C128F7}" dt="2024-03-19T21:24:18.949" v="535" actId="1076"/>
          <ac:spMkLst>
            <pc:docMk/>
            <pc:sldMk cId="2201194572" sldId="333"/>
            <ac:spMk id="6" creationId="{D3672A66-B4B9-33AD-0C87-25ACA278BA7D}"/>
          </ac:spMkLst>
        </pc:spChg>
      </pc:sldChg>
      <pc:sldChg chg="modSp add mod">
        <pc:chgData name="Egor Lychagin" userId="8b65ed3ec763e5ed" providerId="LiveId" clId="{60DFE163-1957-420E-8761-9029A7C128F7}" dt="2024-03-19T21:29:00.655" v="544" actId="1076"/>
        <pc:sldMkLst>
          <pc:docMk/>
          <pc:sldMk cId="1258083793" sldId="334"/>
        </pc:sldMkLst>
        <pc:spChg chg="mod">
          <ac:chgData name="Egor Lychagin" userId="8b65ed3ec763e5ed" providerId="LiveId" clId="{60DFE163-1957-420E-8761-9029A7C128F7}" dt="2024-03-19T21:29:00.655" v="544" actId="1076"/>
          <ac:spMkLst>
            <pc:docMk/>
            <pc:sldMk cId="1258083793" sldId="334"/>
            <ac:spMk id="15" creationId="{6D9CD2A5-A43D-F429-B826-463C6E5531A2}"/>
          </ac:spMkLst>
        </pc:spChg>
      </pc:sldChg>
      <pc:sldChg chg="add">
        <pc:chgData name="Egor Lychagin" userId="8b65ed3ec763e5ed" providerId="LiveId" clId="{60DFE163-1957-420E-8761-9029A7C128F7}" dt="2024-03-19T21:29:13.135" v="545" actId="2890"/>
        <pc:sldMkLst>
          <pc:docMk/>
          <pc:sldMk cId="2103005949" sldId="335"/>
        </pc:sldMkLst>
      </pc:sldChg>
      <pc:sldChg chg="modSp add mod">
        <pc:chgData name="Egor Lychagin" userId="8b65ed3ec763e5ed" providerId="LiveId" clId="{60DFE163-1957-420E-8761-9029A7C128F7}" dt="2024-03-20T19:42:10.422" v="571" actId="1036"/>
        <pc:sldMkLst>
          <pc:docMk/>
          <pc:sldMk cId="539207949" sldId="336"/>
        </pc:sldMkLst>
        <pc:spChg chg="mod">
          <ac:chgData name="Egor Lychagin" userId="8b65ed3ec763e5ed" providerId="LiveId" clId="{60DFE163-1957-420E-8761-9029A7C128F7}" dt="2024-03-20T19:42:10.422" v="571" actId="1036"/>
          <ac:spMkLst>
            <pc:docMk/>
            <pc:sldMk cId="539207949" sldId="336"/>
            <ac:spMk id="5" creationId="{68463C22-698E-C239-93BB-93E1BD85E213}"/>
          </ac:spMkLst>
        </pc:spChg>
      </pc:sldChg>
      <pc:sldChg chg="add">
        <pc:chgData name="Egor Lychagin" userId="8b65ed3ec763e5ed" providerId="LiveId" clId="{60DFE163-1957-420E-8761-9029A7C128F7}" dt="2024-03-19T21:29:18.920" v="547" actId="2890"/>
        <pc:sldMkLst>
          <pc:docMk/>
          <pc:sldMk cId="2281781559" sldId="337"/>
        </pc:sldMkLst>
      </pc:sldChg>
      <pc:sldChg chg="add">
        <pc:chgData name="Egor Lychagin" userId="8b65ed3ec763e5ed" providerId="LiveId" clId="{60DFE163-1957-420E-8761-9029A7C128F7}" dt="2024-03-19T21:29:21.569" v="548" actId="2890"/>
        <pc:sldMkLst>
          <pc:docMk/>
          <pc:sldMk cId="3203443918" sldId="338"/>
        </pc:sldMkLst>
      </pc:sldChg>
      <pc:sldChg chg="addSp delSp modSp mod">
        <pc:chgData name="Egor Lychagin" userId="8b65ed3ec763e5ed" providerId="LiveId" clId="{60DFE163-1957-420E-8761-9029A7C128F7}" dt="2024-03-20T19:43:15.368" v="637" actId="478"/>
        <pc:sldMkLst>
          <pc:docMk/>
          <pc:sldMk cId="2337940506" sldId="340"/>
        </pc:sldMkLst>
        <pc:spChg chg="mod">
          <ac:chgData name="Egor Lychagin" userId="8b65ed3ec763e5ed" providerId="LiveId" clId="{60DFE163-1957-420E-8761-9029A7C128F7}" dt="2024-03-20T19:43:03.165" v="636" actId="1076"/>
          <ac:spMkLst>
            <pc:docMk/>
            <pc:sldMk cId="2337940506" sldId="340"/>
            <ac:spMk id="5" creationId="{85C6213E-2181-FEDB-B1A4-8B632189F316}"/>
          </ac:spMkLst>
        </pc:spChg>
        <pc:spChg chg="mod">
          <ac:chgData name="Egor Lychagin" userId="8b65ed3ec763e5ed" providerId="LiveId" clId="{60DFE163-1957-420E-8761-9029A7C128F7}" dt="2024-03-20T19:42:57.318" v="635" actId="1037"/>
          <ac:spMkLst>
            <pc:docMk/>
            <pc:sldMk cId="2337940506" sldId="340"/>
            <ac:spMk id="6" creationId="{912650EB-E4A3-657E-90F2-73D30E424F66}"/>
          </ac:spMkLst>
        </pc:spChg>
        <pc:spChg chg="add del">
          <ac:chgData name="Egor Lychagin" userId="8b65ed3ec763e5ed" providerId="LiveId" clId="{60DFE163-1957-420E-8761-9029A7C128F7}" dt="2024-03-20T19:43:15.368" v="637" actId="478"/>
          <ac:spMkLst>
            <pc:docMk/>
            <pc:sldMk cId="2337940506" sldId="340"/>
            <ac:spMk id="10" creationId="{30CC8876-66CA-F59B-A0C1-5C4D8FA47754}"/>
          </ac:spMkLst>
        </pc:spChg>
      </pc:sldChg>
    </pc:docChg>
  </pc:docChgLst>
  <pc:docChgLst>
    <pc:chgData name="Egor Lychagin" userId="8b65ed3ec763e5ed" providerId="LiveId" clId="{356F2CD2-BA81-40BF-A152-8F880DB36040}"/>
    <pc:docChg chg="undo custSel addSld delSld modSld sldOrd">
      <pc:chgData name="Egor Lychagin" userId="8b65ed3ec763e5ed" providerId="LiveId" clId="{356F2CD2-BA81-40BF-A152-8F880DB36040}" dt="2024-03-20T16:14:59.477" v="692"/>
      <pc:docMkLst>
        <pc:docMk/>
      </pc:docMkLst>
      <pc:sldChg chg="modSp mod">
        <pc:chgData name="Egor Lychagin" userId="8b65ed3ec763e5ed" providerId="LiveId" clId="{356F2CD2-BA81-40BF-A152-8F880DB36040}" dt="2024-03-20T08:52:25.032" v="8" actId="1036"/>
        <pc:sldMkLst>
          <pc:docMk/>
          <pc:sldMk cId="217189232" sldId="319"/>
        </pc:sldMkLst>
        <pc:spChg chg="mod">
          <ac:chgData name="Egor Lychagin" userId="8b65ed3ec763e5ed" providerId="LiveId" clId="{356F2CD2-BA81-40BF-A152-8F880DB36040}" dt="2024-03-20T08:52:25.032" v="8" actId="1036"/>
          <ac:spMkLst>
            <pc:docMk/>
            <pc:sldMk cId="217189232" sldId="319"/>
            <ac:spMk id="23" creationId="{7D46C774-6163-B5D0-C679-43DB2091DBBD}"/>
          </ac:spMkLst>
        </pc:spChg>
        <pc:spChg chg="mod">
          <ac:chgData name="Egor Lychagin" userId="8b65ed3ec763e5ed" providerId="LiveId" clId="{356F2CD2-BA81-40BF-A152-8F880DB36040}" dt="2024-03-20T08:52:25.032" v="8" actId="1036"/>
          <ac:spMkLst>
            <pc:docMk/>
            <pc:sldMk cId="217189232" sldId="319"/>
            <ac:spMk id="24" creationId="{B8F06168-0197-0859-A19E-EC72FB02D937}"/>
          </ac:spMkLst>
        </pc:spChg>
      </pc:sldChg>
      <pc:sldChg chg="addSp modSp mod">
        <pc:chgData name="Egor Lychagin" userId="8b65ed3ec763e5ed" providerId="LiveId" clId="{356F2CD2-BA81-40BF-A152-8F880DB36040}" dt="2024-03-20T15:33:26.357" v="404" actId="1076"/>
        <pc:sldMkLst>
          <pc:docMk/>
          <pc:sldMk cId="3568775762" sldId="327"/>
        </pc:sldMkLst>
        <pc:spChg chg="add mod">
          <ac:chgData name="Egor Lychagin" userId="8b65ed3ec763e5ed" providerId="LiveId" clId="{356F2CD2-BA81-40BF-A152-8F880DB36040}" dt="2024-03-20T08:56:23.292" v="30" actId="164"/>
          <ac:spMkLst>
            <pc:docMk/>
            <pc:sldMk cId="3568775762" sldId="327"/>
            <ac:spMk id="4" creationId="{6CB18044-F53F-A6A6-4EBF-9C934CEC7089}"/>
          </ac:spMkLst>
        </pc:spChg>
        <pc:spChg chg="mod">
          <ac:chgData name="Egor Lychagin" userId="8b65ed3ec763e5ed" providerId="LiveId" clId="{356F2CD2-BA81-40BF-A152-8F880DB36040}" dt="2024-03-20T15:17:35.765" v="243" actId="1076"/>
          <ac:spMkLst>
            <pc:docMk/>
            <pc:sldMk cId="3568775762" sldId="327"/>
            <ac:spMk id="20" creationId="{B622241E-B474-5CDA-23E1-64900F5CC097}"/>
          </ac:spMkLst>
        </pc:spChg>
        <pc:spChg chg="mod">
          <ac:chgData name="Egor Lychagin" userId="8b65ed3ec763e5ed" providerId="LiveId" clId="{356F2CD2-BA81-40BF-A152-8F880DB36040}" dt="2024-03-20T08:56:23.292" v="30" actId="164"/>
          <ac:spMkLst>
            <pc:docMk/>
            <pc:sldMk cId="3568775762" sldId="327"/>
            <ac:spMk id="21" creationId="{28331E09-0088-E19D-7352-50DAA94F5654}"/>
          </ac:spMkLst>
        </pc:spChg>
        <pc:spChg chg="mod ord">
          <ac:chgData name="Egor Lychagin" userId="8b65ed3ec763e5ed" providerId="LiveId" clId="{356F2CD2-BA81-40BF-A152-8F880DB36040}" dt="2024-03-20T08:59:38.471" v="207" actId="207"/>
          <ac:spMkLst>
            <pc:docMk/>
            <pc:sldMk cId="3568775762" sldId="327"/>
            <ac:spMk id="22" creationId="{92DC0261-9B48-EF5D-1EF8-FE30533872C2}"/>
          </ac:spMkLst>
        </pc:spChg>
        <pc:grpChg chg="add mod">
          <ac:chgData name="Egor Lychagin" userId="8b65ed3ec763e5ed" providerId="LiveId" clId="{356F2CD2-BA81-40BF-A152-8F880DB36040}" dt="2024-03-20T08:56:18.256" v="29" actId="164"/>
          <ac:grpSpMkLst>
            <pc:docMk/>
            <pc:sldMk cId="3568775762" sldId="327"/>
            <ac:grpSpMk id="5" creationId="{DFCA7F85-1B27-887D-1D52-F2FF30560F33}"/>
          </ac:grpSpMkLst>
        </pc:grpChg>
        <pc:grpChg chg="add mod">
          <ac:chgData name="Egor Lychagin" userId="8b65ed3ec763e5ed" providerId="LiveId" clId="{356F2CD2-BA81-40BF-A152-8F880DB36040}" dt="2024-03-20T08:56:23.292" v="30" actId="164"/>
          <ac:grpSpMkLst>
            <pc:docMk/>
            <pc:sldMk cId="3568775762" sldId="327"/>
            <ac:grpSpMk id="6" creationId="{1A29C4BB-D49D-A921-1F30-78E417AFB82E}"/>
          </ac:grpSpMkLst>
        </pc:grpChg>
        <pc:grpChg chg="add mod">
          <ac:chgData name="Egor Lychagin" userId="8b65ed3ec763e5ed" providerId="LiveId" clId="{356F2CD2-BA81-40BF-A152-8F880DB36040}" dt="2024-03-20T15:32:25.173" v="393" actId="1076"/>
          <ac:grpSpMkLst>
            <pc:docMk/>
            <pc:sldMk cId="3568775762" sldId="327"/>
            <ac:grpSpMk id="7" creationId="{289B1D87-960D-5FEC-0FD4-B0C87EAB4E26}"/>
          </ac:grpSpMkLst>
        </pc:grpChg>
        <pc:picChg chg="mod">
          <ac:chgData name="Egor Lychagin" userId="8b65ed3ec763e5ed" providerId="LiveId" clId="{356F2CD2-BA81-40BF-A152-8F880DB36040}" dt="2024-03-20T15:32:25.173" v="393" actId="1076"/>
          <ac:picMkLst>
            <pc:docMk/>
            <pc:sldMk cId="3568775762" sldId="327"/>
            <ac:picMk id="8" creationId="{34FB89F4-A461-DE6B-A87A-CE8BCB54B1E9}"/>
          </ac:picMkLst>
        </pc:picChg>
        <pc:picChg chg="mod">
          <ac:chgData name="Egor Lychagin" userId="8b65ed3ec763e5ed" providerId="LiveId" clId="{356F2CD2-BA81-40BF-A152-8F880DB36040}" dt="2024-03-20T15:32:25.173" v="393" actId="1076"/>
          <ac:picMkLst>
            <pc:docMk/>
            <pc:sldMk cId="3568775762" sldId="327"/>
            <ac:picMk id="9" creationId="{02129529-945E-8A60-0AB4-4FF5CE5E3DDC}"/>
          </ac:picMkLst>
        </pc:picChg>
        <pc:picChg chg="add mod">
          <ac:chgData name="Egor Lychagin" userId="8b65ed3ec763e5ed" providerId="LiveId" clId="{356F2CD2-BA81-40BF-A152-8F880DB36040}" dt="2024-03-20T15:32:29.036" v="394" actId="14100"/>
          <ac:picMkLst>
            <pc:docMk/>
            <pc:sldMk cId="3568775762" sldId="327"/>
            <ac:picMk id="10" creationId="{4929E49B-D35E-33E5-CEE9-1C5D17EDA072}"/>
          </ac:picMkLst>
        </pc:picChg>
        <pc:picChg chg="add mod">
          <ac:chgData name="Egor Lychagin" userId="8b65ed3ec763e5ed" providerId="LiveId" clId="{356F2CD2-BA81-40BF-A152-8F880DB36040}" dt="2024-03-20T15:32:50.453" v="399" actId="1076"/>
          <ac:picMkLst>
            <pc:docMk/>
            <pc:sldMk cId="3568775762" sldId="327"/>
            <ac:picMk id="11" creationId="{981C52AF-B007-98D9-042C-492CD037F82F}"/>
          </ac:picMkLst>
        </pc:picChg>
        <pc:picChg chg="add mod">
          <ac:chgData name="Egor Lychagin" userId="8b65ed3ec763e5ed" providerId="LiveId" clId="{356F2CD2-BA81-40BF-A152-8F880DB36040}" dt="2024-03-20T15:33:26.357" v="404" actId="1076"/>
          <ac:picMkLst>
            <pc:docMk/>
            <pc:sldMk cId="3568775762" sldId="327"/>
            <ac:picMk id="12" creationId="{3F7AF793-CAED-E314-5205-078DD49BD714}"/>
          </ac:picMkLst>
        </pc:picChg>
        <pc:picChg chg="mod">
          <ac:chgData name="Egor Lychagin" userId="8b65ed3ec763e5ed" providerId="LiveId" clId="{356F2CD2-BA81-40BF-A152-8F880DB36040}" dt="2024-03-20T08:56:23.292" v="30" actId="164"/>
          <ac:picMkLst>
            <pc:docMk/>
            <pc:sldMk cId="3568775762" sldId="327"/>
            <ac:picMk id="19" creationId="{FC95F91C-887A-4692-6C8F-051EB4069E26}"/>
          </ac:picMkLst>
        </pc:picChg>
      </pc:sldChg>
      <pc:sldChg chg="ord">
        <pc:chgData name="Egor Lychagin" userId="8b65ed3ec763e5ed" providerId="LiveId" clId="{356F2CD2-BA81-40BF-A152-8F880DB36040}" dt="2024-03-20T08:53:10.220" v="10"/>
        <pc:sldMkLst>
          <pc:docMk/>
          <pc:sldMk cId="42784307" sldId="328"/>
        </pc:sldMkLst>
      </pc:sldChg>
      <pc:sldChg chg="ord">
        <pc:chgData name="Egor Lychagin" userId="8b65ed3ec763e5ed" providerId="LiveId" clId="{356F2CD2-BA81-40BF-A152-8F880DB36040}" dt="2024-03-20T15:52:49.469" v="516"/>
        <pc:sldMkLst>
          <pc:docMk/>
          <pc:sldMk cId="3090127134" sldId="330"/>
        </pc:sldMkLst>
      </pc:sldChg>
      <pc:sldChg chg="addSp delSp modSp mod">
        <pc:chgData name="Egor Lychagin" userId="8b65ed3ec763e5ed" providerId="LiveId" clId="{356F2CD2-BA81-40BF-A152-8F880DB36040}" dt="2024-03-20T16:14:17.877" v="673" actId="20577"/>
        <pc:sldMkLst>
          <pc:docMk/>
          <pc:sldMk cId="3493470575" sldId="332"/>
        </pc:sldMkLst>
        <pc:spChg chg="add del mod">
          <ac:chgData name="Egor Lychagin" userId="8b65ed3ec763e5ed" providerId="LiveId" clId="{356F2CD2-BA81-40BF-A152-8F880DB36040}" dt="2024-03-20T16:13:42.971" v="664" actId="478"/>
          <ac:spMkLst>
            <pc:docMk/>
            <pc:sldMk cId="3493470575" sldId="332"/>
            <ac:spMk id="3" creationId="{D2DE9D46-9F21-658F-1765-2CC2DE652407}"/>
          </ac:spMkLst>
        </pc:spChg>
        <pc:spChg chg="add mod">
          <ac:chgData name="Egor Lychagin" userId="8b65ed3ec763e5ed" providerId="LiveId" clId="{356F2CD2-BA81-40BF-A152-8F880DB36040}" dt="2024-03-20T16:14:17.877" v="673" actId="20577"/>
          <ac:spMkLst>
            <pc:docMk/>
            <pc:sldMk cId="3493470575" sldId="332"/>
            <ac:spMk id="5" creationId="{1E465B5B-EA6E-FDB6-F1EC-3B38F6E8BAB2}"/>
          </ac:spMkLst>
        </pc:spChg>
        <pc:spChg chg="add mod">
          <ac:chgData name="Egor Lychagin" userId="8b65ed3ec763e5ed" providerId="LiveId" clId="{356F2CD2-BA81-40BF-A152-8F880DB36040}" dt="2024-03-20T16:14:00.446" v="666" actId="1076"/>
          <ac:spMkLst>
            <pc:docMk/>
            <pc:sldMk cId="3493470575" sldId="332"/>
            <ac:spMk id="7" creationId="{78F04C35-A13C-3721-B254-D9A561AD1E34}"/>
          </ac:spMkLst>
        </pc:spChg>
        <pc:picChg chg="add mod">
          <ac:chgData name="Egor Lychagin" userId="8b65ed3ec763e5ed" providerId="LiveId" clId="{356F2CD2-BA81-40BF-A152-8F880DB36040}" dt="2024-03-20T16:14:06.473" v="668" actId="14100"/>
          <ac:picMkLst>
            <pc:docMk/>
            <pc:sldMk cId="3493470575" sldId="332"/>
            <ac:picMk id="4" creationId="{A5637478-6077-9BE9-0EC8-6DDFABC5F87A}"/>
          </ac:picMkLst>
        </pc:picChg>
        <pc:picChg chg="add mod">
          <ac:chgData name="Egor Lychagin" userId="8b65ed3ec763e5ed" providerId="LiveId" clId="{356F2CD2-BA81-40BF-A152-8F880DB36040}" dt="2024-03-20T16:14:00.446" v="666" actId="1076"/>
          <ac:picMkLst>
            <pc:docMk/>
            <pc:sldMk cId="3493470575" sldId="332"/>
            <ac:picMk id="6" creationId="{14173E4E-1E17-5378-2718-F35B4F53604E}"/>
          </ac:picMkLst>
        </pc:picChg>
      </pc:sldChg>
      <pc:sldChg chg="modSp mod ord">
        <pc:chgData name="Egor Lychagin" userId="8b65ed3ec763e5ed" providerId="LiveId" clId="{356F2CD2-BA81-40BF-A152-8F880DB36040}" dt="2024-03-20T15:58:38.007" v="543" actId="1076"/>
        <pc:sldMkLst>
          <pc:docMk/>
          <pc:sldMk cId="1258083793" sldId="334"/>
        </pc:sldMkLst>
        <pc:spChg chg="mod">
          <ac:chgData name="Egor Lychagin" userId="8b65ed3ec763e5ed" providerId="LiveId" clId="{356F2CD2-BA81-40BF-A152-8F880DB36040}" dt="2024-03-20T15:58:38.007" v="543" actId="1076"/>
          <ac:spMkLst>
            <pc:docMk/>
            <pc:sldMk cId="1258083793" sldId="334"/>
            <ac:spMk id="15" creationId="{6D9CD2A5-A43D-F429-B826-463C6E5531A2}"/>
          </ac:spMkLst>
        </pc:spChg>
        <pc:picChg chg="mod">
          <ac:chgData name="Egor Lychagin" userId="8b65ed3ec763e5ed" providerId="LiveId" clId="{356F2CD2-BA81-40BF-A152-8F880DB36040}" dt="2024-03-20T15:58:33.467" v="542" actId="1076"/>
          <ac:picMkLst>
            <pc:docMk/>
            <pc:sldMk cId="1258083793" sldId="334"/>
            <ac:picMk id="14" creationId="{ED7951AB-C543-6724-557E-4C820E721C35}"/>
          </ac:picMkLst>
        </pc:picChg>
      </pc:sldChg>
      <pc:sldChg chg="modSp del mod">
        <pc:chgData name="Egor Lychagin" userId="8b65ed3ec763e5ed" providerId="LiveId" clId="{356F2CD2-BA81-40BF-A152-8F880DB36040}" dt="2024-03-20T15:23:28.907" v="288" actId="47"/>
        <pc:sldMkLst>
          <pc:docMk/>
          <pc:sldMk cId="2103005949" sldId="335"/>
        </pc:sldMkLst>
        <pc:spChg chg="mod">
          <ac:chgData name="Egor Lychagin" userId="8b65ed3ec763e5ed" providerId="LiveId" clId="{356F2CD2-BA81-40BF-A152-8F880DB36040}" dt="2024-03-20T08:54:23.621" v="18" actId="207"/>
          <ac:spMkLst>
            <pc:docMk/>
            <pc:sldMk cId="2103005949" sldId="335"/>
            <ac:spMk id="3" creationId="{B7240158-F5FD-5BDA-EE23-3E8D7CF6AE91}"/>
          </ac:spMkLst>
        </pc:spChg>
      </pc:sldChg>
      <pc:sldChg chg="addSp delSp modSp mod ord">
        <pc:chgData name="Egor Lychagin" userId="8b65ed3ec763e5ed" providerId="LiveId" clId="{356F2CD2-BA81-40BF-A152-8F880DB36040}" dt="2024-03-20T16:11:23.427" v="661" actId="1076"/>
        <pc:sldMkLst>
          <pc:docMk/>
          <pc:sldMk cId="539207949" sldId="336"/>
        </pc:sldMkLst>
        <pc:spChg chg="mod">
          <ac:chgData name="Egor Lychagin" userId="8b65ed3ec763e5ed" providerId="LiveId" clId="{356F2CD2-BA81-40BF-A152-8F880DB36040}" dt="2024-03-20T15:23:22.936" v="286" actId="1076"/>
          <ac:spMkLst>
            <pc:docMk/>
            <pc:sldMk cId="539207949" sldId="336"/>
            <ac:spMk id="2" creationId="{884D99D2-6376-CADA-5B88-2AC42BB011D9}"/>
          </ac:spMkLst>
        </pc:spChg>
        <pc:spChg chg="add del mod">
          <ac:chgData name="Egor Lychagin" userId="8b65ed3ec763e5ed" providerId="LiveId" clId="{356F2CD2-BA81-40BF-A152-8F880DB36040}" dt="2024-03-20T16:02:18.404" v="592" actId="6549"/>
          <ac:spMkLst>
            <pc:docMk/>
            <pc:sldMk cId="539207949" sldId="336"/>
            <ac:spMk id="3" creationId="{B7240158-F5FD-5BDA-EE23-3E8D7CF6AE91}"/>
          </ac:spMkLst>
        </pc:spChg>
        <pc:spChg chg="add mod ord">
          <ac:chgData name="Egor Lychagin" userId="8b65ed3ec763e5ed" providerId="LiveId" clId="{356F2CD2-BA81-40BF-A152-8F880DB36040}" dt="2024-03-20T16:01:25.091" v="546" actId="1076"/>
          <ac:spMkLst>
            <pc:docMk/>
            <pc:sldMk cId="539207949" sldId="336"/>
            <ac:spMk id="5" creationId="{68463C22-698E-C239-93BB-93E1BD85E213}"/>
          </ac:spMkLst>
        </pc:spChg>
        <pc:spChg chg="add mod topLvl">
          <ac:chgData name="Egor Lychagin" userId="8b65ed3ec763e5ed" providerId="LiveId" clId="{356F2CD2-BA81-40BF-A152-8F880DB36040}" dt="2024-03-20T16:08:54.279" v="634" actId="165"/>
          <ac:spMkLst>
            <pc:docMk/>
            <pc:sldMk cId="539207949" sldId="336"/>
            <ac:spMk id="6" creationId="{1D33270B-0E8D-5439-5B07-14834AC2E792}"/>
          </ac:spMkLst>
        </pc:spChg>
        <pc:spChg chg="add mod ord">
          <ac:chgData name="Egor Lychagin" userId="8b65ed3ec763e5ed" providerId="LiveId" clId="{356F2CD2-BA81-40BF-A152-8F880DB36040}" dt="2024-03-20T16:10:14.544" v="652" actId="1076"/>
          <ac:spMkLst>
            <pc:docMk/>
            <pc:sldMk cId="539207949" sldId="336"/>
            <ac:spMk id="7" creationId="{DCB13B09-B342-741C-2DD0-6DB43176CD74}"/>
          </ac:spMkLst>
        </pc:spChg>
        <pc:spChg chg="add mod topLvl">
          <ac:chgData name="Egor Lychagin" userId="8b65ed3ec763e5ed" providerId="LiveId" clId="{356F2CD2-BA81-40BF-A152-8F880DB36040}" dt="2024-03-20T16:08:54.279" v="634" actId="165"/>
          <ac:spMkLst>
            <pc:docMk/>
            <pc:sldMk cId="539207949" sldId="336"/>
            <ac:spMk id="8" creationId="{507F40EC-0D18-ECE7-90AC-84F5D2F3E24A}"/>
          </ac:spMkLst>
        </pc:spChg>
        <pc:spChg chg="mod">
          <ac:chgData name="Egor Lychagin" userId="8b65ed3ec763e5ed" providerId="LiveId" clId="{356F2CD2-BA81-40BF-A152-8F880DB36040}" dt="2024-03-20T15:23:22.936" v="286" actId="1076"/>
          <ac:spMkLst>
            <pc:docMk/>
            <pc:sldMk cId="539207949" sldId="336"/>
            <ac:spMk id="13" creationId="{EA1262A8-B000-62B5-9501-C9653C6DB373}"/>
          </ac:spMkLst>
        </pc:spChg>
        <pc:spChg chg="del">
          <ac:chgData name="Egor Lychagin" userId="8b65ed3ec763e5ed" providerId="LiveId" clId="{356F2CD2-BA81-40BF-A152-8F880DB36040}" dt="2024-03-20T15:23:25.626" v="287" actId="478"/>
          <ac:spMkLst>
            <pc:docMk/>
            <pc:sldMk cId="539207949" sldId="336"/>
            <ac:spMk id="15" creationId="{6D9CD2A5-A43D-F429-B826-463C6E5531A2}"/>
          </ac:spMkLst>
        </pc:spChg>
        <pc:spChg chg="mod">
          <ac:chgData name="Egor Lychagin" userId="8b65ed3ec763e5ed" providerId="LiveId" clId="{356F2CD2-BA81-40BF-A152-8F880DB36040}" dt="2024-03-20T16:08:54.695" v="636" actId="14100"/>
          <ac:spMkLst>
            <pc:docMk/>
            <pc:sldMk cId="539207949" sldId="336"/>
            <ac:spMk id="19" creationId="{2CA98978-532A-3FA5-7B4A-50BBF7E46CC5}"/>
          </ac:spMkLst>
        </pc:spChg>
        <pc:spChg chg="del mod topLvl">
          <ac:chgData name="Egor Lychagin" userId="8b65ed3ec763e5ed" providerId="LiveId" clId="{356F2CD2-BA81-40BF-A152-8F880DB36040}" dt="2024-03-20T16:09:15.563" v="642" actId="478"/>
          <ac:spMkLst>
            <pc:docMk/>
            <pc:sldMk cId="539207949" sldId="336"/>
            <ac:spMk id="23" creationId="{9E699476-558C-BB90-4AD1-3F43BC677097}"/>
          </ac:spMkLst>
        </pc:spChg>
        <pc:spChg chg="mod">
          <ac:chgData name="Egor Lychagin" userId="8b65ed3ec763e5ed" providerId="LiveId" clId="{356F2CD2-BA81-40BF-A152-8F880DB36040}" dt="2024-03-20T16:11:23.427" v="661" actId="1076"/>
          <ac:spMkLst>
            <pc:docMk/>
            <pc:sldMk cId="539207949" sldId="336"/>
            <ac:spMk id="31" creationId="{0C9B4B7B-2FE4-8D33-287F-79AFD5CA7F01}"/>
          </ac:spMkLst>
        </pc:spChg>
        <pc:spChg chg="mod">
          <ac:chgData name="Egor Lychagin" userId="8b65ed3ec763e5ed" providerId="LiveId" clId="{356F2CD2-BA81-40BF-A152-8F880DB36040}" dt="2024-03-20T16:11:23.427" v="661" actId="1076"/>
          <ac:spMkLst>
            <pc:docMk/>
            <pc:sldMk cId="539207949" sldId="336"/>
            <ac:spMk id="32" creationId="{A96E0C93-65AF-BE76-F196-D37A70B6A0AA}"/>
          </ac:spMkLst>
        </pc:spChg>
        <pc:spChg chg="mod">
          <ac:chgData name="Egor Lychagin" userId="8b65ed3ec763e5ed" providerId="LiveId" clId="{356F2CD2-BA81-40BF-A152-8F880DB36040}" dt="2024-03-20T16:11:23.427" v="661" actId="1076"/>
          <ac:spMkLst>
            <pc:docMk/>
            <pc:sldMk cId="539207949" sldId="336"/>
            <ac:spMk id="33" creationId="{50D6C45F-E62E-14B4-136E-BA05BDCF3A18}"/>
          </ac:spMkLst>
        </pc:spChg>
        <pc:spChg chg="mod">
          <ac:chgData name="Egor Lychagin" userId="8b65ed3ec763e5ed" providerId="LiveId" clId="{356F2CD2-BA81-40BF-A152-8F880DB36040}" dt="2024-03-20T16:11:23.427" v="661" actId="1076"/>
          <ac:spMkLst>
            <pc:docMk/>
            <pc:sldMk cId="539207949" sldId="336"/>
            <ac:spMk id="34" creationId="{88AF4402-8940-B73A-58FE-BAC5C656E286}"/>
          </ac:spMkLst>
        </pc:spChg>
        <pc:spChg chg="mod">
          <ac:chgData name="Egor Lychagin" userId="8b65ed3ec763e5ed" providerId="LiveId" clId="{356F2CD2-BA81-40BF-A152-8F880DB36040}" dt="2024-03-20T16:11:23.427" v="661" actId="1076"/>
          <ac:spMkLst>
            <pc:docMk/>
            <pc:sldMk cId="539207949" sldId="336"/>
            <ac:spMk id="35" creationId="{D078195D-04E2-B00A-E963-DE830A6C6BBF}"/>
          </ac:spMkLst>
        </pc:spChg>
        <pc:spChg chg="mod">
          <ac:chgData name="Egor Lychagin" userId="8b65ed3ec763e5ed" providerId="LiveId" clId="{356F2CD2-BA81-40BF-A152-8F880DB36040}" dt="2024-03-20T16:11:23.427" v="661" actId="1076"/>
          <ac:spMkLst>
            <pc:docMk/>
            <pc:sldMk cId="539207949" sldId="336"/>
            <ac:spMk id="36" creationId="{7988409C-7360-962E-E500-A1D2A083279B}"/>
          </ac:spMkLst>
        </pc:spChg>
        <pc:spChg chg="mod">
          <ac:chgData name="Egor Lychagin" userId="8b65ed3ec763e5ed" providerId="LiveId" clId="{356F2CD2-BA81-40BF-A152-8F880DB36040}" dt="2024-03-20T16:11:23.427" v="661" actId="1076"/>
          <ac:spMkLst>
            <pc:docMk/>
            <pc:sldMk cId="539207949" sldId="336"/>
            <ac:spMk id="37" creationId="{B26AA9BC-FBF8-077A-FE04-3C3B92A2FC94}"/>
          </ac:spMkLst>
        </pc:spChg>
        <pc:spChg chg="mod">
          <ac:chgData name="Egor Lychagin" userId="8b65ed3ec763e5ed" providerId="LiveId" clId="{356F2CD2-BA81-40BF-A152-8F880DB36040}" dt="2024-03-20T16:11:23.427" v="661" actId="1076"/>
          <ac:spMkLst>
            <pc:docMk/>
            <pc:sldMk cId="539207949" sldId="336"/>
            <ac:spMk id="38" creationId="{2825F6F1-47FA-DCA9-B005-6B72AA64AF02}"/>
          </ac:spMkLst>
        </pc:spChg>
        <pc:spChg chg="mod">
          <ac:chgData name="Egor Lychagin" userId="8b65ed3ec763e5ed" providerId="LiveId" clId="{356F2CD2-BA81-40BF-A152-8F880DB36040}" dt="2024-03-20T16:11:23.427" v="661" actId="1076"/>
          <ac:spMkLst>
            <pc:docMk/>
            <pc:sldMk cId="539207949" sldId="336"/>
            <ac:spMk id="39" creationId="{A514DAB3-3664-53DD-5E75-B6736436CE27}"/>
          </ac:spMkLst>
        </pc:spChg>
        <pc:spChg chg="mod">
          <ac:chgData name="Egor Lychagin" userId="8b65ed3ec763e5ed" providerId="LiveId" clId="{356F2CD2-BA81-40BF-A152-8F880DB36040}" dt="2024-03-20T16:11:23.427" v="661" actId="1076"/>
          <ac:spMkLst>
            <pc:docMk/>
            <pc:sldMk cId="539207949" sldId="336"/>
            <ac:spMk id="40" creationId="{3E29E383-C7A7-6449-006F-7EA4F2C1B184}"/>
          </ac:spMkLst>
        </pc:spChg>
        <pc:grpChg chg="add del mod">
          <ac:chgData name="Egor Lychagin" userId="8b65ed3ec763e5ed" providerId="LiveId" clId="{356F2CD2-BA81-40BF-A152-8F880DB36040}" dt="2024-03-20T16:11:04.602" v="658" actId="1076"/>
          <ac:grpSpMkLst>
            <pc:docMk/>
            <pc:sldMk cId="539207949" sldId="336"/>
            <ac:grpSpMk id="9" creationId="{DB048E6A-DA80-FAEC-1ABF-D34872EC2567}"/>
          </ac:grpSpMkLst>
        </pc:grpChg>
        <pc:grpChg chg="add mod">
          <ac:chgData name="Egor Lychagin" userId="8b65ed3ec763e5ed" providerId="LiveId" clId="{356F2CD2-BA81-40BF-A152-8F880DB36040}" dt="2024-03-20T16:08:54.695" v="636" actId="14100"/>
          <ac:grpSpMkLst>
            <pc:docMk/>
            <pc:sldMk cId="539207949" sldId="336"/>
            <ac:grpSpMk id="16" creationId="{6A1938E9-3138-884B-56E1-C10682B45248}"/>
          </ac:grpSpMkLst>
        </pc:grpChg>
        <pc:grpChg chg="add del mod">
          <ac:chgData name="Egor Lychagin" userId="8b65ed3ec763e5ed" providerId="LiveId" clId="{356F2CD2-BA81-40BF-A152-8F880DB36040}" dt="2024-03-20T16:09:11.129" v="640" actId="165"/>
          <ac:grpSpMkLst>
            <pc:docMk/>
            <pc:sldMk cId="539207949" sldId="336"/>
            <ac:grpSpMk id="20" creationId="{BAB52EF9-585D-F229-727E-67A879EA7B81}"/>
          </ac:grpSpMkLst>
        </pc:grpChg>
        <pc:grpChg chg="add mod">
          <ac:chgData name="Egor Lychagin" userId="8b65ed3ec763e5ed" providerId="LiveId" clId="{356F2CD2-BA81-40BF-A152-8F880DB36040}" dt="2024-03-20T16:11:23.427" v="661" actId="1076"/>
          <ac:grpSpMkLst>
            <pc:docMk/>
            <pc:sldMk cId="539207949" sldId="336"/>
            <ac:grpSpMk id="24" creationId="{BF1B6E3F-E53F-4486-236A-959339248595}"/>
          </ac:grpSpMkLst>
        </pc:grpChg>
        <pc:picChg chg="add mod topLvl">
          <ac:chgData name="Egor Lychagin" userId="8b65ed3ec763e5ed" providerId="LiveId" clId="{356F2CD2-BA81-40BF-A152-8F880DB36040}" dt="2024-03-20T16:08:54.279" v="634" actId="165"/>
          <ac:picMkLst>
            <pc:docMk/>
            <pc:sldMk cId="539207949" sldId="336"/>
            <ac:picMk id="4" creationId="{5AE17874-ED42-A797-3DDF-AAF5EEE2682A}"/>
          </ac:picMkLst>
        </pc:picChg>
        <pc:picChg chg="add mod">
          <ac:chgData name="Egor Lychagin" userId="8b65ed3ec763e5ed" providerId="LiveId" clId="{356F2CD2-BA81-40BF-A152-8F880DB36040}" dt="2024-03-20T16:10:07.515" v="650" actId="14100"/>
          <ac:picMkLst>
            <pc:docMk/>
            <pc:sldMk cId="539207949" sldId="336"/>
            <ac:picMk id="10" creationId="{7CDC1A04-1587-833B-B668-258F181A7F07}"/>
          </ac:picMkLst>
        </pc:picChg>
        <pc:picChg chg="add mod">
          <ac:chgData name="Egor Lychagin" userId="8b65ed3ec763e5ed" providerId="LiveId" clId="{356F2CD2-BA81-40BF-A152-8F880DB36040}" dt="2024-03-20T16:08:18.550" v="626" actId="1076"/>
          <ac:picMkLst>
            <pc:docMk/>
            <pc:sldMk cId="539207949" sldId="336"/>
            <ac:picMk id="11" creationId="{161BC894-C7A2-78E6-67A5-D10B38071A15}"/>
          </ac:picMkLst>
        </pc:picChg>
        <pc:picChg chg="add mod">
          <ac:chgData name="Egor Lychagin" userId="8b65ed3ec763e5ed" providerId="LiveId" clId="{356F2CD2-BA81-40BF-A152-8F880DB36040}" dt="2024-03-20T16:08:18.550" v="626" actId="1076"/>
          <ac:picMkLst>
            <pc:docMk/>
            <pc:sldMk cId="539207949" sldId="336"/>
            <ac:picMk id="12" creationId="{22F08D97-B129-2B64-6308-8B7A5C31E128}"/>
          </ac:picMkLst>
        </pc:picChg>
        <pc:picChg chg="add mod">
          <ac:chgData name="Egor Lychagin" userId="8b65ed3ec763e5ed" providerId="LiveId" clId="{356F2CD2-BA81-40BF-A152-8F880DB36040}" dt="2024-03-20T16:08:18.550" v="626" actId="1076"/>
          <ac:picMkLst>
            <pc:docMk/>
            <pc:sldMk cId="539207949" sldId="336"/>
            <ac:picMk id="14" creationId="{832772A4-D4B8-C20B-05B4-AC8732BDA9AE}"/>
          </ac:picMkLst>
        </pc:picChg>
        <pc:picChg chg="mod">
          <ac:chgData name="Egor Lychagin" userId="8b65ed3ec763e5ed" providerId="LiveId" clId="{356F2CD2-BA81-40BF-A152-8F880DB36040}" dt="2024-03-20T16:08:54.695" v="636" actId="14100"/>
          <ac:picMkLst>
            <pc:docMk/>
            <pc:sldMk cId="539207949" sldId="336"/>
            <ac:picMk id="17" creationId="{479F7E59-E0F6-12BC-DF13-4BCF55E9385F}"/>
          </ac:picMkLst>
        </pc:picChg>
        <pc:picChg chg="add del mod">
          <ac:chgData name="Egor Lychagin" userId="8b65ed3ec763e5ed" providerId="LiveId" clId="{356F2CD2-BA81-40BF-A152-8F880DB36040}" dt="2024-03-20T16:08:56.111" v="637" actId="478"/>
          <ac:picMkLst>
            <pc:docMk/>
            <pc:sldMk cId="539207949" sldId="336"/>
            <ac:picMk id="18" creationId="{4C981267-7990-BC55-6C8F-87A17E925548}"/>
          </ac:picMkLst>
        </pc:picChg>
        <pc:picChg chg="mod topLvl">
          <ac:chgData name="Egor Lychagin" userId="8b65ed3ec763e5ed" providerId="LiveId" clId="{356F2CD2-BA81-40BF-A152-8F880DB36040}" dt="2024-03-20T16:10:20.481" v="654" actId="1076"/>
          <ac:picMkLst>
            <pc:docMk/>
            <pc:sldMk cId="539207949" sldId="336"/>
            <ac:picMk id="21" creationId="{3EF0ECC3-CDB2-C9B6-F4B8-219F03D58872}"/>
          </ac:picMkLst>
        </pc:picChg>
        <pc:picChg chg="del mod topLvl">
          <ac:chgData name="Egor Lychagin" userId="8b65ed3ec763e5ed" providerId="LiveId" clId="{356F2CD2-BA81-40BF-A152-8F880DB36040}" dt="2024-03-20T16:09:13.380" v="641" actId="478"/>
          <ac:picMkLst>
            <pc:docMk/>
            <pc:sldMk cId="539207949" sldId="336"/>
            <ac:picMk id="22" creationId="{FCBE72AD-F109-D413-EF07-7B33DB7E6D8D}"/>
          </ac:picMkLst>
        </pc:picChg>
        <pc:picChg chg="mod">
          <ac:chgData name="Egor Lychagin" userId="8b65ed3ec763e5ed" providerId="LiveId" clId="{356F2CD2-BA81-40BF-A152-8F880DB36040}" dt="2024-03-20T16:11:23.427" v="661" actId="1076"/>
          <ac:picMkLst>
            <pc:docMk/>
            <pc:sldMk cId="539207949" sldId="336"/>
            <ac:picMk id="25" creationId="{FBB102FD-D5FE-CD24-A782-5C2362CB9F18}"/>
          </ac:picMkLst>
        </pc:picChg>
        <pc:picChg chg="mod">
          <ac:chgData name="Egor Lychagin" userId="8b65ed3ec763e5ed" providerId="LiveId" clId="{356F2CD2-BA81-40BF-A152-8F880DB36040}" dt="2024-03-20T16:11:23.427" v="661" actId="1076"/>
          <ac:picMkLst>
            <pc:docMk/>
            <pc:sldMk cId="539207949" sldId="336"/>
            <ac:picMk id="26" creationId="{FE757899-92C0-B47D-0D7E-ECCE137ACF5F}"/>
          </ac:picMkLst>
        </pc:picChg>
        <pc:picChg chg="mod">
          <ac:chgData name="Egor Lychagin" userId="8b65ed3ec763e5ed" providerId="LiveId" clId="{356F2CD2-BA81-40BF-A152-8F880DB36040}" dt="2024-03-20T16:11:23.427" v="661" actId="1076"/>
          <ac:picMkLst>
            <pc:docMk/>
            <pc:sldMk cId="539207949" sldId="336"/>
            <ac:picMk id="27" creationId="{9F722939-3A51-3D76-04F7-05126C186DC3}"/>
          </ac:picMkLst>
        </pc:picChg>
        <pc:picChg chg="mod">
          <ac:chgData name="Egor Lychagin" userId="8b65ed3ec763e5ed" providerId="LiveId" clId="{356F2CD2-BA81-40BF-A152-8F880DB36040}" dt="2024-03-20T16:11:23.427" v="661" actId="1076"/>
          <ac:picMkLst>
            <pc:docMk/>
            <pc:sldMk cId="539207949" sldId="336"/>
            <ac:picMk id="28" creationId="{BE24569D-F058-3D03-FFDD-FB077374FF8F}"/>
          </ac:picMkLst>
        </pc:picChg>
        <pc:picChg chg="mod">
          <ac:chgData name="Egor Lychagin" userId="8b65ed3ec763e5ed" providerId="LiveId" clId="{356F2CD2-BA81-40BF-A152-8F880DB36040}" dt="2024-03-20T16:11:23.427" v="661" actId="1076"/>
          <ac:picMkLst>
            <pc:docMk/>
            <pc:sldMk cId="539207949" sldId="336"/>
            <ac:picMk id="29" creationId="{C111A6BA-C15C-4497-6FA1-E26378387FCE}"/>
          </ac:picMkLst>
        </pc:picChg>
        <pc:picChg chg="mod">
          <ac:chgData name="Egor Lychagin" userId="8b65ed3ec763e5ed" providerId="LiveId" clId="{356F2CD2-BA81-40BF-A152-8F880DB36040}" dt="2024-03-20T16:11:23.427" v="661" actId="1076"/>
          <ac:picMkLst>
            <pc:docMk/>
            <pc:sldMk cId="539207949" sldId="336"/>
            <ac:picMk id="30" creationId="{B77201B4-09D2-3AD1-3C34-619945405D5F}"/>
          </ac:picMkLst>
        </pc:picChg>
      </pc:sldChg>
      <pc:sldChg chg="addSp delSp modSp mod">
        <pc:chgData name="Egor Lychagin" userId="8b65ed3ec763e5ed" providerId="LiveId" clId="{356F2CD2-BA81-40BF-A152-8F880DB36040}" dt="2024-03-20T15:35:10.166" v="413" actId="1076"/>
        <pc:sldMkLst>
          <pc:docMk/>
          <pc:sldMk cId="2281781559" sldId="337"/>
        </pc:sldMkLst>
        <pc:spChg chg="mod">
          <ac:chgData name="Egor Lychagin" userId="8b65ed3ec763e5ed" providerId="LiveId" clId="{356F2CD2-BA81-40BF-A152-8F880DB36040}" dt="2024-03-20T15:19:23.413" v="251" actId="1076"/>
          <ac:spMkLst>
            <pc:docMk/>
            <pc:sldMk cId="2281781559" sldId="337"/>
            <ac:spMk id="2" creationId="{884D99D2-6376-CADA-5B88-2AC42BB011D9}"/>
          </ac:spMkLst>
        </pc:spChg>
        <pc:spChg chg="mod">
          <ac:chgData name="Egor Lychagin" userId="8b65ed3ec763e5ed" providerId="LiveId" clId="{356F2CD2-BA81-40BF-A152-8F880DB36040}" dt="2024-03-20T08:54:16.105" v="16" actId="207"/>
          <ac:spMkLst>
            <pc:docMk/>
            <pc:sldMk cId="2281781559" sldId="337"/>
            <ac:spMk id="3" creationId="{B7240158-F5FD-5BDA-EE23-3E8D7CF6AE91}"/>
          </ac:spMkLst>
        </pc:spChg>
        <pc:spChg chg="add mod">
          <ac:chgData name="Egor Lychagin" userId="8b65ed3ec763e5ed" providerId="LiveId" clId="{356F2CD2-BA81-40BF-A152-8F880DB36040}" dt="2024-03-20T15:20:49.353" v="266" actId="164"/>
          <ac:spMkLst>
            <pc:docMk/>
            <pc:sldMk cId="2281781559" sldId="337"/>
            <ac:spMk id="5" creationId="{070788EC-D30A-ED1B-EE56-729B1280A6C4}"/>
          </ac:spMkLst>
        </pc:spChg>
        <pc:spChg chg="add mod ord">
          <ac:chgData name="Egor Lychagin" userId="8b65ed3ec763e5ed" providerId="LiveId" clId="{356F2CD2-BA81-40BF-A152-8F880DB36040}" dt="2024-03-20T15:22:17.556" v="282" actId="1076"/>
          <ac:spMkLst>
            <pc:docMk/>
            <pc:sldMk cId="2281781559" sldId="337"/>
            <ac:spMk id="6" creationId="{72C1BC24-8FF7-0616-3E69-6016AD4EAA07}"/>
          </ac:spMkLst>
        </pc:spChg>
        <pc:spChg chg="add mod ord">
          <ac:chgData name="Egor Lychagin" userId="8b65ed3ec763e5ed" providerId="LiveId" clId="{356F2CD2-BA81-40BF-A152-8F880DB36040}" dt="2024-03-20T15:22:44.318" v="285" actId="1076"/>
          <ac:spMkLst>
            <pc:docMk/>
            <pc:sldMk cId="2281781559" sldId="337"/>
            <ac:spMk id="7" creationId="{4F43D4BF-A43D-8159-2C14-626BEB09D172}"/>
          </ac:spMkLst>
        </pc:spChg>
        <pc:spChg chg="add mod">
          <ac:chgData name="Egor Lychagin" userId="8b65ed3ec763e5ed" providerId="LiveId" clId="{356F2CD2-BA81-40BF-A152-8F880DB36040}" dt="2024-03-20T15:20:49.353" v="266" actId="164"/>
          <ac:spMkLst>
            <pc:docMk/>
            <pc:sldMk cId="2281781559" sldId="337"/>
            <ac:spMk id="8" creationId="{F229FA6A-CFD5-2ABF-358C-6B139CCF746C}"/>
          </ac:spMkLst>
        </pc:spChg>
        <pc:spChg chg="mod">
          <ac:chgData name="Egor Lychagin" userId="8b65ed3ec763e5ed" providerId="LiveId" clId="{356F2CD2-BA81-40BF-A152-8F880DB36040}" dt="2024-03-20T15:19:23.413" v="251" actId="1076"/>
          <ac:spMkLst>
            <pc:docMk/>
            <pc:sldMk cId="2281781559" sldId="337"/>
            <ac:spMk id="13" creationId="{EA1262A8-B000-62B5-9501-C9653C6DB373}"/>
          </ac:spMkLst>
        </pc:spChg>
        <pc:spChg chg="del">
          <ac:chgData name="Egor Lychagin" userId="8b65ed3ec763e5ed" providerId="LiveId" clId="{356F2CD2-BA81-40BF-A152-8F880DB36040}" dt="2024-03-20T15:19:25.403" v="252" actId="478"/>
          <ac:spMkLst>
            <pc:docMk/>
            <pc:sldMk cId="2281781559" sldId="337"/>
            <ac:spMk id="15" creationId="{6D9CD2A5-A43D-F429-B826-463C6E5531A2}"/>
          </ac:spMkLst>
        </pc:spChg>
        <pc:grpChg chg="add mod">
          <ac:chgData name="Egor Lychagin" userId="8b65ed3ec763e5ed" providerId="LiveId" clId="{356F2CD2-BA81-40BF-A152-8F880DB36040}" dt="2024-03-20T15:22:10.859" v="281" actId="1076"/>
          <ac:grpSpMkLst>
            <pc:docMk/>
            <pc:sldMk cId="2281781559" sldId="337"/>
            <ac:grpSpMk id="9" creationId="{10A87F7F-81A7-7C31-5D64-A5E8DDD1709F}"/>
          </ac:grpSpMkLst>
        </pc:grpChg>
        <pc:picChg chg="add mod">
          <ac:chgData name="Egor Lychagin" userId="8b65ed3ec763e5ed" providerId="LiveId" clId="{356F2CD2-BA81-40BF-A152-8F880DB36040}" dt="2024-03-20T15:20:49.353" v="266" actId="164"/>
          <ac:picMkLst>
            <pc:docMk/>
            <pc:sldMk cId="2281781559" sldId="337"/>
            <ac:picMk id="4" creationId="{187496DA-00D9-FB50-52ED-B95FDE2DDD4F}"/>
          </ac:picMkLst>
        </pc:picChg>
        <pc:picChg chg="add mod">
          <ac:chgData name="Egor Lychagin" userId="8b65ed3ec763e5ed" providerId="LiveId" clId="{356F2CD2-BA81-40BF-A152-8F880DB36040}" dt="2024-03-20T15:34:59.667" v="410" actId="1076"/>
          <ac:picMkLst>
            <pc:docMk/>
            <pc:sldMk cId="2281781559" sldId="337"/>
            <ac:picMk id="10" creationId="{B1D02DE9-CE1D-4958-21C4-0E3215C3876F}"/>
          </ac:picMkLst>
        </pc:picChg>
        <pc:picChg chg="add mod">
          <ac:chgData name="Egor Lychagin" userId="8b65ed3ec763e5ed" providerId="LiveId" clId="{356F2CD2-BA81-40BF-A152-8F880DB36040}" dt="2024-03-20T15:35:10.166" v="413" actId="1076"/>
          <ac:picMkLst>
            <pc:docMk/>
            <pc:sldMk cId="2281781559" sldId="337"/>
            <ac:picMk id="11" creationId="{ED25A3B7-97F2-7CC9-9C4B-94E2483A2700}"/>
          </ac:picMkLst>
        </pc:picChg>
      </pc:sldChg>
      <pc:sldChg chg="addSp delSp modSp mod">
        <pc:chgData name="Egor Lychagin" userId="8b65ed3ec763e5ed" providerId="LiveId" clId="{356F2CD2-BA81-40BF-A152-8F880DB36040}" dt="2024-03-20T15:41:51.400" v="464" actId="1076"/>
        <pc:sldMkLst>
          <pc:docMk/>
          <pc:sldMk cId="3203443918" sldId="338"/>
        </pc:sldMkLst>
        <pc:spChg chg="mod">
          <ac:chgData name="Egor Lychagin" userId="8b65ed3ec763e5ed" providerId="LiveId" clId="{356F2CD2-BA81-40BF-A152-8F880DB36040}" dt="2024-03-20T15:15:18.751" v="228" actId="1076"/>
          <ac:spMkLst>
            <pc:docMk/>
            <pc:sldMk cId="3203443918" sldId="338"/>
            <ac:spMk id="2" creationId="{884D99D2-6376-CADA-5B88-2AC42BB011D9}"/>
          </ac:spMkLst>
        </pc:spChg>
        <pc:spChg chg="mod">
          <ac:chgData name="Egor Lychagin" userId="8b65ed3ec763e5ed" providerId="LiveId" clId="{356F2CD2-BA81-40BF-A152-8F880DB36040}" dt="2024-03-20T15:18:38.547" v="249" actId="1076"/>
          <ac:spMkLst>
            <pc:docMk/>
            <pc:sldMk cId="3203443918" sldId="338"/>
            <ac:spMk id="3" creationId="{B7240158-F5FD-5BDA-EE23-3E8D7CF6AE91}"/>
          </ac:spMkLst>
        </pc:spChg>
        <pc:spChg chg="add del mod ord">
          <ac:chgData name="Egor Lychagin" userId="8b65ed3ec763e5ed" providerId="LiveId" clId="{356F2CD2-BA81-40BF-A152-8F880DB36040}" dt="2024-03-20T15:17:19.801" v="242"/>
          <ac:spMkLst>
            <pc:docMk/>
            <pc:sldMk cId="3203443918" sldId="338"/>
            <ac:spMk id="6" creationId="{E9637FCF-F15F-4AED-BCDE-C1F4FABC0E72}"/>
          </ac:spMkLst>
        </pc:spChg>
        <pc:spChg chg="add del mod">
          <ac:chgData name="Egor Lychagin" userId="8b65ed3ec763e5ed" providerId="LiveId" clId="{356F2CD2-BA81-40BF-A152-8F880DB36040}" dt="2024-03-20T15:16:45.070" v="238" actId="164"/>
          <ac:spMkLst>
            <pc:docMk/>
            <pc:sldMk cId="3203443918" sldId="338"/>
            <ac:spMk id="7" creationId="{7EB4AFD5-B910-2BB2-D333-78F47138E645}"/>
          </ac:spMkLst>
        </pc:spChg>
        <pc:spChg chg="add del mod ord">
          <ac:chgData name="Egor Lychagin" userId="8b65ed3ec763e5ed" providerId="LiveId" clId="{356F2CD2-BA81-40BF-A152-8F880DB36040}" dt="2024-03-20T15:41:51.400" v="464" actId="1076"/>
          <ac:spMkLst>
            <pc:docMk/>
            <pc:sldMk cId="3203443918" sldId="338"/>
            <ac:spMk id="8" creationId="{E2BC2C6D-2FBE-A1CC-B8CD-3DCD35268966}"/>
          </ac:spMkLst>
        </pc:spChg>
        <pc:spChg chg="add mod">
          <ac:chgData name="Egor Lychagin" userId="8b65ed3ec763e5ed" providerId="LiveId" clId="{356F2CD2-BA81-40BF-A152-8F880DB36040}" dt="2024-03-20T15:16:45.070" v="238" actId="164"/>
          <ac:spMkLst>
            <pc:docMk/>
            <pc:sldMk cId="3203443918" sldId="338"/>
            <ac:spMk id="9" creationId="{64C72F41-84C8-490B-2042-F4E2F7FE5F5E}"/>
          </ac:spMkLst>
        </pc:spChg>
        <pc:spChg chg="mod">
          <ac:chgData name="Egor Lychagin" userId="8b65ed3ec763e5ed" providerId="LiveId" clId="{356F2CD2-BA81-40BF-A152-8F880DB36040}" dt="2024-03-20T15:15:18.751" v="228" actId="1076"/>
          <ac:spMkLst>
            <pc:docMk/>
            <pc:sldMk cId="3203443918" sldId="338"/>
            <ac:spMk id="13" creationId="{EA1262A8-B000-62B5-9501-C9653C6DB373}"/>
          </ac:spMkLst>
        </pc:spChg>
        <pc:spChg chg="del">
          <ac:chgData name="Egor Lychagin" userId="8b65ed3ec763e5ed" providerId="LiveId" clId="{356F2CD2-BA81-40BF-A152-8F880DB36040}" dt="2024-03-20T15:15:23.158" v="229" actId="478"/>
          <ac:spMkLst>
            <pc:docMk/>
            <pc:sldMk cId="3203443918" sldId="338"/>
            <ac:spMk id="15" creationId="{6D9CD2A5-A43D-F429-B826-463C6E5531A2}"/>
          </ac:spMkLst>
        </pc:spChg>
        <pc:spChg chg="mod">
          <ac:chgData name="Egor Lychagin" userId="8b65ed3ec763e5ed" providerId="LiveId" clId="{356F2CD2-BA81-40BF-A152-8F880DB36040}" dt="2024-03-20T15:41:32.011" v="463" actId="1076"/>
          <ac:spMkLst>
            <pc:docMk/>
            <pc:sldMk cId="3203443918" sldId="338"/>
            <ac:spMk id="19" creationId="{3CEE2216-8190-A5EA-DE3D-AFC51C63AD1C}"/>
          </ac:spMkLst>
        </pc:spChg>
        <pc:spChg chg="mod">
          <ac:chgData name="Egor Lychagin" userId="8b65ed3ec763e5ed" providerId="LiveId" clId="{356F2CD2-BA81-40BF-A152-8F880DB36040}" dt="2024-03-20T15:41:15.430" v="458" actId="1076"/>
          <ac:spMkLst>
            <pc:docMk/>
            <pc:sldMk cId="3203443918" sldId="338"/>
            <ac:spMk id="20" creationId="{47F4C6D3-3D16-B184-1266-53AA7A22D98D}"/>
          </ac:spMkLst>
        </pc:spChg>
        <pc:spChg chg="mod">
          <ac:chgData name="Egor Lychagin" userId="8b65ed3ec763e5ed" providerId="LiveId" clId="{356F2CD2-BA81-40BF-A152-8F880DB36040}" dt="2024-03-20T15:41:26.371" v="461" actId="1076"/>
          <ac:spMkLst>
            <pc:docMk/>
            <pc:sldMk cId="3203443918" sldId="338"/>
            <ac:spMk id="21" creationId="{F620630B-D289-4FF7-78F1-158A4A5527C1}"/>
          </ac:spMkLst>
        </pc:spChg>
        <pc:grpChg chg="add mod">
          <ac:chgData name="Egor Lychagin" userId="8b65ed3ec763e5ed" providerId="LiveId" clId="{356F2CD2-BA81-40BF-A152-8F880DB36040}" dt="2024-03-20T15:38:51.564" v="436" actId="1076"/>
          <ac:grpSpMkLst>
            <pc:docMk/>
            <pc:sldMk cId="3203443918" sldId="338"/>
            <ac:grpSpMk id="10" creationId="{EBA0558E-99A3-0283-B48A-E8BCAADC4536}"/>
          </ac:grpSpMkLst>
        </pc:grpChg>
        <pc:grpChg chg="add mod">
          <ac:chgData name="Egor Lychagin" userId="8b65ed3ec763e5ed" providerId="LiveId" clId="{356F2CD2-BA81-40BF-A152-8F880DB36040}" dt="2024-03-20T15:40:54.287" v="455" actId="1076"/>
          <ac:grpSpMkLst>
            <pc:docMk/>
            <pc:sldMk cId="3203443918" sldId="338"/>
            <ac:grpSpMk id="17" creationId="{E443D67F-6D21-45B9-4E74-C635FC9348F1}"/>
          </ac:grpSpMkLst>
        </pc:grpChg>
        <pc:picChg chg="add">
          <ac:chgData name="Egor Lychagin" userId="8b65ed3ec763e5ed" providerId="LiveId" clId="{356F2CD2-BA81-40BF-A152-8F880DB36040}" dt="2024-03-20T15:12:06.168" v="208"/>
          <ac:picMkLst>
            <pc:docMk/>
            <pc:sldMk cId="3203443918" sldId="338"/>
            <ac:picMk id="4" creationId="{3F73CF0D-743A-C12B-4746-23E2DFCF3208}"/>
          </ac:picMkLst>
        </pc:picChg>
        <pc:picChg chg="add del mod">
          <ac:chgData name="Egor Lychagin" userId="8b65ed3ec763e5ed" providerId="LiveId" clId="{356F2CD2-BA81-40BF-A152-8F880DB36040}" dt="2024-03-20T15:16:45.070" v="238" actId="164"/>
          <ac:picMkLst>
            <pc:docMk/>
            <pc:sldMk cId="3203443918" sldId="338"/>
            <ac:picMk id="5" creationId="{9DDA12B3-D9D6-6FB7-F50C-2C5907EB6ED7}"/>
          </ac:picMkLst>
        </pc:picChg>
        <pc:picChg chg="add mod">
          <ac:chgData name="Egor Lychagin" userId="8b65ed3ec763e5ed" providerId="LiveId" clId="{356F2CD2-BA81-40BF-A152-8F880DB36040}" dt="2024-03-20T15:39:02.998" v="437" actId="1076"/>
          <ac:picMkLst>
            <pc:docMk/>
            <pc:sldMk cId="3203443918" sldId="338"/>
            <ac:picMk id="11" creationId="{9283FFDA-1078-8B54-BA61-0CF9ED98C13A}"/>
          </ac:picMkLst>
        </pc:picChg>
        <pc:picChg chg="add mod">
          <ac:chgData name="Egor Lychagin" userId="8b65ed3ec763e5ed" providerId="LiveId" clId="{356F2CD2-BA81-40BF-A152-8F880DB36040}" dt="2024-03-20T15:35:55.066" v="417" actId="14100"/>
          <ac:picMkLst>
            <pc:docMk/>
            <pc:sldMk cId="3203443918" sldId="338"/>
            <ac:picMk id="12" creationId="{1F803D1E-2988-3CEB-AB84-7A2C0C043A02}"/>
          </ac:picMkLst>
        </pc:picChg>
        <pc:picChg chg="add mod">
          <ac:chgData name="Egor Lychagin" userId="8b65ed3ec763e5ed" providerId="LiveId" clId="{356F2CD2-BA81-40BF-A152-8F880DB36040}" dt="2024-03-20T15:39:24.649" v="442" actId="1076"/>
          <ac:picMkLst>
            <pc:docMk/>
            <pc:sldMk cId="3203443918" sldId="338"/>
            <ac:picMk id="14" creationId="{5CCB5B31-B65A-1E8F-2595-4572279809A6}"/>
          </ac:picMkLst>
        </pc:picChg>
        <pc:picChg chg="add mod">
          <ac:chgData name="Egor Lychagin" userId="8b65ed3ec763e5ed" providerId="LiveId" clId="{356F2CD2-BA81-40BF-A152-8F880DB36040}" dt="2024-03-20T15:39:50.005" v="446" actId="14100"/>
          <ac:picMkLst>
            <pc:docMk/>
            <pc:sldMk cId="3203443918" sldId="338"/>
            <ac:picMk id="16" creationId="{857ECC64-4D03-757B-01EB-719D8E0388F5}"/>
          </ac:picMkLst>
        </pc:picChg>
        <pc:picChg chg="mod">
          <ac:chgData name="Egor Lychagin" userId="8b65ed3ec763e5ed" providerId="LiveId" clId="{356F2CD2-BA81-40BF-A152-8F880DB36040}" dt="2024-03-20T15:41:22.652" v="460" actId="1076"/>
          <ac:picMkLst>
            <pc:docMk/>
            <pc:sldMk cId="3203443918" sldId="338"/>
            <ac:picMk id="18" creationId="{8D877A38-F61C-CB36-CBE3-A0AA5E0FDEDD}"/>
          </ac:picMkLst>
        </pc:picChg>
      </pc:sldChg>
      <pc:sldChg chg="addSp delSp modSp add mod ord">
        <pc:chgData name="Egor Lychagin" userId="8b65ed3ec763e5ed" providerId="LiveId" clId="{356F2CD2-BA81-40BF-A152-8F880DB36040}" dt="2024-03-20T16:12:36.036" v="663"/>
        <pc:sldMkLst>
          <pc:docMk/>
          <pc:sldMk cId="2101187731" sldId="339"/>
        </pc:sldMkLst>
        <pc:spChg chg="del">
          <ac:chgData name="Egor Lychagin" userId="8b65ed3ec763e5ed" providerId="LiveId" clId="{356F2CD2-BA81-40BF-A152-8F880DB36040}" dt="2024-03-20T15:52:54.976" v="517" actId="478"/>
          <ac:spMkLst>
            <pc:docMk/>
            <pc:sldMk cId="2101187731" sldId="339"/>
            <ac:spMk id="3" creationId="{B7240158-F5FD-5BDA-EE23-3E8D7CF6AE91}"/>
          </ac:spMkLst>
        </pc:spChg>
        <pc:spChg chg="add del mod">
          <ac:chgData name="Egor Lychagin" userId="8b65ed3ec763e5ed" providerId="LiveId" clId="{356F2CD2-BA81-40BF-A152-8F880DB36040}" dt="2024-03-20T16:12:34.741" v="662" actId="478"/>
          <ac:spMkLst>
            <pc:docMk/>
            <pc:sldMk cId="2101187731" sldId="339"/>
            <ac:spMk id="4" creationId="{A7655857-CA28-1D67-3447-5E5E8B9FAD26}"/>
          </ac:spMkLst>
        </pc:spChg>
        <pc:spChg chg="add mod">
          <ac:chgData name="Egor Lychagin" userId="8b65ed3ec763e5ed" providerId="LiveId" clId="{356F2CD2-BA81-40BF-A152-8F880DB36040}" dt="2024-03-20T16:12:36.036" v="663"/>
          <ac:spMkLst>
            <pc:docMk/>
            <pc:sldMk cId="2101187731" sldId="339"/>
            <ac:spMk id="5" creationId="{C6E1CD2B-99A9-73D2-56FD-9860F20C6C29}"/>
          </ac:spMkLst>
        </pc:spChg>
        <pc:spChg chg="add mod">
          <ac:chgData name="Egor Lychagin" userId="8b65ed3ec763e5ed" providerId="LiveId" clId="{356F2CD2-BA81-40BF-A152-8F880DB36040}" dt="2024-03-20T16:12:36.036" v="663"/>
          <ac:spMkLst>
            <pc:docMk/>
            <pc:sldMk cId="2101187731" sldId="339"/>
            <ac:spMk id="6" creationId="{114C8C52-FC3F-9BF4-9CF6-E8535E7476E5}"/>
          </ac:spMkLst>
        </pc:spChg>
        <pc:spChg chg="add mod">
          <ac:chgData name="Egor Lychagin" userId="8b65ed3ec763e5ed" providerId="LiveId" clId="{356F2CD2-BA81-40BF-A152-8F880DB36040}" dt="2024-03-20T16:12:36.036" v="663"/>
          <ac:spMkLst>
            <pc:docMk/>
            <pc:sldMk cId="2101187731" sldId="339"/>
            <ac:spMk id="7" creationId="{E06EB008-D8B3-7A8A-7102-7CE8230BFC75}"/>
          </ac:spMkLst>
        </pc:spChg>
        <pc:spChg chg="add mod">
          <ac:chgData name="Egor Lychagin" userId="8b65ed3ec763e5ed" providerId="LiveId" clId="{356F2CD2-BA81-40BF-A152-8F880DB36040}" dt="2024-03-20T16:12:36.036" v="663"/>
          <ac:spMkLst>
            <pc:docMk/>
            <pc:sldMk cId="2101187731" sldId="339"/>
            <ac:spMk id="8" creationId="{7953FBF4-244A-0F75-E8DA-4E897445AEE3}"/>
          </ac:spMkLst>
        </pc:spChg>
        <pc:spChg chg="add mod">
          <ac:chgData name="Egor Lychagin" userId="8b65ed3ec763e5ed" providerId="LiveId" clId="{356F2CD2-BA81-40BF-A152-8F880DB36040}" dt="2024-03-20T16:12:36.036" v="663"/>
          <ac:spMkLst>
            <pc:docMk/>
            <pc:sldMk cId="2101187731" sldId="339"/>
            <ac:spMk id="11" creationId="{64BF3668-B476-7F87-7895-EA6E2F862293}"/>
          </ac:spMkLst>
        </pc:spChg>
        <pc:spChg chg="add mod">
          <ac:chgData name="Egor Lychagin" userId="8b65ed3ec763e5ed" providerId="LiveId" clId="{356F2CD2-BA81-40BF-A152-8F880DB36040}" dt="2024-03-20T16:12:36.036" v="663"/>
          <ac:spMkLst>
            <pc:docMk/>
            <pc:sldMk cId="2101187731" sldId="339"/>
            <ac:spMk id="16" creationId="{84643AA8-9D27-5228-5DC6-A991ED8157D4}"/>
          </ac:spMkLst>
        </pc:spChg>
        <pc:picChg chg="add mod">
          <ac:chgData name="Egor Lychagin" userId="8b65ed3ec763e5ed" providerId="LiveId" clId="{356F2CD2-BA81-40BF-A152-8F880DB36040}" dt="2024-03-20T16:12:36.036" v="663"/>
          <ac:picMkLst>
            <pc:docMk/>
            <pc:sldMk cId="2101187731" sldId="339"/>
            <ac:picMk id="9" creationId="{3DCF9EFD-9E1B-D8CB-A537-591E2E0F0E46}"/>
          </ac:picMkLst>
        </pc:picChg>
        <pc:picChg chg="add mod">
          <ac:chgData name="Egor Lychagin" userId="8b65ed3ec763e5ed" providerId="LiveId" clId="{356F2CD2-BA81-40BF-A152-8F880DB36040}" dt="2024-03-20T16:12:36.036" v="663"/>
          <ac:picMkLst>
            <pc:docMk/>
            <pc:sldMk cId="2101187731" sldId="339"/>
            <ac:picMk id="10" creationId="{9C140457-17B1-390E-F1EC-D5BA045AAE67}"/>
          </ac:picMkLst>
        </pc:picChg>
        <pc:picChg chg="add mod">
          <ac:chgData name="Egor Lychagin" userId="8b65ed3ec763e5ed" providerId="LiveId" clId="{356F2CD2-BA81-40BF-A152-8F880DB36040}" dt="2024-03-20T16:12:36.036" v="663"/>
          <ac:picMkLst>
            <pc:docMk/>
            <pc:sldMk cId="2101187731" sldId="339"/>
            <ac:picMk id="12" creationId="{0C84EAC7-D83F-2A62-92E6-0A6E244AE8D8}"/>
          </ac:picMkLst>
        </pc:picChg>
        <pc:picChg chg="add mod">
          <ac:chgData name="Egor Lychagin" userId="8b65ed3ec763e5ed" providerId="LiveId" clId="{356F2CD2-BA81-40BF-A152-8F880DB36040}" dt="2024-03-20T16:12:36.036" v="663"/>
          <ac:picMkLst>
            <pc:docMk/>
            <pc:sldMk cId="2101187731" sldId="339"/>
            <ac:picMk id="14" creationId="{61ADDC08-9EA7-C760-AFCB-7EF959A39C7A}"/>
          </ac:picMkLst>
        </pc:picChg>
        <pc:picChg chg="add mod">
          <ac:chgData name="Egor Lychagin" userId="8b65ed3ec763e5ed" providerId="LiveId" clId="{356F2CD2-BA81-40BF-A152-8F880DB36040}" dt="2024-03-20T16:12:36.036" v="663"/>
          <ac:picMkLst>
            <pc:docMk/>
            <pc:sldMk cId="2101187731" sldId="339"/>
            <ac:picMk id="15" creationId="{F5A3CAFE-06C9-52AC-ED78-FDAEC31919D7}"/>
          </ac:picMkLst>
        </pc:picChg>
      </pc:sldChg>
      <pc:sldChg chg="addSp modSp add mod modAnim">
        <pc:chgData name="Egor Lychagin" userId="8b65ed3ec763e5ed" providerId="LiveId" clId="{356F2CD2-BA81-40BF-A152-8F880DB36040}" dt="2024-03-20T15:44:03.682" v="470" actId="1076"/>
        <pc:sldMkLst>
          <pc:docMk/>
          <pc:sldMk cId="2337940506" sldId="340"/>
        </pc:sldMkLst>
        <pc:spChg chg="mod">
          <ac:chgData name="Egor Lychagin" userId="8b65ed3ec763e5ed" providerId="LiveId" clId="{356F2CD2-BA81-40BF-A152-8F880DB36040}" dt="2024-03-20T15:30:44.107" v="381" actId="1076"/>
          <ac:spMkLst>
            <pc:docMk/>
            <pc:sldMk cId="2337940506" sldId="340"/>
            <ac:spMk id="2" creationId="{884D99D2-6376-CADA-5B88-2AC42BB011D9}"/>
          </ac:spMkLst>
        </pc:spChg>
        <pc:spChg chg="add mod ord">
          <ac:chgData name="Egor Lychagin" userId="8b65ed3ec763e5ed" providerId="LiveId" clId="{356F2CD2-BA81-40BF-A152-8F880DB36040}" dt="2024-03-20T15:30:22.339" v="377" actId="1076"/>
          <ac:spMkLst>
            <pc:docMk/>
            <pc:sldMk cId="2337940506" sldId="340"/>
            <ac:spMk id="5" creationId="{85C6213E-2181-FEDB-B1A4-8B632189F316}"/>
          </ac:spMkLst>
        </pc:spChg>
        <pc:spChg chg="add mod">
          <ac:chgData name="Egor Lychagin" userId="8b65ed3ec763e5ed" providerId="LiveId" clId="{356F2CD2-BA81-40BF-A152-8F880DB36040}" dt="2024-03-20T15:29:41.709" v="365" actId="164"/>
          <ac:spMkLst>
            <pc:docMk/>
            <pc:sldMk cId="2337940506" sldId="340"/>
            <ac:spMk id="6" creationId="{912650EB-E4A3-657E-90F2-73D30E424F66}"/>
          </ac:spMkLst>
        </pc:spChg>
        <pc:spChg chg="add mod">
          <ac:chgData name="Egor Lychagin" userId="8b65ed3ec763e5ed" providerId="LiveId" clId="{356F2CD2-BA81-40BF-A152-8F880DB36040}" dt="2024-03-20T15:36:35.706" v="420" actId="1076"/>
          <ac:spMkLst>
            <pc:docMk/>
            <pc:sldMk cId="2337940506" sldId="340"/>
            <ac:spMk id="7" creationId="{643B42CA-BA69-A4A3-9D99-565AE549791A}"/>
          </ac:spMkLst>
        </pc:spChg>
        <pc:spChg chg="mod">
          <ac:chgData name="Egor Lychagin" userId="8b65ed3ec763e5ed" providerId="LiveId" clId="{356F2CD2-BA81-40BF-A152-8F880DB36040}" dt="2024-03-20T15:30:44.107" v="381" actId="1076"/>
          <ac:spMkLst>
            <pc:docMk/>
            <pc:sldMk cId="2337940506" sldId="340"/>
            <ac:spMk id="13" creationId="{EA1262A8-B000-62B5-9501-C9653C6DB373}"/>
          </ac:spMkLst>
        </pc:spChg>
        <pc:grpChg chg="add mod">
          <ac:chgData name="Egor Lychagin" userId="8b65ed3ec763e5ed" providerId="LiveId" clId="{356F2CD2-BA81-40BF-A152-8F880DB36040}" dt="2024-03-20T15:36:26.717" v="418" actId="1076"/>
          <ac:grpSpMkLst>
            <pc:docMk/>
            <pc:sldMk cId="2337940506" sldId="340"/>
            <ac:grpSpMk id="8" creationId="{708F7E74-DF2D-2B9A-16BD-A3B90EE4AF09}"/>
          </ac:grpSpMkLst>
        </pc:grpChg>
        <pc:picChg chg="add mod">
          <ac:chgData name="Egor Lychagin" userId="8b65ed3ec763e5ed" providerId="LiveId" clId="{356F2CD2-BA81-40BF-A152-8F880DB36040}" dt="2024-03-20T15:36:32.295" v="419" actId="1076"/>
          <ac:picMkLst>
            <pc:docMk/>
            <pc:sldMk cId="2337940506" sldId="340"/>
            <ac:picMk id="4" creationId="{FA80ADA3-45B1-BE63-1A5B-EC8F51837DD1}"/>
          </ac:picMkLst>
        </pc:picChg>
        <pc:picChg chg="add mod">
          <ac:chgData name="Egor Lychagin" userId="8b65ed3ec763e5ed" providerId="LiveId" clId="{356F2CD2-BA81-40BF-A152-8F880DB36040}" dt="2024-03-20T15:36:58.621" v="425" actId="1076"/>
          <ac:picMkLst>
            <pc:docMk/>
            <pc:sldMk cId="2337940506" sldId="340"/>
            <ac:picMk id="9" creationId="{DF39B833-2D35-098C-DF50-875EFDB1F3EA}"/>
          </ac:picMkLst>
        </pc:picChg>
        <pc:picChg chg="add mod">
          <ac:chgData name="Egor Lychagin" userId="8b65ed3ec763e5ed" providerId="LiveId" clId="{356F2CD2-BA81-40BF-A152-8F880DB36040}" dt="2024-03-20T15:37:22.858" v="426"/>
          <ac:picMkLst>
            <pc:docMk/>
            <pc:sldMk cId="2337940506" sldId="340"/>
            <ac:picMk id="10" creationId="{F124F176-55D9-D0CD-9659-046183716E23}"/>
          </ac:picMkLst>
        </pc:picChg>
        <pc:picChg chg="add mod">
          <ac:chgData name="Egor Lychagin" userId="8b65ed3ec763e5ed" providerId="LiveId" clId="{356F2CD2-BA81-40BF-A152-8F880DB36040}" dt="2024-03-20T15:37:22.858" v="426"/>
          <ac:picMkLst>
            <pc:docMk/>
            <pc:sldMk cId="2337940506" sldId="340"/>
            <ac:picMk id="11" creationId="{5DC8DDEC-DC2C-EADA-C342-BA8CEBD1B62B}"/>
          </ac:picMkLst>
        </pc:picChg>
        <pc:picChg chg="add mod">
          <ac:chgData name="Egor Lychagin" userId="8b65ed3ec763e5ed" providerId="LiveId" clId="{356F2CD2-BA81-40BF-A152-8F880DB36040}" dt="2024-03-20T15:37:22.858" v="426"/>
          <ac:picMkLst>
            <pc:docMk/>
            <pc:sldMk cId="2337940506" sldId="340"/>
            <ac:picMk id="12" creationId="{3E8A3B0A-D6F1-5A98-94EF-25F81B710DBC}"/>
          </ac:picMkLst>
        </pc:picChg>
        <pc:picChg chg="add mod">
          <ac:chgData name="Egor Lychagin" userId="8b65ed3ec763e5ed" providerId="LiveId" clId="{356F2CD2-BA81-40BF-A152-8F880DB36040}" dt="2024-03-20T15:37:59.885" v="433" actId="1076"/>
          <ac:picMkLst>
            <pc:docMk/>
            <pc:sldMk cId="2337940506" sldId="340"/>
            <ac:picMk id="14" creationId="{CA62F445-B1DA-05DD-48B6-583B964396B5}"/>
          </ac:picMkLst>
        </pc:picChg>
        <pc:picChg chg="add mod">
          <ac:chgData name="Egor Lychagin" userId="8b65ed3ec763e5ed" providerId="LiveId" clId="{356F2CD2-BA81-40BF-A152-8F880DB36040}" dt="2024-03-20T15:38:04.279" v="435" actId="1076"/>
          <ac:picMkLst>
            <pc:docMk/>
            <pc:sldMk cId="2337940506" sldId="340"/>
            <ac:picMk id="15" creationId="{435EBC99-0044-4F70-3845-380814F402B0}"/>
          </ac:picMkLst>
        </pc:picChg>
        <pc:picChg chg="add mod">
          <ac:chgData name="Egor Lychagin" userId="8b65ed3ec763e5ed" providerId="LiveId" clId="{356F2CD2-BA81-40BF-A152-8F880DB36040}" dt="2024-03-20T15:43:59.149" v="469" actId="1076"/>
          <ac:picMkLst>
            <pc:docMk/>
            <pc:sldMk cId="2337940506" sldId="340"/>
            <ac:picMk id="16" creationId="{3CF6AE58-BAF8-D49B-8AA2-E2B0AB138EBE}"/>
          </ac:picMkLst>
        </pc:picChg>
        <pc:picChg chg="add mod">
          <ac:chgData name="Egor Lychagin" userId="8b65ed3ec763e5ed" providerId="LiveId" clId="{356F2CD2-BA81-40BF-A152-8F880DB36040}" dt="2024-03-20T15:44:03.682" v="470" actId="1076"/>
          <ac:picMkLst>
            <pc:docMk/>
            <pc:sldMk cId="2337940506" sldId="340"/>
            <ac:picMk id="17" creationId="{812DDB41-08F1-3365-0CB8-4FA22CBBA3BB}"/>
          </ac:picMkLst>
        </pc:picChg>
      </pc:sldChg>
      <pc:sldChg chg="addSp modSp add mod">
        <pc:chgData name="Egor Lychagin" userId="8b65ed3ec763e5ed" providerId="LiveId" clId="{356F2CD2-BA81-40BF-A152-8F880DB36040}" dt="2024-03-20T15:50:48.628" v="514" actId="1076"/>
        <pc:sldMkLst>
          <pc:docMk/>
          <pc:sldMk cId="3750050179" sldId="341"/>
        </pc:sldMkLst>
        <pc:spChg chg="add mod ord">
          <ac:chgData name="Egor Lychagin" userId="8b65ed3ec763e5ed" providerId="LiveId" clId="{356F2CD2-BA81-40BF-A152-8F880DB36040}" dt="2024-03-20T15:26:20.549" v="318" actId="1076"/>
          <ac:spMkLst>
            <pc:docMk/>
            <pc:sldMk cId="3750050179" sldId="341"/>
            <ac:spMk id="5" creationId="{D98EB3E8-D395-AAF3-8C3A-DFD46D1B5F86}"/>
          </ac:spMkLst>
        </pc:spChg>
        <pc:spChg chg="add mod">
          <ac:chgData name="Egor Lychagin" userId="8b65ed3ec763e5ed" providerId="LiveId" clId="{356F2CD2-BA81-40BF-A152-8F880DB36040}" dt="2024-03-20T15:25:15.259" v="307" actId="164"/>
          <ac:spMkLst>
            <pc:docMk/>
            <pc:sldMk cId="3750050179" sldId="341"/>
            <ac:spMk id="6" creationId="{2220C555-DDC8-CE14-329C-832E6FE5C093}"/>
          </ac:spMkLst>
        </pc:spChg>
        <pc:spChg chg="add mod ord">
          <ac:chgData name="Egor Lychagin" userId="8b65ed3ec763e5ed" providerId="LiveId" clId="{356F2CD2-BA81-40BF-A152-8F880DB36040}" dt="2024-03-20T15:47:51.011" v="473" actId="1076"/>
          <ac:spMkLst>
            <pc:docMk/>
            <pc:sldMk cId="3750050179" sldId="341"/>
            <ac:spMk id="7" creationId="{97AB73A4-AC9B-3EDF-1970-29F906983BF4}"/>
          </ac:spMkLst>
        </pc:spChg>
        <pc:spChg chg="add mod">
          <ac:chgData name="Egor Lychagin" userId="8b65ed3ec763e5ed" providerId="LiveId" clId="{356F2CD2-BA81-40BF-A152-8F880DB36040}" dt="2024-03-20T15:25:46.336" v="313" actId="14100"/>
          <ac:spMkLst>
            <pc:docMk/>
            <pc:sldMk cId="3750050179" sldId="341"/>
            <ac:spMk id="8" creationId="{AC8493DC-22E2-AFBD-3580-A68E40607D82}"/>
          </ac:spMkLst>
        </pc:spChg>
        <pc:grpChg chg="add mod">
          <ac:chgData name="Egor Lychagin" userId="8b65ed3ec763e5ed" providerId="LiveId" clId="{356F2CD2-BA81-40BF-A152-8F880DB36040}" dt="2024-03-20T15:47:44.077" v="472" actId="1076"/>
          <ac:grpSpMkLst>
            <pc:docMk/>
            <pc:sldMk cId="3750050179" sldId="341"/>
            <ac:grpSpMk id="9" creationId="{A3AA23C9-F65A-A67E-9094-3E5734CAA40D}"/>
          </ac:grpSpMkLst>
        </pc:grpChg>
        <pc:picChg chg="add mod">
          <ac:chgData name="Egor Lychagin" userId="8b65ed3ec763e5ed" providerId="LiveId" clId="{356F2CD2-BA81-40BF-A152-8F880DB36040}" dt="2024-03-20T15:25:15.259" v="307" actId="164"/>
          <ac:picMkLst>
            <pc:docMk/>
            <pc:sldMk cId="3750050179" sldId="341"/>
            <ac:picMk id="4" creationId="{4AD14BE8-1072-2A8B-B9C7-580D9B8E2FA4}"/>
          </ac:picMkLst>
        </pc:picChg>
        <pc:picChg chg="add mod">
          <ac:chgData name="Egor Lychagin" userId="8b65ed3ec763e5ed" providerId="LiveId" clId="{356F2CD2-BA81-40BF-A152-8F880DB36040}" dt="2024-03-20T15:48:34.109" v="487" actId="1076"/>
          <ac:picMkLst>
            <pc:docMk/>
            <pc:sldMk cId="3750050179" sldId="341"/>
            <ac:picMk id="10" creationId="{29F7BE8C-CA03-0017-E35A-EFA6D00B72C7}"/>
          </ac:picMkLst>
        </pc:picChg>
        <pc:picChg chg="add mod">
          <ac:chgData name="Egor Lychagin" userId="8b65ed3ec763e5ed" providerId="LiveId" clId="{356F2CD2-BA81-40BF-A152-8F880DB36040}" dt="2024-03-20T15:48:35.590" v="488" actId="1076"/>
          <ac:picMkLst>
            <pc:docMk/>
            <pc:sldMk cId="3750050179" sldId="341"/>
            <ac:picMk id="11" creationId="{F83B67B4-AA41-A8F0-6737-C8D402695532}"/>
          </ac:picMkLst>
        </pc:picChg>
        <pc:picChg chg="add mod">
          <ac:chgData name="Egor Lychagin" userId="8b65ed3ec763e5ed" providerId="LiveId" clId="{356F2CD2-BA81-40BF-A152-8F880DB36040}" dt="2024-03-20T15:48:31.791" v="486" actId="1076"/>
          <ac:picMkLst>
            <pc:docMk/>
            <pc:sldMk cId="3750050179" sldId="341"/>
            <ac:picMk id="12" creationId="{A4960141-7C04-7857-3C5B-CF8396B09564}"/>
          </ac:picMkLst>
        </pc:picChg>
        <pc:picChg chg="add mod">
          <ac:chgData name="Egor Lychagin" userId="8b65ed3ec763e5ed" providerId="LiveId" clId="{356F2CD2-BA81-40BF-A152-8F880DB36040}" dt="2024-03-20T15:49:33.582" v="492" actId="1076"/>
          <ac:picMkLst>
            <pc:docMk/>
            <pc:sldMk cId="3750050179" sldId="341"/>
            <ac:picMk id="14" creationId="{7119026A-1A16-857C-24C5-CED16B1C9451}"/>
          </ac:picMkLst>
        </pc:picChg>
        <pc:picChg chg="add mod">
          <ac:chgData name="Egor Lychagin" userId="8b65ed3ec763e5ed" providerId="LiveId" clId="{356F2CD2-BA81-40BF-A152-8F880DB36040}" dt="2024-03-20T15:50:19.184" v="503" actId="1076"/>
          <ac:picMkLst>
            <pc:docMk/>
            <pc:sldMk cId="3750050179" sldId="341"/>
            <ac:picMk id="15" creationId="{7B34B329-4D21-E25F-1553-31EA01328C5C}"/>
          </ac:picMkLst>
        </pc:picChg>
        <pc:picChg chg="add mod">
          <ac:chgData name="Egor Lychagin" userId="8b65ed3ec763e5ed" providerId="LiveId" clId="{356F2CD2-BA81-40BF-A152-8F880DB36040}" dt="2024-03-20T15:50:48.628" v="514" actId="1076"/>
          <ac:picMkLst>
            <pc:docMk/>
            <pc:sldMk cId="3750050179" sldId="341"/>
            <ac:picMk id="16" creationId="{FC0F664A-2D5C-4220-2B13-F2A1DF7D2111}"/>
          </ac:picMkLst>
        </pc:picChg>
        <pc:picChg chg="add mod">
          <ac:chgData name="Egor Lychagin" userId="8b65ed3ec763e5ed" providerId="LiveId" clId="{356F2CD2-BA81-40BF-A152-8F880DB36040}" dt="2024-03-20T15:50:34.194" v="507" actId="1076"/>
          <ac:picMkLst>
            <pc:docMk/>
            <pc:sldMk cId="3750050179" sldId="341"/>
            <ac:picMk id="17" creationId="{3831ACA7-D258-6674-7AE1-2DE86C487DD1}"/>
          </ac:picMkLst>
        </pc:picChg>
        <pc:picChg chg="add mod">
          <ac:chgData name="Egor Lychagin" userId="8b65ed3ec763e5ed" providerId="LiveId" clId="{356F2CD2-BA81-40BF-A152-8F880DB36040}" dt="2024-03-20T15:50:38.964" v="510" actId="14100"/>
          <ac:picMkLst>
            <pc:docMk/>
            <pc:sldMk cId="3750050179" sldId="341"/>
            <ac:picMk id="18" creationId="{C7C9C4C0-32D4-C3EE-752E-68DC82412DA3}"/>
          </ac:picMkLst>
        </pc:picChg>
      </pc:sldChg>
      <pc:sldChg chg="add del">
        <pc:chgData name="Egor Lychagin" userId="8b65ed3ec763e5ed" providerId="LiveId" clId="{356F2CD2-BA81-40BF-A152-8F880DB36040}" dt="2024-03-20T15:43:37.862" v="466"/>
        <pc:sldMkLst>
          <pc:docMk/>
          <pc:sldMk cId="786981977" sldId="342"/>
        </pc:sldMkLst>
      </pc:sldChg>
      <pc:sldChg chg="addSp delSp modSp add mod">
        <pc:chgData name="Egor Lychagin" userId="8b65ed3ec763e5ed" providerId="LiveId" clId="{356F2CD2-BA81-40BF-A152-8F880DB36040}" dt="2024-03-20T15:53:44.156" v="524" actId="1076"/>
        <pc:sldMkLst>
          <pc:docMk/>
          <pc:sldMk cId="1171562996" sldId="342"/>
        </pc:sldMkLst>
        <pc:spChg chg="mod">
          <ac:chgData name="Egor Lychagin" userId="8b65ed3ec763e5ed" providerId="LiveId" clId="{356F2CD2-BA81-40BF-A152-8F880DB36040}" dt="2024-03-20T15:53:44.156" v="524" actId="1076"/>
          <ac:spMkLst>
            <pc:docMk/>
            <pc:sldMk cId="1171562996" sldId="342"/>
            <ac:spMk id="2" creationId="{884D99D2-6376-CADA-5B88-2AC42BB011D9}"/>
          </ac:spMkLst>
        </pc:spChg>
        <pc:spChg chg="add mod">
          <ac:chgData name="Egor Lychagin" userId="8b65ed3ec763e5ed" providerId="LiveId" clId="{356F2CD2-BA81-40BF-A152-8F880DB36040}" dt="2024-03-20T15:53:22.284" v="519" actId="1076"/>
          <ac:spMkLst>
            <pc:docMk/>
            <pc:sldMk cId="1171562996" sldId="342"/>
            <ac:spMk id="3" creationId="{AB88B568-CA79-BE95-949B-9E01248DC861}"/>
          </ac:spMkLst>
        </pc:spChg>
        <pc:spChg chg="add del mod">
          <ac:chgData name="Egor Lychagin" userId="8b65ed3ec763e5ed" providerId="LiveId" clId="{356F2CD2-BA81-40BF-A152-8F880DB36040}" dt="2024-03-20T15:53:38.502" v="523" actId="478"/>
          <ac:spMkLst>
            <pc:docMk/>
            <pc:sldMk cId="1171562996" sldId="342"/>
            <ac:spMk id="4" creationId="{56979DC8-1D73-8E80-6D92-EB17AF0C5064}"/>
          </ac:spMkLst>
        </pc:spChg>
        <pc:spChg chg="add mod">
          <ac:chgData name="Egor Lychagin" userId="8b65ed3ec763e5ed" providerId="LiveId" clId="{356F2CD2-BA81-40BF-A152-8F880DB36040}" dt="2024-03-20T15:53:22.284" v="519" actId="1076"/>
          <ac:spMkLst>
            <pc:docMk/>
            <pc:sldMk cId="1171562996" sldId="342"/>
            <ac:spMk id="5" creationId="{FEDBF971-4B9C-E592-2D01-4C342F145262}"/>
          </ac:spMkLst>
        </pc:spChg>
        <pc:spChg chg="add mod">
          <ac:chgData name="Egor Lychagin" userId="8b65ed3ec763e5ed" providerId="LiveId" clId="{356F2CD2-BA81-40BF-A152-8F880DB36040}" dt="2024-03-20T15:53:22.284" v="519" actId="1076"/>
          <ac:spMkLst>
            <pc:docMk/>
            <pc:sldMk cId="1171562996" sldId="342"/>
            <ac:spMk id="8" creationId="{BA1F0D8E-88BB-4232-56F3-0EB40B9F48CF}"/>
          </ac:spMkLst>
        </pc:spChg>
        <pc:spChg chg="mod">
          <ac:chgData name="Egor Lychagin" userId="8b65ed3ec763e5ed" providerId="LiveId" clId="{356F2CD2-BA81-40BF-A152-8F880DB36040}" dt="2024-03-20T15:53:44.156" v="524" actId="1076"/>
          <ac:spMkLst>
            <pc:docMk/>
            <pc:sldMk cId="1171562996" sldId="342"/>
            <ac:spMk id="13" creationId="{EA1262A8-B000-62B5-9501-C9653C6DB373}"/>
          </ac:spMkLst>
        </pc:spChg>
        <pc:picChg chg="add mod">
          <ac:chgData name="Egor Lychagin" userId="8b65ed3ec763e5ed" providerId="LiveId" clId="{356F2CD2-BA81-40BF-A152-8F880DB36040}" dt="2024-03-20T15:53:22.284" v="519" actId="1076"/>
          <ac:picMkLst>
            <pc:docMk/>
            <pc:sldMk cId="1171562996" sldId="342"/>
            <ac:picMk id="6" creationId="{E753A91E-2608-25FC-194B-70CB8C7C2E8F}"/>
          </ac:picMkLst>
        </pc:picChg>
        <pc:picChg chg="add mod">
          <ac:chgData name="Egor Lychagin" userId="8b65ed3ec763e5ed" providerId="LiveId" clId="{356F2CD2-BA81-40BF-A152-8F880DB36040}" dt="2024-03-20T15:53:22.284" v="519" actId="1076"/>
          <ac:picMkLst>
            <pc:docMk/>
            <pc:sldMk cId="1171562996" sldId="342"/>
            <ac:picMk id="7" creationId="{7CAAA391-A993-5411-2C5B-DA47454B595C}"/>
          </ac:picMkLst>
        </pc:picChg>
        <pc:picChg chg="add mod">
          <ac:chgData name="Egor Lychagin" userId="8b65ed3ec763e5ed" providerId="LiveId" clId="{356F2CD2-BA81-40BF-A152-8F880DB36040}" dt="2024-03-20T15:53:35.268" v="522" actId="1076"/>
          <ac:picMkLst>
            <pc:docMk/>
            <pc:sldMk cId="1171562996" sldId="342"/>
            <ac:picMk id="9" creationId="{2A0735FD-79B6-B88F-2EAE-EB710145CCDC}"/>
          </ac:picMkLst>
        </pc:picChg>
      </pc:sldChg>
      <pc:sldChg chg="addSp modSp add mod ord">
        <pc:chgData name="Egor Lychagin" userId="8b65ed3ec763e5ed" providerId="LiveId" clId="{356F2CD2-BA81-40BF-A152-8F880DB36040}" dt="2024-03-20T15:54:47.045" v="530" actId="1076"/>
        <pc:sldMkLst>
          <pc:docMk/>
          <pc:sldMk cId="2921769736" sldId="343"/>
        </pc:sldMkLst>
        <pc:spChg chg="mod">
          <ac:chgData name="Egor Lychagin" userId="8b65ed3ec763e5ed" providerId="LiveId" clId="{356F2CD2-BA81-40BF-A152-8F880DB36040}" dt="2024-03-20T15:54:35.499" v="528" actId="1076"/>
          <ac:spMkLst>
            <pc:docMk/>
            <pc:sldMk cId="2921769736" sldId="343"/>
            <ac:spMk id="2" creationId="{884D99D2-6376-CADA-5B88-2AC42BB011D9}"/>
          </ac:spMkLst>
        </pc:spChg>
        <pc:spChg chg="mod">
          <ac:chgData name="Egor Lychagin" userId="8b65ed3ec763e5ed" providerId="LiveId" clId="{356F2CD2-BA81-40BF-A152-8F880DB36040}" dt="2024-03-20T15:54:35.499" v="528" actId="1076"/>
          <ac:spMkLst>
            <pc:docMk/>
            <pc:sldMk cId="2921769736" sldId="343"/>
            <ac:spMk id="13" creationId="{EA1262A8-B000-62B5-9501-C9653C6DB373}"/>
          </ac:spMkLst>
        </pc:spChg>
        <pc:picChg chg="add mod">
          <ac:chgData name="Egor Lychagin" userId="8b65ed3ec763e5ed" providerId="LiveId" clId="{356F2CD2-BA81-40BF-A152-8F880DB36040}" dt="2024-03-20T15:54:47.045" v="530" actId="1076"/>
          <ac:picMkLst>
            <pc:docMk/>
            <pc:sldMk cId="2921769736" sldId="343"/>
            <ac:picMk id="3" creationId="{4A89DC5C-A94E-7D25-C369-1BB1161F59C8}"/>
          </ac:picMkLst>
        </pc:picChg>
      </pc:sldChg>
      <pc:sldChg chg="addSp delSp modSp add mod">
        <pc:chgData name="Egor Lychagin" userId="8b65ed3ec763e5ed" providerId="LiveId" clId="{356F2CD2-BA81-40BF-A152-8F880DB36040}" dt="2024-03-20T16:14:59.477" v="692"/>
        <pc:sldMkLst>
          <pc:docMk/>
          <pc:sldMk cId="1094814418" sldId="344"/>
        </pc:sldMkLst>
        <pc:spChg chg="mod">
          <ac:chgData name="Egor Lychagin" userId="8b65ed3ec763e5ed" providerId="LiveId" clId="{356F2CD2-BA81-40BF-A152-8F880DB36040}" dt="2024-03-20T16:14:33.199" v="691" actId="1035"/>
          <ac:spMkLst>
            <pc:docMk/>
            <pc:sldMk cId="1094814418" sldId="344"/>
            <ac:spMk id="2" creationId="{884D99D2-6376-CADA-5B88-2AC42BB011D9}"/>
          </ac:spMkLst>
        </pc:spChg>
        <pc:spChg chg="del">
          <ac:chgData name="Egor Lychagin" userId="8b65ed3ec763e5ed" providerId="LiveId" clId="{356F2CD2-BA81-40BF-A152-8F880DB36040}" dt="2024-03-20T16:14:23.489" v="674" actId="478"/>
          <ac:spMkLst>
            <pc:docMk/>
            <pc:sldMk cId="1094814418" sldId="344"/>
            <ac:spMk id="3" creationId="{D2DE9D46-9F21-658F-1765-2CC2DE652407}"/>
          </ac:spMkLst>
        </pc:spChg>
        <pc:spChg chg="add mod">
          <ac:chgData name="Egor Lychagin" userId="8b65ed3ec763e5ed" providerId="LiveId" clId="{356F2CD2-BA81-40BF-A152-8F880DB36040}" dt="2024-03-20T16:14:59.477" v="692"/>
          <ac:spMkLst>
            <pc:docMk/>
            <pc:sldMk cId="1094814418" sldId="344"/>
            <ac:spMk id="6" creationId="{F8C2748F-17A0-29AB-43B4-5CE8D38811B8}"/>
          </ac:spMkLst>
        </pc:spChg>
        <pc:spChg chg="mod">
          <ac:chgData name="Egor Lychagin" userId="8b65ed3ec763e5ed" providerId="LiveId" clId="{356F2CD2-BA81-40BF-A152-8F880DB36040}" dt="2024-03-20T16:14:33.199" v="691" actId="1035"/>
          <ac:spMkLst>
            <pc:docMk/>
            <pc:sldMk cId="1094814418" sldId="344"/>
            <ac:spMk id="13" creationId="{EA1262A8-B000-62B5-9501-C9653C6DB373}"/>
          </ac:spMkLst>
        </pc:spChg>
        <pc:picChg chg="add mod">
          <ac:chgData name="Egor Lychagin" userId="8b65ed3ec763e5ed" providerId="LiveId" clId="{356F2CD2-BA81-40BF-A152-8F880DB36040}" dt="2024-03-20T16:14:59.477" v="692"/>
          <ac:picMkLst>
            <pc:docMk/>
            <pc:sldMk cId="1094814418" sldId="344"/>
            <ac:picMk id="4" creationId="{EFFD53CB-F8D1-AF60-A4E8-9774888262B8}"/>
          </ac:picMkLst>
        </pc:picChg>
        <pc:picChg chg="add mod">
          <ac:chgData name="Egor Lychagin" userId="8b65ed3ec763e5ed" providerId="LiveId" clId="{356F2CD2-BA81-40BF-A152-8F880DB36040}" dt="2024-03-20T16:14:59.477" v="692"/>
          <ac:picMkLst>
            <pc:docMk/>
            <pc:sldMk cId="1094814418" sldId="344"/>
            <ac:picMk id="5" creationId="{E5616CB5-0D8A-64AA-2323-A627B67C64D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-raw\AppData\Local\Temp\bat\publication%20sta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Operation days for experiment</a:t>
            </a:r>
            <a:endParaRPr lang="ru-RU" sz="1400" dirty="0"/>
          </a:p>
        </c:rich>
      </c:tx>
      <c:layout>
        <c:manualLayout>
          <c:xMode val="edge"/>
          <c:yMode val="edge"/>
          <c:x val="0.17802585590822451"/>
          <c:y val="3.66967666892104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8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61.3</c:v>
                </c:pt>
                <c:pt idx="1">
                  <c:v>107.4</c:v>
                </c:pt>
                <c:pt idx="2">
                  <c:v>103.8</c:v>
                </c:pt>
                <c:pt idx="3">
                  <c:v>110.3</c:v>
                </c:pt>
                <c:pt idx="4">
                  <c:v>102</c:v>
                </c:pt>
                <c:pt idx="5">
                  <c:v>103</c:v>
                </c:pt>
                <c:pt idx="6">
                  <c:v>66.099999999999994</c:v>
                </c:pt>
                <c:pt idx="7">
                  <c:v>111.7</c:v>
                </c:pt>
                <c:pt idx="8">
                  <c:v>92.6</c:v>
                </c:pt>
                <c:pt idx="9">
                  <c:v>60.5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E57-4D51-8B4B-56F0E33B1444}"/>
            </c:ext>
          </c:extLst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Лист1!$D$2:$D$11</c:f>
              <c:numCache>
                <c:formatCode>General</c:formatCode>
                <c:ptCount val="10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E57-4D51-8B4B-56F0E33B1444}"/>
            </c:ext>
          </c:extLst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Лист1!$E$2:$E$11</c:f>
              <c:numCache>
                <c:formatCode>General</c:formatCode>
                <c:ptCount val="10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E57-4D51-8B4B-56F0E33B144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821947232"/>
        <c:axId val="1821945152"/>
      </c:lineChart>
      <c:catAx>
        <c:axId val="1821947232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1945152"/>
        <c:crosses val="autoZero"/>
        <c:auto val="1"/>
        <c:lblAlgn val="ctr"/>
        <c:lblOffset val="100"/>
        <c:noMultiLvlLbl val="0"/>
      </c:catAx>
      <c:valAx>
        <c:axId val="1821945152"/>
        <c:scaling>
          <c:orientation val="minMax"/>
          <c:max val="125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1947232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235912986048689E-2"/>
          <c:y val="2.869875783872455E-2"/>
          <c:w val="0.90119710937975905"/>
          <c:h val="0.886006009117281"/>
        </c:manualLayout>
      </c:layout>
      <c:scatterChart>
        <c:scatterStyle val="lineMarker"/>
        <c:varyColors val="0"/>
        <c:ser>
          <c:idx val="14"/>
          <c:order val="0"/>
          <c:tx>
            <c:strRef>
              <c:f>'USER PROGRAM'!$W$5</c:f>
              <c:strCache>
                <c:ptCount val="1"/>
                <c:pt idx="0">
                  <c:v>total publications of the USER PROGRAM at IBR-2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pPr>
              <a:solidFill>
                <a:srgbClr val="2947DE"/>
              </a:solidFill>
            </c:spPr>
          </c:marker>
          <c:xVal>
            <c:numRef>
              <c:f>'USER PROGRAM'!$G$6:$G$16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xVal>
          <c:yVal>
            <c:numRef>
              <c:f>'USER PROGRAM'!$W$6:$W$16</c:f>
              <c:numCache>
                <c:formatCode>General</c:formatCode>
                <c:ptCount val="11"/>
                <c:pt idx="0">
                  <c:v>38</c:v>
                </c:pt>
                <c:pt idx="1">
                  <c:v>29</c:v>
                </c:pt>
                <c:pt idx="2">
                  <c:v>71</c:v>
                </c:pt>
                <c:pt idx="3">
                  <c:v>52</c:v>
                </c:pt>
                <c:pt idx="4">
                  <c:v>74</c:v>
                </c:pt>
                <c:pt idx="5">
                  <c:v>78</c:v>
                </c:pt>
                <c:pt idx="6">
                  <c:v>104</c:v>
                </c:pt>
                <c:pt idx="7">
                  <c:v>71</c:v>
                </c:pt>
                <c:pt idx="8">
                  <c:v>95</c:v>
                </c:pt>
                <c:pt idx="9">
                  <c:v>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F37-4F27-8DD8-E5243706C9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05069248"/>
        <c:axId val="-1505067200"/>
      </c:scatterChart>
      <c:valAx>
        <c:axId val="-1505069248"/>
        <c:scaling>
          <c:orientation val="minMax"/>
          <c:max val="2021"/>
          <c:min val="2012"/>
        </c:scaling>
        <c:delete val="0"/>
        <c:axPos val="b"/>
        <c:numFmt formatCode="General" sourceLinked="1"/>
        <c:majorTickMark val="out"/>
        <c:minorTickMark val="none"/>
        <c:tickLblPos val="nextTo"/>
        <c:crossAx val="-1505067200"/>
        <c:crosses val="autoZero"/>
        <c:crossBetween val="midCat"/>
      </c:valAx>
      <c:valAx>
        <c:axId val="-1505067200"/>
        <c:scaling>
          <c:orientation val="minMax"/>
          <c:max val="115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505069248"/>
        <c:crosses val="autoZero"/>
        <c:crossBetween val="midCat"/>
        <c:minorUnit val="5"/>
      </c:valAx>
    </c:plotArea>
    <c:legend>
      <c:legendPos val="t"/>
      <c:legendEntry>
        <c:idx val="0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8.954176882461734E-2"/>
          <c:y val="4.3061837746964961E-3"/>
          <c:w val="0.89999996085583245"/>
          <c:h val="0.10909971289906166"/>
        </c:manualLayout>
      </c:layout>
      <c:overlay val="1"/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B11D6-85BD-4C96-BA55-6BC57741A4DE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75759-CE8D-447E-8A22-A75B384F6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632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278D6C-CD71-0D0E-C198-3C2451726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A1D89F-5A93-F576-28E3-A7063B6834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953BC3-7B69-CA44-8142-6D1A3B01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F1B5CE-4DE8-FCA9-F828-0F3D68741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71CC27-7819-3C11-387E-17CB11586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281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9EA46-68D3-ED58-C1BE-01ACD8F54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37AE5A-6428-1667-062E-7AF19723E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A3BF50-B145-E560-F7D8-7B7630CB2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4955B0-1082-8225-789C-20EDBC56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93BC5A-23F5-285F-98C0-83085CA05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571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593B4A-6699-DE51-5BF5-080471147B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DB3C826-6F59-E85A-9CC6-FA21912C6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0CE1B3-B4E9-D551-0154-61EA7045E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8C5166-91CF-977A-8D14-49913F6D7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A7F4E1-B1DF-4083-6D99-FE426952C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857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677EE1-BE23-79BA-AA9C-8DD353463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5D82D5-CE99-867E-892A-A6FF9FBC2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4808B-91DA-A20A-7E34-EB5C937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339DDD-D0F1-5C98-258E-5C8D2A6E2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0A682A-5945-22DB-1CC0-F1EE6275E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739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77587-091A-7199-0E15-59D153A56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A8141D-699E-662A-397D-EE7BE048A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09C4E1-3EAF-E044-7B2C-CBAD59E68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2D2DDE-4E80-B7D1-8C8C-BAAD845A7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7D2EA8-BD7F-1B99-5F85-27E2E64B1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04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8A64D-1AB2-612D-3931-92901132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EEC4F8-78FE-D78F-6BE5-A264AA5D3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F3D165-77E5-7F03-0EC6-22CDD5F69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A74DDB-C77C-044B-9F81-51162771C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4A27EB-4F8B-C2EB-4347-C9829F26F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43FA59-65C1-8AC6-7710-DCAB16FC2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00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BA31C-7C4C-BA70-F394-F00AC892C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BA2F6C-63E3-F513-5088-725E266F1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B1244C-D29E-A09D-AB00-CA9314354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DCC1E1-1691-26A2-5E5E-23C99F75D5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F244100-8748-65FC-8ED4-045B67CC99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F30E34-A186-5BB0-5CAE-FDA484CAA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45F5994-2EBF-F38A-F8E6-F28A4ACC6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C075DD3-823F-790E-54AC-9635D3C75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29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5AC60-B925-01A5-7E72-B19767868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CFD547C-769F-1E39-A950-814E3E8C2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D4EF2E-AE8C-AE45-B9BF-B2DB6D1C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25D9DF-996F-A5B0-BF65-2DA803FD5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113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F5C26D6-09B5-997F-C2E7-7915A934A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A6BFAD6-F13B-66F8-2CDD-9FF6A58D3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C8C296-DD95-AEE2-23A8-789F6336E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831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CDAEE-5DDC-9F40-FD27-10FBE50B5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E9F311-DEBF-B837-FBDF-51BBE821F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2114A3-BB33-F77C-CE4C-FEDD05564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F27330-9CC9-A66B-6153-814DF4CB4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C8420D-CE6E-747C-1E2A-28956ADB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9AF544-1343-5189-9438-F2BEA89CA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213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5021D-5EBD-781A-5A09-42BD9092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329FB43-9225-A44E-F855-5F9DAA3FB0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A25C18-6553-A47B-CE10-EDE341869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91F1BF-D10F-1141-2AB1-8CB802EF3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DAEE3D-1F7D-F426-E737-52A7A0D34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74C7FF-29E0-8132-C55A-62B628898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7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170C2-CD4A-1A68-74BA-3D7AD41A0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C1717B-F1D9-808E-17CB-47CA012B7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C5CC3-461F-ACBA-8039-68F2A7A9E7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21.03.2024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BC50A0-18B8-6B2B-F756-4F720F09C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453A25-3154-3B61-B60B-24CB1DF15C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15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g"/><Relationship Id="rId18" Type="http://schemas.openxmlformats.org/officeDocument/2006/relationships/image" Target="../media/image58.jpg"/><Relationship Id="rId3" Type="http://schemas.openxmlformats.org/officeDocument/2006/relationships/image" Target="../media/image43.png"/><Relationship Id="rId21" Type="http://schemas.openxmlformats.org/officeDocument/2006/relationships/image" Target="../media/image61.jp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jpg"/><Relationship Id="rId22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em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emf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7" Type="http://schemas.openxmlformats.org/officeDocument/2006/relationships/image" Target="../media/image79.tif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gif"/><Relationship Id="rId5" Type="http://schemas.openxmlformats.org/officeDocument/2006/relationships/image" Target="../media/image77.jpg"/><Relationship Id="rId4" Type="http://schemas.openxmlformats.org/officeDocument/2006/relationships/image" Target="../media/image7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3" Type="http://schemas.openxmlformats.org/officeDocument/2006/relationships/image" Target="../media/image92.emf"/><Relationship Id="rId7" Type="http://schemas.openxmlformats.org/officeDocument/2006/relationships/image" Target="../media/image96.png"/><Relationship Id="rId12" Type="http://schemas.openxmlformats.org/officeDocument/2006/relationships/image" Target="../media/image101.jpe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emf"/><Relationship Id="rId11" Type="http://schemas.openxmlformats.org/officeDocument/2006/relationships/image" Target="../media/image100.jpeg"/><Relationship Id="rId5" Type="http://schemas.openxmlformats.org/officeDocument/2006/relationships/image" Target="../media/image94.png"/><Relationship Id="rId10" Type="http://schemas.openxmlformats.org/officeDocument/2006/relationships/image" Target="../media/image99.jpeg"/><Relationship Id="rId4" Type="http://schemas.openxmlformats.org/officeDocument/2006/relationships/image" Target="../media/image93.png"/><Relationship Id="rId9" Type="http://schemas.openxmlformats.org/officeDocument/2006/relationships/image" Target="../media/image9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6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5.emf"/><Relationship Id="rId5" Type="http://schemas.openxmlformats.org/officeDocument/2006/relationships/image" Target="../media/image104.png"/><Relationship Id="rId10" Type="http://schemas.microsoft.com/office/2007/relationships/hdphoto" Target="../media/hdphoto1.wdp"/><Relationship Id="rId4" Type="http://schemas.openxmlformats.org/officeDocument/2006/relationships/image" Target="../media/image103.gif"/><Relationship Id="rId9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gif"/><Relationship Id="rId18" Type="http://schemas.openxmlformats.org/officeDocument/2006/relationships/image" Target="../media/image18.jpeg"/><Relationship Id="rId3" Type="http://schemas.openxmlformats.org/officeDocument/2006/relationships/image" Target="../media/image3.gif"/><Relationship Id="rId21" Type="http://schemas.openxmlformats.org/officeDocument/2006/relationships/image" Target="../media/image21.jpe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17" Type="http://schemas.openxmlformats.org/officeDocument/2006/relationships/image" Target="../media/image17.gif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gif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24" Type="http://schemas.openxmlformats.org/officeDocument/2006/relationships/image" Target="../media/image24.jpeg"/><Relationship Id="rId5" Type="http://schemas.openxmlformats.org/officeDocument/2006/relationships/image" Target="../media/image5.gif"/><Relationship Id="rId15" Type="http://schemas.openxmlformats.org/officeDocument/2006/relationships/image" Target="../media/image15.gif"/><Relationship Id="rId23" Type="http://schemas.openxmlformats.org/officeDocument/2006/relationships/image" Target="../media/image23.jpeg"/><Relationship Id="rId10" Type="http://schemas.openxmlformats.org/officeDocument/2006/relationships/image" Target="../media/image10.gif"/><Relationship Id="rId19" Type="http://schemas.openxmlformats.org/officeDocument/2006/relationships/image" Target="../media/image19.jpeg"/><Relationship Id="rId4" Type="http://schemas.openxmlformats.org/officeDocument/2006/relationships/image" Target="../media/image4.gif"/><Relationship Id="rId9" Type="http://schemas.openxmlformats.org/officeDocument/2006/relationships/image" Target="../media/image9.gif"/><Relationship Id="rId14" Type="http://schemas.openxmlformats.org/officeDocument/2006/relationships/image" Target="../media/image14.gif"/><Relationship Id="rId22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10" Type="http://schemas.openxmlformats.org/officeDocument/2006/relationships/image" Target="../media/image131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hyperlink" Target="https://ibr-2.jinr.ru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EC8EA27-C01A-6675-E892-AEABF693749F}"/>
              </a:ext>
            </a:extLst>
          </p:cNvPr>
          <p:cNvSpPr txBox="1"/>
          <p:nvPr/>
        </p:nvSpPr>
        <p:spPr>
          <a:xfrm>
            <a:off x="4951243" y="3952036"/>
            <a:ext cx="2167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Egor Lychagin</a:t>
            </a:r>
            <a:endParaRPr lang="ru-RU" sz="28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FC7BA7B-6F92-CF60-D79B-7A832ABF15D5}"/>
              </a:ext>
            </a:extLst>
          </p:cNvPr>
          <p:cNvSpPr/>
          <p:nvPr/>
        </p:nvSpPr>
        <p:spPr>
          <a:xfrm>
            <a:off x="779116" y="1964398"/>
            <a:ext cx="105911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354A9E"/>
                </a:solidFill>
                <a:effectLst>
                  <a:reflection blurRad="6350" stA="53000" endA="300" endPos="35500" dir="5400000" sy="-90000" algn="bl" rotWithShape="0"/>
                </a:effectLst>
              </a:rPr>
              <a:t>Frank Laboratory of Neutron Physics</a:t>
            </a:r>
          </a:p>
          <a:p>
            <a:pPr algn="ctr"/>
            <a:r>
              <a:rPr lang="en-US" sz="5400" b="1" dirty="0">
                <a:ln w="0"/>
                <a:solidFill>
                  <a:srgbClr val="354A9E"/>
                </a:solidFill>
                <a:effectLst>
                  <a:reflection blurRad="6350" stA="53000" endA="300" endPos="35500" dir="5400000" sy="-90000" algn="bl" rotWithShape="0"/>
                </a:effectLst>
              </a:rPr>
              <a:t>(FLNP)</a:t>
            </a:r>
            <a:endParaRPr lang="ru-RU" sz="5400" b="1" cap="none" spc="0" dirty="0">
              <a:ln w="0"/>
              <a:solidFill>
                <a:srgbClr val="354A9E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648A4-9AFE-2542-B0C3-6A30DA789B03}"/>
              </a:ext>
            </a:extLst>
          </p:cNvPr>
          <p:cNvSpPr txBox="1"/>
          <p:nvPr/>
        </p:nvSpPr>
        <p:spPr>
          <a:xfrm>
            <a:off x="3288632" y="4708568"/>
            <a:ext cx="6023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Joint Institute for Nuclear Research</a:t>
            </a:r>
          </a:p>
        </p:txBody>
      </p:sp>
    </p:spTree>
    <p:extLst>
      <p:ext uri="{BB962C8B-B14F-4D97-AF65-F5344CB8AC3E}">
        <p14:creationId xmlns:p14="http://schemas.microsoft.com/office/powerpoint/2010/main" val="985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10</a:t>
            </a:fld>
            <a:endParaRPr lang="ru-RU"/>
          </a:p>
        </p:txBody>
      </p:sp>
      <p:pic>
        <p:nvPicPr>
          <p:cNvPr id="3" name="Google Shape;190;p29">
            <a:extLst>
              <a:ext uri="{FF2B5EF4-FFF2-40B4-BE49-F238E27FC236}">
                <a16:creationId xmlns:a16="http://schemas.microsoft.com/office/drawing/2014/main" id="{A0AD518E-2753-C400-54D9-E6C4F6BD7F3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5213" y="1781769"/>
            <a:ext cx="352425" cy="23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91;p29">
            <a:extLst>
              <a:ext uri="{FF2B5EF4-FFF2-40B4-BE49-F238E27FC236}">
                <a16:creationId xmlns:a16="http://schemas.microsoft.com/office/drawing/2014/main" id="{D90416A3-FDEA-BD06-DE8B-1EB03264D4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3376" y="1502369"/>
            <a:ext cx="352425" cy="23336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5" name="Google Shape;192;p29">
            <a:extLst>
              <a:ext uri="{FF2B5EF4-FFF2-40B4-BE49-F238E27FC236}">
                <a16:creationId xmlns:a16="http://schemas.microsoft.com/office/drawing/2014/main" id="{DE047995-0023-B12C-14D2-B48172AAF87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1563" y="1505544"/>
            <a:ext cx="352425" cy="233362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6" name="Google Shape;193;p29">
            <a:extLst>
              <a:ext uri="{FF2B5EF4-FFF2-40B4-BE49-F238E27FC236}">
                <a16:creationId xmlns:a16="http://schemas.microsoft.com/office/drawing/2014/main" id="{8974A533-2954-AEA8-509F-F0506F25240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97276" y="2089744"/>
            <a:ext cx="352425" cy="176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4;p29">
            <a:extLst>
              <a:ext uri="{FF2B5EF4-FFF2-40B4-BE49-F238E27FC236}">
                <a16:creationId xmlns:a16="http://schemas.microsoft.com/office/drawing/2014/main" id="{2494F239-F500-E59D-D53A-F3DD613AC6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40201" y="1783356"/>
            <a:ext cx="352425" cy="23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5;p29">
            <a:extLst>
              <a:ext uri="{FF2B5EF4-FFF2-40B4-BE49-F238E27FC236}">
                <a16:creationId xmlns:a16="http://schemas.microsoft.com/office/drawing/2014/main" id="{DB8B8BC1-F0B1-89B6-9117-A835ABCB510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38487" y="1799231"/>
            <a:ext cx="355600" cy="23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96;p29">
            <a:extLst>
              <a:ext uri="{FF2B5EF4-FFF2-40B4-BE49-F238E27FC236}">
                <a16:creationId xmlns:a16="http://schemas.microsoft.com/office/drawing/2014/main" id="{7A639352-556B-375C-7E5B-D66C1B1A6C0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41788" y="2097682"/>
            <a:ext cx="352425" cy="17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97;p29">
            <a:extLst>
              <a:ext uri="{FF2B5EF4-FFF2-40B4-BE49-F238E27FC236}">
                <a16:creationId xmlns:a16="http://schemas.microsoft.com/office/drawing/2014/main" id="{3893A822-12B1-7E32-FBCA-D70A7FE0569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00450" y="2342157"/>
            <a:ext cx="361950" cy="18256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98;p29">
            <a:extLst>
              <a:ext uri="{FF2B5EF4-FFF2-40B4-BE49-F238E27FC236}">
                <a16:creationId xmlns:a16="http://schemas.microsoft.com/office/drawing/2014/main" id="{E5086C52-9013-8DA2-FDB1-E42926167E85}"/>
              </a:ext>
            </a:extLst>
          </p:cNvPr>
          <p:cNvSpPr/>
          <p:nvPr/>
        </p:nvSpPr>
        <p:spPr>
          <a:xfrm>
            <a:off x="6096000" y="1327927"/>
            <a:ext cx="45720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ru-RU" sz="1400" b="0" i="1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JSC </a:t>
            </a:r>
            <a:r>
              <a:rPr lang="ru-RU" sz="1400" b="0" i="1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Mikron</a:t>
            </a:r>
            <a:r>
              <a:rPr lang="ru-RU" sz="1400" b="0" i="1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.</a:t>
            </a:r>
            <a:endParaRPr sz="14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ru-RU" sz="1400" b="0" i="1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JSC </a:t>
            </a:r>
            <a:r>
              <a:rPr lang="ru-RU" sz="1400" b="0" i="1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Angstrem</a:t>
            </a:r>
            <a:endParaRPr sz="14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ru-RU" sz="1400" b="0" i="1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ROSATOM State Corporation</a:t>
            </a:r>
            <a:endParaRPr sz="1400" dirty="0"/>
          </a:p>
        </p:txBody>
      </p:sp>
      <p:sp>
        <p:nvSpPr>
          <p:cNvPr id="12" name="Google Shape;199;p29">
            <a:extLst>
              <a:ext uri="{FF2B5EF4-FFF2-40B4-BE49-F238E27FC236}">
                <a16:creationId xmlns:a16="http://schemas.microsoft.com/office/drawing/2014/main" id="{8B86D31A-D64B-EF47-FFE4-E3132551F445}"/>
              </a:ext>
            </a:extLst>
          </p:cNvPr>
          <p:cNvSpPr txBox="1"/>
          <p:nvPr/>
        </p:nvSpPr>
        <p:spPr>
          <a:xfrm>
            <a:off x="6470650" y="992766"/>
            <a:ext cx="2716212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2. Industrial Partners 2023</a:t>
            </a:r>
            <a:endParaRPr/>
          </a:p>
        </p:txBody>
      </p:sp>
      <p:pic>
        <p:nvPicPr>
          <p:cNvPr id="14" name="Google Shape;200;p29">
            <a:extLst>
              <a:ext uri="{FF2B5EF4-FFF2-40B4-BE49-F238E27FC236}">
                <a16:creationId xmlns:a16="http://schemas.microsoft.com/office/drawing/2014/main" id="{EE26ECC0-F8A9-7E82-FE6A-015EB23491C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146550" y="2324694"/>
            <a:ext cx="349250" cy="23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01;p29">
            <a:extLst>
              <a:ext uri="{FF2B5EF4-FFF2-40B4-BE49-F238E27FC236}">
                <a16:creationId xmlns:a16="http://schemas.microsoft.com/office/drawing/2014/main" id="{09B21D88-3CDB-2DC0-7869-EC7D6CB60B2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064499" y="1266928"/>
            <a:ext cx="1122363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2;p29">
            <a:extLst>
              <a:ext uri="{FF2B5EF4-FFF2-40B4-BE49-F238E27FC236}">
                <a16:creationId xmlns:a16="http://schemas.microsoft.com/office/drawing/2014/main" id="{B70E3F7A-31B2-C22C-885B-7595E86762F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05551" y="2096080"/>
            <a:ext cx="1849437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3;p29">
            <a:extLst>
              <a:ext uri="{FF2B5EF4-FFF2-40B4-BE49-F238E27FC236}">
                <a16:creationId xmlns:a16="http://schemas.microsoft.com/office/drawing/2014/main" id="{FBFD408A-6CBA-CB49-C9FE-8C04C593896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212263" y="1475367"/>
            <a:ext cx="942975" cy="9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04;p29">
            <a:extLst>
              <a:ext uri="{FF2B5EF4-FFF2-40B4-BE49-F238E27FC236}">
                <a16:creationId xmlns:a16="http://schemas.microsoft.com/office/drawing/2014/main" id="{F9AF2BA8-F91F-A6BB-C24E-18C2D25972EA}"/>
              </a:ext>
            </a:extLst>
          </p:cNvPr>
          <p:cNvSpPr txBox="1"/>
          <p:nvPr/>
        </p:nvSpPr>
        <p:spPr>
          <a:xfrm>
            <a:off x="585788" y="708706"/>
            <a:ext cx="379888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354A9E"/>
                </a:solidFill>
                <a:ea typeface="Arial"/>
                <a:cs typeface="Arial"/>
                <a:sym typeface="Arial"/>
              </a:rPr>
              <a:t>EG-5 activities</a:t>
            </a:r>
          </a:p>
        </p:txBody>
      </p:sp>
      <p:sp>
        <p:nvSpPr>
          <p:cNvPr id="19" name="Google Shape;205;p29">
            <a:extLst>
              <a:ext uri="{FF2B5EF4-FFF2-40B4-BE49-F238E27FC236}">
                <a16:creationId xmlns:a16="http://schemas.microsoft.com/office/drawing/2014/main" id="{A7843FA1-F258-2A34-5C2B-C2E565199C31}"/>
              </a:ext>
            </a:extLst>
          </p:cNvPr>
          <p:cNvSpPr txBox="1"/>
          <p:nvPr/>
        </p:nvSpPr>
        <p:spPr>
          <a:xfrm>
            <a:off x="613927" y="1068981"/>
            <a:ext cx="4828024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1. Scientific </a:t>
            </a:r>
            <a:r>
              <a:rPr lang="ru-RU" sz="1600" b="1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collaboration</a:t>
            </a:r>
            <a:r>
              <a:rPr lang="ru-RU" sz="16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2023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11 -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countries</a:t>
            </a:r>
            <a:r>
              <a:rPr lang="en-US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;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23 -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institutes</a:t>
            </a:r>
            <a:r>
              <a:rPr lang="en-US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;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7   -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projects</a:t>
            </a:r>
            <a:r>
              <a:rPr lang="en-US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;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23 -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cooperation</a:t>
            </a:r>
            <a:r>
              <a:rPr lang="en-US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agreements</a:t>
            </a:r>
            <a:r>
              <a:rPr lang="en-US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;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3 -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industrial</a:t>
            </a:r>
            <a:r>
              <a:rPr lang="en-US" sz="1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partners</a:t>
            </a:r>
            <a:r>
              <a:rPr lang="en-US" sz="1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includingmajor</a:t>
            </a:r>
            <a:r>
              <a:rPr lang="en-US" sz="1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electronics</a:t>
            </a:r>
            <a:r>
              <a:rPr lang="en-US" sz="1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manufacturers</a:t>
            </a:r>
            <a:r>
              <a:rPr lang="en-US" sz="1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(JSC MICRON)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and</a:t>
            </a:r>
            <a:r>
              <a:rPr lang="en-US" sz="1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the</a:t>
            </a:r>
            <a:r>
              <a:rPr lang="en-US" sz="1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State Corporation ROSATOM.</a:t>
            </a:r>
          </a:p>
        </p:txBody>
      </p:sp>
      <p:sp>
        <p:nvSpPr>
          <p:cNvPr id="20" name="Google Shape;206;p29">
            <a:extLst>
              <a:ext uri="{FF2B5EF4-FFF2-40B4-BE49-F238E27FC236}">
                <a16:creationId xmlns:a16="http://schemas.microsoft.com/office/drawing/2014/main" id="{4166D6A3-19B4-E548-4AE4-B59C0988B07B}"/>
              </a:ext>
            </a:extLst>
          </p:cNvPr>
          <p:cNvSpPr/>
          <p:nvPr/>
        </p:nvSpPr>
        <p:spPr>
          <a:xfrm rot="-249242">
            <a:off x="1763714" y="4069177"/>
            <a:ext cx="1516063" cy="2058987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07;p29">
            <a:extLst>
              <a:ext uri="{FF2B5EF4-FFF2-40B4-BE49-F238E27FC236}">
                <a16:creationId xmlns:a16="http://schemas.microsoft.com/office/drawing/2014/main" id="{ED7AD288-ADE7-A73E-704D-026E2409C224}"/>
              </a:ext>
            </a:extLst>
          </p:cNvPr>
          <p:cNvSpPr/>
          <p:nvPr/>
        </p:nvSpPr>
        <p:spPr>
          <a:xfrm rot="-249242">
            <a:off x="2286002" y="3851689"/>
            <a:ext cx="1044575" cy="23987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" name="Google Shape;208;p29">
            <a:extLst>
              <a:ext uri="{FF2B5EF4-FFF2-40B4-BE49-F238E27FC236}">
                <a16:creationId xmlns:a16="http://schemas.microsoft.com/office/drawing/2014/main" id="{6465333C-351E-952B-7283-3D74B36F7FC1}"/>
              </a:ext>
            </a:extLst>
          </p:cNvPr>
          <p:cNvCxnSpPr/>
          <p:nvPr/>
        </p:nvCxnSpPr>
        <p:spPr>
          <a:xfrm>
            <a:off x="1376364" y="5104226"/>
            <a:ext cx="38576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" name="Google Shape;209;p29">
            <a:extLst>
              <a:ext uri="{FF2B5EF4-FFF2-40B4-BE49-F238E27FC236}">
                <a16:creationId xmlns:a16="http://schemas.microsoft.com/office/drawing/2014/main" id="{8FF4D541-733E-5AC4-39E1-8E2DAEFDEA37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57687" b="59525"/>
          <a:stretch/>
        </p:blipFill>
        <p:spPr>
          <a:xfrm>
            <a:off x="4219577" y="4515263"/>
            <a:ext cx="739775" cy="67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10;p29">
            <a:extLst>
              <a:ext uri="{FF2B5EF4-FFF2-40B4-BE49-F238E27FC236}">
                <a16:creationId xmlns:a16="http://schemas.microsoft.com/office/drawing/2014/main" id="{D95DB502-FF46-0245-1FC5-9DDE6C848EE1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l="17538" t="12875" r="9525" b="14902"/>
          <a:stretch/>
        </p:blipFill>
        <p:spPr>
          <a:xfrm>
            <a:off x="2055813" y="4613688"/>
            <a:ext cx="201295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11;p29">
            <a:extLst>
              <a:ext uri="{FF2B5EF4-FFF2-40B4-BE49-F238E27FC236}">
                <a16:creationId xmlns:a16="http://schemas.microsoft.com/office/drawing/2014/main" id="{946C007F-D2DE-9F5F-0057-458DED001560}"/>
              </a:ext>
            </a:extLst>
          </p:cNvPr>
          <p:cNvSpPr/>
          <p:nvPr/>
        </p:nvSpPr>
        <p:spPr>
          <a:xfrm>
            <a:off x="1971677" y="4015202"/>
            <a:ext cx="2141537" cy="208597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12;p29">
            <a:extLst>
              <a:ext uri="{FF2B5EF4-FFF2-40B4-BE49-F238E27FC236}">
                <a16:creationId xmlns:a16="http://schemas.microsoft.com/office/drawing/2014/main" id="{C1F37846-7D2C-115E-2B27-2E0E3436E353}"/>
              </a:ext>
            </a:extLst>
          </p:cNvPr>
          <p:cNvSpPr/>
          <p:nvPr/>
        </p:nvSpPr>
        <p:spPr>
          <a:xfrm>
            <a:off x="3681413" y="5145502"/>
            <a:ext cx="338138" cy="2492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" name="Google Shape;213;p29">
            <a:extLst>
              <a:ext uri="{FF2B5EF4-FFF2-40B4-BE49-F238E27FC236}">
                <a16:creationId xmlns:a16="http://schemas.microsoft.com/office/drawing/2014/main" id="{A88A32CB-2431-BF2F-CA40-0165152FA9C4}"/>
              </a:ext>
            </a:extLst>
          </p:cNvPr>
          <p:cNvCxnSpPr/>
          <p:nvPr/>
        </p:nvCxnSpPr>
        <p:spPr>
          <a:xfrm>
            <a:off x="3762377" y="5121688"/>
            <a:ext cx="765175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" name="Google Shape;214;p29">
            <a:extLst>
              <a:ext uri="{FF2B5EF4-FFF2-40B4-BE49-F238E27FC236}">
                <a16:creationId xmlns:a16="http://schemas.microsoft.com/office/drawing/2014/main" id="{5AAAC6BA-64C6-60F6-8916-EF258F359F6C}"/>
              </a:ext>
            </a:extLst>
          </p:cNvPr>
          <p:cNvSpPr txBox="1"/>
          <p:nvPr/>
        </p:nvSpPr>
        <p:spPr>
          <a:xfrm>
            <a:off x="2540002" y="4145376"/>
            <a:ext cx="1031875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ZrO</a:t>
            </a:r>
            <a:r>
              <a:rPr lang="ru-RU" sz="12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ru-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Y</a:t>
            </a:r>
            <a:r>
              <a:rPr lang="ru-RU" sz="12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ru-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ru-RU" sz="12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ru-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nanoparticle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15;p29">
            <a:extLst>
              <a:ext uri="{FF2B5EF4-FFF2-40B4-BE49-F238E27FC236}">
                <a16:creationId xmlns:a16="http://schemas.microsoft.com/office/drawing/2014/main" id="{D1AC8812-B38A-73AD-AE9B-E7BFA83D2EB3}"/>
              </a:ext>
            </a:extLst>
          </p:cNvPr>
          <p:cNvSpPr/>
          <p:nvPr/>
        </p:nvSpPr>
        <p:spPr>
          <a:xfrm>
            <a:off x="4243388" y="5053426"/>
            <a:ext cx="141288" cy="14605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216;p29">
            <a:extLst>
              <a:ext uri="{FF2B5EF4-FFF2-40B4-BE49-F238E27FC236}">
                <a16:creationId xmlns:a16="http://schemas.microsoft.com/office/drawing/2014/main" id="{47DEAF07-FB46-1986-430B-93A6C62BC1C8}"/>
              </a:ext>
            </a:extLst>
          </p:cNvPr>
          <p:cNvSpPr txBox="1"/>
          <p:nvPr/>
        </p:nvSpPr>
        <p:spPr>
          <a:xfrm>
            <a:off x="4175127" y="4977227"/>
            <a:ext cx="26828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217;p29">
            <a:extLst>
              <a:ext uri="{FF2B5EF4-FFF2-40B4-BE49-F238E27FC236}">
                <a16:creationId xmlns:a16="http://schemas.microsoft.com/office/drawing/2014/main" id="{64EBF09D-4FFE-D93F-0E84-F9F7C663DC20}"/>
              </a:ext>
            </a:extLst>
          </p:cNvPr>
          <p:cNvCxnSpPr/>
          <p:nvPr/>
        </p:nvCxnSpPr>
        <p:spPr>
          <a:xfrm>
            <a:off x="1370014" y="6248813"/>
            <a:ext cx="3376613" cy="1428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218;p29">
            <a:extLst>
              <a:ext uri="{FF2B5EF4-FFF2-40B4-BE49-F238E27FC236}">
                <a16:creationId xmlns:a16="http://schemas.microsoft.com/office/drawing/2014/main" id="{8798F226-D2EF-D553-C3CD-7A37FB9C40E9}"/>
              </a:ext>
            </a:extLst>
          </p:cNvPr>
          <p:cNvCxnSpPr/>
          <p:nvPr/>
        </p:nvCxnSpPr>
        <p:spPr>
          <a:xfrm>
            <a:off x="1382713" y="5104226"/>
            <a:ext cx="0" cy="113665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219;p29">
            <a:extLst>
              <a:ext uri="{FF2B5EF4-FFF2-40B4-BE49-F238E27FC236}">
                <a16:creationId xmlns:a16="http://schemas.microsoft.com/office/drawing/2014/main" id="{54EF7144-DB27-C137-D122-5700BFC39A10}"/>
              </a:ext>
            </a:extLst>
          </p:cNvPr>
          <p:cNvCxnSpPr/>
          <p:nvPr/>
        </p:nvCxnSpPr>
        <p:spPr>
          <a:xfrm>
            <a:off x="4716463" y="5167727"/>
            <a:ext cx="20638" cy="10953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220;p29">
            <a:extLst>
              <a:ext uri="{FF2B5EF4-FFF2-40B4-BE49-F238E27FC236}">
                <a16:creationId xmlns:a16="http://schemas.microsoft.com/office/drawing/2014/main" id="{C186038B-54CC-A0A2-9724-19C994DFACC7}"/>
              </a:ext>
            </a:extLst>
          </p:cNvPr>
          <p:cNvCxnSpPr/>
          <p:nvPr/>
        </p:nvCxnSpPr>
        <p:spPr>
          <a:xfrm>
            <a:off x="3052763" y="6263101"/>
            <a:ext cx="0" cy="14605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221;p29">
            <a:extLst>
              <a:ext uri="{FF2B5EF4-FFF2-40B4-BE49-F238E27FC236}">
                <a16:creationId xmlns:a16="http://schemas.microsoft.com/office/drawing/2014/main" id="{7CD5BD38-9490-E210-2FBC-3C782616161D}"/>
              </a:ext>
            </a:extLst>
          </p:cNvPr>
          <p:cNvCxnSpPr/>
          <p:nvPr/>
        </p:nvCxnSpPr>
        <p:spPr>
          <a:xfrm>
            <a:off x="2905126" y="6413913"/>
            <a:ext cx="31115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Google Shape;222;p29">
            <a:extLst>
              <a:ext uri="{FF2B5EF4-FFF2-40B4-BE49-F238E27FC236}">
                <a16:creationId xmlns:a16="http://schemas.microsoft.com/office/drawing/2014/main" id="{3306FD19-046B-6F54-7502-58001B2385DE}"/>
              </a:ext>
            </a:extLst>
          </p:cNvPr>
          <p:cNvSpPr/>
          <p:nvPr/>
        </p:nvSpPr>
        <p:spPr>
          <a:xfrm>
            <a:off x="3019426" y="6223413"/>
            <a:ext cx="69850" cy="71438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223;p29">
            <a:extLst>
              <a:ext uri="{FF2B5EF4-FFF2-40B4-BE49-F238E27FC236}">
                <a16:creationId xmlns:a16="http://schemas.microsoft.com/office/drawing/2014/main" id="{C28E7CF2-DEAA-C40E-FAF3-59E7F4B2E184}"/>
              </a:ext>
            </a:extLst>
          </p:cNvPr>
          <p:cNvSpPr/>
          <p:nvPr/>
        </p:nvSpPr>
        <p:spPr>
          <a:xfrm>
            <a:off x="6122987" y="2969205"/>
            <a:ext cx="3735388" cy="52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39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publications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,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including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Q1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and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Q2;</a:t>
            </a:r>
            <a:endParaRPr lang="en-US" sz="1600" dirty="0"/>
          </a:p>
          <a:p>
            <a:pPr marL="342900" marR="0" lvl="0" indent="-3429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20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oral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presentations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.</a:t>
            </a:r>
            <a:endParaRPr lang="en-US" sz="1600" dirty="0"/>
          </a:p>
        </p:txBody>
      </p:sp>
      <p:sp>
        <p:nvSpPr>
          <p:cNvPr id="38" name="Google Shape;224;p29">
            <a:extLst>
              <a:ext uri="{FF2B5EF4-FFF2-40B4-BE49-F238E27FC236}">
                <a16:creationId xmlns:a16="http://schemas.microsoft.com/office/drawing/2014/main" id="{2C3D8DCA-05A0-CE3E-775F-BDC260192F77}"/>
              </a:ext>
            </a:extLst>
          </p:cNvPr>
          <p:cNvSpPr/>
          <p:nvPr/>
        </p:nvSpPr>
        <p:spPr>
          <a:xfrm>
            <a:off x="6135688" y="2648530"/>
            <a:ext cx="4151313" cy="31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3.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Formal</a:t>
            </a:r>
            <a:r>
              <a:rPr lang="en-US" sz="16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performance</a:t>
            </a:r>
            <a:r>
              <a:rPr lang="en-US" sz="16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indicators</a:t>
            </a:r>
            <a:r>
              <a:rPr lang="en-US" sz="16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in</a:t>
            </a:r>
            <a:r>
              <a:rPr lang="en-US" sz="16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2023</a:t>
            </a:r>
          </a:p>
        </p:txBody>
      </p:sp>
      <p:sp>
        <p:nvSpPr>
          <p:cNvPr id="39" name="Google Shape;226;p29">
            <a:extLst>
              <a:ext uri="{FF2B5EF4-FFF2-40B4-BE49-F238E27FC236}">
                <a16:creationId xmlns:a16="http://schemas.microsoft.com/office/drawing/2014/main" id="{CCEA23BD-9675-3AE8-D57F-CD3E9B163464}"/>
              </a:ext>
            </a:extLst>
          </p:cNvPr>
          <p:cNvSpPr/>
          <p:nvPr/>
        </p:nvSpPr>
        <p:spPr>
          <a:xfrm>
            <a:off x="977901" y="3600863"/>
            <a:ext cx="451485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Project JINR-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Serbia</a:t>
            </a:r>
            <a:r>
              <a:rPr lang="en-US" sz="12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№: </a:t>
            </a:r>
            <a:r>
              <a:rPr lang="en-US" sz="1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Order</a:t>
            </a:r>
            <a:r>
              <a:rPr lang="en-US" sz="1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373 </a:t>
            </a:r>
            <a:r>
              <a:rPr lang="en-US" sz="1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from</a:t>
            </a:r>
            <a:r>
              <a:rPr lang="en-US" sz="1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22.05.2023, </a:t>
            </a:r>
            <a:r>
              <a:rPr lang="en-US" sz="1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point</a:t>
            </a:r>
            <a:r>
              <a:rPr lang="en-US" sz="1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4(5).</a:t>
            </a:r>
          </a:p>
        </p:txBody>
      </p:sp>
      <p:pic>
        <p:nvPicPr>
          <p:cNvPr id="40" name="Google Shape;227;p29">
            <a:extLst>
              <a:ext uri="{FF2B5EF4-FFF2-40B4-BE49-F238E27FC236}">
                <a16:creationId xmlns:a16="http://schemas.microsoft.com/office/drawing/2014/main" id="{B64E4931-182A-A6B4-D6BD-7EF0D4DAB75C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t="19559"/>
          <a:stretch/>
        </p:blipFill>
        <p:spPr>
          <a:xfrm>
            <a:off x="6540936" y="3679320"/>
            <a:ext cx="3978275" cy="2398713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4705"/>
              </a:srgbClr>
            </a:outerShdw>
          </a:effectLst>
        </p:spPr>
      </p:pic>
      <p:pic>
        <p:nvPicPr>
          <p:cNvPr id="41" name="Google Shape;228;p29">
            <a:extLst>
              <a:ext uri="{FF2B5EF4-FFF2-40B4-BE49-F238E27FC236}">
                <a16:creationId xmlns:a16="http://schemas.microsoft.com/office/drawing/2014/main" id="{629A044D-42E8-64DF-760B-E8F689170618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615661" y="4016845"/>
            <a:ext cx="469900" cy="4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29;p29">
            <a:extLst>
              <a:ext uri="{FF2B5EF4-FFF2-40B4-BE49-F238E27FC236}">
                <a16:creationId xmlns:a16="http://schemas.microsoft.com/office/drawing/2014/main" id="{4EEFB662-2C90-75D7-8730-3C24E59F9254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527272" y="1314250"/>
            <a:ext cx="603250" cy="603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" name="Google Shape;230;p29">
            <a:extLst>
              <a:ext uri="{FF2B5EF4-FFF2-40B4-BE49-F238E27FC236}">
                <a16:creationId xmlns:a16="http://schemas.microsoft.com/office/drawing/2014/main" id="{8A7D7455-07B9-B429-0F56-31345B232659}"/>
              </a:ext>
            </a:extLst>
          </p:cNvPr>
          <p:cNvCxnSpPr/>
          <p:nvPr/>
        </p:nvCxnSpPr>
        <p:spPr>
          <a:xfrm rot="10800000" flipH="1">
            <a:off x="881062" y="3558181"/>
            <a:ext cx="9144000" cy="20638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4" name="Google Shape;231;p29">
            <a:extLst>
              <a:ext uri="{FF2B5EF4-FFF2-40B4-BE49-F238E27FC236}">
                <a16:creationId xmlns:a16="http://schemas.microsoft.com/office/drawing/2014/main" id="{3119B1ED-93B8-BCF6-476D-57CAD714098D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877362" y="4715271"/>
            <a:ext cx="101917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32;p29">
            <a:extLst>
              <a:ext uri="{FF2B5EF4-FFF2-40B4-BE49-F238E27FC236}">
                <a16:creationId xmlns:a16="http://schemas.microsoft.com/office/drawing/2014/main" id="{6E6681ED-89C8-C485-688C-74323E506F29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090613" y="3985038"/>
            <a:ext cx="592138" cy="592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33;p29">
            <a:extLst>
              <a:ext uri="{FF2B5EF4-FFF2-40B4-BE49-F238E27FC236}">
                <a16:creationId xmlns:a16="http://schemas.microsoft.com/office/drawing/2014/main" id="{131D47EC-C6AD-FFFC-A566-A48A47963C4D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398963" y="3923127"/>
            <a:ext cx="820738" cy="59372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235;p29">
            <a:extLst>
              <a:ext uri="{FF2B5EF4-FFF2-40B4-BE49-F238E27FC236}">
                <a16:creationId xmlns:a16="http://schemas.microsoft.com/office/drawing/2014/main" id="{5D78E263-E9EF-41BD-4FEB-775890C655A0}"/>
              </a:ext>
            </a:extLst>
          </p:cNvPr>
          <p:cNvSpPr/>
          <p:nvPr/>
        </p:nvSpPr>
        <p:spPr>
          <a:xfrm>
            <a:off x="6818533" y="5483513"/>
            <a:ext cx="209867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The </a:t>
            </a:r>
            <a:r>
              <a:rPr lang="ru-RU" sz="1400" b="1" i="0" u="none" strike="noStrike" cap="none" dirty="0" err="1">
                <a:solidFill>
                  <a:schemeClr val="lt1"/>
                </a:solidFill>
                <a:ea typeface="Arial"/>
                <a:cs typeface="Arial"/>
                <a:sym typeface="Arial"/>
              </a:rPr>
              <a:t>best</a:t>
            </a:r>
            <a:r>
              <a:rPr lang="ru-RU" sz="1400" b="1" i="0" u="none" strike="noStrike" cap="none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 </a:t>
            </a:r>
            <a:r>
              <a:rPr lang="ru-RU" sz="1400" b="1" i="0" u="none" strike="noStrike" cap="none" dirty="0" err="1">
                <a:solidFill>
                  <a:schemeClr val="lt1"/>
                </a:solidFill>
                <a:ea typeface="Arial"/>
                <a:cs typeface="Arial"/>
                <a:sym typeface="Arial"/>
              </a:rPr>
              <a:t>report</a:t>
            </a:r>
            <a:r>
              <a:rPr lang="ru-RU" sz="1400" b="1" i="0" u="none" strike="noStrike" cap="none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 </a:t>
            </a:r>
            <a:r>
              <a:rPr lang="ru-RU" sz="1400" b="1" i="0" u="none" strike="noStrike" cap="none" dirty="0" err="1">
                <a:solidFill>
                  <a:schemeClr val="lt1"/>
                </a:solidFill>
                <a:ea typeface="Arial"/>
                <a:cs typeface="Arial"/>
                <a:sym typeface="Arial"/>
              </a:rPr>
              <a:t>at</a:t>
            </a:r>
            <a:r>
              <a:rPr lang="ru-RU" sz="1400" b="1" i="0" u="none" strike="noStrike" cap="none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 </a:t>
            </a:r>
            <a:r>
              <a:rPr lang="ru-RU" sz="1400" b="1" i="0" u="none" strike="noStrike" cap="none" dirty="0" err="1">
                <a:solidFill>
                  <a:schemeClr val="lt1"/>
                </a:solidFill>
                <a:ea typeface="Arial"/>
                <a:cs typeface="Arial"/>
                <a:sym typeface="Arial"/>
              </a:rPr>
              <a:t>the</a:t>
            </a:r>
            <a:r>
              <a:rPr lang="ru-RU" sz="1400" b="1" i="0" u="none" strike="noStrike" cap="none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«</a:t>
            </a:r>
            <a:r>
              <a:rPr lang="en-US" sz="1400" b="1" i="0" u="none" strike="noStrike" cap="none" dirty="0" err="1">
                <a:solidFill>
                  <a:schemeClr val="lt1"/>
                </a:solidFill>
                <a:ea typeface="Arial"/>
                <a:cs typeface="Arial"/>
                <a:sym typeface="Arial"/>
              </a:rPr>
              <a:t>Alushta</a:t>
            </a:r>
            <a:r>
              <a:rPr lang="en-US" sz="1400" b="1" i="0" u="none" strike="noStrike" cap="none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 2023» </a:t>
            </a:r>
            <a:r>
              <a:rPr lang="en-US" sz="1400" b="1" i="0" u="none" strike="noStrike" cap="none" dirty="0" err="1">
                <a:solidFill>
                  <a:schemeClr val="lt1"/>
                </a:solidFill>
                <a:ea typeface="Arial"/>
                <a:cs typeface="Arial"/>
                <a:sym typeface="Arial"/>
              </a:rPr>
              <a:t>conference</a:t>
            </a:r>
            <a:endParaRPr lang="en-US" sz="1400" b="1" i="0" u="none" strike="noStrike" cap="none" dirty="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" name="Google Shape;236;p29">
            <a:extLst>
              <a:ext uri="{FF2B5EF4-FFF2-40B4-BE49-F238E27FC236}">
                <a16:creationId xmlns:a16="http://schemas.microsoft.com/office/drawing/2014/main" id="{E08FBD69-400D-B3D1-78BB-8ABE1FF97CBE}"/>
              </a:ext>
            </a:extLst>
          </p:cNvPr>
          <p:cNvSpPr/>
          <p:nvPr/>
        </p:nvSpPr>
        <p:spPr>
          <a:xfrm>
            <a:off x="6646863" y="3651000"/>
            <a:ext cx="3508375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Kazakhstan Republic </a:t>
            </a:r>
            <a:r>
              <a:rPr lang="en-US" sz="1200" b="1" i="0" u="none" strike="noStrike" cap="none" dirty="0" err="1">
                <a:solidFill>
                  <a:schemeClr val="lt1"/>
                </a:solidFill>
                <a:ea typeface="Arial"/>
                <a:cs typeface="Arial"/>
                <a:sym typeface="Arial"/>
              </a:rPr>
              <a:t>project</a:t>
            </a:r>
            <a:r>
              <a:rPr lang="en-US" sz="1200" b="1" i="0" u="none" strike="noStrike" cap="none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 № BR10765056.</a:t>
            </a:r>
          </a:p>
        </p:txBody>
      </p:sp>
      <p:pic>
        <p:nvPicPr>
          <p:cNvPr id="49" name="Google Shape;237;p29">
            <a:extLst>
              <a:ext uri="{FF2B5EF4-FFF2-40B4-BE49-F238E27FC236}">
                <a16:creationId xmlns:a16="http://schemas.microsoft.com/office/drawing/2014/main" id="{7D13CB28-024E-DDE5-31B6-D9A76766EA4F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144962" y="2607270"/>
            <a:ext cx="363538" cy="242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38;p29">
            <a:extLst>
              <a:ext uri="{FF2B5EF4-FFF2-40B4-BE49-F238E27FC236}">
                <a16:creationId xmlns:a16="http://schemas.microsoft.com/office/drawing/2014/main" id="{6DCCE2EE-F6FE-BCEE-C66E-1B872FDD28D6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3132137" y="1510306"/>
            <a:ext cx="363538" cy="242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756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11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F1F0DA-1802-4685-433E-95426F919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89" y="907109"/>
            <a:ext cx="4358245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4000" b="1" dirty="0"/>
              <a:t>Neutron generators</a:t>
            </a:r>
          </a:p>
        </p:txBody>
      </p:sp>
      <p:sp>
        <p:nvSpPr>
          <p:cNvPr id="4" name="Прямоугольник 6">
            <a:extLst>
              <a:ext uri="{FF2B5EF4-FFF2-40B4-BE49-F238E27FC236}">
                <a16:creationId xmlns:a16="http://schemas.microsoft.com/office/drawing/2014/main" id="{1F52E29E-29C9-AB70-E515-83DAA6A7A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028" y="1545856"/>
            <a:ext cx="4688565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/>
              <a:t>DT, DD neutron generators of 14, 2.5 MeV neutrons with alfa particle PSD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/>
              <a:t>Neutron yield up to 10</a:t>
            </a:r>
            <a:r>
              <a:rPr lang="en-US" altLang="ru-RU" sz="2000" b="1" baseline="30000" dirty="0"/>
              <a:t>8</a:t>
            </a:r>
            <a:r>
              <a:rPr lang="en-US" altLang="ru-RU" sz="2000" b="1" dirty="0"/>
              <a:t> s</a:t>
            </a:r>
            <a:r>
              <a:rPr lang="en-US" altLang="ru-RU" sz="2000" b="1" baseline="30000" dirty="0"/>
              <a:t>-1</a:t>
            </a:r>
            <a:endParaRPr lang="en-US" altLang="ru-RU" sz="2000" b="1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CF6021C9-5774-4EF5-EC9A-CD3C4691F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8269" y="4819455"/>
            <a:ext cx="6496330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4000" b="1" dirty="0"/>
              <a:t>Neutron radioisotope sources</a:t>
            </a:r>
          </a:p>
        </p:txBody>
      </p:sp>
      <p:sp>
        <p:nvSpPr>
          <p:cNvPr id="6" name="Прямоугольник 6">
            <a:extLst>
              <a:ext uri="{FF2B5EF4-FFF2-40B4-BE49-F238E27FC236}">
                <a16:creationId xmlns:a16="http://schemas.microsoft.com/office/drawing/2014/main" id="{B16606E4-1C11-ED3A-CE63-233D17BA0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310" y="5566489"/>
            <a:ext cx="4572000" cy="1015663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baseline="30000" dirty="0"/>
              <a:t>252</a:t>
            </a:r>
            <a:r>
              <a:rPr lang="en-US" altLang="ru-RU" sz="2000" b="1" dirty="0"/>
              <a:t>Cf,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/>
              <a:t>(</a:t>
            </a:r>
            <a:r>
              <a:rPr lang="el-GR" altLang="ru-RU" sz="2000" b="1" dirty="0"/>
              <a:t>α</a:t>
            </a:r>
            <a:r>
              <a:rPr lang="en-US" altLang="ru-RU" sz="2000" b="1" dirty="0"/>
              <a:t>,n) </a:t>
            </a:r>
            <a:r>
              <a:rPr lang="en-US" altLang="ru-RU" sz="2000" b="1" baseline="30000" dirty="0"/>
              <a:t>241</a:t>
            </a:r>
            <a:r>
              <a:rPr lang="en-US" altLang="ru-RU" sz="2000" b="1" dirty="0"/>
              <a:t>Am, </a:t>
            </a:r>
            <a:r>
              <a:rPr lang="en-US" altLang="ru-RU" sz="2000" b="1" baseline="30000" dirty="0"/>
              <a:t>239</a:t>
            </a:r>
            <a:r>
              <a:rPr lang="en-US" altLang="ru-RU" sz="2000" b="1" dirty="0"/>
              <a:t>Pu, </a:t>
            </a:r>
            <a:r>
              <a:rPr lang="en-US" altLang="ru-RU" sz="2000" b="1" baseline="30000" dirty="0"/>
              <a:t>238</a:t>
            </a:r>
            <a:r>
              <a:rPr lang="en-US" altLang="ru-RU" sz="2000" b="1" dirty="0"/>
              <a:t>Pu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/>
              <a:t>Intensity 10</a:t>
            </a:r>
            <a:r>
              <a:rPr lang="en-US" altLang="ru-RU" sz="2000" b="1" baseline="30000" dirty="0"/>
              <a:t>5</a:t>
            </a:r>
            <a:r>
              <a:rPr lang="en-US" altLang="ru-RU" sz="2000" b="1" dirty="0"/>
              <a:t> – 10</a:t>
            </a:r>
            <a:r>
              <a:rPr lang="en-US" altLang="ru-RU" sz="2000" b="1" baseline="30000" dirty="0"/>
              <a:t>7 </a:t>
            </a:r>
            <a:r>
              <a:rPr lang="en-US" altLang="ru-RU" sz="2000" b="1" dirty="0"/>
              <a:t>s</a:t>
            </a:r>
            <a:r>
              <a:rPr lang="en-US" altLang="ru-RU" sz="2000" b="1" baseline="30000" dirty="0"/>
              <a:t>-1</a:t>
            </a:r>
          </a:p>
        </p:txBody>
      </p:sp>
      <p:pic>
        <p:nvPicPr>
          <p:cNvPr id="7" name="Рисунок 6" descr="Изображение выглядит как внутренний, оборудование,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4EE407DE-11A0-E1ED-F73A-C8C80A350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772" y="979566"/>
            <a:ext cx="3324225" cy="3590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B4A360-E02A-D92D-5AB8-6FB0A4B60933}"/>
              </a:ext>
            </a:extLst>
          </p:cNvPr>
          <p:cNvSpPr txBox="1"/>
          <p:nvPr/>
        </p:nvSpPr>
        <p:spPr>
          <a:xfrm>
            <a:off x="645284" y="3975357"/>
            <a:ext cx="60926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rgbClr val="0070C0"/>
                </a:solidFill>
              </a:rPr>
              <a:t>https://flnp.jinr.int/en-us/main/facilities/tangra-project-en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4CA018-883E-EDC8-855B-48B83A5BB1A6}"/>
              </a:ext>
            </a:extLst>
          </p:cNvPr>
          <p:cNvSpPr txBox="1"/>
          <p:nvPr/>
        </p:nvSpPr>
        <p:spPr>
          <a:xfrm>
            <a:off x="452114" y="2775028"/>
            <a:ext cx="68416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Special DT neutron generator is the base for "TANGRA" (</a:t>
            </a:r>
            <a:r>
              <a:rPr lang="en-US" dirty="0" err="1"/>
              <a:t>TAgged</a:t>
            </a:r>
            <a:r>
              <a:rPr lang="en-US" dirty="0"/>
              <a:t> Neutrons and Gamma </a:t>
            </a:r>
            <a:r>
              <a:rPr lang="en-US" dirty="0" err="1"/>
              <a:t>RAys</a:t>
            </a:r>
            <a:r>
              <a:rPr lang="en-US" dirty="0"/>
              <a:t>) facility used for implementation the tagged neutron method (TNM). The facility serves as for solving the problem in nuclear physics as for applied research.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600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12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240158-F5FD-5BDA-EE23-3E8D7CF6AE91}"/>
              </a:ext>
            </a:extLst>
          </p:cNvPr>
          <p:cNvSpPr txBox="1"/>
          <p:nvPr/>
        </p:nvSpPr>
        <p:spPr>
          <a:xfrm>
            <a:off x="1992857" y="935426"/>
            <a:ext cx="7704856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Neutron scattering in condensed matter physics</a:t>
            </a:r>
            <a:endParaRPr lang="ru-RU" sz="2400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885CC60-CAE5-4C2E-B759-B514E754F560}"/>
              </a:ext>
            </a:extLst>
          </p:cNvPr>
          <p:cNvSpPr/>
          <p:nvPr/>
        </p:nvSpPr>
        <p:spPr>
          <a:xfrm>
            <a:off x="3000969" y="1549230"/>
            <a:ext cx="5904656" cy="5760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Search for new properties of crystals, liquids, </a:t>
            </a:r>
            <a:r>
              <a:rPr lang="en-US" dirty="0" err="1"/>
              <a:t>nanosystems</a:t>
            </a:r>
            <a:r>
              <a:rPr lang="en-US" dirty="0"/>
              <a:t>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FFCDFE4-F237-D841-5EAA-D0D515A01A29}"/>
              </a:ext>
            </a:extLst>
          </p:cNvPr>
          <p:cNvSpPr/>
          <p:nvPr/>
        </p:nvSpPr>
        <p:spPr>
          <a:xfrm>
            <a:off x="3000969" y="2200424"/>
            <a:ext cx="5904656" cy="6480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Study of materials with new properties promising for engineering, energy, biology and pharmacology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3B82106-9645-FCA9-83D9-5D289A34267B}"/>
              </a:ext>
            </a:extLst>
          </p:cNvPr>
          <p:cNvSpPr/>
          <p:nvPr/>
        </p:nvSpPr>
        <p:spPr>
          <a:xfrm>
            <a:off x="2964965" y="2906135"/>
            <a:ext cx="5976664" cy="7920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Study of the structure and deformations of materials for solving problems of materials science, archeology, geology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17D81E8-5D2D-8628-3FE8-62ADB68B3439}"/>
              </a:ext>
            </a:extLst>
          </p:cNvPr>
          <p:cNvSpPr/>
          <p:nvPr/>
        </p:nvSpPr>
        <p:spPr>
          <a:xfrm>
            <a:off x="2532917" y="3780407"/>
            <a:ext cx="6840760" cy="8602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Study of dynamics (phase transitions, diffusion, changes in magnetic fields) at the microscopic level in molecular crystals, nanostructured materials, biologically active materials, etc.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F20D8FA-F785-1FD1-7885-456598959AB4}"/>
              </a:ext>
            </a:extLst>
          </p:cNvPr>
          <p:cNvSpPr/>
          <p:nvPr/>
        </p:nvSpPr>
        <p:spPr>
          <a:xfrm>
            <a:off x="3775055" y="4745037"/>
            <a:ext cx="4356484" cy="6463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Study of cultural heritage sites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C82383-0B9A-EDAA-ED20-AF29CAEE3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4" y="4967527"/>
            <a:ext cx="3531226" cy="8383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1C1C8C-1B77-04C6-0079-0C67908FA286}"/>
              </a:ext>
            </a:extLst>
          </p:cNvPr>
          <p:cNvSpPr txBox="1"/>
          <p:nvPr/>
        </p:nvSpPr>
        <p:spPr>
          <a:xfrm>
            <a:off x="-6060" y="5805851"/>
            <a:ext cx="37811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/>
              <a:t>https://flnp.jinr.int/images/Books/Blue_books/LifeSciencesBook.pdf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37CE54-70B9-1860-21E7-03C26C8B4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365" y="5622313"/>
            <a:ext cx="3675166" cy="8676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F53B19-7A26-4AC5-6832-9342C8ADD461}"/>
              </a:ext>
            </a:extLst>
          </p:cNvPr>
          <p:cNvSpPr txBox="1"/>
          <p:nvPr/>
        </p:nvSpPr>
        <p:spPr>
          <a:xfrm>
            <a:off x="4155749" y="6501316"/>
            <a:ext cx="40603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/>
              <a:t>https://flnp.jinr.int/images/box-slider/MaterialsScienceBook.pdf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7951AB-C543-6724-557E-4C820E721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1466" y="2249000"/>
            <a:ext cx="1990107" cy="31376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9CD2A5-A43D-F429-B826-463C6E5531A2}"/>
              </a:ext>
            </a:extLst>
          </p:cNvPr>
          <p:cNvSpPr txBox="1"/>
          <p:nvPr/>
        </p:nvSpPr>
        <p:spPr>
          <a:xfrm>
            <a:off x="8610600" y="5472493"/>
            <a:ext cx="36836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/>
              <a:t>https://flnp.jinr.int/images/Books/Main_page/culture_en.pdf</a:t>
            </a:r>
          </a:p>
        </p:txBody>
      </p:sp>
    </p:spTree>
    <p:extLst>
      <p:ext uri="{BB962C8B-B14F-4D97-AF65-F5344CB8AC3E}">
        <p14:creationId xmlns:p14="http://schemas.microsoft.com/office/powerpoint/2010/main" val="12580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13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240158-F5FD-5BDA-EE23-3E8D7CF6AE91}"/>
              </a:ext>
            </a:extLst>
          </p:cNvPr>
          <p:cNvSpPr txBox="1"/>
          <p:nvPr/>
        </p:nvSpPr>
        <p:spPr>
          <a:xfrm>
            <a:off x="1992857" y="935426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Neutron scattering in condensed matter physics</a:t>
            </a:r>
            <a:endParaRPr lang="ru-RU" sz="2400" dirty="0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B622241E-B474-5CDA-23E1-64900F5CC097}"/>
              </a:ext>
            </a:extLst>
          </p:cNvPr>
          <p:cNvSpPr txBox="1">
            <a:spLocks/>
          </p:cNvSpPr>
          <p:nvPr/>
        </p:nvSpPr>
        <p:spPr>
          <a:xfrm>
            <a:off x="44887" y="935426"/>
            <a:ext cx="1947970" cy="47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u="sng" dirty="0">
                <a:latin typeface="+mn-lt"/>
              </a:rPr>
              <a:t>Diffraction</a:t>
            </a:r>
            <a:endParaRPr lang="en-CA" sz="2400" b="1" u="sng" dirty="0">
              <a:latin typeface="+mn-lt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A29C4BB-D49D-A921-1F30-78E417AFB82E}"/>
              </a:ext>
            </a:extLst>
          </p:cNvPr>
          <p:cNvGrpSpPr/>
          <p:nvPr/>
        </p:nvGrpSpPr>
        <p:grpSpPr>
          <a:xfrm>
            <a:off x="0" y="1341668"/>
            <a:ext cx="9367024" cy="5185132"/>
            <a:chOff x="0" y="1341668"/>
            <a:chExt cx="9367024" cy="5185132"/>
          </a:xfrm>
        </p:grpSpPr>
        <p:pic>
          <p:nvPicPr>
            <p:cNvPr id="19" name="Picture 4" descr="C:\Users\NORBbI\Dropbox\workPC\work\FLNP\diffraction.gif">
              <a:extLst>
                <a:ext uri="{FF2B5EF4-FFF2-40B4-BE49-F238E27FC236}">
                  <a16:creationId xmlns:a16="http://schemas.microsoft.com/office/drawing/2014/main" id="{FC95F91C-887A-4692-6C8F-051EB4069E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383300"/>
              <a:ext cx="9367024" cy="5143500"/>
            </a:xfrm>
            <a:prstGeom prst="rect">
              <a:avLst/>
            </a:prstGeom>
            <a:noFill/>
          </p:spPr>
        </p:pic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28331E09-0088-E19D-7352-50DAA94F5654}"/>
                </a:ext>
              </a:extLst>
            </p:cNvPr>
            <p:cNvSpPr/>
            <p:nvPr/>
          </p:nvSpPr>
          <p:spPr>
            <a:xfrm>
              <a:off x="0" y="1341668"/>
              <a:ext cx="1884556" cy="554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6CB18044-F53F-A6A6-4EBF-9C934CEC7089}"/>
                </a:ext>
              </a:extLst>
            </p:cNvPr>
            <p:cNvSpPr/>
            <p:nvPr/>
          </p:nvSpPr>
          <p:spPr>
            <a:xfrm>
              <a:off x="6167044" y="2736325"/>
              <a:ext cx="2935705" cy="3361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Prostokąt 48">
            <a:extLst>
              <a:ext uri="{FF2B5EF4-FFF2-40B4-BE49-F238E27FC236}">
                <a16:creationId xmlns:a16="http://schemas.microsoft.com/office/drawing/2014/main" id="{92DC0261-9B48-EF5D-1EF8-FE30533872C2}"/>
              </a:ext>
            </a:extLst>
          </p:cNvPr>
          <p:cNvSpPr/>
          <p:nvPr/>
        </p:nvSpPr>
        <p:spPr>
          <a:xfrm>
            <a:off x="6283020" y="2865448"/>
            <a:ext cx="5315422" cy="2800767"/>
          </a:xfrm>
          <a:prstGeom prst="rect">
            <a:avLst/>
          </a:prstGeom>
          <a:gradFill flip="none" rotWithShape="1">
            <a:gsLst>
              <a:gs pos="35000">
                <a:schemeClr val="accent1">
                  <a:lumMod val="5000"/>
                  <a:lumOff val="95000"/>
                </a:schemeClr>
              </a:gs>
              <a:gs pos="69000">
                <a:srgbClr val="D6E9ED"/>
              </a:gs>
              <a:gs pos="100000">
                <a:srgbClr val="B4B8DE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marL="263525" indent="-263525">
              <a:spcAft>
                <a:spcPts val="1200"/>
              </a:spcAft>
              <a:buClr>
                <a:srgbClr val="87CCF3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Crystal and magnetic structure </a:t>
            </a:r>
            <a:r>
              <a:rPr lang="en-US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of novel materials </a:t>
            </a:r>
            <a:r>
              <a:rPr lang="en-US" b="1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at ambient and extreme conditions</a:t>
            </a:r>
          </a:p>
          <a:p>
            <a:pPr marL="263525" indent="-263525">
              <a:spcAft>
                <a:spcPts val="1200"/>
              </a:spcAft>
              <a:buClr>
                <a:srgbClr val="87CCF3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Real-time studies </a:t>
            </a:r>
            <a:r>
              <a:rPr lang="en-US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en-US" b="1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Li</a:t>
            </a:r>
            <a:r>
              <a:rPr lang="en-US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-based accumulators</a:t>
            </a:r>
          </a:p>
          <a:p>
            <a:pPr marL="263525" indent="-263525">
              <a:spcAft>
                <a:spcPts val="1200"/>
              </a:spcAft>
              <a:buClr>
                <a:srgbClr val="87CCF3"/>
              </a:buClr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Phase transitions of </a:t>
            </a:r>
            <a:r>
              <a:rPr lang="en-CA" b="1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H</a:t>
            </a:r>
            <a:r>
              <a:rPr lang="en-CA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-based storage alloys</a:t>
            </a:r>
          </a:p>
          <a:p>
            <a:pPr marL="263525" indent="-263525">
              <a:spcAft>
                <a:spcPts val="1200"/>
              </a:spcAft>
              <a:buClr>
                <a:srgbClr val="87CCF3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Crystallographic texture </a:t>
            </a:r>
            <a:r>
              <a:rPr lang="en-GB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changes in steel</a:t>
            </a:r>
          </a:p>
          <a:p>
            <a:pPr marL="263525" indent="-263525">
              <a:spcAft>
                <a:spcPts val="1200"/>
              </a:spcAft>
              <a:buClr>
                <a:srgbClr val="87CCF3"/>
              </a:buClr>
              <a:buFont typeface="Arial" panose="020B0604020202020204" pitchFamily="34" charset="0"/>
              <a:buChar char="•"/>
            </a:pPr>
            <a:r>
              <a:rPr lang="de-DE" b="1" dirty="0" err="1">
                <a:solidFill>
                  <a:srgbClr val="223E7E"/>
                </a:solidFill>
                <a:latin typeface="+mj-lt"/>
                <a:ea typeface="+mj-ea"/>
                <a:cs typeface="+mj-cs"/>
              </a:rPr>
              <a:t>Strain</a:t>
            </a:r>
            <a:r>
              <a:rPr lang="de-DE" b="1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b="1" dirty="0" err="1">
                <a:solidFill>
                  <a:srgbClr val="223E7E"/>
                </a:solidFill>
                <a:latin typeface="+mj-lt"/>
                <a:ea typeface="+mj-ea"/>
                <a:cs typeface="+mj-cs"/>
              </a:rPr>
              <a:t>measurements</a:t>
            </a:r>
            <a:r>
              <a:rPr lang="de-DE" b="1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in </a:t>
            </a:r>
            <a:r>
              <a:rPr lang="de-DE" dirty="0" err="1">
                <a:solidFill>
                  <a:srgbClr val="223E7E"/>
                </a:solidFill>
                <a:latin typeface="+mj-lt"/>
                <a:ea typeface="+mj-ea"/>
                <a:cs typeface="+mj-cs"/>
              </a:rPr>
              <a:t>granite</a:t>
            </a:r>
            <a:r>
              <a:rPr lang="de-DE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dirty="0" err="1">
                <a:solidFill>
                  <a:srgbClr val="223E7E"/>
                </a:solidFill>
                <a:latin typeface="+mj-lt"/>
                <a:ea typeface="+mj-ea"/>
                <a:cs typeface="+mj-cs"/>
              </a:rPr>
              <a:t>samples</a:t>
            </a:r>
            <a:endParaRPr lang="en-CA" dirty="0">
              <a:solidFill>
                <a:srgbClr val="223E7E"/>
              </a:solidFill>
              <a:latin typeface="+mj-lt"/>
              <a:ea typeface="+mj-ea"/>
              <a:cs typeface="+mj-cs"/>
            </a:endParaRPr>
          </a:p>
          <a:p>
            <a:pPr marL="263525" indent="-263525">
              <a:spcAft>
                <a:spcPts val="1200"/>
              </a:spcAft>
              <a:buClr>
                <a:srgbClr val="87CCF3"/>
              </a:buClr>
              <a:buFont typeface="Arial" panose="020B0604020202020204" pitchFamily="34" charset="0"/>
              <a:buChar char="•"/>
            </a:pPr>
            <a:endParaRPr lang="de-DE" dirty="0">
              <a:solidFill>
                <a:srgbClr val="223E7E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289B1D87-960D-5FEC-0FD4-B0C87EAB4E26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9492469" y="854868"/>
            <a:ext cx="761318" cy="922434"/>
            <a:chOff x="482324" y="1488804"/>
            <a:chExt cx="2677412" cy="3244023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34FB89F4-A461-DE6B-A87A-CE8BCB54B1E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/>
            <a:srcRect l="25252" t="7900" r="13465" b="9155"/>
            <a:stretch>
              <a:fillRect/>
            </a:stretch>
          </p:blipFill>
          <p:spPr bwMode="auto">
            <a:xfrm rot="7200000">
              <a:off x="488074" y="2686857"/>
              <a:ext cx="2040220" cy="2051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Рисунок 6" descr="media/image3.jpeg">
              <a:extLst>
                <a:ext uri="{FF2B5EF4-FFF2-40B4-BE49-F238E27FC236}">
                  <a16:creationId xmlns:a16="http://schemas.microsoft.com/office/drawing/2014/main" id="{02129529-945E-8A60-0AB4-4FF5CE5E3D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0000">
              <a:off x="1701253" y="1488804"/>
              <a:ext cx="1458483" cy="144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4929E49B-D35E-33E5-CEE9-1C5D17EDA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51604" y="1874658"/>
            <a:ext cx="1937388" cy="93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981C52AF-B007-98D9-042C-492CD037F8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9559"/>
          <a:stretch/>
        </p:blipFill>
        <p:spPr>
          <a:xfrm>
            <a:off x="10589962" y="892138"/>
            <a:ext cx="1450064" cy="931433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3F7AF793-CAED-E314-5205-078DD49BD7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509"/>
          <a:stretch/>
        </p:blipFill>
        <p:spPr>
          <a:xfrm>
            <a:off x="9489635" y="5334705"/>
            <a:ext cx="1431178" cy="13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7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5075" y="6517399"/>
            <a:ext cx="2743200" cy="365125"/>
          </a:xfrm>
        </p:spPr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7475" y="6517399"/>
            <a:ext cx="2743200" cy="365125"/>
          </a:xfrm>
        </p:spPr>
        <p:txBody>
          <a:bodyPr/>
          <a:lstStyle/>
          <a:p>
            <a:fld id="{A8EBAC1C-CC7F-4E88-9759-5217FD4A440E}" type="slidenum">
              <a:rPr lang="ru-RU" smtClean="0"/>
              <a:t>14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240158-F5FD-5BDA-EE23-3E8D7CF6AE91}"/>
              </a:ext>
            </a:extLst>
          </p:cNvPr>
          <p:cNvSpPr txBox="1"/>
          <p:nvPr/>
        </p:nvSpPr>
        <p:spPr>
          <a:xfrm>
            <a:off x="1992857" y="865414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Neutron scattering in condensed matter physics</a:t>
            </a:r>
            <a:endParaRPr lang="ru-RU" sz="24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BA0558E-99A3-0283-B48A-E8BCAADC4536}"/>
              </a:ext>
            </a:extLst>
          </p:cNvPr>
          <p:cNvGrpSpPr/>
          <p:nvPr/>
        </p:nvGrpSpPr>
        <p:grpSpPr>
          <a:xfrm>
            <a:off x="77346" y="1198503"/>
            <a:ext cx="9144000" cy="5185132"/>
            <a:chOff x="0" y="1396668"/>
            <a:chExt cx="9144000" cy="5185132"/>
          </a:xfrm>
        </p:grpSpPr>
        <p:pic>
          <p:nvPicPr>
            <p:cNvPr id="5" name="Picture 3" descr="C:\Users\NORBbI\Dropbox\workPC\work\FLNP\small_angle.gif">
              <a:extLst>
                <a:ext uri="{FF2B5EF4-FFF2-40B4-BE49-F238E27FC236}">
                  <a16:creationId xmlns:a16="http://schemas.microsoft.com/office/drawing/2014/main" id="{9DDA12B3-D9D6-6FB7-F50C-2C5907EB6ED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438300"/>
              <a:ext cx="9144000" cy="5143500"/>
            </a:xfrm>
            <a:prstGeom prst="rect">
              <a:avLst/>
            </a:prstGeom>
            <a:noFill/>
          </p:spPr>
        </p:pic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7EB4AFD5-B910-2BB2-D333-78F47138E645}"/>
                </a:ext>
              </a:extLst>
            </p:cNvPr>
            <p:cNvSpPr/>
            <p:nvPr/>
          </p:nvSpPr>
          <p:spPr>
            <a:xfrm>
              <a:off x="0" y="1396668"/>
              <a:ext cx="1691680" cy="50405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4C72F41-84C8-490B-2042-F4E2F7FE5F5E}"/>
                </a:ext>
              </a:extLst>
            </p:cNvPr>
            <p:cNvSpPr/>
            <p:nvPr/>
          </p:nvSpPr>
          <p:spPr>
            <a:xfrm>
              <a:off x="5988289" y="3334466"/>
              <a:ext cx="3155711" cy="2674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itle 3">
            <a:extLst>
              <a:ext uri="{FF2B5EF4-FFF2-40B4-BE49-F238E27FC236}">
                <a16:creationId xmlns:a16="http://schemas.microsoft.com/office/drawing/2014/main" id="{E9637FCF-F15F-4AED-BCDE-C1F4FABC0E72}"/>
              </a:ext>
            </a:extLst>
          </p:cNvPr>
          <p:cNvSpPr txBox="1">
            <a:spLocks/>
          </p:cNvSpPr>
          <p:nvPr/>
        </p:nvSpPr>
        <p:spPr>
          <a:xfrm>
            <a:off x="77346" y="1350513"/>
            <a:ext cx="3116752" cy="475200"/>
          </a:xfrm>
          <a:prstGeom prst="rect">
            <a:avLst/>
          </a:prstGeom>
        </p:spPr>
        <p:txBody>
          <a:bodyPr lIns="0" rIns="0" bIns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CA" sz="3000" b="0" kern="1200" dirty="0">
                <a:ln>
                  <a:noFill/>
                </a:ln>
                <a:solidFill>
                  <a:srgbClr val="223E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R="0" lvl="0" indent="0" algn="ctr" fontAlgn="auto">
              <a:lnSpc>
                <a:spcPct val="9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u="sng" dirty="0">
                <a:solidFill>
                  <a:schemeClr val="tx1"/>
                </a:solidFill>
                <a:effectLst/>
                <a:latin typeface="+mn-lt"/>
              </a:rPr>
              <a:t>Small Angle Scattering</a:t>
            </a:r>
          </a:p>
        </p:txBody>
      </p:sp>
      <p:sp>
        <p:nvSpPr>
          <p:cNvPr id="8" name="Prostokąt 48">
            <a:extLst>
              <a:ext uri="{FF2B5EF4-FFF2-40B4-BE49-F238E27FC236}">
                <a16:creationId xmlns:a16="http://schemas.microsoft.com/office/drawing/2014/main" id="{E2BC2C6D-2FBE-A1CC-B8CD-3DCD35268966}"/>
              </a:ext>
            </a:extLst>
          </p:cNvPr>
          <p:cNvSpPr/>
          <p:nvPr/>
        </p:nvSpPr>
        <p:spPr>
          <a:xfrm>
            <a:off x="6402852" y="3526949"/>
            <a:ext cx="4567085" cy="2062103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</a:schemeClr>
              </a:gs>
              <a:gs pos="69000">
                <a:srgbClr val="D6E9ED"/>
              </a:gs>
              <a:gs pos="100000">
                <a:srgbClr val="B4B8DE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marL="263525" marR="0" lvl="0" indent="-26352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87CCF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Structural organization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and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aggregation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 of nanoparticles and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composite systems</a:t>
            </a:r>
          </a:p>
          <a:p>
            <a:pPr marL="263525" marR="0" lvl="0" indent="-26352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87CCF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Interactions of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nanoparticles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 with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bio-macromolecules</a:t>
            </a:r>
          </a:p>
          <a:p>
            <a:pPr marL="263525" marR="0" lvl="0" indent="-26352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87CCF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altLang="sk-SK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N</a:t>
            </a:r>
            <a:r>
              <a:rPr kumimoji="0" lang="en-US" altLang="sk-SK" b="1" i="0" u="none" strike="noStrike" kern="0" cap="none" spc="0" normalizeH="0" baseline="0" noProof="0" dirty="0" err="1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anopores</a:t>
            </a:r>
            <a:r>
              <a:rPr kumimoji="0" lang="en-US" altLang="sk-SK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 </a:t>
            </a:r>
            <a:r>
              <a:rPr kumimoji="0" lang="en-US" altLang="sk-SK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for magnetic and</a:t>
            </a:r>
            <a:r>
              <a:rPr kumimoji="0" lang="sk-SK" altLang="sk-SK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 </a:t>
            </a:r>
            <a:r>
              <a:rPr kumimoji="0" lang="en-US" altLang="sk-SK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biomedical</a:t>
            </a:r>
            <a:r>
              <a:rPr kumimoji="0" lang="sk-SK" altLang="sk-SK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 </a:t>
            </a:r>
            <a:r>
              <a:rPr kumimoji="0" lang="en-US" altLang="sk-SK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applications</a:t>
            </a:r>
            <a:endParaRPr kumimoji="0" lang="en-CA" b="0" i="0" u="none" strike="noStrike" kern="0" cap="none" spc="0" normalizeH="0" baseline="0" noProof="0" dirty="0">
              <a:ln>
                <a:noFill/>
              </a:ln>
              <a:solidFill>
                <a:srgbClr val="223E7E"/>
              </a:solidFill>
              <a:effectLst/>
              <a:uLnTx/>
              <a:uFillTx/>
              <a:latin typeface="+mj-lt"/>
              <a:ea typeface="ヒラギノ角ゴ Pro W3" pitchFamily="84" charset="-128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9283FFDA-1078-8B54-BA61-0CF9ED98C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753" y="865414"/>
            <a:ext cx="2017922" cy="1025466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1F803D1E-2988-3CEB-AB84-7A2C0C043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145" y="5609868"/>
            <a:ext cx="3691182" cy="962812"/>
          </a:xfrm>
          <a:prstGeom prst="rect">
            <a:avLst/>
          </a:prstGeom>
        </p:spPr>
      </p:pic>
      <p:pic>
        <p:nvPicPr>
          <p:cNvPr id="14" name="Picture 3" descr="Diagram&#10;&#10;Description automatically generated">
            <a:extLst>
              <a:ext uri="{FF2B5EF4-FFF2-40B4-BE49-F238E27FC236}">
                <a16:creationId xmlns:a16="http://schemas.microsoft.com/office/drawing/2014/main" id="{5CCB5B31-B65A-1E8F-2595-457227980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890" y="1930840"/>
            <a:ext cx="1340369" cy="63333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857ECC64-4D03-757B-01EB-719D8E0388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88" y="1930840"/>
            <a:ext cx="1095137" cy="633336"/>
          </a:xfrm>
          <a:prstGeom prst="rect">
            <a:avLst/>
          </a:prstGeom>
        </p:spPr>
      </p:pic>
      <p:grpSp>
        <p:nvGrpSpPr>
          <p:cNvPr id="17" name="Group 23">
            <a:extLst>
              <a:ext uri="{FF2B5EF4-FFF2-40B4-BE49-F238E27FC236}">
                <a16:creationId xmlns:a16="http://schemas.microsoft.com/office/drawing/2014/main" id="{E443D67F-6D21-45B9-4E74-C635FC9348F1}"/>
              </a:ext>
            </a:extLst>
          </p:cNvPr>
          <p:cNvGrpSpPr>
            <a:grpSpLocks noChangeAspect="1"/>
          </p:cNvGrpSpPr>
          <p:nvPr/>
        </p:nvGrpSpPr>
        <p:grpSpPr>
          <a:xfrm>
            <a:off x="9453662" y="2569813"/>
            <a:ext cx="2403984" cy="961415"/>
            <a:chOff x="2395920" y="2494911"/>
            <a:chExt cx="4653571" cy="1883090"/>
          </a:xfrm>
        </p:grpSpPr>
        <p:pic>
          <p:nvPicPr>
            <p:cNvPr id="18" name="Picture 24">
              <a:extLst>
                <a:ext uri="{FF2B5EF4-FFF2-40B4-BE49-F238E27FC236}">
                  <a16:creationId xmlns:a16="http://schemas.microsoft.com/office/drawing/2014/main" id="{8D877A38-F61C-CB36-CBE3-A0AA5E0FD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5920" y="2549201"/>
              <a:ext cx="4571999" cy="1828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xt Box 2">
              <a:extLst>
                <a:ext uri="{FF2B5EF4-FFF2-40B4-BE49-F238E27FC236}">
                  <a16:creationId xmlns:a16="http://schemas.microsoft.com/office/drawing/2014/main" id="{3CEE2216-8190-A5EA-DE3D-AFC51C63AD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8348" y="3436663"/>
              <a:ext cx="962024" cy="42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800" dirty="0">
                  <a:solidFill>
                    <a:srgbClr val="ED7D3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EULVs</a:t>
              </a:r>
              <a:endParaRPr lang="en-CA" sz="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0" name="Text Box 2">
              <a:extLst>
                <a:ext uri="{FF2B5EF4-FFF2-40B4-BE49-F238E27FC236}">
                  <a16:creationId xmlns:a16="http://schemas.microsoft.com/office/drawing/2014/main" id="{47F4C6D3-3D16-B184-1266-53AA7A22D9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6923" y="2494911"/>
              <a:ext cx="1035852" cy="42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8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BLSs</a:t>
              </a:r>
              <a:endParaRPr lang="en-CA" sz="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1" name="Text Box 2">
              <a:extLst>
                <a:ext uri="{FF2B5EF4-FFF2-40B4-BE49-F238E27FC236}">
                  <a16:creationId xmlns:a16="http://schemas.microsoft.com/office/drawing/2014/main" id="{F620630B-D289-4FF7-78F1-158A4A552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7467" y="3060478"/>
              <a:ext cx="962024" cy="42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8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SULVs</a:t>
              </a:r>
              <a:endParaRPr lang="en-CA" sz="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344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12789"/>
            <a:ext cx="2743200" cy="365125"/>
          </a:xfrm>
        </p:spPr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2789"/>
            <a:ext cx="2743200" cy="365125"/>
          </a:xfrm>
        </p:spPr>
        <p:txBody>
          <a:bodyPr/>
          <a:lstStyle/>
          <a:p>
            <a:fld id="{A8EBAC1C-CC7F-4E88-9759-5217FD4A440E}" type="slidenum">
              <a:rPr lang="ru-RU" smtClean="0"/>
              <a:t>15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240158-F5FD-5BDA-EE23-3E8D7CF6AE91}"/>
              </a:ext>
            </a:extLst>
          </p:cNvPr>
          <p:cNvSpPr txBox="1"/>
          <p:nvPr/>
        </p:nvSpPr>
        <p:spPr>
          <a:xfrm>
            <a:off x="1992857" y="935426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Neutron scattering in condensed matter physics</a:t>
            </a:r>
            <a:endParaRPr lang="ru-RU" sz="240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0A87F7F-81A7-7C31-5D64-A5E8DDD1709F}"/>
              </a:ext>
            </a:extLst>
          </p:cNvPr>
          <p:cNvGrpSpPr/>
          <p:nvPr/>
        </p:nvGrpSpPr>
        <p:grpSpPr>
          <a:xfrm>
            <a:off x="838200" y="1341668"/>
            <a:ext cx="9144000" cy="5185132"/>
            <a:chOff x="0" y="1341668"/>
            <a:chExt cx="9144000" cy="5185132"/>
          </a:xfrm>
        </p:grpSpPr>
        <p:pic>
          <p:nvPicPr>
            <p:cNvPr id="4" name="Picture 3" descr="C:\Users\NORBbI\Dropbox\workPC\work\FLNP\reflectometry.gif">
              <a:extLst>
                <a:ext uri="{FF2B5EF4-FFF2-40B4-BE49-F238E27FC236}">
                  <a16:creationId xmlns:a16="http://schemas.microsoft.com/office/drawing/2014/main" id="{187496DA-00D9-FB50-52ED-B95FDE2DDD4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383300"/>
              <a:ext cx="9144000" cy="5143500"/>
            </a:xfrm>
            <a:prstGeom prst="rect">
              <a:avLst/>
            </a:prstGeom>
            <a:noFill/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70788EC-D30A-ED1B-EE56-729B1280A6C4}"/>
                </a:ext>
              </a:extLst>
            </p:cNvPr>
            <p:cNvSpPr/>
            <p:nvPr/>
          </p:nvSpPr>
          <p:spPr>
            <a:xfrm>
              <a:off x="0" y="1341668"/>
              <a:ext cx="1691680" cy="50405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F229FA6A-CFD5-2ABF-358C-6B139CCF746C}"/>
                </a:ext>
              </a:extLst>
            </p:cNvPr>
            <p:cNvSpPr/>
            <p:nvPr/>
          </p:nvSpPr>
          <p:spPr>
            <a:xfrm>
              <a:off x="5988289" y="3795104"/>
              <a:ext cx="3031958" cy="23665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Prostokąt 48">
            <a:extLst>
              <a:ext uri="{FF2B5EF4-FFF2-40B4-BE49-F238E27FC236}">
                <a16:creationId xmlns:a16="http://schemas.microsoft.com/office/drawing/2014/main" id="{72C1BC24-8FF7-0616-3E69-6016AD4EAA07}"/>
              </a:ext>
            </a:extLst>
          </p:cNvPr>
          <p:cNvSpPr/>
          <p:nvPr/>
        </p:nvSpPr>
        <p:spPr>
          <a:xfrm>
            <a:off x="6906880" y="4008893"/>
            <a:ext cx="4955684" cy="1938992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</a:schemeClr>
              </a:gs>
              <a:gs pos="69000">
                <a:srgbClr val="D6E9ED"/>
              </a:gs>
              <a:gs pos="100000">
                <a:srgbClr val="B4B8DE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marL="263525" marR="0" lvl="0" indent="-26352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87CCF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Thin films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 and surfaces</a:t>
            </a:r>
          </a:p>
          <a:p>
            <a:pPr marL="263525" marR="0" lvl="0" indent="-26352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87CCF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Surface adsorption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 of magnetic nanoparticles</a:t>
            </a:r>
          </a:p>
          <a:p>
            <a:pPr marL="263525" marR="0" lvl="0" indent="-26352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87CCF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Superconducting and magnetic properties of the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complex layered heterostructures</a:t>
            </a:r>
            <a:endParaRPr kumimoji="0" lang="en-US" altLang="en-US" b="1" i="0" u="none" strike="noStrike" kern="0" cap="none" spc="0" normalizeH="0" baseline="0" noProof="0" dirty="0">
              <a:ln>
                <a:noFill/>
              </a:ln>
              <a:solidFill>
                <a:srgbClr val="223E7E"/>
              </a:solidFill>
              <a:effectLst/>
              <a:uLnTx/>
              <a:uFillTx/>
              <a:latin typeface="+mj-lt"/>
              <a:ea typeface="ヒラギノ角ゴ Pro W3" pitchFamily="84" charset="-128"/>
            </a:endParaRPr>
          </a:p>
          <a:p>
            <a:pPr marL="263525" marR="0" lvl="0" indent="-26352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87CCF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2D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 van der Waals 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magnetic materials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F43D4BF-A43D-8159-2C14-626BEB09D172}"/>
              </a:ext>
            </a:extLst>
          </p:cNvPr>
          <p:cNvSpPr txBox="1">
            <a:spLocks/>
          </p:cNvSpPr>
          <p:nvPr/>
        </p:nvSpPr>
        <p:spPr>
          <a:xfrm>
            <a:off x="0" y="1308481"/>
            <a:ext cx="2546111" cy="47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u="sng" dirty="0">
                <a:latin typeface="+mn-lt"/>
              </a:rPr>
              <a:t>Reflectometry</a:t>
            </a:r>
            <a:endParaRPr lang="en-CA" sz="2400" b="1" u="sng" dirty="0">
              <a:latin typeface="+mn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D02DE9-CE1D-4958-21C4-0E3215C38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258" y="977293"/>
            <a:ext cx="1877354" cy="12328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25A3B7-97F2-7CC9-9C4B-94E2483A27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0735" y="2210098"/>
            <a:ext cx="1792399" cy="148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8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7574" y="6492875"/>
            <a:ext cx="2743200" cy="365125"/>
          </a:xfrm>
        </p:spPr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74" y="6492875"/>
            <a:ext cx="2743200" cy="365125"/>
          </a:xfrm>
        </p:spPr>
        <p:txBody>
          <a:bodyPr/>
          <a:lstStyle/>
          <a:p>
            <a:fld id="{A8EBAC1C-CC7F-4E88-9759-5217FD4A440E}" type="slidenum">
              <a:rPr lang="ru-RU" smtClean="0"/>
              <a:t>16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240158-F5FD-5BDA-EE23-3E8D7CF6AE91}"/>
              </a:ext>
            </a:extLst>
          </p:cNvPr>
          <p:cNvSpPr txBox="1"/>
          <p:nvPr/>
        </p:nvSpPr>
        <p:spPr>
          <a:xfrm>
            <a:off x="1992857" y="935426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Neutron scattering in condensed matter physics</a:t>
            </a:r>
            <a:endParaRPr lang="ru-RU" sz="240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3AA23C9-F65A-A67E-9094-3E5734CAA40D}"/>
              </a:ext>
            </a:extLst>
          </p:cNvPr>
          <p:cNvGrpSpPr/>
          <p:nvPr/>
        </p:nvGrpSpPr>
        <p:grpSpPr>
          <a:xfrm>
            <a:off x="125129" y="1397091"/>
            <a:ext cx="9144000" cy="5185132"/>
            <a:chOff x="0" y="1341668"/>
            <a:chExt cx="9144000" cy="5185132"/>
          </a:xfrm>
        </p:grpSpPr>
        <p:pic>
          <p:nvPicPr>
            <p:cNvPr id="4" name="Picture 3" descr="C:\Users\NORBbI\Dropbox\workPC\work\FLNP\inelastic.gif">
              <a:extLst>
                <a:ext uri="{FF2B5EF4-FFF2-40B4-BE49-F238E27FC236}">
                  <a16:creationId xmlns:a16="http://schemas.microsoft.com/office/drawing/2014/main" id="{4AD14BE8-1072-2A8B-B9C7-580D9B8E2FA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383300"/>
              <a:ext cx="9144000" cy="5143500"/>
            </a:xfrm>
            <a:prstGeom prst="rect">
              <a:avLst/>
            </a:prstGeom>
            <a:noFill/>
          </p:spPr>
        </p:pic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2220C555-DDC8-CE14-329C-832E6FE5C093}"/>
                </a:ext>
              </a:extLst>
            </p:cNvPr>
            <p:cNvSpPr/>
            <p:nvPr/>
          </p:nvSpPr>
          <p:spPr>
            <a:xfrm>
              <a:off x="0" y="1341668"/>
              <a:ext cx="1691680" cy="50405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AC8493DC-22E2-AFBD-3580-A68E40607D82}"/>
                </a:ext>
              </a:extLst>
            </p:cNvPr>
            <p:cNvSpPr/>
            <p:nvPr/>
          </p:nvSpPr>
          <p:spPr>
            <a:xfrm>
              <a:off x="5988289" y="4306848"/>
              <a:ext cx="2983831" cy="1715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Prostokąt 48">
            <a:extLst>
              <a:ext uri="{FF2B5EF4-FFF2-40B4-BE49-F238E27FC236}">
                <a16:creationId xmlns:a16="http://schemas.microsoft.com/office/drawing/2014/main" id="{97AB73A4-AC9B-3EDF-1970-29F906983BF4}"/>
              </a:ext>
            </a:extLst>
          </p:cNvPr>
          <p:cNvSpPr/>
          <p:nvPr/>
        </p:nvSpPr>
        <p:spPr>
          <a:xfrm>
            <a:off x="6270925" y="4483497"/>
            <a:ext cx="3690649" cy="1231106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</a:schemeClr>
              </a:gs>
              <a:gs pos="69000">
                <a:srgbClr val="D6E9ED"/>
              </a:gs>
              <a:gs pos="100000">
                <a:srgbClr val="B4B8DE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marL="263525" marR="0" lvl="0" indent="-26352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87CCF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Molecular structure and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dynamics</a:t>
            </a:r>
          </a:p>
          <a:p>
            <a:pPr marL="263525" marR="0" lvl="0" indent="-26352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87CCF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Isomeric forms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 of drugs</a:t>
            </a:r>
          </a:p>
          <a:p>
            <a:pPr marL="263525" marR="0" lvl="0" indent="-26352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87CCF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Drug delivery systems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223E7E"/>
              </a:solidFill>
              <a:effectLst/>
              <a:uLnTx/>
              <a:uFillTx/>
              <a:latin typeface="+mj-lt"/>
              <a:ea typeface="ヒラギノ角ゴ Pro W3" pitchFamily="84" charset="-128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98EB3E8-D395-AAF3-8C3A-DFD46D1B5F86}"/>
              </a:ext>
            </a:extLst>
          </p:cNvPr>
          <p:cNvSpPr txBox="1">
            <a:spLocks/>
          </p:cNvSpPr>
          <p:nvPr/>
        </p:nvSpPr>
        <p:spPr>
          <a:xfrm>
            <a:off x="273580" y="1309002"/>
            <a:ext cx="3123627" cy="475200"/>
          </a:xfrm>
          <a:prstGeom prst="rect">
            <a:avLst/>
          </a:prstGeom>
        </p:spPr>
        <p:txBody>
          <a:bodyPr lIns="0" rIns="0" bIns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CA" sz="3000" b="0" kern="1200" dirty="0">
                <a:ln>
                  <a:noFill/>
                </a:ln>
                <a:solidFill>
                  <a:srgbClr val="223E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Inelastic Scattering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9F7BE8C-CA03-0017-E35A-EFA6D00B7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61574" y="935426"/>
            <a:ext cx="1998509" cy="130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3B67B4-AA41-A8F0-6737-C8D402695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9584" y="2357821"/>
            <a:ext cx="1993032" cy="1114236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4960141-7C04-7857-3C5B-CF8396B09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19081" y="3593283"/>
            <a:ext cx="1898125" cy="114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7119026A-1A16-857C-24C5-CED16B1C9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2772" y="1069677"/>
            <a:ext cx="1069615" cy="10696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az 8">
            <a:extLst>
              <a:ext uri="{FF2B5EF4-FFF2-40B4-BE49-F238E27FC236}">
                <a16:creationId xmlns:a16="http://schemas.microsoft.com/office/drawing/2014/main" id="{FC0F664A-2D5C-4220-2B13-F2A1DF7D2111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" t="29490" b="29858"/>
          <a:stretch/>
        </p:blipFill>
        <p:spPr bwMode="auto">
          <a:xfrm>
            <a:off x="10635644" y="5959779"/>
            <a:ext cx="1304187" cy="5404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3831ACA7-D258-6674-7AE1-2DE86C487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1" b="6275"/>
          <a:stretch/>
        </p:blipFill>
        <p:spPr bwMode="auto">
          <a:xfrm>
            <a:off x="9493640" y="5899309"/>
            <a:ext cx="917493" cy="469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C7C9C4C0-32D4-C3EE-752E-68DC82412D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053" r="403" b="8727"/>
          <a:stretch/>
        </p:blipFill>
        <p:spPr>
          <a:xfrm flipH="1">
            <a:off x="10390550" y="4871137"/>
            <a:ext cx="1207891" cy="1019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005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7574" y="6492875"/>
            <a:ext cx="2743200" cy="365125"/>
          </a:xfrm>
        </p:spPr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74" y="6492875"/>
            <a:ext cx="2743200" cy="365125"/>
          </a:xfrm>
        </p:spPr>
        <p:txBody>
          <a:bodyPr/>
          <a:lstStyle/>
          <a:p>
            <a:fld id="{A8EBAC1C-CC7F-4E88-9759-5217FD4A440E}" type="slidenum">
              <a:rPr lang="ru-RU" smtClean="0"/>
              <a:t>17</a:t>
            </a:fld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240158-F5FD-5BDA-EE23-3E8D7CF6AE91}"/>
              </a:ext>
            </a:extLst>
          </p:cNvPr>
          <p:cNvSpPr txBox="1"/>
          <p:nvPr/>
        </p:nvSpPr>
        <p:spPr>
          <a:xfrm>
            <a:off x="2008846" y="829366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Nuclear analytical method</a:t>
            </a:r>
            <a:endParaRPr lang="ru-RU" sz="240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B048E6A-DA80-FAEC-1ABF-D34872EC2567}"/>
              </a:ext>
            </a:extLst>
          </p:cNvPr>
          <p:cNvGrpSpPr/>
          <p:nvPr/>
        </p:nvGrpSpPr>
        <p:grpSpPr>
          <a:xfrm>
            <a:off x="9115" y="1354153"/>
            <a:ext cx="9144000" cy="5185132"/>
            <a:chOff x="0" y="1341668"/>
            <a:chExt cx="9144000" cy="5185132"/>
          </a:xfrm>
        </p:grpSpPr>
        <p:pic>
          <p:nvPicPr>
            <p:cNvPr id="4" name="Picture 3" descr="C:\Users\NORBbI\Dropbox\workPC\work\FLNP\neutron_activation.gif">
              <a:extLst>
                <a:ext uri="{FF2B5EF4-FFF2-40B4-BE49-F238E27FC236}">
                  <a16:creationId xmlns:a16="http://schemas.microsoft.com/office/drawing/2014/main" id="{5AE17874-ED42-A797-3DDF-AAF5EEE2682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383300"/>
              <a:ext cx="9144000" cy="5143500"/>
            </a:xfrm>
            <a:prstGeom prst="rect">
              <a:avLst/>
            </a:prstGeom>
            <a:noFill/>
          </p:spPr>
        </p:pic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1D33270B-0E8D-5439-5B07-14834AC2E792}"/>
                </a:ext>
              </a:extLst>
            </p:cNvPr>
            <p:cNvSpPr/>
            <p:nvPr/>
          </p:nvSpPr>
          <p:spPr>
            <a:xfrm>
              <a:off x="0" y="1341668"/>
              <a:ext cx="1691680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07F40EC-0D18-ECE7-90AC-84F5D2F3E24A}"/>
                </a:ext>
              </a:extLst>
            </p:cNvPr>
            <p:cNvSpPr/>
            <p:nvPr/>
          </p:nvSpPr>
          <p:spPr>
            <a:xfrm>
              <a:off x="6002039" y="5474700"/>
              <a:ext cx="3080084" cy="802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Title 3">
            <a:extLst>
              <a:ext uri="{FF2B5EF4-FFF2-40B4-BE49-F238E27FC236}">
                <a16:creationId xmlns:a16="http://schemas.microsoft.com/office/drawing/2014/main" id="{68463C22-698E-C239-93BB-93E1BD85E213}"/>
              </a:ext>
            </a:extLst>
          </p:cNvPr>
          <p:cNvSpPr txBox="1">
            <a:spLocks/>
          </p:cNvSpPr>
          <p:nvPr/>
        </p:nvSpPr>
        <p:spPr>
          <a:xfrm>
            <a:off x="77736" y="1337726"/>
            <a:ext cx="3529065" cy="724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latin typeface="+mn-lt"/>
              </a:rPr>
              <a:t>Neutron Activation Analysis</a:t>
            </a:r>
            <a:endParaRPr lang="en-CA" sz="2400" b="1" u="sng" dirty="0">
              <a:latin typeface="+mn-lt"/>
            </a:endParaRPr>
          </a:p>
        </p:txBody>
      </p:sp>
      <p:sp>
        <p:nvSpPr>
          <p:cNvPr id="7" name="Prostokąt 48">
            <a:extLst>
              <a:ext uri="{FF2B5EF4-FFF2-40B4-BE49-F238E27FC236}">
                <a16:creationId xmlns:a16="http://schemas.microsoft.com/office/drawing/2014/main" id="{DCB13B09-B342-741C-2DD0-6DB43176CD74}"/>
              </a:ext>
            </a:extLst>
          </p:cNvPr>
          <p:cNvSpPr/>
          <p:nvPr/>
        </p:nvSpPr>
        <p:spPr>
          <a:xfrm>
            <a:off x="6147372" y="5476904"/>
            <a:ext cx="4513380" cy="646331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</a:schemeClr>
              </a:gs>
              <a:gs pos="69000">
                <a:srgbClr val="D6E9ED"/>
              </a:gs>
              <a:gs pos="100000">
                <a:srgbClr val="B4B8DE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marL="263525" indent="-263525">
              <a:spcAft>
                <a:spcPts val="1200"/>
              </a:spcAft>
              <a:buClr>
                <a:srgbClr val="87CCF3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Elemental composition analysis</a:t>
            </a:r>
            <a:r>
              <a:rPr lang="en-GB" dirty="0">
                <a:solidFill>
                  <a:srgbClr val="223E7E"/>
                </a:solidFill>
                <a:latin typeface="+mj-lt"/>
                <a:ea typeface="+mj-ea"/>
                <a:cs typeface="+mj-cs"/>
              </a:rPr>
              <a:t> of air, water, and soil or the objects of cultural heritage</a:t>
            </a:r>
            <a:endParaRPr lang="en-US" altLang="en-US" dirty="0">
              <a:solidFill>
                <a:srgbClr val="223E7E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DC1A04-1587-833B-B668-258F181A7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884" y="2377994"/>
            <a:ext cx="2296507" cy="2055461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161BC894-C7A2-78E6-67A5-D10B38071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89219" y="1077669"/>
            <a:ext cx="1143067" cy="157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22F08D97-B129-2B64-6308-8B7A5C31E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8267"/>
          <a:stretch>
            <a:fillRect/>
          </a:stretch>
        </p:blipFill>
        <p:spPr bwMode="auto">
          <a:xfrm>
            <a:off x="9137126" y="1014547"/>
            <a:ext cx="1139404" cy="72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832772A4-D4B8-C20B-05B4-AC8732BDA9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061" r="72059" b="1859"/>
          <a:stretch/>
        </p:blipFill>
        <p:spPr>
          <a:xfrm>
            <a:off x="9153115" y="1760193"/>
            <a:ext cx="821168" cy="1119833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3EF0ECC3-CDB2-C9B6-F4B8-219F03D58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922" y="4497849"/>
            <a:ext cx="1862430" cy="91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1">
            <a:extLst>
              <a:ext uri="{FF2B5EF4-FFF2-40B4-BE49-F238E27FC236}">
                <a16:creationId xmlns:a16="http://schemas.microsoft.com/office/drawing/2014/main" id="{BF1B6E3F-E53F-4486-236A-959339248595}"/>
              </a:ext>
            </a:extLst>
          </p:cNvPr>
          <p:cNvGrpSpPr>
            <a:grpSpLocks/>
          </p:cNvGrpSpPr>
          <p:nvPr/>
        </p:nvGrpSpPr>
        <p:grpSpPr bwMode="auto">
          <a:xfrm>
            <a:off x="3936519" y="5580381"/>
            <a:ext cx="2277061" cy="1205061"/>
            <a:chOff x="518411" y="1954213"/>
            <a:chExt cx="8407496" cy="4833507"/>
          </a:xfrm>
        </p:grpSpPr>
        <p:pic>
          <p:nvPicPr>
            <p:cNvPr id="25" name="Рисунок 3">
              <a:extLst>
                <a:ext uri="{FF2B5EF4-FFF2-40B4-BE49-F238E27FC236}">
                  <a16:creationId xmlns:a16="http://schemas.microsoft.com/office/drawing/2014/main" id="{FBB102FD-D5FE-CD24-A782-5C2362CB9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163" y="1954213"/>
              <a:ext cx="2987675" cy="1474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99" descr="Картинки по запросу blood">
              <a:extLst>
                <a:ext uri="{FF2B5EF4-FFF2-40B4-BE49-F238E27FC236}">
                  <a16:creationId xmlns:a16="http://schemas.microsoft.com/office/drawing/2014/main" id="{FE757899-92C0-B47D-0D7E-ECCE137ACF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411" y="3533774"/>
              <a:ext cx="1078613" cy="1190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 descr="Картинки по запросу печень">
              <a:extLst>
                <a:ext uri="{FF2B5EF4-FFF2-40B4-BE49-F238E27FC236}">
                  <a16:creationId xmlns:a16="http://schemas.microsoft.com/office/drawing/2014/main" id="{9F722939-3A51-3D76-04F7-05126C186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792" y="4565650"/>
              <a:ext cx="1240785" cy="889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 descr="Картинки по запросу легкие">
              <a:extLst>
                <a:ext uri="{FF2B5EF4-FFF2-40B4-BE49-F238E27FC236}">
                  <a16:creationId xmlns:a16="http://schemas.microsoft.com/office/drawing/2014/main" id="{BE24569D-F058-3D03-FFDD-FB077374FF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033" y="4875214"/>
              <a:ext cx="1562743" cy="1040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 descr="Картинки по запросу почки">
              <a:extLst>
                <a:ext uri="{FF2B5EF4-FFF2-40B4-BE49-F238E27FC236}">
                  <a16:creationId xmlns:a16="http://schemas.microsoft.com/office/drawing/2014/main" id="{C111A6BA-C15C-4497-6FA1-E26378387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501" y="4693938"/>
              <a:ext cx="1660063" cy="928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92" descr="Картинки по запросу мозг">
              <a:extLst>
                <a:ext uri="{FF2B5EF4-FFF2-40B4-BE49-F238E27FC236}">
                  <a16:creationId xmlns:a16="http://schemas.microsoft.com/office/drawing/2014/main" id="{B77201B4-09D2-3AD1-3C34-619945405D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5037" y="3783373"/>
              <a:ext cx="1269389" cy="1018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7">
              <a:extLst>
                <a:ext uri="{FF2B5EF4-FFF2-40B4-BE49-F238E27FC236}">
                  <a16:creationId xmlns:a16="http://schemas.microsoft.com/office/drawing/2014/main" id="{0C9B4B7B-2FE4-8D33-287F-79AFD5CA7F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299" y="4757738"/>
              <a:ext cx="1361326" cy="780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9pPr>
            </a:lstStyle>
            <a:p>
              <a:r>
                <a:rPr lang="en-US" altLang="en-US" sz="1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blood</a:t>
              </a:r>
            </a:p>
          </p:txBody>
        </p:sp>
        <p:sp>
          <p:nvSpPr>
            <p:cNvPr id="32" name="TextBox 19">
              <a:extLst>
                <a:ext uri="{FF2B5EF4-FFF2-40B4-BE49-F238E27FC236}">
                  <a16:creationId xmlns:a16="http://schemas.microsoft.com/office/drawing/2014/main" id="{A96E0C93-65AF-BE76-F196-D37A70B6A0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0263" y="5629276"/>
              <a:ext cx="1177463" cy="780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9pPr>
            </a:lstStyle>
            <a:p>
              <a:r>
                <a:rPr lang="en-US" altLang="en-US" sz="1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liver</a:t>
              </a:r>
            </a:p>
          </p:txBody>
        </p:sp>
        <p:sp>
          <p:nvSpPr>
            <p:cNvPr id="33" name="TextBox 20">
              <a:extLst>
                <a:ext uri="{FF2B5EF4-FFF2-40B4-BE49-F238E27FC236}">
                  <a16:creationId xmlns:a16="http://schemas.microsoft.com/office/drawing/2014/main" id="{50D6C45F-E62E-14B4-136E-BA05BDCF3A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4501" y="6007099"/>
              <a:ext cx="1317199" cy="780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9pPr>
            </a:lstStyle>
            <a:p>
              <a:r>
                <a:rPr lang="en-US" altLang="en-US" sz="1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lungs</a:t>
              </a:r>
            </a:p>
          </p:txBody>
        </p:sp>
        <p:sp>
          <p:nvSpPr>
            <p:cNvPr id="34" name="TextBox 21">
              <a:extLst>
                <a:ext uri="{FF2B5EF4-FFF2-40B4-BE49-F238E27FC236}">
                  <a16:creationId xmlns:a16="http://schemas.microsoft.com/office/drawing/2014/main" id="{88AF4402-8940-B73A-58FE-BAC5C656E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1549" y="5629276"/>
              <a:ext cx="1706989" cy="780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9pPr>
            </a:lstStyle>
            <a:p>
              <a:r>
                <a:rPr lang="en-US" altLang="en-US" sz="1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kidneys</a:t>
              </a:r>
            </a:p>
          </p:txBody>
        </p:sp>
        <p:sp>
          <p:nvSpPr>
            <p:cNvPr id="35" name="TextBox 22">
              <a:extLst>
                <a:ext uri="{FF2B5EF4-FFF2-40B4-BE49-F238E27FC236}">
                  <a16:creationId xmlns:a16="http://schemas.microsoft.com/office/drawing/2014/main" id="{D078195D-04E2-B00A-E963-DE830A6C6B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6513" y="4757738"/>
              <a:ext cx="1269394" cy="780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defRPr>
              </a:lvl9pPr>
            </a:lstStyle>
            <a:p>
              <a:r>
                <a:rPr lang="en-US" altLang="en-US" sz="1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brain</a:t>
              </a:r>
            </a:p>
          </p:txBody>
        </p:sp>
        <p:sp>
          <p:nvSpPr>
            <p:cNvPr id="36" name="Стрелка вниз 2">
              <a:extLst>
                <a:ext uri="{FF2B5EF4-FFF2-40B4-BE49-F238E27FC236}">
                  <a16:creationId xmlns:a16="http://schemas.microsoft.com/office/drawing/2014/main" id="{7988409C-7360-962E-E500-A1D2A083279B}"/>
                </a:ext>
              </a:extLst>
            </p:cNvPr>
            <p:cNvSpPr/>
            <p:nvPr/>
          </p:nvSpPr>
          <p:spPr>
            <a:xfrm>
              <a:off x="4392058" y="3795035"/>
              <a:ext cx="359561" cy="928981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Стрелка вниз 22">
              <a:extLst>
                <a:ext uri="{FF2B5EF4-FFF2-40B4-BE49-F238E27FC236}">
                  <a16:creationId xmlns:a16="http://schemas.microsoft.com/office/drawing/2014/main" id="{B26AA9BC-FBF8-077A-FE04-3C3B92A2FC94}"/>
                </a:ext>
              </a:extLst>
            </p:cNvPr>
            <p:cNvSpPr/>
            <p:nvPr/>
          </p:nvSpPr>
          <p:spPr>
            <a:xfrm rot="20340983">
              <a:off x="5962518" y="3553362"/>
              <a:ext cx="361173" cy="927267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Стрелка вниз 23">
              <a:extLst>
                <a:ext uri="{FF2B5EF4-FFF2-40B4-BE49-F238E27FC236}">
                  <a16:creationId xmlns:a16="http://schemas.microsoft.com/office/drawing/2014/main" id="{2825F6F1-47FA-DCA9-B005-6B72AA64AF02}"/>
                </a:ext>
              </a:extLst>
            </p:cNvPr>
            <p:cNvSpPr/>
            <p:nvPr/>
          </p:nvSpPr>
          <p:spPr>
            <a:xfrm rot="18503737">
              <a:off x="7030532" y="2878176"/>
              <a:ext cx="359937" cy="928732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Стрелка вниз 25">
              <a:extLst>
                <a:ext uri="{FF2B5EF4-FFF2-40B4-BE49-F238E27FC236}">
                  <a16:creationId xmlns:a16="http://schemas.microsoft.com/office/drawing/2014/main" id="{A514DAB3-3664-53DD-5E75-B6736436CE27}"/>
                </a:ext>
              </a:extLst>
            </p:cNvPr>
            <p:cNvSpPr/>
            <p:nvPr/>
          </p:nvSpPr>
          <p:spPr>
            <a:xfrm rot="1299386">
              <a:off x="2805475" y="3561932"/>
              <a:ext cx="357949" cy="928981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Стрелка вниз 26">
              <a:extLst>
                <a:ext uri="{FF2B5EF4-FFF2-40B4-BE49-F238E27FC236}">
                  <a16:creationId xmlns:a16="http://schemas.microsoft.com/office/drawing/2014/main" id="{3E29E383-C7A7-6449-006F-7EA4F2C1B184}"/>
                </a:ext>
              </a:extLst>
            </p:cNvPr>
            <p:cNvSpPr/>
            <p:nvPr/>
          </p:nvSpPr>
          <p:spPr>
            <a:xfrm rot="3118255">
              <a:off x="1742675" y="2885889"/>
              <a:ext cx="361652" cy="928732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920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3198" y="6568432"/>
            <a:ext cx="2743200" cy="365125"/>
          </a:xfrm>
        </p:spPr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5598" y="6568432"/>
            <a:ext cx="2743200" cy="365125"/>
          </a:xfrm>
        </p:spPr>
        <p:txBody>
          <a:bodyPr/>
          <a:lstStyle/>
          <a:p>
            <a:fld id="{A8EBAC1C-CC7F-4E88-9759-5217FD4A440E}" type="slidenum">
              <a:rPr lang="ru-RU" smtClean="0"/>
              <a:t>18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240158-F5FD-5BDA-EE23-3E8D7CF6AE91}"/>
              </a:ext>
            </a:extLst>
          </p:cNvPr>
          <p:cNvSpPr txBox="1"/>
          <p:nvPr/>
        </p:nvSpPr>
        <p:spPr>
          <a:xfrm>
            <a:off x="1992857" y="935426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Neutron scattering in condensed matter physics</a:t>
            </a:r>
            <a:endParaRPr lang="ru-RU" sz="2400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08F7E74-DF2D-2B9A-16BD-A3B90EE4AF09}"/>
              </a:ext>
            </a:extLst>
          </p:cNvPr>
          <p:cNvGrpSpPr/>
          <p:nvPr/>
        </p:nvGrpSpPr>
        <p:grpSpPr>
          <a:xfrm>
            <a:off x="147618" y="1375817"/>
            <a:ext cx="9144000" cy="5179105"/>
            <a:chOff x="-907525" y="1341668"/>
            <a:chExt cx="9144000" cy="5179105"/>
          </a:xfrm>
        </p:grpSpPr>
        <p:pic>
          <p:nvPicPr>
            <p:cNvPr id="4" name="Picture 3" descr="C:\Users\NORBbI\Dropbox\workPC\work\FLNP\imaging.gif">
              <a:extLst>
                <a:ext uri="{FF2B5EF4-FFF2-40B4-BE49-F238E27FC236}">
                  <a16:creationId xmlns:a16="http://schemas.microsoft.com/office/drawing/2014/main" id="{FA80ADA3-45B1-BE63-1A5B-EC8F51837DD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907525" y="1377273"/>
              <a:ext cx="9144000" cy="5143500"/>
            </a:xfrm>
            <a:prstGeom prst="rect">
              <a:avLst/>
            </a:prstGeom>
            <a:noFill/>
          </p:spPr>
        </p:pic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912650EB-E4A3-657E-90F2-73D30E424F66}"/>
                </a:ext>
              </a:extLst>
            </p:cNvPr>
            <p:cNvSpPr/>
            <p:nvPr/>
          </p:nvSpPr>
          <p:spPr>
            <a:xfrm>
              <a:off x="-892482" y="1341668"/>
              <a:ext cx="1691680" cy="50405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sp>
        <p:nvSpPr>
          <p:cNvPr id="7" name="Prostokąt 48">
            <a:extLst>
              <a:ext uri="{FF2B5EF4-FFF2-40B4-BE49-F238E27FC236}">
                <a16:creationId xmlns:a16="http://schemas.microsoft.com/office/drawing/2014/main" id="{643B42CA-BA69-A4A3-9D99-565AE549791A}"/>
              </a:ext>
            </a:extLst>
          </p:cNvPr>
          <p:cNvSpPr/>
          <p:nvPr/>
        </p:nvSpPr>
        <p:spPr>
          <a:xfrm>
            <a:off x="6468022" y="6028898"/>
            <a:ext cx="4175151" cy="646331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</a:schemeClr>
              </a:gs>
              <a:gs pos="69000">
                <a:srgbClr val="D6E9ED"/>
              </a:gs>
              <a:gs pos="100000">
                <a:srgbClr val="B4B8DE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marL="263525" marR="0" lvl="0" indent="-263525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87CCF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Non-destructive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 imaging of 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/>
                <a:uLnTx/>
                <a:uFillTx/>
                <a:latin typeface="+mj-lt"/>
                <a:ea typeface="ヒラギノ角ゴ Pro W3" pitchFamily="84" charset="-128"/>
              </a:rPr>
              <a:t>the industrial or precious objects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223E7E"/>
              </a:solidFill>
              <a:effectLst/>
              <a:uLnTx/>
              <a:uFillTx/>
              <a:latin typeface="+mj-lt"/>
              <a:ea typeface="ヒラギノ角ゴ Pro W3" pitchFamily="84" charset="-128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5C6213E-2181-FEDB-B1A4-8B632189F316}"/>
              </a:ext>
            </a:extLst>
          </p:cNvPr>
          <p:cNvSpPr txBox="1">
            <a:spLocks/>
          </p:cNvSpPr>
          <p:nvPr/>
        </p:nvSpPr>
        <p:spPr>
          <a:xfrm>
            <a:off x="275121" y="1456225"/>
            <a:ext cx="2731741" cy="475200"/>
          </a:xfrm>
          <a:prstGeom prst="rect">
            <a:avLst/>
          </a:prstGeom>
        </p:spPr>
        <p:txBody>
          <a:bodyPr lIns="0" rIns="0" bIns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CA" sz="3000" b="0" kern="1200" dirty="0">
                <a:ln>
                  <a:noFill/>
                </a:ln>
                <a:solidFill>
                  <a:srgbClr val="223E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Neutron Imaging</a:t>
            </a:r>
          </a:p>
        </p:txBody>
      </p:sp>
      <p:pic>
        <p:nvPicPr>
          <p:cNvPr id="9" name="NormalizeImages-1">
            <a:hlinkClick r:id="" action="ppaction://media"/>
            <a:extLst>
              <a:ext uri="{FF2B5EF4-FFF2-40B4-BE49-F238E27FC236}">
                <a16:creationId xmlns:a16="http://schemas.microsoft.com/office/drawing/2014/main" id="{DF39B833-2D35-098C-DF50-875EFDB1F3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9363958" y="1410601"/>
            <a:ext cx="2759289" cy="286837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A62F445-B1DA-05DD-48B6-583B96439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3958" y="4406522"/>
            <a:ext cx="1515150" cy="143677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435EBC99-0044-4F70-3845-380814F402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448" y="4406522"/>
            <a:ext cx="1095583" cy="1436770"/>
          </a:xfrm>
          <a:prstGeom prst="rect">
            <a:avLst/>
          </a:prstGeom>
        </p:spPr>
      </p:pic>
      <p:pic>
        <p:nvPicPr>
          <p:cNvPr id="16" name="Рисунок 4">
            <a:extLst>
              <a:ext uri="{FF2B5EF4-FFF2-40B4-BE49-F238E27FC236}">
                <a16:creationId xmlns:a16="http://schemas.microsoft.com/office/drawing/2014/main" id="{3CF6AE58-BAF8-D49B-8AA2-E2B0AB138EB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4868" r="30200" b="4168"/>
          <a:stretch/>
        </p:blipFill>
        <p:spPr>
          <a:xfrm rot="10800000">
            <a:off x="4398603" y="5834895"/>
            <a:ext cx="758629" cy="646332"/>
          </a:xfrm>
          <a:prstGeom prst="rect">
            <a:avLst/>
          </a:prstGeom>
        </p:spPr>
      </p:pic>
      <p:pic>
        <p:nvPicPr>
          <p:cNvPr id="17" name="Рисунок 5">
            <a:extLst>
              <a:ext uri="{FF2B5EF4-FFF2-40B4-BE49-F238E27FC236}">
                <a16:creationId xmlns:a16="http://schemas.microsoft.com/office/drawing/2014/main" id="{812DDB41-08F1-3365-0CB8-4FA22CBBA3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2393" r="79986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33" r="21833"/>
          <a:stretch/>
        </p:blipFill>
        <p:spPr>
          <a:xfrm>
            <a:off x="5075818" y="5834895"/>
            <a:ext cx="705543" cy="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4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19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CBF5C1-8883-BC54-7E36-16F543B5486E}"/>
              </a:ext>
            </a:extLst>
          </p:cNvPr>
          <p:cNvSpPr txBox="1"/>
          <p:nvPr/>
        </p:nvSpPr>
        <p:spPr>
          <a:xfrm>
            <a:off x="661632" y="1055188"/>
            <a:ext cx="612574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The laboratory has accumulated a large amount of equipment for comprehensive examination of samples by additional methods. </a:t>
            </a:r>
          </a:p>
          <a:p>
            <a:endParaRPr lang="en-US" sz="2000" dirty="0"/>
          </a:p>
          <a:p>
            <a:r>
              <a:rPr lang="en-US" sz="2000" b="1" dirty="0"/>
              <a:t>It includes</a:t>
            </a:r>
            <a:r>
              <a:rPr lang="ru-RU" sz="2000" b="1" dirty="0"/>
              <a:t>: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Xeuss</a:t>
            </a:r>
            <a:r>
              <a:rPr lang="en-US" sz="2000" dirty="0"/>
              <a:t> 3.0 X-ray scattering station;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X-ray Diffractometer EMPYREAN </a:t>
            </a:r>
            <a:br>
              <a:rPr lang="en-US" sz="2000" dirty="0"/>
            </a:br>
            <a:r>
              <a:rPr lang="en-US" sz="2000" dirty="0"/>
              <a:t>(</a:t>
            </a:r>
            <a:r>
              <a:rPr lang="en-US" sz="2000" dirty="0" err="1"/>
              <a:t>PANalytical</a:t>
            </a:r>
            <a:r>
              <a:rPr lang="en-US" sz="2000" dirty="0"/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Coherent Anti-Stokes Raman Spectrometer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Raman spectrometers;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IR and UV spectrometers;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RFA;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ICP-MS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Chromatography System </a:t>
            </a:r>
            <a:br>
              <a:rPr lang="en-US" sz="2000" dirty="0"/>
            </a:br>
            <a:r>
              <a:rPr lang="en-US" sz="2000" dirty="0"/>
              <a:t>NGC Quest™ 10 Plus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AFMs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…</a:t>
            </a:r>
            <a:r>
              <a:rPr lang="en-US" sz="2000" dirty="0" err="1"/>
              <a:t>etc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238257-2120-F30D-E99D-4FEEC0AB9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648" y="959257"/>
            <a:ext cx="4064962" cy="53864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0725E8-15A8-E100-4BC7-2EF184A718D1}"/>
              </a:ext>
            </a:extLst>
          </p:cNvPr>
          <p:cNvSpPr txBox="1"/>
          <p:nvPr/>
        </p:nvSpPr>
        <p:spPr>
          <a:xfrm>
            <a:off x="4192859" y="6413698"/>
            <a:ext cx="73375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https://flnp.jinr.int/images/box-slider/Laboratory_Equipment_DNICM_FLNP_JINR_2021.pdf</a:t>
            </a:r>
          </a:p>
        </p:txBody>
      </p:sp>
    </p:spTree>
    <p:extLst>
      <p:ext uri="{BB962C8B-B14F-4D97-AF65-F5344CB8AC3E}">
        <p14:creationId xmlns:p14="http://schemas.microsoft.com/office/powerpoint/2010/main" val="30901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2</a:t>
            </a:fld>
            <a:endParaRPr lang="ru-RU"/>
          </a:p>
        </p:txBody>
      </p:sp>
      <p:sp>
        <p:nvSpPr>
          <p:cNvPr id="3" name="Prostokąt 30">
            <a:extLst>
              <a:ext uri="{FF2B5EF4-FFF2-40B4-BE49-F238E27FC236}">
                <a16:creationId xmlns:a16="http://schemas.microsoft.com/office/drawing/2014/main" id="{D9E4A39B-4555-D1FF-42DF-E6128D7E0995}"/>
              </a:ext>
            </a:extLst>
          </p:cNvPr>
          <p:cNvSpPr/>
          <p:nvPr/>
        </p:nvSpPr>
        <p:spPr>
          <a:xfrm>
            <a:off x="712449" y="2340129"/>
            <a:ext cx="5685933" cy="1750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  <a:tab pos="1260000" algn="l"/>
                <a:tab pos="1440000" algn="l"/>
                <a:tab pos="1620000" algn="l"/>
                <a:tab pos="1800000" algn="l"/>
                <a:tab pos="1980000" algn="l"/>
                <a:tab pos="2160000" algn="l"/>
                <a:tab pos="2340000" algn="l"/>
                <a:tab pos="2520000" algn="l"/>
                <a:tab pos="2700000" algn="l"/>
                <a:tab pos="2880000" algn="l"/>
                <a:tab pos="3060000" algn="l"/>
                <a:tab pos="3240000" algn="l"/>
                <a:tab pos="3420000" algn="l"/>
                <a:tab pos="3600000" algn="l"/>
                <a:tab pos="3780000" algn="l"/>
                <a:tab pos="3960000" algn="l"/>
                <a:tab pos="4140000" algn="l"/>
                <a:tab pos="4320000" algn="l"/>
                <a:tab pos="4500000" algn="l"/>
                <a:tab pos="4680000" algn="l"/>
                <a:tab pos="4860000" algn="l"/>
                <a:tab pos="5040000" algn="l"/>
                <a:tab pos="5220000" algn="l"/>
                <a:tab pos="5400000" algn="l"/>
                <a:tab pos="5580000" algn="l"/>
                <a:tab pos="5760000" algn="l"/>
              </a:tabLst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Armenia				Cuba				Kazakhstan			Russia</a:t>
            </a:r>
          </a:p>
          <a:p>
            <a:pPr>
              <a:lnSpc>
                <a:spcPct val="200000"/>
              </a:lnSpc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  <a:tab pos="1260000" algn="l"/>
                <a:tab pos="1440000" algn="l"/>
                <a:tab pos="1620000" algn="l"/>
                <a:tab pos="1800000" algn="l"/>
                <a:tab pos="1980000" algn="l"/>
                <a:tab pos="2160000" algn="l"/>
                <a:tab pos="2340000" algn="l"/>
                <a:tab pos="2520000" algn="l"/>
                <a:tab pos="2700000" algn="l"/>
                <a:tab pos="2880000" algn="l"/>
                <a:tab pos="3060000" algn="l"/>
                <a:tab pos="3240000" algn="l"/>
                <a:tab pos="3420000" algn="l"/>
                <a:tab pos="3600000" algn="l"/>
                <a:tab pos="3780000" algn="l"/>
                <a:tab pos="3960000" algn="l"/>
                <a:tab pos="4140000" algn="l"/>
                <a:tab pos="4320000" algn="l"/>
                <a:tab pos="4500000" algn="l"/>
                <a:tab pos="4680000" algn="l"/>
                <a:tab pos="4860000" algn="l"/>
                <a:tab pos="5040000" algn="l"/>
                <a:tab pos="5220000" algn="l"/>
                <a:tab pos="5400000" algn="l"/>
                <a:tab pos="5580000" algn="l"/>
                <a:tab pos="5760000" algn="l"/>
              </a:tabLst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	Azerbaijan			DPRK				Moldova				Slovakia</a:t>
            </a:r>
          </a:p>
          <a:p>
            <a:pPr>
              <a:lnSpc>
                <a:spcPct val="200000"/>
              </a:lnSpc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  <a:tab pos="1260000" algn="l"/>
                <a:tab pos="1440000" algn="l"/>
                <a:tab pos="1620000" algn="l"/>
                <a:tab pos="1800000" algn="l"/>
                <a:tab pos="1980000" algn="l"/>
                <a:tab pos="2160000" algn="l"/>
                <a:tab pos="2340000" algn="l"/>
                <a:tab pos="2520000" algn="l"/>
                <a:tab pos="2700000" algn="l"/>
                <a:tab pos="2880000" algn="l"/>
                <a:tab pos="3060000" algn="l"/>
                <a:tab pos="3240000" algn="l"/>
                <a:tab pos="3420000" algn="l"/>
                <a:tab pos="3600000" algn="l"/>
                <a:tab pos="3780000" algn="l"/>
                <a:tab pos="3960000" algn="l"/>
                <a:tab pos="4140000" algn="l"/>
                <a:tab pos="4320000" algn="l"/>
                <a:tab pos="4500000" algn="l"/>
                <a:tab pos="4680000" algn="l"/>
                <a:tab pos="4860000" algn="l"/>
                <a:tab pos="5040000" algn="l"/>
                <a:tab pos="5220000" algn="l"/>
                <a:tab pos="5400000" algn="l"/>
                <a:tab pos="5580000" algn="l"/>
                <a:tab pos="5760000" algn="l"/>
              </a:tabLst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		Belarus				Egypt				Mongolia				Uzbekistan</a:t>
            </a:r>
          </a:p>
          <a:p>
            <a:pPr>
              <a:lnSpc>
                <a:spcPct val="200000"/>
              </a:lnSpc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  <a:tab pos="1260000" algn="l"/>
                <a:tab pos="1440000" algn="l"/>
                <a:tab pos="1620000" algn="l"/>
                <a:tab pos="1800000" algn="l"/>
                <a:tab pos="1980000" algn="l"/>
                <a:tab pos="2160000" algn="l"/>
                <a:tab pos="2340000" algn="l"/>
                <a:tab pos="2520000" algn="l"/>
                <a:tab pos="2700000" algn="l"/>
                <a:tab pos="2880000" algn="l"/>
                <a:tab pos="3060000" algn="l"/>
                <a:tab pos="3240000" algn="l"/>
                <a:tab pos="3420000" algn="l"/>
                <a:tab pos="3600000" algn="l"/>
                <a:tab pos="3780000" algn="l"/>
                <a:tab pos="3960000" algn="l"/>
                <a:tab pos="4140000" algn="l"/>
                <a:tab pos="4320000" algn="l"/>
                <a:tab pos="4500000" algn="l"/>
                <a:tab pos="4680000" algn="l"/>
                <a:tab pos="4860000" algn="l"/>
                <a:tab pos="5040000" algn="l"/>
                <a:tab pos="5220000" algn="l"/>
                <a:tab pos="5400000" algn="l"/>
                <a:tab pos="5580000" algn="l"/>
                <a:tab pos="5760000" algn="l"/>
              </a:tabLst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			Bulgaria				Georgia			Romania				Vietnam		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452599C2-FD4C-D336-702C-7AB6C2002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5816" b="5240"/>
          <a:stretch>
            <a:fillRect/>
          </a:stretch>
        </p:blipFill>
        <p:spPr bwMode="auto">
          <a:xfrm>
            <a:off x="5654885" y="699798"/>
            <a:ext cx="6273875" cy="3774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Prostokąt 9">
            <a:extLst>
              <a:ext uri="{FF2B5EF4-FFF2-40B4-BE49-F238E27FC236}">
                <a16:creationId xmlns:a16="http://schemas.microsoft.com/office/drawing/2014/main" id="{50014A66-E29F-6187-2EF0-DC5EF6CC0C65}"/>
              </a:ext>
            </a:extLst>
          </p:cNvPr>
          <p:cNvSpPr/>
          <p:nvPr/>
        </p:nvSpPr>
        <p:spPr>
          <a:xfrm>
            <a:off x="457091" y="206937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16 Member States</a:t>
            </a: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pl-PL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http://jinr.ru/flag/azerbaij.gif">
            <a:extLst>
              <a:ext uri="{FF2B5EF4-FFF2-40B4-BE49-F238E27FC236}">
                <a16:creationId xmlns:a16="http://schemas.microsoft.com/office/drawing/2014/main" id="{6703C82B-531F-49F7-C6C8-A4FF1399C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527" y="2934697"/>
            <a:ext cx="381000" cy="257175"/>
          </a:xfrm>
          <a:prstGeom prst="rect">
            <a:avLst/>
          </a:prstGeom>
          <a:noFill/>
        </p:spPr>
      </p:pic>
      <p:pic>
        <p:nvPicPr>
          <p:cNvPr id="8" name="Picture 4" descr="http://jinr.ru/flag/belarus.gif">
            <a:extLst>
              <a:ext uri="{FF2B5EF4-FFF2-40B4-BE49-F238E27FC236}">
                <a16:creationId xmlns:a16="http://schemas.microsoft.com/office/drawing/2014/main" id="{62C84206-B572-0DB4-2557-11E803DCF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448" y="3335516"/>
            <a:ext cx="381000" cy="257175"/>
          </a:xfrm>
          <a:prstGeom prst="rect">
            <a:avLst/>
          </a:prstGeom>
          <a:noFill/>
        </p:spPr>
      </p:pic>
      <p:pic>
        <p:nvPicPr>
          <p:cNvPr id="9" name="Picture 5" descr="http://jinr.ru/flag/bulgaria.gif">
            <a:extLst>
              <a:ext uri="{FF2B5EF4-FFF2-40B4-BE49-F238E27FC236}">
                <a16:creationId xmlns:a16="http://schemas.microsoft.com/office/drawing/2014/main" id="{60E8D68B-9137-BEBC-8AD3-E917FEEB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2948" y="3736335"/>
            <a:ext cx="381000" cy="257175"/>
          </a:xfrm>
          <a:prstGeom prst="rect">
            <a:avLst/>
          </a:prstGeom>
          <a:noFill/>
        </p:spPr>
      </p:pic>
      <p:pic>
        <p:nvPicPr>
          <p:cNvPr id="10" name="Picture 6" descr="http://jinr.ru/flag/cuba.gif">
            <a:extLst>
              <a:ext uri="{FF2B5EF4-FFF2-40B4-BE49-F238E27FC236}">
                <a16:creationId xmlns:a16="http://schemas.microsoft.com/office/drawing/2014/main" id="{43AFB0E9-CA62-55D9-3F80-B027422B0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90542" y="2529127"/>
            <a:ext cx="381000" cy="257175"/>
          </a:xfrm>
          <a:prstGeom prst="rect">
            <a:avLst/>
          </a:prstGeom>
          <a:noFill/>
        </p:spPr>
      </p:pic>
      <p:pic>
        <p:nvPicPr>
          <p:cNvPr id="11" name="Picture 8" descr="http://jinr.ru/flag/nkorea.gif">
            <a:extLst>
              <a:ext uri="{FF2B5EF4-FFF2-40B4-BE49-F238E27FC236}">
                <a16:creationId xmlns:a16="http://schemas.microsoft.com/office/drawing/2014/main" id="{87F6A3E0-C5F9-048E-5B0E-E92C00543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6021" y="2934696"/>
            <a:ext cx="381000" cy="257175"/>
          </a:xfrm>
          <a:prstGeom prst="rect">
            <a:avLst/>
          </a:prstGeom>
          <a:noFill/>
        </p:spPr>
      </p:pic>
      <p:pic>
        <p:nvPicPr>
          <p:cNvPr id="12" name="Picture 9" descr="http://jinr.ru/flag/georgia.gif">
            <a:extLst>
              <a:ext uri="{FF2B5EF4-FFF2-40B4-BE49-F238E27FC236}">
                <a16:creationId xmlns:a16="http://schemas.microsoft.com/office/drawing/2014/main" id="{2F539DC4-1190-CEE4-49B9-6087130B8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63770" y="3736334"/>
            <a:ext cx="381000" cy="257175"/>
          </a:xfrm>
          <a:prstGeom prst="rect">
            <a:avLst/>
          </a:prstGeom>
          <a:noFill/>
        </p:spPr>
      </p:pic>
      <p:pic>
        <p:nvPicPr>
          <p:cNvPr id="14" name="Picture 10" descr="http://jinr.ru/flag/kazakh.gif">
            <a:extLst>
              <a:ext uri="{FF2B5EF4-FFF2-40B4-BE49-F238E27FC236}">
                <a16:creationId xmlns:a16="http://schemas.microsoft.com/office/drawing/2014/main" id="{098F1FC8-C0DB-BF03-E6FB-BD5F4F7F4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0294" y="2533877"/>
            <a:ext cx="381000" cy="257175"/>
          </a:xfrm>
          <a:prstGeom prst="rect">
            <a:avLst/>
          </a:prstGeom>
          <a:noFill/>
        </p:spPr>
      </p:pic>
      <p:pic>
        <p:nvPicPr>
          <p:cNvPr id="15" name="Picture 11" descr="http://jinr.ru/flag/moldova.gif">
            <a:extLst>
              <a:ext uri="{FF2B5EF4-FFF2-40B4-BE49-F238E27FC236}">
                <a16:creationId xmlns:a16="http://schemas.microsoft.com/office/drawing/2014/main" id="{0FD58B73-0C5A-5610-94D0-2CC3422D7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26258" y="2937364"/>
            <a:ext cx="381000" cy="257175"/>
          </a:xfrm>
          <a:prstGeom prst="rect">
            <a:avLst/>
          </a:prstGeom>
          <a:noFill/>
        </p:spPr>
      </p:pic>
      <p:pic>
        <p:nvPicPr>
          <p:cNvPr id="16" name="Picture 12" descr="http://jinr.ru/flag/mongolia.gif">
            <a:extLst>
              <a:ext uri="{FF2B5EF4-FFF2-40B4-BE49-F238E27FC236}">
                <a16:creationId xmlns:a16="http://schemas.microsoft.com/office/drawing/2014/main" id="{3D1DE116-B111-29BD-3803-67FBCD765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14327" y="3333948"/>
            <a:ext cx="381000" cy="257175"/>
          </a:xfrm>
          <a:prstGeom prst="rect">
            <a:avLst/>
          </a:prstGeom>
          <a:noFill/>
        </p:spPr>
      </p:pic>
      <p:pic>
        <p:nvPicPr>
          <p:cNvPr id="17" name="Picture 14" descr="http://jinr.ru/flag/romania.gif">
            <a:extLst>
              <a:ext uri="{FF2B5EF4-FFF2-40B4-BE49-F238E27FC236}">
                <a16:creationId xmlns:a16="http://schemas.microsoft.com/office/drawing/2014/main" id="{C223FB38-F8E0-7888-1AD5-E6C2DEEF2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63750" y="3735593"/>
            <a:ext cx="381000" cy="257175"/>
          </a:xfrm>
          <a:prstGeom prst="rect">
            <a:avLst/>
          </a:prstGeom>
          <a:noFill/>
        </p:spPr>
      </p:pic>
      <p:pic>
        <p:nvPicPr>
          <p:cNvPr id="18" name="Picture 15" descr="http://jinr.ru/flag/russia.gif">
            <a:extLst>
              <a:ext uri="{FF2B5EF4-FFF2-40B4-BE49-F238E27FC236}">
                <a16:creationId xmlns:a16="http://schemas.microsoft.com/office/drawing/2014/main" id="{61874F6F-BB2A-366B-3E38-F54776F1E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11242" y="2527608"/>
            <a:ext cx="381000" cy="257175"/>
          </a:xfrm>
          <a:prstGeom prst="rect">
            <a:avLst/>
          </a:prstGeom>
          <a:noFill/>
        </p:spPr>
      </p:pic>
      <p:pic>
        <p:nvPicPr>
          <p:cNvPr id="19" name="Picture 16" descr="http://jinr.ru/flag/slovakia.gif">
            <a:extLst>
              <a:ext uri="{FF2B5EF4-FFF2-40B4-BE49-F238E27FC236}">
                <a16:creationId xmlns:a16="http://schemas.microsoft.com/office/drawing/2014/main" id="{1A954358-2F2D-FAE0-1CD8-3B1003C42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88191" y="2923651"/>
            <a:ext cx="381000" cy="257175"/>
          </a:xfrm>
          <a:prstGeom prst="rect">
            <a:avLst/>
          </a:prstGeom>
          <a:noFill/>
        </p:spPr>
      </p:pic>
      <p:pic>
        <p:nvPicPr>
          <p:cNvPr id="20" name="Picture 18" descr="http://jinr.ru/flag/uzbeki.gif">
            <a:extLst>
              <a:ext uri="{FF2B5EF4-FFF2-40B4-BE49-F238E27FC236}">
                <a16:creationId xmlns:a16="http://schemas.microsoft.com/office/drawing/2014/main" id="{697896E5-A8C7-466F-3845-22EAF98C3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352218" y="3333948"/>
            <a:ext cx="381000" cy="257175"/>
          </a:xfrm>
          <a:prstGeom prst="rect">
            <a:avLst/>
          </a:prstGeom>
          <a:noFill/>
        </p:spPr>
      </p:pic>
      <p:pic>
        <p:nvPicPr>
          <p:cNvPr id="21" name="Picture 19" descr="http://jinr.ru/flag/vietnam.gif">
            <a:extLst>
              <a:ext uri="{FF2B5EF4-FFF2-40B4-BE49-F238E27FC236}">
                <a16:creationId xmlns:a16="http://schemas.microsoft.com/office/drawing/2014/main" id="{7B6B885E-E3B7-E841-B787-A6B3E3C0E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27020" y="3743172"/>
            <a:ext cx="381000" cy="257175"/>
          </a:xfrm>
          <a:prstGeom prst="rect">
            <a:avLst/>
          </a:prstGeom>
          <a:noFill/>
        </p:spPr>
      </p:pic>
      <p:pic>
        <p:nvPicPr>
          <p:cNvPr id="22" name="Picture 22" descr="http://jinr.ru/flag/armenia.gif">
            <a:extLst>
              <a:ext uri="{FF2B5EF4-FFF2-40B4-BE49-F238E27FC236}">
                <a16:creationId xmlns:a16="http://schemas.microsoft.com/office/drawing/2014/main" id="{7CF3211C-1D39-BD71-BDF4-0A6E0ADB3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4027" y="2533878"/>
            <a:ext cx="381000" cy="257175"/>
          </a:xfrm>
          <a:prstGeom prst="rect">
            <a:avLst/>
          </a:prstGeom>
          <a:noFill/>
        </p:spPr>
      </p:pic>
      <p:sp>
        <p:nvSpPr>
          <p:cNvPr id="23" name="TextBox 12">
            <a:extLst>
              <a:ext uri="{FF2B5EF4-FFF2-40B4-BE49-F238E27FC236}">
                <a16:creationId xmlns:a16="http://schemas.microsoft.com/office/drawing/2014/main" id="{7D46C774-6163-B5D0-C679-43DB2091DBBD}"/>
              </a:ext>
            </a:extLst>
          </p:cNvPr>
          <p:cNvSpPr txBox="1"/>
          <p:nvPr/>
        </p:nvSpPr>
        <p:spPr>
          <a:xfrm>
            <a:off x="225826" y="4403736"/>
            <a:ext cx="5200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n w="6350">
                  <a:noFill/>
                </a:ln>
                <a:latin typeface="Arial"/>
              </a:rPr>
              <a:t>Germany, Hungary, Italy,  </a:t>
            </a:r>
            <a:r>
              <a:rPr lang="pl-PL" sz="1400" dirty="0">
                <a:ln w="6350">
                  <a:noFill/>
                </a:ln>
                <a:latin typeface="Arial"/>
              </a:rPr>
              <a:t>T</a:t>
            </a:r>
            <a:r>
              <a:rPr lang="en-US" sz="1400" dirty="0">
                <a:ln w="6350">
                  <a:noFill/>
                </a:ln>
                <a:latin typeface="Arial"/>
              </a:rPr>
              <a:t>he Republic of South Africa, Serbia</a:t>
            </a:r>
            <a:endParaRPr lang="ru-RU" sz="1400" dirty="0"/>
          </a:p>
        </p:txBody>
      </p:sp>
      <p:sp>
        <p:nvSpPr>
          <p:cNvPr id="24" name="Prostokąt 48">
            <a:extLst>
              <a:ext uri="{FF2B5EF4-FFF2-40B4-BE49-F238E27FC236}">
                <a16:creationId xmlns:a16="http://schemas.microsoft.com/office/drawing/2014/main" id="{B8F06168-0197-0859-A19E-EC72FB02D937}"/>
              </a:ext>
            </a:extLst>
          </p:cNvPr>
          <p:cNvSpPr/>
          <p:nvPr/>
        </p:nvSpPr>
        <p:spPr>
          <a:xfrm>
            <a:off x="395134" y="4067124"/>
            <a:ext cx="2178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Associate Members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pl-PL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2964B86D-0E3E-758A-FACB-37D3D9F6F894}"/>
              </a:ext>
            </a:extLst>
          </p:cNvPr>
          <p:cNvSpPr txBox="1">
            <a:spLocks/>
          </p:cNvSpPr>
          <p:nvPr/>
        </p:nvSpPr>
        <p:spPr>
          <a:xfrm>
            <a:off x="1524000" y="4725144"/>
            <a:ext cx="9144000" cy="90872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JINR comprises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7 Laboratories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each being</a:t>
            </a: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comparable with a large institute in the scale and scope of investigations performed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1" descr="C:\Users\Вадим\Desktop\port2-07.jpg">
            <a:extLst>
              <a:ext uri="{FF2B5EF4-FFF2-40B4-BE49-F238E27FC236}">
                <a16:creationId xmlns:a16="http://schemas.microsoft.com/office/drawing/2014/main" id="{497B69EF-B212-4B32-C78B-2C5D01DAC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264352" y="5661249"/>
            <a:ext cx="1152128" cy="592102"/>
          </a:xfrm>
          <a:prstGeom prst="rect">
            <a:avLst/>
          </a:prstGeom>
          <a:noFill/>
        </p:spPr>
      </p:pic>
      <p:pic>
        <p:nvPicPr>
          <p:cNvPr id="27" name="Picture 2" descr="C:\Users\Вадим\Desktop\IMG_5909.JPG">
            <a:extLst>
              <a:ext uri="{FF2B5EF4-FFF2-40B4-BE49-F238E27FC236}">
                <a16:creationId xmlns:a16="http://schemas.microsoft.com/office/drawing/2014/main" id="{05874E4F-5F9B-A964-CCC4-90E6BC128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 l="14036" r="17543" b="36842"/>
          <a:stretch>
            <a:fillRect/>
          </a:stretch>
        </p:blipFill>
        <p:spPr bwMode="auto">
          <a:xfrm>
            <a:off x="3719736" y="5695743"/>
            <a:ext cx="936094" cy="576064"/>
          </a:xfrm>
          <a:prstGeom prst="rect">
            <a:avLst/>
          </a:prstGeom>
          <a:noFill/>
        </p:spPr>
      </p:pic>
      <p:pic>
        <p:nvPicPr>
          <p:cNvPr id="28" name="Picture 3" descr="C:\Users\Вадим\Desktop\2009.06.15 ЛРБ корпус.jpg">
            <a:extLst>
              <a:ext uri="{FF2B5EF4-FFF2-40B4-BE49-F238E27FC236}">
                <a16:creationId xmlns:a16="http://schemas.microsoft.com/office/drawing/2014/main" id="{A1C2D480-3985-10F0-FA67-4C919AF62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/>
          <a:srcRect l="30987" t="28906" b="10156"/>
          <a:stretch>
            <a:fillRect/>
          </a:stretch>
        </p:blipFill>
        <p:spPr bwMode="auto">
          <a:xfrm>
            <a:off x="8040217" y="5661249"/>
            <a:ext cx="1037197" cy="610559"/>
          </a:xfrm>
          <a:prstGeom prst="rect">
            <a:avLst/>
          </a:prstGeom>
          <a:noFill/>
        </p:spPr>
      </p:pic>
      <p:pic>
        <p:nvPicPr>
          <p:cNvPr id="29" name="Picture 4" descr="C:\Users\Вадим\Desktop\IMG_2369.JPG">
            <a:extLst>
              <a:ext uri="{FF2B5EF4-FFF2-40B4-BE49-F238E27FC236}">
                <a16:creationId xmlns:a16="http://schemas.microsoft.com/office/drawing/2014/main" id="{DAC851E5-9B3D-3808-84CE-9A44A2B57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rcRect l="20312" t="7470" r="12500" b="15445"/>
          <a:stretch>
            <a:fillRect/>
          </a:stretch>
        </p:blipFill>
        <p:spPr bwMode="auto">
          <a:xfrm>
            <a:off x="2639616" y="5695743"/>
            <a:ext cx="864096" cy="582762"/>
          </a:xfrm>
          <a:prstGeom prst="rect">
            <a:avLst/>
          </a:prstGeom>
          <a:noFill/>
        </p:spPr>
      </p:pic>
      <p:pic>
        <p:nvPicPr>
          <p:cNvPr id="30" name="Picture 5" descr="C:\Users\Вадим\Desktop\_MG_2232.jpg">
            <a:extLst>
              <a:ext uri="{FF2B5EF4-FFF2-40B4-BE49-F238E27FC236}">
                <a16:creationId xmlns:a16="http://schemas.microsoft.com/office/drawing/2014/main" id="{84F3F85E-1951-C10C-0408-E72AF681E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/>
          <a:srcRect l="10770" r="22456" b="16196"/>
          <a:stretch>
            <a:fillRect/>
          </a:stretch>
        </p:blipFill>
        <p:spPr bwMode="auto">
          <a:xfrm>
            <a:off x="7204229" y="5661249"/>
            <a:ext cx="726322" cy="607711"/>
          </a:xfrm>
          <a:prstGeom prst="rect">
            <a:avLst/>
          </a:prstGeom>
          <a:noFill/>
        </p:spPr>
      </p:pic>
      <p:pic>
        <p:nvPicPr>
          <p:cNvPr id="31" name="Picture 7" descr="C:\Users\Вадим\Desktop\IMG_5889o.jpg">
            <a:extLst>
              <a:ext uri="{FF2B5EF4-FFF2-40B4-BE49-F238E27FC236}">
                <a16:creationId xmlns:a16="http://schemas.microsoft.com/office/drawing/2014/main" id="{00DE7726-E751-45E6-9374-7AD369F80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/>
          <a:srcRect l="17187" r="21875" b="23353"/>
          <a:stretch>
            <a:fillRect/>
          </a:stretch>
        </p:blipFill>
        <p:spPr bwMode="auto">
          <a:xfrm>
            <a:off x="1631504" y="5695743"/>
            <a:ext cx="792088" cy="554988"/>
          </a:xfrm>
          <a:prstGeom prst="rect">
            <a:avLst/>
          </a:prstGeom>
          <a:noFill/>
        </p:spPr>
      </p:pic>
      <p:sp>
        <p:nvSpPr>
          <p:cNvPr id="32" name="Прямоугольник 19">
            <a:extLst>
              <a:ext uri="{FF2B5EF4-FFF2-40B4-BE49-F238E27FC236}">
                <a16:creationId xmlns:a16="http://schemas.microsoft.com/office/drawing/2014/main" id="{742938AE-1A7B-2E9D-4ED7-F29BD2D3925D}"/>
              </a:ext>
            </a:extLst>
          </p:cNvPr>
          <p:cNvSpPr/>
          <p:nvPr/>
        </p:nvSpPr>
        <p:spPr>
          <a:xfrm>
            <a:off x="4079777" y="6519446"/>
            <a:ext cx="379783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en-US" sz="1600" b="1" dirty="0">
                <a:solidFill>
                  <a:srgbClr val="FF0000"/>
                </a:solidFill>
                <a:cs typeface="Arial" pitchFamily="34" charset="0"/>
              </a:rPr>
              <a:t>Frank Laboratory of Neutron Physics</a:t>
            </a:r>
            <a:endParaRPr lang="ru-RU" sz="1600" b="1" dirty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33" name="Picture 6" descr="C:\Users\Вадим\Desktop\P1120087.JPG">
            <a:extLst>
              <a:ext uri="{FF2B5EF4-FFF2-40B4-BE49-F238E27FC236}">
                <a16:creationId xmlns:a16="http://schemas.microsoft.com/office/drawing/2014/main" id="{77A640DB-74CE-5515-7767-8AA807978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/>
          <a:srcRect t="21904" r="12500" b="14881"/>
          <a:stretch>
            <a:fillRect/>
          </a:stretch>
        </p:blipFill>
        <p:spPr bwMode="auto">
          <a:xfrm>
            <a:off x="5159896" y="5589240"/>
            <a:ext cx="1735394" cy="8367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34" name="Text Box 10">
            <a:extLst>
              <a:ext uri="{FF2B5EF4-FFF2-40B4-BE49-F238E27FC236}">
                <a16:creationId xmlns:a16="http://schemas.microsoft.com/office/drawing/2014/main" id="{EEFEC686-BCA2-51E1-165D-9E73B5F08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2168" y="6534835"/>
            <a:ext cx="305983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r"/>
            <a:r>
              <a:rPr lang="en-US" sz="1500" i="1" dirty="0">
                <a:solidFill>
                  <a:srgbClr val="7030A0"/>
                </a:solidFill>
                <a:ea typeface="Times New Roman" panose="02020603050405020304" pitchFamily="18" charset="0"/>
                <a:cs typeface="Arial" pitchFamily="34" charset="0"/>
              </a:rPr>
              <a:t>prepared by Dr. D. </a:t>
            </a:r>
            <a:r>
              <a:rPr lang="en-US" sz="1500" i="1" dirty="0" err="1">
                <a:solidFill>
                  <a:srgbClr val="7030A0"/>
                </a:solidFill>
                <a:ea typeface="Times New Roman" panose="02020603050405020304" pitchFamily="18" charset="0"/>
                <a:cs typeface="Arial" pitchFamily="34" charset="0"/>
              </a:rPr>
              <a:t>Chudoba</a:t>
            </a:r>
            <a:endParaRPr lang="en-US" sz="1500" i="1" dirty="0">
              <a:solidFill>
                <a:srgbClr val="7030A0"/>
              </a:solidFill>
              <a:ea typeface="Times New Roman" panose="02020603050405020304" pitchFamily="18" charset="0"/>
              <a:cs typeface="Arial" pitchFamily="34" charset="0"/>
            </a:endParaRPr>
          </a:p>
        </p:txBody>
      </p:sp>
      <p:pic>
        <p:nvPicPr>
          <p:cNvPr id="35" name="Picture 2" descr="Výsledok vyhľadávania obrázkov pre dopyt Арабская Республика Египет">
            <a:extLst>
              <a:ext uri="{FF2B5EF4-FFF2-40B4-BE49-F238E27FC236}">
                <a16:creationId xmlns:a16="http://schemas.microsoft.com/office/drawing/2014/main" id="{54E1566E-F9FA-EE61-5C2C-12BEAB330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543" y="3335019"/>
            <a:ext cx="384457" cy="2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AE40C2E-8C3C-E245-5F1D-A47D2A52E5B2}"/>
              </a:ext>
            </a:extLst>
          </p:cNvPr>
          <p:cNvSpPr txBox="1"/>
          <p:nvPr/>
        </p:nvSpPr>
        <p:spPr>
          <a:xfrm>
            <a:off x="138822" y="782318"/>
            <a:ext cx="640694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The Joint Institute for Nuclear Research</a:t>
            </a:r>
            <a:b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an international intergovernmental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3E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organization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8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20</a:t>
            </a:fld>
            <a:endParaRPr lang="ru-RU"/>
          </a:p>
        </p:txBody>
      </p:sp>
      <p:sp>
        <p:nvSpPr>
          <p:cNvPr id="3" name="Заголовок 10">
            <a:extLst>
              <a:ext uri="{FF2B5EF4-FFF2-40B4-BE49-F238E27FC236}">
                <a16:creationId xmlns:a16="http://schemas.microsoft.com/office/drawing/2014/main" id="{152D314A-B301-67C3-600C-F8D32893D17F}"/>
              </a:ext>
            </a:extLst>
          </p:cNvPr>
          <p:cNvSpPr>
            <a:spLocks noGrp="1"/>
          </p:cNvSpPr>
          <p:nvPr/>
        </p:nvSpPr>
        <p:spPr>
          <a:xfrm>
            <a:off x="2437335" y="850107"/>
            <a:ext cx="7767637" cy="114300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200" dirty="0"/>
              <a:t>Main activities in the field of nuclear physics with neutrons:</a:t>
            </a:r>
            <a:endParaRPr lang="ru-RU" sz="3200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CB731B3-D6EC-48B2-8F9C-9098F4E24AA0}"/>
              </a:ext>
            </a:extLst>
          </p:cNvPr>
          <p:cNvSpPr/>
          <p:nvPr/>
        </p:nvSpPr>
        <p:spPr>
          <a:xfrm>
            <a:off x="2266503" y="1537189"/>
            <a:ext cx="8232951" cy="163538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96646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Investigations of the neutron induced nuclear reactions: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fundamental  symmetries</a:t>
            </a:r>
            <a:r>
              <a:rPr lang="ru-RU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highly excited states of the nuclei;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nuclear fission;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nuclear data.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5FB6877-BB21-C49B-2767-2856AFA7D49B}"/>
              </a:ext>
            </a:extLst>
          </p:cNvPr>
          <p:cNvSpPr/>
          <p:nvPr/>
        </p:nvSpPr>
        <p:spPr>
          <a:xfrm>
            <a:off x="2234347" y="5086091"/>
            <a:ext cx="8265105" cy="163538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96646" indent="-514350" eaLnBrk="1" fontAlgn="auto" hangingPunct="1"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Applied and methodical research: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neutron activation analysis and others nuclear technics for isotope analysis;</a:t>
            </a:r>
            <a:endParaRPr lang="ru-RU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neutron in space;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Ion beam analysis: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IREN developing.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3672A66-B4B9-33AD-0C87-25ACA278BA7D}"/>
              </a:ext>
            </a:extLst>
          </p:cNvPr>
          <p:cNvSpPr/>
          <p:nvPr/>
        </p:nvSpPr>
        <p:spPr>
          <a:xfrm>
            <a:off x="2234348" y="3316636"/>
            <a:ext cx="8265106" cy="163538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96646" indent="-514350" eaLnBrk="1" fontAlgn="auto" hangingPunct="1"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Investigations of the fundamental properties of the neutron, ultra-cold neutrons: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tests of quantum mechanics;</a:t>
            </a:r>
            <a:endParaRPr lang="ru-RU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search for new type of interactions;</a:t>
            </a:r>
          </a:p>
          <a:p>
            <a:pPr marL="595313" indent="29686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neutron lifetime measurement.</a:t>
            </a:r>
          </a:p>
        </p:txBody>
      </p:sp>
    </p:spTree>
    <p:extLst>
      <p:ext uri="{BB962C8B-B14F-4D97-AF65-F5344CB8AC3E}">
        <p14:creationId xmlns:p14="http://schemas.microsoft.com/office/powerpoint/2010/main" val="220119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7574" y="6492875"/>
            <a:ext cx="2743200" cy="365125"/>
          </a:xfrm>
        </p:spPr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74" y="6492875"/>
            <a:ext cx="2743200" cy="365125"/>
          </a:xfrm>
        </p:spPr>
        <p:txBody>
          <a:bodyPr/>
          <a:lstStyle/>
          <a:p>
            <a:fld id="{A8EBAC1C-CC7F-4E88-9759-5217FD4A440E}" type="slidenum">
              <a:rPr lang="ru-RU" smtClean="0"/>
              <a:t>21</a:t>
            </a:fld>
            <a:endParaRPr lang="ru-RU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C6E1CD2B-99A9-73D2-56FD-9860F20C6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698" y="819222"/>
            <a:ext cx="95152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7235" indent="-287235" algn="ctr"/>
            <a:r>
              <a:rPr lang="en-US" sz="2400" b="1" dirty="0">
                <a:solidFill>
                  <a:srgbClr val="3793A9"/>
                </a:solidFill>
                <a:cs typeface="Times New Roman" panose="02020603050405020304" pitchFamily="18" charset="0"/>
              </a:rPr>
              <a:t>Investigation of neutron-induced reactions with charge particles emission</a:t>
            </a:r>
            <a:endParaRPr lang="ru-RU" sz="2400" b="1" dirty="0">
              <a:solidFill>
                <a:srgbClr val="3793A9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C8C52-FC3F-9BF4-9CF6-E8535E7476E5}"/>
              </a:ext>
            </a:extLst>
          </p:cNvPr>
          <p:cNvSpPr txBox="1"/>
          <p:nvPr/>
        </p:nvSpPr>
        <p:spPr>
          <a:xfrm>
            <a:off x="234614" y="1296289"/>
            <a:ext cx="481363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Work is planned to measure cross sections for reactions (</a:t>
            </a:r>
            <a:r>
              <a:rPr lang="en-US" dirty="0" err="1"/>
              <a:t>n,p</a:t>
            </a:r>
            <a:r>
              <a:rPr lang="en-US" dirty="0"/>
              <a:t>), (n,α) on various isotopes. </a:t>
            </a:r>
            <a:endParaRPr lang="ru-RU" dirty="0"/>
          </a:p>
          <a:p>
            <a:endParaRPr lang="ru-RU" dirty="0"/>
          </a:p>
          <a:p>
            <a:r>
              <a:rPr lang="en-US" dirty="0"/>
              <a:t>In</a:t>
            </a:r>
            <a:r>
              <a:rPr lang="ru-RU" dirty="0"/>
              <a:t> </a:t>
            </a:r>
            <a:r>
              <a:rPr lang="en-US" dirty="0"/>
              <a:t>2024, it is planned to measure</a:t>
            </a:r>
            <a:r>
              <a:rPr lang="ru-RU" dirty="0"/>
              <a:t> </a:t>
            </a:r>
            <a:r>
              <a:rPr lang="en-US" dirty="0"/>
              <a:t>(n,α) reaction cross sections on gas samples </a:t>
            </a:r>
            <a:r>
              <a:rPr lang="en-US" dirty="0" err="1"/>
              <a:t>Ar</a:t>
            </a:r>
            <a:r>
              <a:rPr lang="en-US" dirty="0"/>
              <a:t>, F, O, Ne at EG-5, FLNP</a:t>
            </a:r>
            <a:r>
              <a:rPr lang="ru-RU" dirty="0"/>
              <a:t> </a:t>
            </a:r>
            <a:r>
              <a:rPr lang="en-US" dirty="0"/>
              <a:t>JINR (En=3-5 MeV) and at the tandem accelerator HI-13 CIAE (En=8-11 MeV) using specially constructed ionization chamber. </a:t>
            </a:r>
            <a:endParaRPr lang="ru-RU" dirty="0"/>
          </a:p>
          <a:p>
            <a:endParaRPr lang="ru-RU" sz="1000" dirty="0"/>
          </a:p>
          <a:p>
            <a:r>
              <a:rPr lang="en-US" dirty="0"/>
              <a:t>Cross sections will</a:t>
            </a:r>
            <a:r>
              <a:rPr lang="ru-RU" dirty="0"/>
              <a:t> </a:t>
            </a:r>
            <a:r>
              <a:rPr lang="en-US" dirty="0"/>
              <a:t>also be measured for </a:t>
            </a:r>
            <a:r>
              <a:rPr lang="en-US" baseline="30000" dirty="0"/>
              <a:t>148</a:t>
            </a:r>
            <a:r>
              <a:rPr lang="en-US" dirty="0"/>
              <a:t>Sm(n,α) at EG-5, FLNP JINR. </a:t>
            </a:r>
            <a:endParaRPr lang="ru-RU" dirty="0"/>
          </a:p>
          <a:p>
            <a:endParaRPr lang="ru-RU" sz="1000" dirty="0"/>
          </a:p>
          <a:p>
            <a:r>
              <a:rPr lang="en-US" dirty="0"/>
              <a:t>It is also planned to conduct test measurements</a:t>
            </a:r>
            <a:r>
              <a:rPr lang="ru-RU" dirty="0"/>
              <a:t> </a:t>
            </a:r>
            <a:r>
              <a:rPr lang="en-US" dirty="0"/>
              <a:t>of reactions (</a:t>
            </a:r>
            <a:r>
              <a:rPr lang="en-US" dirty="0" err="1"/>
              <a:t>n,p</a:t>
            </a:r>
            <a:r>
              <a:rPr lang="en-US" dirty="0"/>
              <a:t>), (n,α) on </a:t>
            </a:r>
            <a:r>
              <a:rPr lang="en-US" baseline="30000" dirty="0"/>
              <a:t>6</a:t>
            </a:r>
            <a:r>
              <a:rPr lang="en-US" dirty="0"/>
              <a:t>Li and Cl at the IREN facility.</a:t>
            </a:r>
          </a:p>
          <a:p>
            <a:endParaRPr lang="en-US" dirty="0"/>
          </a:p>
          <a:p>
            <a:r>
              <a:rPr lang="en-US" dirty="0"/>
              <a:t>Developing a proposal for</a:t>
            </a:r>
            <a:r>
              <a:rPr lang="ru-RU" dirty="0"/>
              <a:t> </a:t>
            </a:r>
            <a:r>
              <a:rPr lang="en-US" dirty="0"/>
              <a:t>experiments at CSNS (China) is undergoing.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6EB008-D8B3-7A8A-7102-7CE8230BFC75}"/>
              </a:ext>
            </a:extLst>
          </p:cNvPr>
          <p:cNvSpPr txBox="1"/>
          <p:nvPr/>
        </p:nvSpPr>
        <p:spPr>
          <a:xfrm>
            <a:off x="5271883" y="5878982"/>
            <a:ext cx="4664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2060"/>
                </a:solidFill>
                <a:cs typeface="Times New Roman" panose="02020603050405020304" pitchFamily="18" charset="0"/>
              </a:rPr>
              <a:t>Yu M </a:t>
            </a:r>
            <a:r>
              <a:rPr lang="en-US" sz="1200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Gledenov</a:t>
            </a:r>
            <a:r>
              <a:rPr lang="ru-RU" sz="1200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i="1" dirty="0">
                <a:solidFill>
                  <a:srgbClr val="002060"/>
                </a:solidFill>
                <a:cs typeface="Times New Roman" panose="02020603050405020304" pitchFamily="18" charset="0"/>
              </a:rPr>
              <a:t>et.al «63Cu(n, α)60Co cross sections in the MeV region»</a:t>
            </a:r>
            <a:r>
              <a:rPr lang="ru-RU" sz="1200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i="1" dirty="0">
                <a:solidFill>
                  <a:srgbClr val="002060"/>
                </a:solidFill>
                <a:cs typeface="Times New Roman" panose="02020603050405020304" pitchFamily="18" charset="0"/>
              </a:rPr>
              <a:t>J. Phys. G: </a:t>
            </a:r>
            <a:r>
              <a:rPr lang="en-US" sz="1200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Nucl</a:t>
            </a:r>
            <a:r>
              <a:rPr lang="en-US" sz="1200" i="1" dirty="0">
                <a:solidFill>
                  <a:srgbClr val="002060"/>
                </a:solidFill>
                <a:cs typeface="Times New Roman" panose="02020603050405020304" pitchFamily="18" charset="0"/>
              </a:rPr>
              <a:t>. Part. Phys., </a:t>
            </a:r>
            <a:r>
              <a:rPr lang="en-US" sz="1200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Vol</a:t>
            </a:r>
            <a:r>
              <a:rPr lang="ru-RU" sz="1200" i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r>
              <a:rPr lang="en-US" sz="1200" i="1" dirty="0">
                <a:solidFill>
                  <a:srgbClr val="002060"/>
                </a:solidFill>
                <a:cs typeface="Times New Roman" panose="02020603050405020304" pitchFamily="18" charset="0"/>
              </a:rPr>
              <a:t> 50,</a:t>
            </a:r>
            <a:r>
              <a:rPr lang="ru-RU" sz="1200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i="1" dirty="0">
                <a:solidFill>
                  <a:srgbClr val="002060"/>
                </a:solidFill>
                <a:cs typeface="Times New Roman" panose="02020603050405020304" pitchFamily="18" charset="0"/>
              </a:rPr>
              <a:t>(2023) </a:t>
            </a:r>
            <a:endParaRPr lang="ru-RU" sz="1200" i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en-US" sz="1200" i="1" dirty="0">
                <a:solidFill>
                  <a:srgbClr val="002060"/>
                </a:solidFill>
                <a:cs typeface="Times New Roman" panose="02020603050405020304" pitchFamily="18" charset="0"/>
              </a:rPr>
              <a:t>DOI</a:t>
            </a:r>
            <a:r>
              <a:rPr lang="ru-RU" sz="1200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i="1" dirty="0">
                <a:solidFill>
                  <a:srgbClr val="002060"/>
                </a:solidFill>
                <a:cs typeface="Times New Roman" panose="02020603050405020304" pitchFamily="18" charset="0"/>
              </a:rPr>
              <a:t>10.1088/13616471/acb960 </a:t>
            </a:r>
            <a:endParaRPr lang="ru-RU" sz="1200" i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53FBF4-244A-0F75-E8DA-4E897445AEE3}"/>
              </a:ext>
            </a:extLst>
          </p:cNvPr>
          <p:cNvSpPr txBox="1"/>
          <p:nvPr/>
        </p:nvSpPr>
        <p:spPr>
          <a:xfrm>
            <a:off x="5447680" y="3714750"/>
            <a:ext cx="34248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Experimental hall</a:t>
            </a:r>
            <a:r>
              <a:rPr lang="ru-RU" sz="1600" dirty="0"/>
              <a:t> </a:t>
            </a:r>
            <a:r>
              <a:rPr lang="en-US" sz="1600" dirty="0"/>
              <a:t>EG-5, FLNP</a:t>
            </a:r>
            <a:r>
              <a:rPr lang="ru-RU" sz="1600" dirty="0"/>
              <a:t> </a:t>
            </a:r>
            <a:r>
              <a:rPr lang="en-US" sz="1600" dirty="0"/>
              <a:t>JINR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DCF9EFD-9E1B-D8CB-A537-591E2E0F0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546" y="1277239"/>
            <a:ext cx="4183734" cy="24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140457-17B1-390E-F1EC-D5BA045AA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41472" y="1418627"/>
            <a:ext cx="2433864" cy="2115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BF3668-B476-7F87-7895-EA6E2F862293}"/>
              </a:ext>
            </a:extLst>
          </p:cNvPr>
          <p:cNvSpPr txBox="1"/>
          <p:nvPr/>
        </p:nvSpPr>
        <p:spPr>
          <a:xfrm>
            <a:off x="9377440" y="3687806"/>
            <a:ext cx="29143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Experimental hall</a:t>
            </a:r>
            <a:r>
              <a:rPr lang="ru-RU" sz="1600" dirty="0"/>
              <a:t> </a:t>
            </a:r>
            <a:r>
              <a:rPr lang="en-US" sz="1600" dirty="0"/>
              <a:t> at IREN</a:t>
            </a:r>
            <a:r>
              <a:rPr lang="ru-RU" sz="1600" dirty="0"/>
              <a:t> </a:t>
            </a:r>
            <a:r>
              <a:rPr lang="en-US" sz="1600" dirty="0"/>
              <a:t>facility</a:t>
            </a:r>
          </a:p>
        </p:txBody>
      </p:sp>
      <p:pic>
        <p:nvPicPr>
          <p:cNvPr id="12" name="Picture 2" descr="C:\Users\admin\Desktop\IMG_0634.JPG">
            <a:extLst>
              <a:ext uri="{FF2B5EF4-FFF2-40B4-BE49-F238E27FC236}">
                <a16:creationId xmlns:a16="http://schemas.microsoft.com/office/drawing/2014/main" id="{0C84EAC7-D83F-2A62-92E6-0A6E244AE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35"/>
          <a:stretch/>
        </p:blipFill>
        <p:spPr bwMode="auto">
          <a:xfrm rot="16200000" flipH="1" flipV="1">
            <a:off x="9791426" y="4311488"/>
            <a:ext cx="1933955" cy="16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https://lh7-us.googleusercontent.com/eSEPwdwcUlhVDUpps2m4QtzfUmSz-ftJeVPwIJJUpBA6ln-M7xEykG4hYSNaXpb4adeYELqL3w1lGSIysDZa_E8gyAOW5zSckc29qdqBBXXaP37mJo-Q4A0RhMGuC2r_EnJMVy_HTMbzb31EGURs6w=s2048">
            <a:extLst>
              <a:ext uri="{FF2B5EF4-FFF2-40B4-BE49-F238E27FC236}">
                <a16:creationId xmlns:a16="http://schemas.microsoft.com/office/drawing/2014/main" id="{61ADDC08-9EA7-C760-AFCB-7EF959A39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226" y="4166201"/>
            <a:ext cx="1998034" cy="170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lh7-us.googleusercontent.com/D8PDuk55OSb8Y05qRZAOOn9agvYDRaBjwDvJmic2J-5-x8tZeRpVcNXeMLffBVKth7px50NQYcRNTIR3Xh_Mb65-RVMKrq1sfhy02E6b9C8iKj_uSPTDbrofC52lq3HZSVPV9MwSan0Jn7M4SoJpbQ=s2048">
            <a:extLst>
              <a:ext uri="{FF2B5EF4-FFF2-40B4-BE49-F238E27FC236}">
                <a16:creationId xmlns:a16="http://schemas.microsoft.com/office/drawing/2014/main" id="{F5A3CAFE-06C9-52AC-ED78-FDAEC3191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325" y="4128403"/>
            <a:ext cx="2255376" cy="1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643AA8-9D27-5228-5DC6-A991ED8157D4}"/>
              </a:ext>
            </a:extLst>
          </p:cNvPr>
          <p:cNvSpPr txBox="1"/>
          <p:nvPr/>
        </p:nvSpPr>
        <p:spPr>
          <a:xfrm>
            <a:off x="9537280" y="6100158"/>
            <a:ext cx="2594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New ionization chamber for the IREN </a:t>
            </a:r>
            <a:r>
              <a:rPr lang="en-US" sz="1600" dirty="0" err="1"/>
              <a:t>faclilty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011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22</a:t>
            </a:fld>
            <a:endParaRPr lang="ru-RU"/>
          </a:p>
        </p:txBody>
      </p:sp>
      <p:pic>
        <p:nvPicPr>
          <p:cNvPr id="4" name="Picture 2" descr="E:\home\dimitar\RAID\dgrozdanov\Конкурси\2024\figures\HPGe_LaBr.png">
            <a:extLst>
              <a:ext uri="{FF2B5EF4-FFF2-40B4-BE49-F238E27FC236}">
                <a16:creationId xmlns:a16="http://schemas.microsoft.com/office/drawing/2014/main" id="{A5637478-6077-9BE9-0EC8-6DDFABC5F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682" y="1959105"/>
            <a:ext cx="5038627" cy="437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465B5B-EA6E-FDB6-F1EC-3B38F6E8BAB2}"/>
              </a:ext>
            </a:extLst>
          </p:cNvPr>
          <p:cNvSpPr/>
          <p:nvPr/>
        </p:nvSpPr>
        <p:spPr>
          <a:xfrm>
            <a:off x="6266682" y="943442"/>
            <a:ext cx="57986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  <a:cs typeface="Times New Roman" panose="02020603050405020304" pitchFamily="18" charset="0"/>
              </a:rPr>
              <a:t>Setup for measuring γ-ray emission cross sections consisting of two </a:t>
            </a:r>
            <a:r>
              <a:rPr lang="en-US" sz="2000" dirty="0" err="1">
                <a:latin typeface="+mj-lt"/>
                <a:cs typeface="Times New Roman" panose="02020603050405020304" pitchFamily="18" charset="0"/>
              </a:rPr>
              <a:t>HPGe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 detectors (4) and four  </a:t>
            </a:r>
            <a:r>
              <a:rPr lang="en-US" sz="2000" dirty="0" err="1">
                <a:latin typeface="+mj-lt"/>
                <a:cs typeface="Times New Roman" panose="02020603050405020304" pitchFamily="18" charset="0"/>
              </a:rPr>
              <a:t>LaBr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detectors (5). </a:t>
            </a:r>
            <a:endParaRPr lang="ru-RU" sz="2000" dirty="0">
              <a:latin typeface="+mj-lt"/>
            </a:endParaRPr>
          </a:p>
        </p:txBody>
      </p:sp>
      <p:pic>
        <p:nvPicPr>
          <p:cNvPr id="6" name="Picture 2" descr="E:\home\dimitar\RAID\Grant\РНФ2023-Копач\Pic\text6713-9.png">
            <a:extLst>
              <a:ext uri="{FF2B5EF4-FFF2-40B4-BE49-F238E27FC236}">
                <a16:creationId xmlns:a16="http://schemas.microsoft.com/office/drawing/2014/main" id="{14173E4E-1E17-5378-2718-F35B4F536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6" y="1540178"/>
            <a:ext cx="5281588" cy="360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8F04C35-A13C-3721-B254-D9A561AD1E34}"/>
              </a:ext>
            </a:extLst>
          </p:cNvPr>
          <p:cNvSpPr/>
          <p:nvPr/>
        </p:nvSpPr>
        <p:spPr>
          <a:xfrm>
            <a:off x="243926" y="5361445"/>
            <a:ext cx="56333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In 2024 it is planned to measure γ-ray emission cross sections for light elements: B, C, N, O, F, Na, Mg, Al, Si, P, S, </a:t>
            </a:r>
            <a:r>
              <a:rPr lang="en-US" sz="2000" dirty="0" err="1">
                <a:cs typeface="Times New Roman" panose="02020603050405020304" pitchFamily="18" charset="0"/>
              </a:rPr>
              <a:t>Cl</a:t>
            </a:r>
            <a:r>
              <a:rPr lang="en-US" sz="2000" dirty="0">
                <a:cs typeface="Times New Roman" panose="02020603050405020304" pitchFamily="18" charset="0"/>
              </a:rPr>
              <a:t>, K, Ca, Ti, V, Cr, </a:t>
            </a:r>
            <a:r>
              <a:rPr lang="en-US" sz="2000" dirty="0" err="1">
                <a:cs typeface="Times New Roman" panose="02020603050405020304" pitchFamily="18" charset="0"/>
              </a:rPr>
              <a:t>Mn</a:t>
            </a:r>
            <a:r>
              <a:rPr lang="en-US" sz="2000" dirty="0">
                <a:cs typeface="Times New Roman" panose="02020603050405020304" pitchFamily="18" charset="0"/>
              </a:rPr>
              <a:t>, Fe , Co, Ni, Cu, Zn, </a:t>
            </a:r>
            <a:r>
              <a:rPr lang="en-US" sz="2000" dirty="0" err="1">
                <a:cs typeface="Times New Roman" panose="02020603050405020304" pitchFamily="18" charset="0"/>
              </a:rPr>
              <a:t>Sn</a:t>
            </a:r>
            <a:r>
              <a:rPr lang="en-US" sz="2000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347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2604"/>
            <a:ext cx="2743200" cy="365125"/>
          </a:xfrm>
        </p:spPr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2604"/>
            <a:ext cx="2743200" cy="365125"/>
          </a:xfrm>
        </p:spPr>
        <p:txBody>
          <a:bodyPr/>
          <a:lstStyle/>
          <a:p>
            <a:fld id="{A8EBAC1C-CC7F-4E88-9759-5217FD4A440E}" type="slidenum">
              <a:rPr lang="ru-RU" smtClean="0"/>
              <a:t>23</a:t>
            </a:fld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FFD53CB-F8D1-AF60-A4E8-97748882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41306"/>
          <a:stretch>
            <a:fillRect/>
          </a:stretch>
        </p:blipFill>
        <p:spPr bwMode="auto">
          <a:xfrm>
            <a:off x="6549920" y="2159641"/>
            <a:ext cx="5612584" cy="3875869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5" name="Рисунок 4" descr="Setup_spectra.png">
            <a:extLst>
              <a:ext uri="{FF2B5EF4-FFF2-40B4-BE49-F238E27FC236}">
                <a16:creationId xmlns:a16="http://schemas.microsoft.com/office/drawing/2014/main" id="{E5616CB5-0D8A-64AA-2323-A627B67C64D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212" y="2137715"/>
            <a:ext cx="6756700" cy="389779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8C2748F-17A0-29AB-43B4-5CE8D38811B8}"/>
              </a:ext>
            </a:extLst>
          </p:cNvPr>
          <p:cNvSpPr txBox="1">
            <a:spLocks/>
          </p:cNvSpPr>
          <p:nvPr/>
        </p:nvSpPr>
        <p:spPr bwMode="auto">
          <a:xfrm>
            <a:off x="1001485" y="860022"/>
            <a:ext cx="10189029" cy="126392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93A9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Construction of a pilot </a:t>
            </a:r>
            <a:r>
              <a:rPr lang="en-US" sz="2400" b="1" dirty="0">
                <a:solidFill>
                  <a:srgbClr val="3793A9"/>
                </a:solidFill>
                <a:latin typeface="+mj-lt"/>
                <a:ea typeface="+mj-ea"/>
                <a:cs typeface="Arial" pitchFamily="34" charset="0"/>
              </a:rPr>
              <a:t>mobile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93A9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setup for determining the carbon content in soil using the Tagged Neutron Method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93A9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93A9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(in collaboration with LLC “Diamant”).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3793A9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81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43618"/>
            <a:ext cx="2743200" cy="365125"/>
          </a:xfrm>
        </p:spPr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43618"/>
            <a:ext cx="2743200" cy="365125"/>
          </a:xfrm>
        </p:spPr>
        <p:txBody>
          <a:bodyPr/>
          <a:lstStyle/>
          <a:p>
            <a:fld id="{A8EBAC1C-CC7F-4E88-9759-5217FD4A440E}" type="slidenum">
              <a:rPr lang="ru-RU" smtClean="0"/>
              <a:t>24</a:t>
            </a:fld>
            <a:endParaRPr lang="ru-RU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B88B568-CA79-BE95-949B-9E01248DC861}"/>
              </a:ext>
            </a:extLst>
          </p:cNvPr>
          <p:cNvSpPr txBox="1">
            <a:spLocks/>
          </p:cNvSpPr>
          <p:nvPr/>
        </p:nvSpPr>
        <p:spPr>
          <a:xfrm>
            <a:off x="683400" y="919381"/>
            <a:ext cx="10670400" cy="475200"/>
          </a:xfrm>
          <a:prstGeom prst="rect">
            <a:avLst/>
          </a:prstGeom>
        </p:spPr>
        <p:txBody>
          <a:bodyPr lIns="0" rIns="0" bIns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CA" sz="3000" b="0" kern="1200" dirty="0">
                <a:ln>
                  <a:noFill/>
                </a:ln>
                <a:solidFill>
                  <a:srgbClr val="223E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23E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Frescoes of Moscow Kremlin Cathedral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23E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FEDBF971-4B9C-E592-2D01-4C342F145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00" y="1583684"/>
            <a:ext cx="119087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94400" lvl="1" indent="-194400" eaLnBrk="0" fontAlgn="base" hangingPunct="0">
              <a:spcAft>
                <a:spcPts val="600"/>
              </a:spcAft>
              <a:buClr>
                <a:srgbClr val="87CCF3"/>
              </a:buClr>
              <a:buSzPct val="95000"/>
              <a:buFont typeface="Arial" charset="0"/>
              <a:buChar char="•"/>
            </a:pPr>
            <a:r>
              <a:rPr lang="en-GB" sz="2000" dirty="0">
                <a:solidFill>
                  <a:prstClr val="black"/>
                </a:solidFill>
                <a:ea typeface="Times New Roman" panose="02020603050405020304" pitchFamily="18" charset="0"/>
              </a:rPr>
              <a:t>Specialist of </a:t>
            </a:r>
            <a:r>
              <a:rPr lang="en-GB" sz="2000" b="1" dirty="0">
                <a:solidFill>
                  <a:srgbClr val="FF0000"/>
                </a:solidFill>
                <a:ea typeface="Times New Roman" panose="02020603050405020304" pitchFamily="18" charset="0"/>
              </a:rPr>
              <a:t>NAA group of FLNP </a:t>
            </a:r>
            <a:r>
              <a:rPr lang="en-GB" sz="2000" dirty="0">
                <a:solidFill>
                  <a:prstClr val="black"/>
                </a:solidFill>
                <a:ea typeface="Times New Roman" panose="02020603050405020304" pitchFamily="18" charset="0"/>
              </a:rPr>
              <a:t>together with art historians research wall paintings of ancient Russian churches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753A91E-2608-25FC-194B-70CB8C7C2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00" y="2176253"/>
            <a:ext cx="3796560" cy="284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CAAA391-A993-5411-2C5B-DA47454B5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480" y="3878761"/>
            <a:ext cx="3796560" cy="284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BA1F0D8E-88BB-4232-56F3-0EB40B9F4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3561" y="1983794"/>
            <a:ext cx="8112239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94400" lvl="1" indent="-194400" eaLnBrk="0" fontAlgn="base" hangingPunct="0">
              <a:spcAft>
                <a:spcPts val="600"/>
              </a:spcAft>
              <a:buClr>
                <a:srgbClr val="87CCF3"/>
              </a:buClr>
              <a:buSzPct val="95000"/>
              <a:buFont typeface="Arial" charset="0"/>
              <a:buChar char="•"/>
            </a:pPr>
            <a:r>
              <a:rPr lang="en-GB" sz="2000" b="1" dirty="0">
                <a:solidFill>
                  <a:srgbClr val="FF0000"/>
                </a:solidFill>
                <a:ea typeface="ヒラギノ角ゴ Pro W3" pitchFamily="84" charset="-128"/>
              </a:rPr>
              <a:t>Elemental composition analysis </a:t>
            </a:r>
            <a:r>
              <a:rPr lang="en-GB" sz="2000" dirty="0">
                <a:solidFill>
                  <a:prstClr val="black"/>
                </a:solidFill>
                <a:ea typeface="ヒラギノ角ゴ Pro W3" pitchFamily="84" charset="-128"/>
              </a:rPr>
              <a:t>by NAA at IREN and IBR-2, X-ray fluorescence, electron microscopy, infrared and Raman spectrometry</a:t>
            </a:r>
          </a:p>
          <a:p>
            <a:pPr marL="194400" lvl="1" indent="-194400" eaLnBrk="0" fontAlgn="base" hangingPunct="0">
              <a:spcAft>
                <a:spcPts val="600"/>
              </a:spcAft>
              <a:buClr>
                <a:srgbClr val="87CCF3"/>
              </a:buClr>
              <a:buSzPct val="95000"/>
              <a:buFont typeface="Arial" charset="0"/>
              <a:buChar char="•"/>
            </a:pPr>
            <a:r>
              <a:rPr lang="en-GB" sz="2000" dirty="0">
                <a:solidFill>
                  <a:prstClr val="black"/>
                </a:solidFill>
                <a:ea typeface="Times New Roman" panose="02020603050405020304" pitchFamily="18" charset="0"/>
              </a:rPr>
              <a:t>Determining the fresco colours in their </a:t>
            </a:r>
            <a:r>
              <a:rPr lang="en-GB" sz="2000" b="1" dirty="0">
                <a:solidFill>
                  <a:srgbClr val="FF0000"/>
                </a:solidFill>
                <a:ea typeface="Times New Roman" panose="02020603050405020304" pitchFamily="18" charset="0"/>
              </a:rPr>
              <a:t>original reality </a:t>
            </a:r>
            <a:r>
              <a:rPr lang="en-GB" sz="2000" dirty="0">
                <a:solidFill>
                  <a:prstClr val="black"/>
                </a:solidFill>
                <a:ea typeface="Times New Roman" panose="02020603050405020304" pitchFamily="18" charset="0"/>
              </a:rPr>
              <a:t>by </a:t>
            </a:r>
            <a:r>
              <a:rPr lang="en-GB" sz="2000" dirty="0" err="1">
                <a:solidFill>
                  <a:prstClr val="black"/>
                </a:solidFill>
                <a:ea typeface="Times New Roman" panose="02020603050405020304" pitchFamily="18" charset="0"/>
              </a:rPr>
              <a:t>physico</a:t>
            </a:r>
            <a:r>
              <a:rPr lang="en-GB" sz="2000" dirty="0">
                <a:solidFill>
                  <a:prstClr val="black"/>
                </a:solidFill>
                <a:ea typeface="Times New Roman" panose="02020603050405020304" pitchFamily="18" charset="0"/>
              </a:rPr>
              <a:t>-chemical studies to be able to </a:t>
            </a:r>
            <a:r>
              <a:rPr lang="en-GB" sz="2000" b="1" dirty="0">
                <a:solidFill>
                  <a:srgbClr val="FF0000"/>
                </a:solidFill>
                <a:ea typeface="Times New Roman" panose="02020603050405020304" pitchFamily="18" charset="0"/>
              </a:rPr>
              <a:t>restore</a:t>
            </a:r>
            <a:r>
              <a:rPr lang="en-GB" sz="2000" dirty="0">
                <a:solidFill>
                  <a:prstClr val="black"/>
                </a:solidFill>
                <a:ea typeface="Times New Roman" panose="02020603050405020304" pitchFamily="18" charset="0"/>
              </a:rPr>
              <a:t> them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2A0735FD-79B6-B88F-2EAE-EB710145C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442" y="3105616"/>
            <a:ext cx="3860969" cy="340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56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576" y="6569481"/>
            <a:ext cx="2743200" cy="365125"/>
          </a:xfrm>
        </p:spPr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4976" y="6569481"/>
            <a:ext cx="2743200" cy="365125"/>
          </a:xfrm>
        </p:spPr>
        <p:txBody>
          <a:bodyPr/>
          <a:lstStyle/>
          <a:p>
            <a:fld id="{A8EBAC1C-CC7F-4E88-9759-5217FD4A440E}" type="slidenum">
              <a:rPr lang="ru-RU" smtClean="0"/>
              <a:t>25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89DC5C-A94E-7D25-C369-1BB1161F5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732"/>
            <a:ext cx="12192000" cy="622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6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26</a:t>
            </a:fld>
            <a:endParaRPr lang="ru-RU"/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id="{B9B1FE2D-6CA0-677C-D7F4-B7561CFCC2D2}"/>
              </a:ext>
            </a:extLst>
          </p:cNvPr>
          <p:cNvGrpSpPr>
            <a:grpSpLocks/>
          </p:cNvGrpSpPr>
          <p:nvPr/>
        </p:nvGrpSpPr>
        <p:grpSpPr bwMode="auto">
          <a:xfrm>
            <a:off x="7862313" y="1025352"/>
            <a:ext cx="2407048" cy="1701123"/>
            <a:chOff x="204" y="775"/>
            <a:chExt cx="2721" cy="1923"/>
          </a:xfrm>
        </p:grpSpPr>
        <p:sp>
          <p:nvSpPr>
            <p:cNvPr id="4" name="Text Box 12">
              <a:extLst>
                <a:ext uri="{FF2B5EF4-FFF2-40B4-BE49-F238E27FC236}">
                  <a16:creationId xmlns:a16="http://schemas.microsoft.com/office/drawing/2014/main" id="{2645CD8C-7AE7-9506-DB33-EFA496D5AC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" y="2115"/>
              <a:ext cx="2517" cy="5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sz="1200" b="1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Crate</a:t>
              </a:r>
              <a:r>
                <a:rPr lang="ru-RU" altLang="ko-KR" sz="1200" b="1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1200" b="1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NIM with analog electronics</a:t>
              </a:r>
              <a:endParaRPr lang="ru-RU" altLang="ko-KR" sz="1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pic>
          <p:nvPicPr>
            <p:cNvPr id="5" name="Picture 13" descr="PC250238_">
              <a:extLst>
                <a:ext uri="{FF2B5EF4-FFF2-40B4-BE49-F238E27FC236}">
                  <a16:creationId xmlns:a16="http://schemas.microsoft.com/office/drawing/2014/main" id="{3480AB07-C97D-F18B-68CF-864E35D3145F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04" y="775"/>
              <a:ext cx="2721" cy="13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4">
            <a:extLst>
              <a:ext uri="{FF2B5EF4-FFF2-40B4-BE49-F238E27FC236}">
                <a16:creationId xmlns:a16="http://schemas.microsoft.com/office/drawing/2014/main" id="{FE6BD949-6C01-F570-D6F5-5E8B4F1DB6B5}"/>
              </a:ext>
            </a:extLst>
          </p:cNvPr>
          <p:cNvGrpSpPr>
            <a:grpSpLocks/>
          </p:cNvGrpSpPr>
          <p:nvPr/>
        </p:nvGrpSpPr>
        <p:grpSpPr bwMode="auto">
          <a:xfrm>
            <a:off x="2438211" y="1044365"/>
            <a:ext cx="2121193" cy="1348394"/>
            <a:chOff x="3243" y="849"/>
            <a:chExt cx="2517" cy="1600"/>
          </a:xfrm>
        </p:grpSpPr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7527F4A9-4B93-A988-740A-84E052444AA3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469" y="849"/>
              <a:ext cx="1996" cy="1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16">
              <a:extLst>
                <a:ext uri="{FF2B5EF4-FFF2-40B4-BE49-F238E27FC236}">
                  <a16:creationId xmlns:a16="http://schemas.microsoft.com/office/drawing/2014/main" id="{88095E1D-40B2-4DF4-15CC-77DD2D616A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3" y="2099"/>
              <a:ext cx="2517" cy="3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sz="1200" b="1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Pre-amplifiers</a:t>
              </a:r>
              <a:endParaRPr lang="ru-RU" altLang="ko-KR" sz="1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pic>
        <p:nvPicPr>
          <p:cNvPr id="9" name="Picture 9" descr="pokazuha1">
            <a:extLst>
              <a:ext uri="{FF2B5EF4-FFF2-40B4-BE49-F238E27FC236}">
                <a16:creationId xmlns:a16="http://schemas.microsoft.com/office/drawing/2014/main" id="{DD64EA27-4E17-A5EC-9C56-7F5E8C2594F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37073" y="2537147"/>
            <a:ext cx="2250250" cy="180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56756C-2513-C8CC-7E50-91DECBB65F62}"/>
              </a:ext>
            </a:extLst>
          </p:cNvPr>
          <p:cNvSpPr txBox="1">
            <a:spLocks/>
          </p:cNvSpPr>
          <p:nvPr/>
        </p:nvSpPr>
        <p:spPr>
          <a:xfrm>
            <a:off x="4235937" y="2641879"/>
            <a:ext cx="3816424" cy="2001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000" dirty="0"/>
              <a:t>Neutron spectrometers;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000" dirty="0">
                <a:solidFill>
                  <a:srgbClr val="002060"/>
                </a:solidFill>
              </a:rPr>
              <a:t>Detectors;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000" dirty="0"/>
              <a:t>Sample environment;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000" dirty="0">
                <a:solidFill>
                  <a:srgbClr val="002060"/>
                </a:solidFill>
              </a:rPr>
              <a:t>Hardware &amp; software; 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000" dirty="0"/>
              <a:t>Cryogenics;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000" dirty="0">
                <a:solidFill>
                  <a:srgbClr val="002060"/>
                </a:solidFill>
              </a:rPr>
              <a:t>Network and computing;</a:t>
            </a:r>
            <a:endParaRPr lang="ko-KR" altLang="en-US" sz="20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4EFB093-CAB6-BE55-89E2-9EFDBED0FE4F}"/>
              </a:ext>
            </a:extLst>
          </p:cNvPr>
          <p:cNvSpPr/>
          <p:nvPr/>
        </p:nvSpPr>
        <p:spPr>
          <a:xfrm>
            <a:off x="4591324" y="2147118"/>
            <a:ext cx="2862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/>
              <a:t>Methodical research</a:t>
            </a:r>
            <a:r>
              <a:rPr lang="en-US" altLang="ko-KR" b="1" dirty="0"/>
              <a:t>:</a:t>
            </a:r>
            <a:endParaRPr lang="ru-RU" b="1" dirty="0"/>
          </a:p>
        </p:txBody>
      </p:sp>
      <p:pic>
        <p:nvPicPr>
          <p:cNvPr id="12" name="Picture 5" descr="IMG_5729_">
            <a:extLst>
              <a:ext uri="{FF2B5EF4-FFF2-40B4-BE49-F238E27FC236}">
                <a16:creationId xmlns:a16="http://schemas.microsoft.com/office/drawing/2014/main" id="{6C7B69FE-5C61-A6E4-D5BF-A53898750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-6000"/>
          </a:blip>
          <a:srcRect/>
          <a:stretch>
            <a:fillRect/>
          </a:stretch>
        </p:blipFill>
        <p:spPr bwMode="auto">
          <a:xfrm>
            <a:off x="8942433" y="5057800"/>
            <a:ext cx="159627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206-206">
            <a:extLst>
              <a:ext uri="{FF2B5EF4-FFF2-40B4-BE49-F238E27FC236}">
                <a16:creationId xmlns:a16="http://schemas.microsoft.com/office/drawing/2014/main" id="{6D8F9480-7039-8711-5F57-E63D3C20B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898204" y="4481735"/>
            <a:ext cx="1944216" cy="190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 descr="Chopper">
            <a:extLst>
              <a:ext uri="{FF2B5EF4-FFF2-40B4-BE49-F238E27FC236}">
                <a16:creationId xmlns:a16="http://schemas.microsoft.com/office/drawing/2014/main" id="{850CBDC4-2624-B0F1-4A33-2EA167841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8942433" y="2681536"/>
            <a:ext cx="1737622" cy="1759149"/>
          </a:xfrm>
          <a:prstGeom prst="rect">
            <a:avLst/>
          </a:prstGeom>
          <a:noFill/>
        </p:spPr>
      </p:pic>
      <p:pic>
        <p:nvPicPr>
          <p:cNvPr id="16" name="Picture 4" descr="Monit+Tablo">
            <a:extLst>
              <a:ext uri="{FF2B5EF4-FFF2-40B4-BE49-F238E27FC236}">
                <a16:creationId xmlns:a16="http://schemas.microsoft.com/office/drawing/2014/main" id="{7631BB42-06B7-40D4-BB04-2EDE962DB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189905" y="4985792"/>
            <a:ext cx="2288158" cy="171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4">
            <a:extLst>
              <a:ext uri="{FF2B5EF4-FFF2-40B4-BE49-F238E27FC236}">
                <a16:creationId xmlns:a16="http://schemas.microsoft.com/office/drawing/2014/main" id="{7DFA321B-5B39-C8ED-F64B-5DEBE42935EC}"/>
              </a:ext>
            </a:extLst>
          </p:cNvPr>
          <p:cNvGrpSpPr>
            <a:grpSpLocks/>
          </p:cNvGrpSpPr>
          <p:nvPr/>
        </p:nvGrpSpPr>
        <p:grpSpPr bwMode="auto">
          <a:xfrm>
            <a:off x="6638177" y="5633864"/>
            <a:ext cx="1660681" cy="1107976"/>
            <a:chOff x="152400" y="4343400"/>
            <a:chExt cx="3081450" cy="2055813"/>
          </a:xfrm>
        </p:grpSpPr>
        <p:pic>
          <p:nvPicPr>
            <p:cNvPr id="18" name="Picture 7" descr="DAN-DE">
              <a:extLst>
                <a:ext uri="{FF2B5EF4-FFF2-40B4-BE49-F238E27FC236}">
                  <a16:creationId xmlns:a16="http://schemas.microsoft.com/office/drawing/2014/main" id="{95478BDE-9C2E-EC89-C3C0-6923478C13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2400" y="4343400"/>
              <a:ext cx="3081450" cy="2055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E41E4E8-EBE9-0794-F709-A5D649FE774D}"/>
                </a:ext>
              </a:extLst>
            </p:cNvPr>
            <p:cNvSpPr txBox="1"/>
            <p:nvPr/>
          </p:nvSpPr>
          <p:spPr>
            <a:xfrm>
              <a:off x="152400" y="6019801"/>
              <a:ext cx="1835217" cy="369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</a:rPr>
                <a:t>DAN Detectors</a:t>
              </a:r>
              <a:endPara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endParaRPr>
            </a:p>
          </p:txBody>
        </p:sp>
      </p:grpSp>
      <p:grpSp>
        <p:nvGrpSpPr>
          <p:cNvPr id="20" name="Group 16">
            <a:extLst>
              <a:ext uri="{FF2B5EF4-FFF2-40B4-BE49-F238E27FC236}">
                <a16:creationId xmlns:a16="http://schemas.microsoft.com/office/drawing/2014/main" id="{08FEDE12-1435-5EA9-81B0-13C6BBC5CA6B}"/>
              </a:ext>
            </a:extLst>
          </p:cNvPr>
          <p:cNvGrpSpPr>
            <a:grpSpLocks/>
          </p:cNvGrpSpPr>
          <p:nvPr/>
        </p:nvGrpSpPr>
        <p:grpSpPr bwMode="auto">
          <a:xfrm>
            <a:off x="6854201" y="4409728"/>
            <a:ext cx="2088232" cy="1141095"/>
            <a:chOff x="3980385" y="1066799"/>
            <a:chExt cx="4245749" cy="2319518"/>
          </a:xfrm>
        </p:grpSpPr>
        <p:pic>
          <p:nvPicPr>
            <p:cNvPr id="21" name="Picture 4" descr="IMG_0739.JPG">
              <a:extLst>
                <a:ext uri="{FF2B5EF4-FFF2-40B4-BE49-F238E27FC236}">
                  <a16:creationId xmlns:a16="http://schemas.microsoft.com/office/drawing/2014/main" id="{4EDD50D8-DD2D-EA99-5B61-57161C5E2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419600" y="1066799"/>
              <a:ext cx="3505200" cy="2193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6FEA5A-E91F-5E10-EF36-37497718C548}"/>
                </a:ext>
              </a:extLst>
            </p:cNvPr>
            <p:cNvSpPr txBox="1"/>
            <p:nvPr/>
          </p:nvSpPr>
          <p:spPr>
            <a:xfrm>
              <a:off x="3980385" y="2823258"/>
              <a:ext cx="4245749" cy="5630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</a:rPr>
                <a:t>DAN neutron generator</a:t>
              </a:r>
              <a:endPara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351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27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B8282F-23DE-2FA4-97BE-1BB788DB9622}"/>
              </a:ext>
            </a:extLst>
          </p:cNvPr>
          <p:cNvSpPr/>
          <p:nvPr/>
        </p:nvSpPr>
        <p:spPr>
          <a:xfrm>
            <a:off x="2606839" y="2967335"/>
            <a:ext cx="6978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354A9E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Thank you for attention</a:t>
            </a:r>
            <a:endParaRPr lang="ru-RU" sz="5400" b="1" cap="none" spc="0" dirty="0">
              <a:ln w="0"/>
              <a:solidFill>
                <a:srgbClr val="354A9E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99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3</a:t>
            </a:fld>
            <a:endParaRPr lang="ru-RU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390431F8-71F3-5854-C349-BE037CEEC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590" y="4273429"/>
            <a:ext cx="692014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/>
              <a:t>THREE MAIN SCIENTIFIC DEPARTMENTS of FLNP: </a:t>
            </a:r>
            <a:endParaRPr lang="ru-RU" altLang="ru-RU" sz="2400" b="1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0BDCD6BD-3B6C-FA4A-A36D-4700C6EE2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930" y="4821638"/>
            <a:ext cx="719707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en-US" altLang="ru-RU" sz="1600" b="1" dirty="0"/>
              <a:t>Department of nuclear physics </a:t>
            </a:r>
            <a:r>
              <a:rPr lang="en-US" altLang="ru-RU" sz="1600" dirty="0"/>
              <a:t> (</a:t>
            </a:r>
            <a:r>
              <a:rPr lang="ru-RU" altLang="ru-RU" sz="1600" dirty="0"/>
              <a:t>1</a:t>
            </a:r>
            <a:r>
              <a:rPr lang="en-GB" altLang="ru-RU" sz="1600" dirty="0"/>
              <a:t>43</a:t>
            </a:r>
            <a:r>
              <a:rPr lang="en-US" altLang="ru-RU" sz="1600" dirty="0"/>
              <a:t> persons)</a:t>
            </a:r>
          </a:p>
          <a:p>
            <a:pPr marL="285750" indent="-285750">
              <a:spcBef>
                <a:spcPct val="0"/>
              </a:spcBef>
            </a:pPr>
            <a:r>
              <a:rPr lang="en-US" altLang="ru-RU" sz="1600" b="1" dirty="0"/>
              <a:t>Department of Neutron Investigations  of Condensed Matter </a:t>
            </a:r>
            <a:r>
              <a:rPr lang="en-US" altLang="ru-RU" sz="1600" dirty="0"/>
              <a:t>(101 persons)</a:t>
            </a:r>
          </a:p>
          <a:p>
            <a:pPr marL="285750" indent="-285750">
              <a:spcBef>
                <a:spcPct val="0"/>
              </a:spcBef>
            </a:pPr>
            <a:r>
              <a:rPr lang="en-US" sz="1600" b="1" dirty="0"/>
              <a:t>Department of Spectrometers Complex IBR-2 </a:t>
            </a:r>
            <a:r>
              <a:rPr lang="en-US" altLang="ru-RU" sz="1600" dirty="0"/>
              <a:t>(49 persons+23 persons SNSCM)</a:t>
            </a:r>
          </a:p>
          <a:p>
            <a:pPr marL="285750" indent="-285750">
              <a:spcBef>
                <a:spcPct val="0"/>
              </a:spcBef>
            </a:pPr>
            <a:r>
              <a:rPr lang="en-US" sz="1600" b="1" dirty="0"/>
              <a:t>+ Raman spectroscopy sector </a:t>
            </a:r>
            <a:r>
              <a:rPr lang="en-US" sz="1600" dirty="0"/>
              <a:t>(10</a:t>
            </a:r>
            <a:r>
              <a:rPr lang="en-GB" sz="1600" dirty="0"/>
              <a:t> </a:t>
            </a:r>
            <a:r>
              <a:rPr lang="en-US" sz="1600" dirty="0"/>
              <a:t>persons)</a:t>
            </a:r>
            <a:endParaRPr lang="ru-RU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DDC468-CF0D-ED0C-7642-42A50C1C467F}"/>
              </a:ext>
            </a:extLst>
          </p:cNvPr>
          <p:cNvSpPr txBox="1"/>
          <p:nvPr/>
        </p:nvSpPr>
        <p:spPr>
          <a:xfrm>
            <a:off x="465513" y="921114"/>
            <a:ext cx="42849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</a:rPr>
              <a:t>FLNP staff breakdown</a:t>
            </a:r>
            <a:r>
              <a:rPr lang="ru-RU" sz="2400" b="1" dirty="0">
                <a:latin typeface="Calibri" panose="020F0502020204030204" pitchFamily="34" charset="0"/>
              </a:rPr>
              <a:t> (2023)</a:t>
            </a:r>
            <a:r>
              <a:rPr lang="en-US" b="1" dirty="0"/>
              <a:t>:</a:t>
            </a:r>
          </a:p>
        </p:txBody>
      </p:sp>
      <p:graphicFrame>
        <p:nvGraphicFramePr>
          <p:cNvPr id="6" name="Таблица 16">
            <a:extLst>
              <a:ext uri="{FF2B5EF4-FFF2-40B4-BE49-F238E27FC236}">
                <a16:creationId xmlns:a16="http://schemas.microsoft.com/office/drawing/2014/main" id="{BFF2E531-73CA-9E10-7227-D47A676A3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797802"/>
              </p:ext>
            </p:extLst>
          </p:nvPr>
        </p:nvGraphicFramePr>
        <p:xfrm>
          <a:off x="733543" y="1489852"/>
          <a:ext cx="3760631" cy="18491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142445">
                  <a:extLst>
                    <a:ext uri="{9D8B030D-6E8A-4147-A177-3AD203B41FA5}">
                      <a16:colId xmlns:a16="http://schemas.microsoft.com/office/drawing/2014/main" val="716065233"/>
                    </a:ext>
                  </a:extLst>
                </a:gridCol>
                <a:gridCol w="618186">
                  <a:extLst>
                    <a:ext uri="{9D8B030D-6E8A-4147-A177-3AD203B41FA5}">
                      <a16:colId xmlns:a16="http://schemas.microsoft.com/office/drawing/2014/main" val="2113787685"/>
                    </a:ext>
                  </a:extLst>
                </a:gridCol>
              </a:tblGrid>
              <a:tr h="337478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  <a:endParaRPr lang="ru-RU" dirty="0"/>
                    </a:p>
                  </a:txBody>
                  <a:tcPr>
                    <a:solidFill>
                      <a:srgbClr val="B4B8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564</a:t>
                      </a:r>
                      <a:endParaRPr lang="ru-RU" dirty="0"/>
                    </a:p>
                  </a:txBody>
                  <a:tcPr>
                    <a:solidFill>
                      <a:srgbClr val="B4B8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54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Scientists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203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168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Engineers and specialists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968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Workers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174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918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Administrative staff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206589"/>
                  </a:ext>
                </a:extLst>
              </a:tr>
            </a:tbl>
          </a:graphicData>
        </a:graphic>
      </p:graphicFrame>
      <p:pic>
        <p:nvPicPr>
          <p:cNvPr id="7" name="Рисунок 6" descr="Изображение выглядит как одежда, человек, костю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76EC023-BB5C-5EC7-3993-5E480BE68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208" y="1128836"/>
            <a:ext cx="6560524" cy="30580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E86905-A52E-DAED-360C-25254B632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4068"/>
            <a:ext cx="5015892" cy="273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6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4</a:t>
            </a:fld>
            <a:endParaRPr lang="ru-RU"/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3357B0EC-C092-6697-ED75-CC164CBB5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2168" y="6534835"/>
            <a:ext cx="305983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r"/>
            <a:r>
              <a:rPr lang="en-US" sz="1500" i="1" dirty="0">
                <a:solidFill>
                  <a:srgbClr val="7030A0"/>
                </a:solidFill>
                <a:ea typeface="Times New Roman" panose="02020603050405020304" pitchFamily="18" charset="0"/>
                <a:cs typeface="Arial" pitchFamily="34" charset="0"/>
              </a:rPr>
              <a:t>prepared by Dr. D. </a:t>
            </a:r>
            <a:r>
              <a:rPr lang="en-US" sz="1500" i="1" dirty="0" err="1">
                <a:solidFill>
                  <a:srgbClr val="7030A0"/>
                </a:solidFill>
                <a:ea typeface="Times New Roman" panose="02020603050405020304" pitchFamily="18" charset="0"/>
                <a:cs typeface="Arial" pitchFamily="34" charset="0"/>
              </a:rPr>
              <a:t>Chudoba</a:t>
            </a:r>
            <a:endParaRPr lang="en-US" sz="1500" i="1" dirty="0">
              <a:solidFill>
                <a:srgbClr val="7030A0"/>
              </a:solidFill>
              <a:ea typeface="Times New Roman" panose="02020603050405020304" pitchFamily="18" charset="0"/>
              <a:cs typeface="Arial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FF8D1D-776A-A2F5-E9D4-CEF226D408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702" y="1095475"/>
            <a:ext cx="4379294" cy="3909379"/>
          </a:xfrm>
          <a:prstGeom prst="rect">
            <a:avLst/>
          </a:prstGeom>
          <a:solidFill>
            <a:srgbClr val="8678E4"/>
          </a:solidFill>
        </p:spPr>
      </p:pic>
      <p:sp>
        <p:nvSpPr>
          <p:cNvPr id="8" name="Prostokąt 8">
            <a:extLst>
              <a:ext uri="{FF2B5EF4-FFF2-40B4-BE49-F238E27FC236}">
                <a16:creationId xmlns:a16="http://schemas.microsoft.com/office/drawing/2014/main" id="{989C6406-50AD-23BD-3220-23C3C9BE95FE}"/>
              </a:ext>
            </a:extLst>
          </p:cNvPr>
          <p:cNvSpPr/>
          <p:nvPr/>
        </p:nvSpPr>
        <p:spPr>
          <a:xfrm>
            <a:off x="330516" y="878744"/>
            <a:ext cx="3797479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Pulsed Reactor IBR-2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575915-BE70-8AC2-0F53-D06AE80CC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5816" b="5240"/>
          <a:stretch>
            <a:fillRect/>
          </a:stretch>
        </p:blipFill>
        <p:spPr bwMode="auto">
          <a:xfrm>
            <a:off x="85555" y="1546353"/>
            <a:ext cx="3130125" cy="1883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id="{E1BCB4D0-9273-A39A-C086-234F2BDEF9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114861"/>
              </p:ext>
            </p:extLst>
          </p:nvPr>
        </p:nvGraphicFramePr>
        <p:xfrm>
          <a:off x="7462996" y="900407"/>
          <a:ext cx="4572000" cy="53746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702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9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pl-PL" sz="1400" kern="1200" dirty="0"/>
                        <a:t>Average power, MW</a:t>
                      </a:r>
                      <a:endParaRPr kumimoji="0" lang="pl-PL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pl-PL" sz="1400" kern="1200" dirty="0"/>
                        <a:t>2</a:t>
                      </a:r>
                      <a:endParaRPr kumimoji="0" lang="pl-PL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pl-PL" sz="1400" kern="1200" dirty="0"/>
                        <a:t>Fuel</a:t>
                      </a:r>
                      <a:endParaRPr kumimoji="0" lang="pl-PL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pl-PL" sz="1400" kern="1200" dirty="0"/>
                        <a:t>PuO</a:t>
                      </a:r>
                      <a:r>
                        <a:rPr kumimoji="0" lang="pl-PL" sz="1400" kern="1200" baseline="-25000" dirty="0"/>
                        <a:t>2</a:t>
                      </a:r>
                      <a:endParaRPr kumimoji="0" lang="pl-PL" sz="1400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Number of fuel assemblies</a:t>
                      </a:r>
                      <a:endParaRPr lang="pl-PL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69</a:t>
                      </a:r>
                      <a:endParaRPr lang="pl-PL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Maximum burnup, %</a:t>
                      </a:r>
                      <a:endParaRPr lang="pl-PL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9</a:t>
                      </a:r>
                      <a:endParaRPr lang="pl-PL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Pulse repetiton rate, Hz</a:t>
                      </a:r>
                      <a:endParaRPr lang="pl-PL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5</a:t>
                      </a:r>
                      <a:endParaRPr lang="pl-PL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Pulse half-width, µs: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fast neutrons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thermal neutrons</a:t>
                      </a:r>
                      <a:endParaRPr lang="pl-PL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1400" dirty="0"/>
                    </a:p>
                    <a:p>
                      <a:pPr algn="ctr"/>
                      <a:r>
                        <a:rPr lang="pl-PL" sz="1400" dirty="0"/>
                        <a:t>200*</a:t>
                      </a:r>
                    </a:p>
                    <a:p>
                      <a:pPr algn="ctr"/>
                      <a:r>
                        <a:rPr lang="pl-PL" sz="1400" dirty="0"/>
                        <a:t>340</a:t>
                      </a:r>
                      <a:endParaRPr lang="pl-PL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Rotation rate,</a:t>
                      </a:r>
                      <a:r>
                        <a:rPr lang="pl-PL" sz="1400" baseline="0" dirty="0"/>
                        <a:t> rev/min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pl-PL" sz="1400" baseline="0" dirty="0"/>
                        <a:t>Main reflector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pl-PL" sz="1400" baseline="0" dirty="0"/>
                        <a:t>Auxiliary reflector</a:t>
                      </a:r>
                      <a:endParaRPr lang="pl-PL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1400" dirty="0"/>
                    </a:p>
                    <a:p>
                      <a:pPr algn="ctr"/>
                      <a:r>
                        <a:rPr lang="pl-PL" sz="1400" dirty="0"/>
                        <a:t>600</a:t>
                      </a:r>
                    </a:p>
                    <a:p>
                      <a:pPr algn="ctr"/>
                      <a:r>
                        <a:rPr lang="pl-PL" sz="1400" dirty="0"/>
                        <a:t>300</a:t>
                      </a:r>
                      <a:endParaRPr lang="pl-PL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MMR and AMR material</a:t>
                      </a:r>
                      <a:endParaRPr lang="pl-PL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Nickel + steel</a:t>
                      </a:r>
                      <a:endParaRPr lang="pl-PL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MR service life, hours</a:t>
                      </a:r>
                      <a:endParaRPr lang="pl-PL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55 000</a:t>
                      </a:r>
                      <a:endParaRPr lang="pl-PL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Background, %</a:t>
                      </a:r>
                      <a:endParaRPr lang="pl-PL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7</a:t>
                      </a:r>
                      <a:r>
                        <a:rPr lang="en-US" sz="1400" dirty="0"/>
                        <a:t>.5</a:t>
                      </a:r>
                      <a:endParaRPr lang="pl-PL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T</a:t>
                      </a:r>
                      <a:r>
                        <a:rPr lang="en-US" sz="1400" dirty="0"/>
                        <a:t>h</a:t>
                      </a:r>
                      <a:r>
                        <a:rPr lang="pl-PL" sz="1400" dirty="0"/>
                        <a:t>ermal</a:t>
                      </a:r>
                      <a:r>
                        <a:rPr lang="pl-PL" sz="1400" baseline="0" dirty="0"/>
                        <a:t> neutron flux density from the surface of the moderator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pl-PL" sz="1400" baseline="0" dirty="0"/>
                        <a:t>Time average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pl-PL" sz="1400" baseline="0" dirty="0"/>
                        <a:t>Burst maximum</a:t>
                      </a:r>
                      <a:endParaRPr lang="pl-PL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1400" dirty="0"/>
                    </a:p>
                    <a:p>
                      <a:pPr algn="ctr"/>
                      <a:endParaRPr lang="pl-PL" sz="1400" dirty="0"/>
                    </a:p>
                    <a:p>
                      <a:pPr algn="ctr"/>
                      <a:r>
                        <a:rPr lang="pl-PL" sz="1400" dirty="0"/>
                        <a:t>~10</a:t>
                      </a:r>
                      <a:r>
                        <a:rPr lang="pl-PL" sz="1400" baseline="30000" dirty="0"/>
                        <a:t>13</a:t>
                      </a:r>
                      <a:r>
                        <a:rPr lang="pl-PL" sz="1400" dirty="0"/>
                        <a:t> n/cm</a:t>
                      </a:r>
                      <a:r>
                        <a:rPr lang="pl-PL" sz="1400" baseline="30000" dirty="0"/>
                        <a:t>2</a:t>
                      </a:r>
                      <a:r>
                        <a:rPr lang="pl-PL" sz="1400" dirty="0"/>
                        <a:t> 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/>
                        <a:t>~10</a:t>
                      </a:r>
                      <a:r>
                        <a:rPr lang="pl-PL" sz="1400" baseline="30000" dirty="0"/>
                        <a:t>16</a:t>
                      </a:r>
                      <a:r>
                        <a:rPr lang="pl-PL" sz="1400" dirty="0"/>
                        <a:t> n/cm</a:t>
                      </a:r>
                      <a:r>
                        <a:rPr lang="pl-PL" sz="1400" baseline="30000" dirty="0"/>
                        <a:t>2</a:t>
                      </a:r>
                      <a:r>
                        <a:rPr lang="pl-PL" sz="1400" dirty="0"/>
                        <a:t> s</a:t>
                      </a:r>
                      <a:endParaRPr lang="pl-PL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ADF6062-2447-A204-A0B9-4E2047AEE51F}"/>
              </a:ext>
            </a:extLst>
          </p:cNvPr>
          <p:cNvSpPr txBox="1"/>
          <p:nvPr/>
        </p:nvSpPr>
        <p:spPr>
          <a:xfrm>
            <a:off x="7462996" y="6209140"/>
            <a:ext cx="24494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 at reactor power  2MW </a:t>
            </a:r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DF6CCE-54E0-4D09-E846-D31E9A2FB979}"/>
              </a:ext>
            </a:extLst>
          </p:cNvPr>
          <p:cNvSpPr txBox="1"/>
          <p:nvPr/>
        </p:nvSpPr>
        <p:spPr>
          <a:xfrm>
            <a:off x="996052" y="1343284"/>
            <a:ext cx="1999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Operate since 1984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76AEE7-B017-6E9D-845D-66A3941A5E3A}"/>
              </a:ext>
            </a:extLst>
          </p:cNvPr>
          <p:cNvSpPr txBox="1"/>
          <p:nvPr/>
        </p:nvSpPr>
        <p:spPr>
          <a:xfrm>
            <a:off x="330516" y="3354665"/>
            <a:ext cx="2487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Deep modernization was done at 2006-2010</a:t>
            </a:r>
            <a:endParaRPr lang="ru-RU" dirty="0"/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0E78D55B-2B6D-F613-FAEB-D5915A3E4D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0297719"/>
              </p:ext>
            </p:extLst>
          </p:nvPr>
        </p:nvGraphicFramePr>
        <p:xfrm>
          <a:off x="134519" y="4005392"/>
          <a:ext cx="3404483" cy="2269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9111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5</a:t>
            </a:fld>
            <a:endParaRPr lang="ru-RU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0814C5D9-394F-42BA-3834-0A92A1BF92ED}"/>
              </a:ext>
            </a:extLst>
          </p:cNvPr>
          <p:cNvSpPr txBox="1">
            <a:spLocks/>
          </p:cNvSpPr>
          <p:nvPr/>
        </p:nvSpPr>
        <p:spPr>
          <a:xfrm>
            <a:off x="1759400" y="803526"/>
            <a:ext cx="3644000" cy="474663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Neutron Instruments</a:t>
            </a:r>
            <a:endParaRPr lang="en-CA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5161FD46-67EB-90D0-D844-4DBA2C9B5566}"/>
              </a:ext>
            </a:extLst>
          </p:cNvPr>
          <p:cNvSpPr/>
          <p:nvPr/>
        </p:nvSpPr>
        <p:spPr>
          <a:xfrm>
            <a:off x="7821852" y="1496707"/>
            <a:ext cx="14737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947DE"/>
                </a:solidFill>
                <a:cs typeface="Times New Roman" pitchFamily="18" charset="0"/>
              </a:rPr>
              <a:t>Diffraction:</a:t>
            </a:r>
          </a:p>
          <a:p>
            <a:pPr algn="ctr"/>
            <a:r>
              <a:rPr lang="en-US" dirty="0">
                <a:cs typeface="Times New Roman" pitchFamily="18" charset="0"/>
              </a:rPr>
              <a:t>HRFD</a:t>
            </a:r>
            <a:endParaRPr lang="pl-PL" dirty="0">
              <a:cs typeface="Times New Roman" pitchFamily="18" charset="0"/>
            </a:endParaRPr>
          </a:p>
          <a:p>
            <a:pPr algn="ctr"/>
            <a:r>
              <a:rPr lang="pl-PL" dirty="0">
                <a:cs typeface="Times New Roman" pitchFamily="18" charset="0"/>
              </a:rPr>
              <a:t>RTD</a:t>
            </a:r>
          </a:p>
          <a:p>
            <a:pPr algn="ctr"/>
            <a:r>
              <a:rPr lang="en-US" dirty="0">
                <a:cs typeface="Times New Roman" pitchFamily="18" charset="0"/>
              </a:rPr>
              <a:t>DN-</a:t>
            </a:r>
            <a:r>
              <a:rPr lang="pl-PL" dirty="0">
                <a:cs typeface="Times New Roman" pitchFamily="18" charset="0"/>
              </a:rPr>
              <a:t>6</a:t>
            </a:r>
          </a:p>
          <a:p>
            <a:pPr algn="ctr"/>
            <a:r>
              <a:rPr lang="en-US" dirty="0">
                <a:cs typeface="Times New Roman" pitchFamily="18" charset="0"/>
              </a:rPr>
              <a:t>EPSILON</a:t>
            </a:r>
            <a:endParaRPr lang="pl-PL" dirty="0">
              <a:cs typeface="Times New Roman" pitchFamily="18" charset="0"/>
            </a:endParaRPr>
          </a:p>
          <a:p>
            <a:pPr algn="ctr"/>
            <a:r>
              <a:rPr lang="en-US" dirty="0">
                <a:cs typeface="Times New Roman" pitchFamily="18" charset="0"/>
              </a:rPr>
              <a:t>SKAT</a:t>
            </a:r>
          </a:p>
          <a:p>
            <a:pPr algn="ctr"/>
            <a:r>
              <a:rPr lang="pl-PL" dirty="0">
                <a:cs typeface="Times New Roman" pitchFamily="18" charset="0"/>
              </a:rPr>
              <a:t>DN-12</a:t>
            </a:r>
          </a:p>
          <a:p>
            <a:pPr algn="ctr"/>
            <a:r>
              <a:rPr lang="en-US" dirty="0">
                <a:cs typeface="Times New Roman" pitchFamily="18" charset="0"/>
              </a:rPr>
              <a:t>FSD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9BB45B85-6E50-F91A-2BF6-9E1203270EA8}"/>
              </a:ext>
            </a:extLst>
          </p:cNvPr>
          <p:cNvSpPr/>
          <p:nvPr/>
        </p:nvSpPr>
        <p:spPr>
          <a:xfrm>
            <a:off x="9436741" y="1554504"/>
            <a:ext cx="2148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n>
                  <a:solidFill>
                    <a:srgbClr val="1BACE3"/>
                  </a:solidFill>
                </a:ln>
                <a:solidFill>
                  <a:srgbClr val="F3DE00"/>
                </a:solidFill>
                <a:cs typeface="Times New Roman" pitchFamily="18" charset="0"/>
              </a:rPr>
              <a:t>Small-</a:t>
            </a:r>
            <a:r>
              <a:rPr lang="en-US" b="1" dirty="0" err="1">
                <a:ln>
                  <a:solidFill>
                    <a:srgbClr val="1BACE3"/>
                  </a:solidFill>
                </a:ln>
                <a:solidFill>
                  <a:srgbClr val="F3DE00"/>
                </a:solidFill>
                <a:cs typeface="Times New Roman" pitchFamily="18" charset="0"/>
              </a:rPr>
              <a:t>Aangle</a:t>
            </a:r>
            <a:r>
              <a:rPr lang="en-US" b="1" dirty="0">
                <a:ln>
                  <a:solidFill>
                    <a:srgbClr val="1BACE3"/>
                  </a:solidFill>
                </a:ln>
                <a:solidFill>
                  <a:srgbClr val="F3DE00"/>
                </a:solidFill>
                <a:cs typeface="Times New Roman" pitchFamily="18" charset="0"/>
              </a:rPr>
              <a:t> </a:t>
            </a:r>
            <a:endParaRPr lang="ru-RU" b="1" dirty="0">
              <a:ln>
                <a:solidFill>
                  <a:srgbClr val="1BACE3"/>
                </a:solidFill>
              </a:ln>
              <a:solidFill>
                <a:srgbClr val="F3DE00"/>
              </a:solidFill>
              <a:cs typeface="Times New Roman" pitchFamily="18" charset="0"/>
            </a:endParaRPr>
          </a:p>
          <a:p>
            <a:pPr algn="ctr"/>
            <a:r>
              <a:rPr lang="en-US" dirty="0" err="1">
                <a:cs typeface="Times New Roman" pitchFamily="18" charset="0"/>
              </a:rPr>
              <a:t>YuMo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71896CB4-23AA-D46F-6E9D-15600D117F78}"/>
              </a:ext>
            </a:extLst>
          </p:cNvPr>
          <p:cNvSpPr/>
          <p:nvPr/>
        </p:nvSpPr>
        <p:spPr>
          <a:xfrm>
            <a:off x="9511748" y="2486025"/>
            <a:ext cx="1901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B510"/>
                </a:solidFill>
                <a:cs typeface="Times New Roman" pitchFamily="18" charset="0"/>
              </a:rPr>
              <a:t>Reflectometry:</a:t>
            </a:r>
          </a:p>
          <a:p>
            <a:pPr algn="ctr"/>
            <a:r>
              <a:rPr lang="pl-PL" dirty="0">
                <a:cs typeface="Times New Roman" pitchFamily="18" charset="0"/>
              </a:rPr>
              <a:t>GRAINS</a:t>
            </a:r>
          </a:p>
          <a:p>
            <a:pPr algn="ctr"/>
            <a:r>
              <a:rPr lang="en-US" dirty="0">
                <a:cs typeface="Times New Roman" pitchFamily="18" charset="0"/>
              </a:rPr>
              <a:t>REMUR</a:t>
            </a:r>
            <a:endParaRPr lang="pl-PL" dirty="0">
              <a:cs typeface="Times New Roman" pitchFamily="18" charset="0"/>
            </a:endParaRPr>
          </a:p>
          <a:p>
            <a:pPr algn="ctr"/>
            <a:r>
              <a:rPr lang="en-US" dirty="0">
                <a:cs typeface="Times New Roman" pitchFamily="18" charset="0"/>
              </a:rPr>
              <a:t>REFLEX</a:t>
            </a: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233A1AD7-D8AE-D518-EFBE-9A50D13065AA}"/>
              </a:ext>
            </a:extLst>
          </p:cNvPr>
          <p:cNvSpPr/>
          <p:nvPr/>
        </p:nvSpPr>
        <p:spPr>
          <a:xfrm>
            <a:off x="7685339" y="3931713"/>
            <a:ext cx="17514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3BA2D"/>
                </a:solidFill>
                <a:cs typeface="Times New Roman" pitchFamily="18" charset="0"/>
              </a:rPr>
              <a:t>Inelastic scattering:</a:t>
            </a:r>
          </a:p>
          <a:p>
            <a:pPr algn="ctr"/>
            <a:r>
              <a:rPr lang="en-US" dirty="0">
                <a:cs typeface="Times New Roman" pitchFamily="18" charset="0"/>
              </a:rPr>
              <a:t>NERA</a:t>
            </a:r>
            <a:endParaRPr lang="pl-PL" dirty="0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85494A4C-6CD1-8727-8FA4-4F71E8EB4C6B}"/>
              </a:ext>
            </a:extLst>
          </p:cNvPr>
          <p:cNvSpPr/>
          <p:nvPr/>
        </p:nvSpPr>
        <p:spPr>
          <a:xfrm>
            <a:off x="9635213" y="3916101"/>
            <a:ext cx="1751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A54038"/>
                </a:solidFill>
                <a:cs typeface="Times New Roman" pitchFamily="18" charset="0"/>
              </a:rPr>
              <a:t>NAA</a:t>
            </a:r>
            <a:r>
              <a:rPr lang="en-US" b="1" dirty="0">
                <a:solidFill>
                  <a:srgbClr val="A54038"/>
                </a:solidFill>
                <a:cs typeface="Times New Roman" pitchFamily="18" charset="0"/>
              </a:rPr>
              <a:t>:</a:t>
            </a:r>
          </a:p>
          <a:p>
            <a:pPr algn="ctr"/>
            <a:r>
              <a:rPr lang="pl-PL" dirty="0">
                <a:cs typeface="Times New Roman" pitchFamily="18" charset="0"/>
              </a:rPr>
              <a:t>REGATA</a:t>
            </a:r>
            <a:endParaRPr lang="pl-PL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C58695-A502-5498-CFCF-833F894DD44C}"/>
              </a:ext>
            </a:extLst>
          </p:cNvPr>
          <p:cNvSpPr txBox="1"/>
          <p:nvPr/>
        </p:nvSpPr>
        <p:spPr>
          <a:xfrm>
            <a:off x="7685339" y="4841831"/>
            <a:ext cx="4284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Under construction: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rgbClr val="F1E243"/>
                </a:solidFill>
              </a:rPr>
              <a:t>SANSARA</a:t>
            </a:r>
            <a:r>
              <a:rPr lang="en-US" dirty="0"/>
              <a:t> – small angle + imaging (202</a:t>
            </a:r>
            <a:r>
              <a:rPr lang="ru-RU" dirty="0"/>
              <a:t>4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B926"/>
                </a:solidFill>
              </a:rPr>
              <a:t>BJN</a:t>
            </a:r>
            <a:r>
              <a:rPr lang="en-US" dirty="0"/>
              <a:t> – inelastic scattering (2025)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3E421C-3386-FC08-CA38-7031923B4179}"/>
              </a:ext>
            </a:extLst>
          </p:cNvPr>
          <p:cNvSpPr txBox="1"/>
          <p:nvPr/>
        </p:nvSpPr>
        <p:spPr>
          <a:xfrm>
            <a:off x="6756699" y="815248"/>
            <a:ext cx="5510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u="sng" dirty="0">
                <a:solidFill>
                  <a:srgbClr val="002060"/>
                </a:solidFill>
              </a:rPr>
              <a:t>1</a:t>
            </a:r>
            <a:r>
              <a:rPr lang="en-US" sz="2800" b="1" u="sng" dirty="0">
                <a:solidFill>
                  <a:srgbClr val="002060"/>
                </a:solidFill>
              </a:rPr>
              <a:t>3</a:t>
            </a:r>
            <a:r>
              <a:rPr lang="pl-PL" sz="2800" b="1" dirty="0">
                <a:solidFill>
                  <a:srgbClr val="002060"/>
                </a:solidFill>
              </a:rPr>
              <a:t> </a:t>
            </a:r>
            <a:r>
              <a:rPr lang="pl-PL" sz="2000" b="1" dirty="0">
                <a:solidFill>
                  <a:srgbClr val="002060"/>
                </a:solidFill>
              </a:rPr>
              <a:t>INSTRUMENTS</a:t>
            </a:r>
            <a:r>
              <a:rPr lang="en-US" sz="2000" b="1" dirty="0">
                <a:solidFill>
                  <a:srgbClr val="002060"/>
                </a:solidFill>
              </a:rPr>
              <a:t> INCLUDE IN USER PROGRAMM</a:t>
            </a:r>
            <a:endParaRPr lang="pl-PL" sz="2000" b="1" dirty="0">
              <a:solidFill>
                <a:srgbClr val="002060"/>
              </a:solidFill>
            </a:endParaRPr>
          </a:p>
        </p:txBody>
      </p:sp>
      <p:pic>
        <p:nvPicPr>
          <p:cNvPr id="25" name="Рисунок 2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CD8FDE03-BBEC-DFA0-7CA9-EE7AA1965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7" y="1365199"/>
            <a:ext cx="7172178" cy="493087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1EF7356-4E0E-5FD6-A7FE-51ED16AEDA60}"/>
              </a:ext>
            </a:extLst>
          </p:cNvPr>
          <p:cNvSpPr txBox="1"/>
          <p:nvPr/>
        </p:nvSpPr>
        <p:spPr>
          <a:xfrm>
            <a:off x="7497994" y="5710019"/>
            <a:ext cx="4669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The Instruments parameters could be found at</a:t>
            </a:r>
          </a:p>
          <a:p>
            <a:r>
              <a:rPr lang="en-US" b="1" i="1" dirty="0"/>
              <a:t>https://flnp.jinr.int/en-us/main/facilities/ibr-2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63472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6</a:t>
            </a:fld>
            <a:endParaRPr lang="ru-RU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8E35F94-6E0A-81BC-45B4-A2B8037974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6906768"/>
              </p:ext>
            </p:extLst>
          </p:nvPr>
        </p:nvGraphicFramePr>
        <p:xfrm>
          <a:off x="912682" y="3766154"/>
          <a:ext cx="4386469" cy="2700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94D501-3FB4-E74C-F94F-BF8D5E485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991" y="1297283"/>
            <a:ext cx="4111780" cy="24249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5EE4C6-476F-AF15-06F6-BF1808E12A34}"/>
              </a:ext>
            </a:extLst>
          </p:cNvPr>
          <p:cNvSpPr txBox="1"/>
          <p:nvPr/>
        </p:nvSpPr>
        <p:spPr>
          <a:xfrm>
            <a:off x="1222445" y="894233"/>
            <a:ext cx="4553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54A9E"/>
                </a:solidFill>
              </a:rPr>
              <a:t>IBR-2 User Club</a:t>
            </a:r>
            <a:r>
              <a:rPr lang="en-US" dirty="0">
                <a:solidFill>
                  <a:srgbClr val="354A9E"/>
                </a:solidFill>
              </a:rPr>
              <a:t> </a:t>
            </a:r>
            <a:r>
              <a:rPr lang="en-US" dirty="0"/>
              <a:t>website: </a:t>
            </a:r>
            <a:r>
              <a:rPr lang="en-US" b="1" dirty="0">
                <a:solidFill>
                  <a:srgbClr val="354A9E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https://ibr-2.jinr.ru/</a:t>
            </a:r>
            <a:endParaRPr lang="en-US" b="1" dirty="0">
              <a:solidFill>
                <a:srgbClr val="354A9E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F0D87B-A05E-B653-7041-658F0A160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573" y="961674"/>
            <a:ext cx="5363541" cy="4542100"/>
          </a:xfrm>
          <a:prstGeom prst="rect">
            <a:avLst/>
          </a:prstGeom>
          <a:noFill/>
        </p:spPr>
      </p:pic>
      <p:graphicFrame>
        <p:nvGraphicFramePr>
          <p:cNvPr id="16" name="Таблица 19">
            <a:extLst>
              <a:ext uri="{FF2B5EF4-FFF2-40B4-BE49-F238E27FC236}">
                <a16:creationId xmlns:a16="http://schemas.microsoft.com/office/drawing/2014/main" id="{386991DB-B907-3229-769B-7595BF95D6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111682"/>
              </p:ext>
            </p:extLst>
          </p:nvPr>
        </p:nvGraphicFramePr>
        <p:xfrm>
          <a:off x="254251" y="1477107"/>
          <a:ext cx="2052070" cy="2157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5777">
                  <a:extLst>
                    <a:ext uri="{9D8B030D-6E8A-4147-A177-3AD203B41FA5}">
                      <a16:colId xmlns:a16="http://schemas.microsoft.com/office/drawing/2014/main" val="2362866158"/>
                    </a:ext>
                  </a:extLst>
                </a:gridCol>
                <a:gridCol w="1246293">
                  <a:extLst>
                    <a:ext uri="{9D8B030D-6E8A-4147-A177-3AD203B41FA5}">
                      <a16:colId xmlns:a16="http://schemas.microsoft.com/office/drawing/2014/main" val="2433398229"/>
                    </a:ext>
                  </a:extLst>
                </a:gridCol>
              </a:tblGrid>
              <a:tr h="55404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Year</a:t>
                      </a:r>
                      <a:endParaRPr lang="ru-RU" sz="1600" dirty="0"/>
                    </a:p>
                  </a:txBody>
                  <a:tcPr marL="75060" marR="75060" marT="37536" marB="375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Registered users</a:t>
                      </a:r>
                      <a:endParaRPr lang="ru-RU" sz="1600" dirty="0"/>
                    </a:p>
                  </a:txBody>
                  <a:tcPr marL="75060" marR="75060" marT="37536" marB="37536" anchor="ctr"/>
                </a:tc>
                <a:extLst>
                  <a:ext uri="{0D108BD9-81ED-4DB2-BD59-A6C34878D82A}">
                    <a16:rowId xmlns:a16="http://schemas.microsoft.com/office/drawing/2014/main" val="102463308"/>
                  </a:ext>
                </a:extLst>
              </a:tr>
              <a:tr h="3145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2020</a:t>
                      </a:r>
                      <a:endParaRPr lang="ru-RU" sz="1600" dirty="0"/>
                    </a:p>
                  </a:txBody>
                  <a:tcPr marL="75060" marR="75060" marT="37536" marB="375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269</a:t>
                      </a:r>
                      <a:endParaRPr lang="ru-RU" sz="1600" dirty="0"/>
                    </a:p>
                  </a:txBody>
                  <a:tcPr marL="75060" marR="75060" marT="37536" marB="37536"/>
                </a:tc>
                <a:extLst>
                  <a:ext uri="{0D108BD9-81ED-4DB2-BD59-A6C34878D82A}">
                    <a16:rowId xmlns:a16="http://schemas.microsoft.com/office/drawing/2014/main" val="2036210936"/>
                  </a:ext>
                </a:extLst>
              </a:tr>
              <a:tr h="3145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2021</a:t>
                      </a:r>
                      <a:endParaRPr lang="ru-RU" sz="1600" dirty="0"/>
                    </a:p>
                  </a:txBody>
                  <a:tcPr marL="75060" marR="75060" marT="37536" marB="375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147</a:t>
                      </a:r>
                      <a:endParaRPr lang="ru-RU" sz="1600" dirty="0"/>
                    </a:p>
                  </a:txBody>
                  <a:tcPr marL="75060" marR="75060" marT="37536" marB="37536"/>
                </a:tc>
                <a:extLst>
                  <a:ext uri="{0D108BD9-81ED-4DB2-BD59-A6C34878D82A}">
                    <a16:rowId xmlns:a16="http://schemas.microsoft.com/office/drawing/2014/main" val="1808216688"/>
                  </a:ext>
                </a:extLst>
              </a:tr>
              <a:tr h="3145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2022</a:t>
                      </a:r>
                      <a:endParaRPr lang="ru-RU" sz="1600" dirty="0"/>
                    </a:p>
                  </a:txBody>
                  <a:tcPr marL="75060" marR="75060" marT="37536" marB="375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  <a:endParaRPr lang="ru-RU" sz="1600" dirty="0"/>
                    </a:p>
                  </a:txBody>
                  <a:tcPr marL="75060" marR="75060" marT="37536" marB="37536"/>
                </a:tc>
                <a:extLst>
                  <a:ext uri="{0D108BD9-81ED-4DB2-BD59-A6C34878D82A}">
                    <a16:rowId xmlns:a16="http://schemas.microsoft.com/office/drawing/2014/main" val="1384782857"/>
                  </a:ext>
                </a:extLst>
              </a:tr>
              <a:tr h="3145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2023</a:t>
                      </a:r>
                      <a:endParaRPr lang="ru-RU" sz="1600" dirty="0"/>
                    </a:p>
                  </a:txBody>
                  <a:tcPr marL="75060" marR="75060" marT="37536" marB="375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  <a:endParaRPr lang="ru-RU" sz="1600" dirty="0"/>
                    </a:p>
                  </a:txBody>
                  <a:tcPr marL="75060" marR="75060" marT="37536" marB="37536"/>
                </a:tc>
                <a:extLst>
                  <a:ext uri="{0D108BD9-81ED-4DB2-BD59-A6C34878D82A}">
                    <a16:rowId xmlns:a16="http://schemas.microsoft.com/office/drawing/2014/main" val="1175110919"/>
                  </a:ext>
                </a:extLst>
              </a:tr>
              <a:tr h="31455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  <a:endParaRPr lang="ru-RU" sz="1600" b="1" dirty="0"/>
                    </a:p>
                  </a:txBody>
                  <a:tcPr marL="75060" marR="75060" marT="37536" marB="375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424</a:t>
                      </a:r>
                      <a:endParaRPr lang="ru-RU" sz="1600" b="1" dirty="0"/>
                    </a:p>
                  </a:txBody>
                  <a:tcPr marL="75060" marR="75060" marT="37536" marB="37536"/>
                </a:tc>
                <a:extLst>
                  <a:ext uri="{0D108BD9-81ED-4DB2-BD59-A6C34878D82A}">
                    <a16:rowId xmlns:a16="http://schemas.microsoft.com/office/drawing/2014/main" val="3749340766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38B1FBD-D701-85B1-7EF0-163F8534DAF4}"/>
              </a:ext>
            </a:extLst>
          </p:cNvPr>
          <p:cNvSpPr txBox="1"/>
          <p:nvPr/>
        </p:nvSpPr>
        <p:spPr>
          <a:xfrm>
            <a:off x="5299151" y="6245270"/>
            <a:ext cx="6845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The 2024 </a:t>
            </a:r>
            <a:r>
              <a:rPr lang="ru-RU" dirty="0" err="1"/>
              <a:t>meeting</a:t>
            </a:r>
            <a:r>
              <a:rPr lang="ru-RU" dirty="0"/>
              <a:t> </a:t>
            </a:r>
            <a:r>
              <a:rPr lang="ru-RU" dirty="0" err="1"/>
              <a:t>will</a:t>
            </a:r>
            <a:r>
              <a:rPr lang="ru-RU" dirty="0"/>
              <a:t> </a:t>
            </a:r>
            <a:r>
              <a:rPr lang="ru-RU" dirty="0" err="1"/>
              <a:t>be</a:t>
            </a:r>
            <a:r>
              <a:rPr lang="ru-RU" dirty="0"/>
              <a:t> </a:t>
            </a:r>
            <a:r>
              <a:rPr lang="ru-RU" dirty="0" err="1"/>
              <a:t>postponed</a:t>
            </a:r>
            <a:r>
              <a:rPr lang="ru-RU" dirty="0"/>
              <a:t> </a:t>
            </a:r>
            <a:r>
              <a:rPr lang="ru-RU" dirty="0" err="1"/>
              <a:t>due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a </a:t>
            </a:r>
            <a:r>
              <a:rPr lang="ru-RU" dirty="0" err="1"/>
              <a:t>long</a:t>
            </a:r>
            <a:r>
              <a:rPr lang="ru-RU" dirty="0"/>
              <a:t> </a:t>
            </a:r>
            <a:r>
              <a:rPr lang="ru-RU" dirty="0" err="1"/>
              <a:t>reactor</a:t>
            </a:r>
            <a:r>
              <a:rPr lang="ru-RU" dirty="0"/>
              <a:t> </a:t>
            </a:r>
            <a:r>
              <a:rPr lang="ru-RU" dirty="0" err="1"/>
              <a:t>shutdown</a:t>
            </a:r>
            <a:r>
              <a:rPr lang="ru-RU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FBD94B-4425-9905-9636-442DE38FB2D9}"/>
              </a:ext>
            </a:extLst>
          </p:cNvPr>
          <p:cNvSpPr txBox="1"/>
          <p:nvPr/>
        </p:nvSpPr>
        <p:spPr>
          <a:xfrm>
            <a:off x="6725920" y="5458748"/>
            <a:ext cx="52181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User </a:t>
            </a:r>
            <a:r>
              <a:rPr lang="ru-RU" sz="1600" dirty="0" err="1"/>
              <a:t>meetings</a:t>
            </a:r>
            <a:r>
              <a:rPr lang="ru-RU" sz="1600" dirty="0"/>
              <a:t> </a:t>
            </a:r>
            <a:r>
              <a:rPr lang="ru-RU" sz="1600" dirty="0" err="1"/>
              <a:t>are</a:t>
            </a:r>
            <a:r>
              <a:rPr lang="ru-RU" sz="1600" dirty="0"/>
              <a:t> </a:t>
            </a:r>
            <a:r>
              <a:rPr lang="ru-RU" sz="1600" dirty="0" err="1"/>
              <a:t>held</a:t>
            </a:r>
            <a:r>
              <a:rPr lang="ru-RU" sz="1600" dirty="0"/>
              <a:t> </a:t>
            </a:r>
            <a:r>
              <a:rPr lang="ru-RU" sz="1600" dirty="0" err="1"/>
              <a:t>every</a:t>
            </a:r>
            <a:r>
              <a:rPr lang="ru-RU" sz="1600" dirty="0"/>
              <a:t> </a:t>
            </a:r>
            <a:r>
              <a:rPr lang="ru-RU" sz="1600" dirty="0" err="1"/>
              <a:t>two</a:t>
            </a:r>
            <a:r>
              <a:rPr lang="ru-RU" sz="1600" dirty="0"/>
              <a:t> </a:t>
            </a:r>
            <a:r>
              <a:rPr lang="ru-RU" sz="1600" dirty="0" err="1"/>
              <a:t>years</a:t>
            </a:r>
            <a:r>
              <a:rPr lang="ru-RU" sz="1600" dirty="0"/>
              <a:t> </a:t>
            </a:r>
            <a:r>
              <a:rPr lang="ru-RU" sz="1600" dirty="0" err="1"/>
              <a:t>on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framework</a:t>
            </a:r>
            <a:r>
              <a:rPr lang="ru-RU" sz="1600" dirty="0"/>
              <a:t> </a:t>
            </a:r>
            <a:r>
              <a:rPr lang="ru-RU" sz="1600" dirty="0" err="1"/>
              <a:t>of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“</a:t>
            </a:r>
            <a:r>
              <a:rPr lang="ru-RU" sz="1600" dirty="0" err="1"/>
              <a:t>Condensed</a:t>
            </a:r>
            <a:r>
              <a:rPr lang="ru-RU" sz="1600" dirty="0"/>
              <a:t> </a:t>
            </a:r>
            <a:r>
              <a:rPr lang="ru-RU" sz="1600" dirty="0" err="1"/>
              <a:t>Matter</a:t>
            </a:r>
            <a:r>
              <a:rPr lang="ru-RU" sz="1600" dirty="0"/>
              <a:t> Research </a:t>
            </a:r>
            <a:r>
              <a:rPr lang="ru-RU" sz="1600" dirty="0" err="1"/>
              <a:t>at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en-US" sz="1600" dirty="0"/>
              <a:t>I</a:t>
            </a:r>
            <a:r>
              <a:rPr lang="ru-RU" sz="1600" dirty="0"/>
              <a:t>BR-2 </a:t>
            </a:r>
            <a:r>
              <a:rPr lang="ru-RU" sz="1600" dirty="0" err="1"/>
              <a:t>Reactor</a:t>
            </a:r>
            <a:r>
              <a:rPr lang="ru-RU" sz="1600" dirty="0"/>
              <a:t>” </a:t>
            </a:r>
            <a:r>
              <a:rPr lang="ru-RU" sz="1600" dirty="0" err="1"/>
              <a:t>conference</a:t>
            </a:r>
            <a:r>
              <a:rPr lang="ru-RU" sz="1600" dirty="0"/>
              <a:t> </a:t>
            </a:r>
            <a:r>
              <a:rPr lang="ru-RU" sz="1600" dirty="0" err="1"/>
              <a:t>traditionally</a:t>
            </a:r>
            <a:r>
              <a:rPr lang="ru-RU" sz="1600" dirty="0"/>
              <a:t>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7669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7</a:t>
            </a:fld>
            <a:endParaRPr lang="ru-RU"/>
          </a:p>
        </p:txBody>
      </p:sp>
      <p:pic>
        <p:nvPicPr>
          <p:cNvPr id="3" name="Рисунок 2" descr="Изображение выглядит как в помещении, промышленность, завод, труба&#10;&#10;Автоматически созданное описание">
            <a:extLst>
              <a:ext uri="{FF2B5EF4-FFF2-40B4-BE49-F238E27FC236}">
                <a16:creationId xmlns:a16="http://schemas.microsoft.com/office/drawing/2014/main" id="{02C865BC-BB25-32E7-CE80-5614FDF42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854" y="1074253"/>
            <a:ext cx="3413169" cy="5282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554E8C-A4E5-D8AC-4186-81624511E847}"/>
              </a:ext>
            </a:extLst>
          </p:cNvPr>
          <p:cNvSpPr txBox="1"/>
          <p:nvPr/>
        </p:nvSpPr>
        <p:spPr>
          <a:xfrm>
            <a:off x="478177" y="915704"/>
            <a:ext cx="712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Source of resonance neutrons IREN based at lineal electron accelerator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E02E9D9-5F98-E561-4718-966F74632906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B1765C8-A5D1-494F-9773-F4BB506B093D}" type="slidenum">
              <a:rPr lang="pl-PL" smtClean="0"/>
              <a:pPr>
                <a:defRPr/>
              </a:pPr>
              <a:t>7</a:t>
            </a:fld>
            <a:endParaRPr lang="pl-PL"/>
          </a:p>
        </p:txBody>
      </p:sp>
      <p:sp>
        <p:nvSpPr>
          <p:cNvPr id="6" name="Symbol zastępczy numeru slajdu 40">
            <a:extLst>
              <a:ext uri="{FF2B5EF4-FFF2-40B4-BE49-F238E27FC236}">
                <a16:creationId xmlns:a16="http://schemas.microsoft.com/office/drawing/2014/main" id="{E2143EC0-A2CB-5F25-7785-8FDD0041F9B6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AD4C5F2-0806-4263-BAE8-4A229682FF1F}" type="slidenum">
              <a:rPr lang="pl-PL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pl-PL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C31FE40C-9761-4B3F-0F48-659E007992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29373"/>
              </p:ext>
            </p:extLst>
          </p:nvPr>
        </p:nvGraphicFramePr>
        <p:xfrm>
          <a:off x="478177" y="3429000"/>
          <a:ext cx="5715000" cy="2560320"/>
        </p:xfrm>
        <a:graphic>
          <a:graphicData uri="http://schemas.openxmlformats.org/drawingml/2006/table">
            <a:tbl>
              <a:tblPr/>
              <a:tblGrid>
                <a:gridCol w="4436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Peak current (A)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C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C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Repetition rate (Hz)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0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Electron pulse duration (ns)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C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100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C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Electron energy (MeV)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0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  <a:r>
                        <a:rPr lang="ru-RU" dirty="0"/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Beam power (kW)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C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0.4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C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Multiplication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0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Neutron intensity (n/s)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C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~3x</a:t>
                      </a:r>
                      <a:r>
                        <a:rPr lang="ru-RU" dirty="0"/>
                        <a:t>10</a:t>
                      </a:r>
                      <a:r>
                        <a:rPr lang="ru-RU" baseline="30000" dirty="0"/>
                        <a:t>11</a:t>
                      </a:r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C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5F7FBE6-9519-2FCE-1B1E-6F33E778C4CD}"/>
              </a:ext>
            </a:extLst>
          </p:cNvPr>
          <p:cNvSpPr txBox="1"/>
          <p:nvPr/>
        </p:nvSpPr>
        <p:spPr>
          <a:xfrm>
            <a:off x="4697335" y="6047323"/>
            <a:ext cx="2291781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1200 hours/year</a:t>
            </a:r>
            <a:endParaRPr lang="ru-RU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456021-AF72-AF08-3948-8DCA9A1A087E}"/>
              </a:ext>
            </a:extLst>
          </p:cNvPr>
          <p:cNvSpPr txBox="1"/>
          <p:nvPr/>
        </p:nvSpPr>
        <p:spPr>
          <a:xfrm>
            <a:off x="328977" y="1975941"/>
            <a:ext cx="781822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linear electron accelerator LUE-200 used as a driver for the intense resonance neutron source IREN. The accelerator is positioned vertically. It consists of a pulsed electron gun, an accelerating system, microwave power sources based on 10-cm klystrons with modulators, a focusing-beam transport system, a diagnostics system with a broadband magnetic spectrometer and a vacuum system.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FFF12A-B152-6ED2-82FD-716442EDA04C}"/>
              </a:ext>
            </a:extLst>
          </p:cNvPr>
          <p:cNvSpPr txBox="1"/>
          <p:nvPr/>
        </p:nvSpPr>
        <p:spPr>
          <a:xfrm>
            <a:off x="3539246" y="6448683"/>
            <a:ext cx="4607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https://flnp.jinr.int/en-us/main/facilities/iren</a:t>
            </a:r>
          </a:p>
        </p:txBody>
      </p:sp>
    </p:spTree>
    <p:extLst>
      <p:ext uri="{BB962C8B-B14F-4D97-AF65-F5344CB8AC3E}">
        <p14:creationId xmlns:p14="http://schemas.microsoft.com/office/powerpoint/2010/main" val="264303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8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D53B6D-D171-3C76-5F55-24B25D21A147}"/>
              </a:ext>
            </a:extLst>
          </p:cNvPr>
          <p:cNvSpPr txBox="1"/>
          <p:nvPr/>
        </p:nvSpPr>
        <p:spPr>
          <a:xfrm>
            <a:off x="228835" y="741251"/>
            <a:ext cx="1171026" cy="856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EG-5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0673493-0D30-20B2-0D4A-BC9FBA291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205" y="1452967"/>
            <a:ext cx="3151196" cy="493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03ABE0E-66CC-DDF2-462D-D11AA91DEE7F}"/>
              </a:ext>
            </a:extLst>
          </p:cNvPr>
          <p:cNvSpPr/>
          <p:nvPr/>
        </p:nvSpPr>
        <p:spPr>
          <a:xfrm>
            <a:off x="4286847" y="2347187"/>
            <a:ext cx="3929090" cy="175432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The characteristics of EG-5 Accelerator: </a:t>
            </a:r>
          </a:p>
          <a:p>
            <a:r>
              <a:rPr lang="en-US" dirty="0"/>
              <a:t>Energy region: 0.9 – 3.5 </a:t>
            </a:r>
            <a:r>
              <a:rPr lang="en-US" dirty="0" err="1"/>
              <a:t>MeV</a:t>
            </a:r>
            <a:r>
              <a:rPr lang="en-US" dirty="0"/>
              <a:t> </a:t>
            </a:r>
          </a:p>
          <a:p>
            <a:r>
              <a:rPr lang="en-US" dirty="0"/>
              <a:t>Beam intensity for 𝐻+: 30 </a:t>
            </a:r>
            <a:r>
              <a:rPr lang="en-US" dirty="0" err="1"/>
              <a:t>μA</a:t>
            </a:r>
            <a:r>
              <a:rPr lang="en-US" dirty="0"/>
              <a:t> </a:t>
            </a:r>
          </a:p>
          <a:p>
            <a:r>
              <a:rPr lang="en-US" dirty="0"/>
              <a:t>Beam intensity for 𝐻𝑒+: 10 </a:t>
            </a:r>
            <a:r>
              <a:rPr lang="en-US" dirty="0" err="1"/>
              <a:t>μA</a:t>
            </a:r>
            <a:r>
              <a:rPr lang="en-US" dirty="0"/>
              <a:t> </a:t>
            </a:r>
          </a:p>
          <a:p>
            <a:r>
              <a:rPr lang="en-US" dirty="0"/>
              <a:t>Energy spread &lt; 500 </a:t>
            </a:r>
            <a:r>
              <a:rPr lang="en-US" dirty="0" err="1"/>
              <a:t>eV</a:t>
            </a:r>
            <a:r>
              <a:rPr lang="en-US" dirty="0"/>
              <a:t> </a:t>
            </a:r>
          </a:p>
          <a:p>
            <a:r>
              <a:rPr lang="en-US" dirty="0"/>
              <a:t>Number of beam lines: 6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0D0318-AD49-E1F4-D3BA-9FE60D64C581}"/>
              </a:ext>
            </a:extLst>
          </p:cNvPr>
          <p:cNvSpPr/>
          <p:nvPr/>
        </p:nvSpPr>
        <p:spPr>
          <a:xfrm>
            <a:off x="3429690" y="1033667"/>
            <a:ext cx="601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Electrostatic Van de </a:t>
            </a:r>
            <a:r>
              <a:rPr lang="en-US" sz="2000" b="1" dirty="0" err="1"/>
              <a:t>Graaff</a:t>
            </a:r>
            <a:r>
              <a:rPr lang="en-US" sz="2000" b="1" dirty="0"/>
              <a:t> accelerator, as one of basic experimental facilities of Frank Laboratory of Neutron Physics was built in 1965.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B0DFA44-E072-3ACC-98CE-FE8469691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97780" y="977879"/>
            <a:ext cx="2730787" cy="344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15A294-BE32-AED0-FF86-4B511F0AAFCF}"/>
              </a:ext>
            </a:extLst>
          </p:cNvPr>
          <p:cNvSpPr txBox="1"/>
          <p:nvPr/>
        </p:nvSpPr>
        <p:spPr>
          <a:xfrm>
            <a:off x="5270945" y="3988381"/>
            <a:ext cx="2136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600 hours/year</a:t>
            </a:r>
            <a:endParaRPr lang="ru-RU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EB609E-AC5E-6116-EC6C-9DF788DEF953}"/>
              </a:ext>
            </a:extLst>
          </p:cNvPr>
          <p:cNvSpPr txBox="1"/>
          <p:nvPr/>
        </p:nvSpPr>
        <p:spPr>
          <a:xfrm>
            <a:off x="4109140" y="1954100"/>
            <a:ext cx="4660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u="sng" dirty="0"/>
              <a:t>The </a:t>
            </a:r>
            <a:r>
              <a:rPr lang="ru-RU" u="sng" dirty="0" err="1"/>
              <a:t>installation</a:t>
            </a:r>
            <a:r>
              <a:rPr lang="ru-RU" u="sng" dirty="0"/>
              <a:t> </a:t>
            </a:r>
            <a:r>
              <a:rPr lang="ru-RU" u="sng" dirty="0" err="1"/>
              <a:t>remains</a:t>
            </a:r>
            <a:r>
              <a:rPr lang="ru-RU" u="sng" dirty="0"/>
              <a:t> </a:t>
            </a:r>
            <a:r>
              <a:rPr lang="ru-RU" u="sng" dirty="0" err="1"/>
              <a:t>in</a:t>
            </a:r>
            <a:r>
              <a:rPr lang="ru-RU" u="sng" dirty="0"/>
              <a:t> </a:t>
            </a:r>
            <a:r>
              <a:rPr lang="ru-RU" u="sng" dirty="0" err="1"/>
              <a:t>demand</a:t>
            </a:r>
            <a:r>
              <a:rPr lang="ru-RU" u="sng" dirty="0"/>
              <a:t> </a:t>
            </a:r>
            <a:r>
              <a:rPr lang="ru-RU" u="sng" dirty="0" err="1"/>
              <a:t>today</a:t>
            </a:r>
            <a:r>
              <a:rPr lang="ru-RU" u="sng" dirty="0"/>
              <a:t>.</a:t>
            </a:r>
          </a:p>
        </p:txBody>
      </p:sp>
      <p:sp>
        <p:nvSpPr>
          <p:cNvPr id="10" name="Rectangle 66">
            <a:extLst>
              <a:ext uri="{FF2B5EF4-FFF2-40B4-BE49-F238E27FC236}">
                <a16:creationId xmlns:a16="http://schemas.microsoft.com/office/drawing/2014/main" id="{95336E2A-83F8-9F8C-F14E-CCE23F76E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5545" y="4808671"/>
            <a:ext cx="37271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0" dirty="0"/>
              <a:t>Plan of modernization 2023-2025</a:t>
            </a:r>
            <a:r>
              <a:rPr lang="en-US" sz="2000" dirty="0"/>
              <a:t>:</a:t>
            </a:r>
            <a:endParaRPr lang="ru-RU" sz="2000" b="0" dirty="0"/>
          </a:p>
        </p:txBody>
      </p:sp>
      <p:graphicFrame>
        <p:nvGraphicFramePr>
          <p:cNvPr id="11" name="Group 90">
            <a:extLst>
              <a:ext uri="{FF2B5EF4-FFF2-40B4-BE49-F238E27FC236}">
                <a16:creationId xmlns:a16="http://schemas.microsoft.com/office/drawing/2014/main" id="{819B5387-5B46-4F6B-D97B-FBBE40EEF0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257593"/>
              </p:ext>
            </p:extLst>
          </p:nvPr>
        </p:nvGraphicFramePr>
        <p:xfrm>
          <a:off x="4308836" y="5258752"/>
          <a:ext cx="6354337" cy="1280160"/>
        </p:xfrm>
        <a:graphic>
          <a:graphicData uri="http://schemas.openxmlformats.org/drawingml/2006/table">
            <a:tbl>
              <a:tblPr/>
              <a:tblGrid>
                <a:gridCol w="3248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6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85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Before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modernization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After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modernization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457200" algn="l"/>
                        </a:tabLst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Terminal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voltage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- 2,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MV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457200" algn="l"/>
                        </a:tabLst>
                      </a:pP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Beam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current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– 100nA 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457200" algn="l"/>
                        </a:tabLst>
                      </a:pP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Ion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Energy – 2,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MeV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457200" algn="l"/>
                        </a:tabLst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Terminal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voltage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4,1 MV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457200" algn="l"/>
                        </a:tabLst>
                      </a:pP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Beam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current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50-100mkA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1016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457200" algn="l"/>
                        </a:tabLst>
                      </a:pP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Ion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Energy –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4,1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MeV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9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21.03.2024</a:t>
            </a:r>
            <a:endParaRPr lang="en-GB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9</a:t>
            </a:fld>
            <a:endParaRPr lang="ru-RU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A2D72CE-7856-2CE5-B5A5-61602E69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13" y="1419605"/>
            <a:ext cx="2597150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</a:rPr>
              <a:t>Fast neutron reactions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1C71280-6880-B78D-5491-F75E1CAF9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997" y="3601706"/>
            <a:ext cx="16962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aseline="30000" dirty="0">
                <a:solidFill>
                  <a:srgbClr val="1F497D"/>
                </a:solidFill>
              </a:rPr>
              <a:t>1</a:t>
            </a:r>
            <a:r>
              <a:rPr lang="en-US" dirty="0">
                <a:solidFill>
                  <a:srgbClr val="1F497D"/>
                </a:solidFill>
              </a:rPr>
              <a:t>H + </a:t>
            </a:r>
            <a:r>
              <a:rPr lang="en-US" baseline="30000" dirty="0">
                <a:solidFill>
                  <a:srgbClr val="1F497D"/>
                </a:solidFill>
              </a:rPr>
              <a:t>7</a:t>
            </a:r>
            <a:r>
              <a:rPr lang="en-US" dirty="0">
                <a:solidFill>
                  <a:srgbClr val="1F497D"/>
                </a:solidFill>
              </a:rPr>
              <a:t>Li </a:t>
            </a:r>
            <a:r>
              <a:rPr lang="ru-RU" dirty="0">
                <a:solidFill>
                  <a:srgbClr val="1F497D"/>
                </a:solidFill>
              </a:rPr>
              <a:t>- </a:t>
            </a:r>
            <a:r>
              <a:rPr lang="en-US" baseline="30000" dirty="0">
                <a:solidFill>
                  <a:srgbClr val="1F497D"/>
                </a:solidFill>
              </a:rPr>
              <a:t>7</a:t>
            </a:r>
            <a:r>
              <a:rPr lang="en-US" dirty="0">
                <a:solidFill>
                  <a:srgbClr val="1F497D"/>
                </a:solidFill>
              </a:rPr>
              <a:t>Be + n</a:t>
            </a:r>
            <a:endParaRPr lang="ru-RU" dirty="0">
              <a:solidFill>
                <a:srgbClr val="1F497D"/>
              </a:solidFill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072D1437-C822-33FE-53AA-39DEEA0BC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648" y="3925346"/>
            <a:ext cx="35093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4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44500" algn="l"/>
              </a:tabLst>
            </a:pPr>
            <a:r>
              <a:rPr lang="ru-RU" dirty="0">
                <a:solidFill>
                  <a:srgbClr val="1F497D"/>
                </a:solidFill>
              </a:rPr>
              <a:t>  </a:t>
            </a:r>
            <a:r>
              <a:rPr lang="en-US" dirty="0">
                <a:solidFill>
                  <a:srgbClr val="1F497D"/>
                </a:solidFill>
              </a:rPr>
              <a:t>Neutrons flux – 5 10</a:t>
            </a:r>
            <a:r>
              <a:rPr lang="en-US" baseline="30000" dirty="0">
                <a:solidFill>
                  <a:srgbClr val="1F497D"/>
                </a:solidFill>
              </a:rPr>
              <a:t>7 </a:t>
            </a:r>
            <a:r>
              <a:rPr lang="en-US" dirty="0">
                <a:solidFill>
                  <a:srgbClr val="1F497D"/>
                </a:solidFill>
              </a:rPr>
              <a:t>pat/s sm</a:t>
            </a:r>
            <a:r>
              <a:rPr lang="en-US" baseline="30000" dirty="0">
                <a:solidFill>
                  <a:srgbClr val="1F497D"/>
                </a:solidFill>
              </a:rPr>
              <a:t>2</a:t>
            </a:r>
          </a:p>
          <a:p>
            <a:pPr marL="0" lvl="4" algn="just" fontAlgn="base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</a:pPr>
            <a:r>
              <a:rPr lang="ru-RU" dirty="0">
                <a:solidFill>
                  <a:srgbClr val="1F497D"/>
                </a:solidFill>
              </a:rPr>
              <a:t>- </a:t>
            </a:r>
            <a:r>
              <a:rPr lang="en-US" dirty="0">
                <a:solidFill>
                  <a:srgbClr val="1F497D"/>
                </a:solidFill>
              </a:rPr>
              <a:t>Energy region – 20 – 800keV </a:t>
            </a:r>
            <a:endParaRPr lang="ru-RU" dirty="0">
              <a:solidFill>
                <a:srgbClr val="1F497D"/>
              </a:solidFill>
            </a:endParaRPr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6E5F8C03-BFE7-FE77-4C23-BAAF2F686F8D}"/>
              </a:ext>
            </a:extLst>
          </p:cNvPr>
          <p:cNvGrpSpPr>
            <a:grpSpLocks/>
          </p:cNvGrpSpPr>
          <p:nvPr/>
        </p:nvGrpSpPr>
        <p:grpSpPr bwMode="auto">
          <a:xfrm>
            <a:off x="702199" y="3608974"/>
            <a:ext cx="2105025" cy="781050"/>
            <a:chOff x="3107" y="1616"/>
            <a:chExt cx="2086" cy="907"/>
          </a:xfrm>
        </p:grpSpPr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166BD036-EB72-4746-4C99-5DC417FDB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12177" t="25586" r="18678" b="21268"/>
            <a:stretch>
              <a:fillRect/>
            </a:stretch>
          </p:blipFill>
          <p:spPr bwMode="auto">
            <a:xfrm>
              <a:off x="3107" y="1616"/>
              <a:ext cx="2086" cy="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55EBCE31-68EF-DAE6-D3B4-C10CEDB82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27672" t="47244" r="51306" b="15343"/>
            <a:stretch>
              <a:fillRect/>
            </a:stretch>
          </p:blipFill>
          <p:spPr bwMode="auto">
            <a:xfrm>
              <a:off x="4286" y="1616"/>
              <a:ext cx="906" cy="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 Box 12">
              <a:extLst>
                <a:ext uri="{FF2B5EF4-FFF2-40B4-BE49-F238E27FC236}">
                  <a16:creationId xmlns:a16="http://schemas.microsoft.com/office/drawing/2014/main" id="{51096702-D605-3927-D7C2-2C965AED50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5" y="1933"/>
              <a:ext cx="410" cy="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aseline="30000">
                  <a:solidFill>
                    <a:srgbClr val="1F497D"/>
                  </a:solidFill>
                </a:rPr>
                <a:t>7</a:t>
              </a:r>
              <a:r>
                <a:rPr lang="en-US">
                  <a:solidFill>
                    <a:srgbClr val="1F497D"/>
                  </a:solidFill>
                </a:rPr>
                <a:t>Li</a:t>
              </a:r>
              <a:endParaRPr lang="ru-RU">
                <a:solidFill>
                  <a:srgbClr val="1F497D"/>
                </a:solidFill>
              </a:endParaRPr>
            </a:p>
          </p:txBody>
        </p:sp>
      </p:grpSp>
      <p:sp>
        <p:nvSpPr>
          <p:cNvPr id="10" name="Text Box 13">
            <a:extLst>
              <a:ext uri="{FF2B5EF4-FFF2-40B4-BE49-F238E27FC236}">
                <a16:creationId xmlns:a16="http://schemas.microsoft.com/office/drawing/2014/main" id="{FA11F984-FEFA-5628-5271-79BA7F0B3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599" y="2618825"/>
            <a:ext cx="38547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4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44500" algn="l"/>
              </a:tabLst>
            </a:pPr>
            <a:r>
              <a:rPr lang="en-US" dirty="0">
                <a:solidFill>
                  <a:srgbClr val="1F497D"/>
                </a:solidFill>
              </a:rPr>
              <a:t> Neutron flux – 5 10</a:t>
            </a:r>
            <a:r>
              <a:rPr lang="en-US" baseline="30000" dirty="0">
                <a:solidFill>
                  <a:srgbClr val="1F497D"/>
                </a:solidFill>
              </a:rPr>
              <a:t>7 </a:t>
            </a:r>
            <a:r>
              <a:rPr lang="en-US" dirty="0">
                <a:solidFill>
                  <a:srgbClr val="1F497D"/>
                </a:solidFill>
              </a:rPr>
              <a:t>n/s sm</a:t>
            </a:r>
            <a:r>
              <a:rPr lang="en-US" baseline="30000" dirty="0">
                <a:solidFill>
                  <a:srgbClr val="1F497D"/>
                </a:solidFill>
              </a:rPr>
              <a:t>2</a:t>
            </a:r>
          </a:p>
          <a:p>
            <a:pPr marL="0" lvl="4" algn="just" fontAlgn="base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</a:pPr>
            <a:r>
              <a:rPr lang="ru-RU" dirty="0">
                <a:solidFill>
                  <a:srgbClr val="1F497D"/>
                </a:solidFill>
              </a:rPr>
              <a:t>-</a:t>
            </a:r>
            <a:r>
              <a:rPr lang="ru-RU" baseline="30000" dirty="0">
                <a:solidFill>
                  <a:srgbClr val="1F497D"/>
                </a:solidFill>
              </a:rPr>
              <a:t> </a:t>
            </a:r>
            <a:r>
              <a:rPr lang="en-US" dirty="0">
                <a:solidFill>
                  <a:srgbClr val="1F497D"/>
                </a:solidFill>
              </a:rPr>
              <a:t>Max. neutrons energy - 5,5 ± 0,1 </a:t>
            </a:r>
            <a:r>
              <a:rPr lang="en-US" dirty="0" err="1">
                <a:solidFill>
                  <a:srgbClr val="1F497D"/>
                </a:solidFill>
              </a:rPr>
              <a:t>MeV</a:t>
            </a:r>
            <a:endParaRPr lang="ru-RU" dirty="0">
              <a:solidFill>
                <a:srgbClr val="1F497D"/>
              </a:solidFill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84DD1F33-3D5D-21AF-6FCC-C2DCDF7E8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2549" t="20316" r="9418" b="48381"/>
          <a:stretch>
            <a:fillRect/>
          </a:stretch>
        </p:blipFill>
        <p:spPr bwMode="auto">
          <a:xfrm>
            <a:off x="452576" y="1924430"/>
            <a:ext cx="2031507" cy="1378680"/>
          </a:xfrm>
          <a:prstGeom prst="rect">
            <a:avLst/>
          </a:prstGeom>
          <a:noFill/>
          <a:ln w="12600">
            <a:noFill/>
            <a:miter lim="800000"/>
            <a:headEnd/>
            <a:tailEnd/>
          </a:ln>
          <a:effectLst/>
        </p:spPr>
      </p:pic>
      <p:sp>
        <p:nvSpPr>
          <p:cNvPr id="14" name="Text Box 16">
            <a:extLst>
              <a:ext uri="{FF2B5EF4-FFF2-40B4-BE49-F238E27FC236}">
                <a16:creationId xmlns:a16="http://schemas.microsoft.com/office/drawing/2014/main" id="{AF164363-D824-1F9F-FC8F-46A95B29E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0138" y="2132755"/>
            <a:ext cx="25575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F497D"/>
                </a:solidFill>
              </a:rPr>
              <a:t>Gas Target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ru-RU" dirty="0">
                <a:solidFill>
                  <a:srgbClr val="1F497D"/>
                </a:solidFill>
              </a:rPr>
              <a:t>D(</a:t>
            </a:r>
            <a:r>
              <a:rPr lang="ru-RU" dirty="0" err="1">
                <a:solidFill>
                  <a:srgbClr val="1F497D"/>
                </a:solidFill>
              </a:rPr>
              <a:t>d,n</a:t>
            </a:r>
            <a:r>
              <a:rPr lang="ru-RU" dirty="0">
                <a:solidFill>
                  <a:srgbClr val="1F497D"/>
                </a:solidFill>
              </a:rPr>
              <a:t>)</a:t>
            </a:r>
            <a:r>
              <a:rPr lang="ru-RU" baseline="30000" dirty="0">
                <a:solidFill>
                  <a:srgbClr val="1F497D"/>
                </a:solidFill>
              </a:rPr>
              <a:t>3</a:t>
            </a:r>
            <a:r>
              <a:rPr lang="ru-RU" dirty="0">
                <a:solidFill>
                  <a:srgbClr val="1F497D"/>
                </a:solidFill>
              </a:rPr>
              <a:t>He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ABDA018D-F0B9-6AEC-3831-C420099E2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500" y="3574680"/>
            <a:ext cx="17829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solidFill>
                  <a:srgbClr val="1F497D"/>
                </a:solidFill>
              </a:rPr>
              <a:t>Solid-state</a:t>
            </a:r>
            <a:r>
              <a:rPr lang="ru-RU" dirty="0">
                <a:solidFill>
                  <a:srgbClr val="1F497D"/>
                </a:solidFill>
              </a:rPr>
              <a:t> </a:t>
            </a:r>
            <a:r>
              <a:rPr lang="ru-RU" dirty="0" err="1">
                <a:solidFill>
                  <a:srgbClr val="1F497D"/>
                </a:solidFill>
              </a:rPr>
              <a:t>target</a:t>
            </a:r>
            <a:endParaRPr lang="ru-RU" dirty="0">
              <a:solidFill>
                <a:srgbClr val="1F497D"/>
              </a:solidFill>
            </a:endParaRPr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id="{0BE2C166-5164-D175-3E89-C9F839854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76" y="5306520"/>
            <a:ext cx="6083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dirty="0">
                <a:solidFill>
                  <a:srgbClr val="1F497D"/>
                </a:solidFill>
              </a:rPr>
              <a:t> Quasi-monochromatic neutrons in a wide range of energies </a:t>
            </a:r>
          </a:p>
        </p:txBody>
      </p:sp>
      <p:sp>
        <p:nvSpPr>
          <p:cNvPr id="17" name="Line 19">
            <a:extLst>
              <a:ext uri="{FF2B5EF4-FFF2-40B4-BE49-F238E27FC236}">
                <a16:creationId xmlns:a16="http://schemas.microsoft.com/office/drawing/2014/main" id="{25491612-08E4-C78F-68E5-12EDE9E385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844" y="4842240"/>
            <a:ext cx="4567238" cy="9525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18" name="Line 20">
            <a:extLst>
              <a:ext uri="{FF2B5EF4-FFF2-40B4-BE49-F238E27FC236}">
                <a16:creationId xmlns:a16="http://schemas.microsoft.com/office/drawing/2014/main" id="{42DCBCBD-A37F-DBC2-7647-AE29F5BC9D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29251" y="2694367"/>
            <a:ext cx="1587" cy="144463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19" name="Line 21">
            <a:extLst>
              <a:ext uri="{FF2B5EF4-FFF2-40B4-BE49-F238E27FC236}">
                <a16:creationId xmlns:a16="http://schemas.microsoft.com/office/drawing/2014/main" id="{23E4C199-6B1D-039F-63FF-F6EB6B70CD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3219" y="4769215"/>
            <a:ext cx="1588" cy="144462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20" name="Text Box 22">
            <a:extLst>
              <a:ext uri="{FF2B5EF4-FFF2-40B4-BE49-F238E27FC236}">
                <a16:creationId xmlns:a16="http://schemas.microsoft.com/office/drawing/2014/main" id="{08A02E7C-90BB-9BE3-A046-96A8686C3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82" y="4940665"/>
            <a:ext cx="762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C0504D"/>
                </a:solidFill>
              </a:rPr>
              <a:t>20</a:t>
            </a:r>
            <a:r>
              <a:rPr lang="en-US">
                <a:solidFill>
                  <a:srgbClr val="C0504D"/>
                </a:solidFill>
              </a:rPr>
              <a:t>keV</a:t>
            </a:r>
            <a:endParaRPr lang="ru-RU">
              <a:solidFill>
                <a:srgbClr val="C0504D"/>
              </a:solidFill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7D4A862A-8E2E-B68D-103A-DB8FA86B1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419" y="4932727"/>
            <a:ext cx="8793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C0504D"/>
                </a:solidFill>
              </a:rPr>
              <a:t>80</a:t>
            </a:r>
            <a:r>
              <a:rPr lang="ru-RU">
                <a:solidFill>
                  <a:srgbClr val="C0504D"/>
                </a:solidFill>
              </a:rPr>
              <a:t>0</a:t>
            </a:r>
            <a:r>
              <a:rPr lang="en-US">
                <a:solidFill>
                  <a:srgbClr val="C0504D"/>
                </a:solidFill>
              </a:rPr>
              <a:t>keV</a:t>
            </a:r>
            <a:endParaRPr lang="ru-RU">
              <a:solidFill>
                <a:srgbClr val="C0504D"/>
              </a:solidFill>
            </a:endParaRPr>
          </a:p>
        </p:txBody>
      </p:sp>
      <p:sp>
        <p:nvSpPr>
          <p:cNvPr id="22" name="Line 24">
            <a:extLst>
              <a:ext uri="{FF2B5EF4-FFF2-40B4-BE49-F238E27FC236}">
                <a16:creationId xmlns:a16="http://schemas.microsoft.com/office/drawing/2014/main" id="{A05108A3-0130-5770-3C15-B9925F5A5D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4694" y="4785090"/>
            <a:ext cx="1588" cy="144462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23" name="Text Box 25">
            <a:extLst>
              <a:ext uri="{FF2B5EF4-FFF2-40B4-BE49-F238E27FC236}">
                <a16:creationId xmlns:a16="http://schemas.microsoft.com/office/drawing/2014/main" id="{EFC0E849-825D-375A-A8F6-3F72ABA08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82" y="4935902"/>
            <a:ext cx="920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</a:rPr>
              <a:t>3.3</a:t>
            </a:r>
            <a:r>
              <a:rPr lang="en-US">
                <a:solidFill>
                  <a:prstClr val="black"/>
                </a:solidFill>
              </a:rPr>
              <a:t>MeV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Text Box 26">
            <a:extLst>
              <a:ext uri="{FF2B5EF4-FFF2-40B4-BE49-F238E27FC236}">
                <a16:creationId xmlns:a16="http://schemas.microsoft.com/office/drawing/2014/main" id="{3074F20E-D023-CE4A-B45F-49F2CC21D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1619" y="4939077"/>
            <a:ext cx="9733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5,1 MeV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25" name="Line 27">
            <a:extLst>
              <a:ext uri="{FF2B5EF4-FFF2-40B4-BE49-F238E27FC236}">
                <a16:creationId xmlns:a16="http://schemas.microsoft.com/office/drawing/2014/main" id="{AFE09D17-B1D2-4722-CC66-791D70A57E41}"/>
              </a:ext>
            </a:extLst>
          </p:cNvPr>
          <p:cNvSpPr>
            <a:spLocks noChangeShapeType="1"/>
          </p:cNvSpPr>
          <p:nvPr/>
        </p:nvSpPr>
        <p:spPr bwMode="auto">
          <a:xfrm>
            <a:off x="935119" y="4845415"/>
            <a:ext cx="1631950" cy="7937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7E53D405-A4A3-FC6B-B1A3-F90675DA1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5182" y="4646977"/>
            <a:ext cx="2968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E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27" name="Line 29">
            <a:extLst>
              <a:ext uri="{FF2B5EF4-FFF2-40B4-BE49-F238E27FC236}">
                <a16:creationId xmlns:a16="http://schemas.microsoft.com/office/drawing/2014/main" id="{D30D7342-6A73-7184-1ABE-29331AED43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0682" y="4842240"/>
            <a:ext cx="1631950" cy="7937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1F497D"/>
              </a:solidFill>
            </a:endParaRP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ED1FD8AD-D380-9532-CBB8-BAD7B78248CB}"/>
              </a:ext>
            </a:extLst>
          </p:cNvPr>
          <p:cNvSpPr>
            <a:spLocks noChangeShapeType="1"/>
          </p:cNvSpPr>
          <p:nvPr/>
        </p:nvSpPr>
        <p:spPr bwMode="auto">
          <a:xfrm>
            <a:off x="933532" y="4754927"/>
            <a:ext cx="1587" cy="144463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29" name="Line 31">
            <a:extLst>
              <a:ext uri="{FF2B5EF4-FFF2-40B4-BE49-F238E27FC236}">
                <a16:creationId xmlns:a16="http://schemas.microsoft.com/office/drawing/2014/main" id="{0DD714FE-F088-8526-0D7A-D6CAE95469D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49607" y="4746990"/>
            <a:ext cx="1587" cy="144462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pic>
        <p:nvPicPr>
          <p:cNvPr id="30" name="Picture 32">
            <a:extLst>
              <a:ext uri="{FF2B5EF4-FFF2-40B4-BE49-F238E27FC236}">
                <a16:creationId xmlns:a16="http://schemas.microsoft.com/office/drawing/2014/main" id="{B653E32B-324C-6EB3-F0C1-939E0077F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2285" t="14844" r="16106" b="15755"/>
          <a:stretch>
            <a:fillRect/>
          </a:stretch>
        </p:blipFill>
        <p:spPr bwMode="auto">
          <a:xfrm>
            <a:off x="7097851" y="2138742"/>
            <a:ext cx="2855911" cy="216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 Box 33">
            <a:extLst>
              <a:ext uri="{FF2B5EF4-FFF2-40B4-BE49-F238E27FC236}">
                <a16:creationId xmlns:a16="http://schemas.microsoft.com/office/drawing/2014/main" id="{83A4BDD5-0189-8035-F80C-174F2F59D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2498" y="4288071"/>
            <a:ext cx="490915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dirty="0">
                <a:solidFill>
                  <a:prstClr val="black"/>
                </a:solidFill>
              </a:rPr>
              <a:t>The elemental composition of multilayer systems, isotopic composition, stoichiometry of films.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- Optical, electronic and electrical properties using complementary methods (ellipsometry voltammetry impedance spectroscopy).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2" name="Text Box 34">
            <a:extLst>
              <a:ext uri="{FF2B5EF4-FFF2-40B4-BE49-F238E27FC236}">
                <a16:creationId xmlns:a16="http://schemas.microsoft.com/office/drawing/2014/main" id="{A9C76B21-C03A-1C9A-7007-2ABD0E724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760" y="1425955"/>
            <a:ext cx="3330828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solidFill>
                  <a:prstClr val="black"/>
                </a:solidFill>
              </a:rPr>
              <a:t>Ion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Beam</a:t>
            </a:r>
            <a:r>
              <a:rPr lang="ru-RU" dirty="0">
                <a:solidFill>
                  <a:prstClr val="black"/>
                </a:solidFill>
              </a:rPr>
              <a:t> Analysis</a:t>
            </a:r>
            <a:r>
              <a:rPr lang="en-US" dirty="0">
                <a:solidFill>
                  <a:prstClr val="black"/>
                </a:solidFill>
              </a:rPr>
              <a:t> &amp;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complementary methods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id="{0A729D72-588A-3E64-B04D-F9A8A7A8F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26675" y="1854952"/>
            <a:ext cx="1245912" cy="101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6" descr="Без названия (1)">
            <a:extLst>
              <a:ext uri="{FF2B5EF4-FFF2-40B4-BE49-F238E27FC236}">
                <a16:creationId xmlns:a16="http://schemas.microsoft.com/office/drawing/2014/main" id="{4B41A0A6-1FB2-5395-569A-0D1479D3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90628" y="3785966"/>
            <a:ext cx="1314632" cy="455612"/>
          </a:xfrm>
          <a:prstGeom prst="rect">
            <a:avLst/>
          </a:prstGeom>
          <a:noFill/>
        </p:spPr>
      </p:pic>
      <p:pic>
        <p:nvPicPr>
          <p:cNvPr id="35" name="Picture 37">
            <a:extLst>
              <a:ext uri="{FF2B5EF4-FFF2-40B4-BE49-F238E27FC236}">
                <a16:creationId xmlns:a16="http://schemas.microsoft.com/office/drawing/2014/main" id="{647A1ECB-6B2A-9E19-E38D-0E881611D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60644" y="2962591"/>
            <a:ext cx="1152249" cy="7669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6" name="Rectangle 43">
            <a:extLst>
              <a:ext uri="{FF2B5EF4-FFF2-40B4-BE49-F238E27FC236}">
                <a16:creationId xmlns:a16="http://schemas.microsoft.com/office/drawing/2014/main" id="{A8C8AB3A-8E0F-C389-B3A7-1807BE3F9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37" y="1364042"/>
            <a:ext cx="6191251" cy="4490203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7" name="Rectangle 44">
            <a:extLst>
              <a:ext uri="{FF2B5EF4-FFF2-40B4-BE49-F238E27FC236}">
                <a16:creationId xmlns:a16="http://schemas.microsoft.com/office/drawing/2014/main" id="{AD3A1070-9332-B44C-0A2F-154DF1D31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037" y="1364042"/>
            <a:ext cx="4921364" cy="4490203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78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3911</TotalTime>
  <Words>2007</Words>
  <Application>Microsoft Office PowerPoint</Application>
  <PresentationFormat>Широкоэкранный</PresentationFormat>
  <Paragraphs>362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Constantia</vt:lpstr>
      <vt:lpstr>Times New Roman</vt:lpstr>
      <vt:lpstr>ヒラギノ角ゴ Pro W3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Egor Lychagin</dc:creator>
  <cp:lastModifiedBy>Egor Lychagin</cp:lastModifiedBy>
  <cp:revision>43</cp:revision>
  <dcterms:created xsi:type="dcterms:W3CDTF">2022-06-12T17:37:09Z</dcterms:created>
  <dcterms:modified xsi:type="dcterms:W3CDTF">2024-03-20T19:43:22Z</dcterms:modified>
</cp:coreProperties>
</file>