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303" r:id="rId6"/>
    <p:sldId id="304" r:id="rId7"/>
    <p:sldId id="305" r:id="rId8"/>
    <p:sldId id="306" r:id="rId9"/>
    <p:sldId id="307" r:id="rId1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ED158B-2002-4AA1-B9CD-9AA0470AD68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70F22-80A6-471D-9B90-C508759449D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7DE7F-05C4-441B-B763-16B48FC2005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A73DC-980A-4B78-8CAF-C7BEA1A3DED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5BA1E6F-93D2-4A9E-BFAE-79ED1E7C7531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5018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22:31:06.3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31.60889"/>
      <inkml:brushProperty name="anchorY" value="-9726.33496"/>
      <inkml:brushProperty name="scaleFactor" value="0.5"/>
    </inkml:brush>
  </inkml:definitions>
  <inkml:trace contextRef="#ctx0" brushRef="#br0">445 511 24575,'0'0'0,"11"0"0,17-6 0,11-7 0,16-13 0,15-5 0,18-4 0,2-8 0,5 0 0,1 7 0,0 3 0,-5 2 0,-7 2 0,-1-1 0,1 0 0,-4 6 0,-4-1 0,3 7 0,-10 5 0,-10-2 0,-3 4 0,-7 3 0,-5 2 0,-6 3 0,3 2 0,-2 0 0,5 1 0,-1 1 0,4 0 0,-2-1 0,4 0 0,-3 1 0,-2-1 0,-5 0 0,-2 6 0,-3 1 0,-1 5 0,-1 0 0,-1-2 0,-6 4 0,-1-2 0,1 4 0,1 4 0,-4 4 0,0-4 0,2 3 0,-4 2 0,1 1 0,-4 3 0,1 1 0,3 1 0,-3 1 0,2 0 0,3 7 0,3-1 0,-5 13 0,-4 6 0,1 5 0,-5 2 0,-3 8 0,-3-6 0,-3 6 0,-3-8 0,-1-1 0,0-1 0,-1-7 0,1-1 0,-1-5 0,1-4 0,-1 0 0,-5-2 0,-1-3 0,-5 4 0,0-3 0,2-1 0,-4 4 0,2-2 0,2-2 0,4-2 0,-5 4 0,2-2 0,-5 0 0,2 3 0,2-1 0,2 5 0,4-3 0,-5-8 0,1-3 0,2 3 0,-6 0 0,-4 12 0,-5 19 0,-5 12 0,-2 16 0,-3 7 0,5 9 0,6 6 0,6 12 0,7 3 0,3-5 0,3 0 0,1-7 0,1-14 0,0-6 0,0-6 0,0-8 0,0-1 0,-1-6 0,0-5 0,0-3 0,0 2 0,0-8 0,0 5 0,0-9 0,0 0 0,0-1 0,0-6 0,0-6 0,0 1 0,0 7 0,0 17 0,-6 23 0,-7 33 0,0 19 0,-5 31 0,3 20 0,-11 27-1523,4 9 1958,3-1-652,5-2 217,5-9 0,3-10 0,17-8 0,2-13 0,1-11 0,4-16 0,-3-7 0,-3-11-181,-3-7 233,-4-13-78,5-5 26,-3-8 0,6-6 0,-2-12 0,-1-5 1511,-3-1-1943,4-14 841,-2 1-464,-2 8 82,-7 16-27,-9 42 0,-9 30 0,-5 44 0,1 23-1619,3 22 2082,6 9-694,4 1 231,5 5 0,2-10 0,1-11 0,8-11 0,7-22 0,6-14 0,-1-17-517,4-20 665,1-11-222,-3-18 74,2-16 0,-5-13 0,-5-11 0,-4-18 0,-4-10 1581,-2-3-2033,-3-9 1232,0 3-938,-1 12 237,0 0-79,0 13 0,1 3 0,-1 4 0,1-5 0,0-1 0,0 6 0,0-6 0,0 0 0,0 7 0,0 7 0,0 0 0,0 6 0,0-1 0,0-10 0,7 3 0,-1-3 0,0-1 0,0-15 0,-2-1 0,-2-13 0,-1 0 0,0-3 0,5-1 0,1-2 0,-1-1 0,5-7 0,-1 6 0,-1 1 0,-3-6 0,-1 0 0,-3-7 0,6 2 0,-1 1 0,-1-4 0,5 2 0,-1 2 0,-2 2 0,-1-3 0,-3-5 0,-2 2 0,-1-5 0,0 3 0,-1-3 0,-1 3 0,1-2 0,-1-4 0,1-3 0,0-2 0,0 3 0,0-1 0,0 0 0,0 3 0,0 0 0,0-2 0,0-2 0,0 4 0,0-1 0,0-2 0,0 5 0,0-2 0,0-2 0,0 5 0,0-3 0,0-1 0,0 3 0,0-2 0,0-1 0,0-3 0,0 4 0,0-2 0,0-1 0,0 5 0,0-2 0,0-2 0,0-2 0,0-2 0,0-2 0,0-1 0,0 5 0,0 0 0,0 6 0,0-1 0,0-1 0,0-3 0,0-2 0,0-2 0,0-2 0,0-1 0,0 0 0,0-1 0,0 0 0,0 0 0,0 1 0,0 6 0,0 0 0,0 0 0,-6-1 0,-1-1 0,1-2 0,-6-1 0,2 0 0,1-2 0,-4 1 0,2-1 0,-4 1 0,2-1 0,-4 1 0,-4-7 0,-3-6 0,3 0 0,4 0 0,-1 4 0,-2-4 0,3 3 0,-3 1 0,-1-3 0,-5 1 0,-1-4 0,-3 2 0,-1-4 0,-1-4 0,0 3 0,0-3 0,-7-3 0,1-2 0,-7-2 0,1-3 0,2 0 0,2-1 0,3 0 0,-4-1 0,1 1 0,2-1 0,1 1 0,-5 0 0,-4 0 0,0 0 0,8-7 0,4 1 0,-3-7 0,0 1 0,1 2 0,1 2 0,1-3 0,1 1 0,7-4 0,1 2 0,0 2 0,-2 3 0,6-4 0,-2 2 0,-1-5 0,-1 1 0,-3-3 0,-1 2 0,-2 3 0,0-4 0,-1-2 0,-1 1 0,1 3 0,0-2 0,0 2 0,0-2 0,-6-5 0,0 3 0,0-4 0,1 5 0,7-3 0,2 3 0,2 5 0,5-3 0,0-4 0,5-3 0,-3-5 0,-1-2 0,3-3 0,3 0 0,5-2 0,3 1 0,3-1 0,2 1 0,1 0 0,1 0 0,0 0 0,-7 7 0,0-1 0,-1 1 0,2-1 0,1-2 0,2-2 0,0 0 0,2-1 0,-1-1 0,2 0 0,-1 0 0,0 0 0,0 0 0,1 1 0,-1-1 0,-6 0 0,-1 0 0,1 0 0,0 0 0,-4 7 0,1 0 0,1 0 0,-4-2 0,2-1 0,1-1 0,3-1 0,2-1 0,1-1 0,2 0 0,1 0 0,0 0 0,1 0 0,-1 0 0,1 0 0,-1 0 0,0 0 0,0 1 0,0-1 0,0 0 0,0 1 0,0-1 0,0 0 0,-6 6 0,-1 1 0,1 0 0,1-1 0,1-8 0,1-8 0,-4-8 0,0 0 0,-6-4 0,1-2 0,1 3 0,-3-1 0,3-3 0,-5 6 0,3 4 0,-4-2 0,3 5 0,3-4 0,3-3 0,3 2 0,-3 4 0,0 4 0,2-3 0,1 2 0,2 3 0,1-5 0,1-4 0,1-4 0,0 1 0,0 3 0,1 5 0,-1 4 0,0 4 0,0 1 0,0 2 0,0 1 0,0 0 0,0-6 0,0-1 0,0 0 0,0 2 0,0 0 0,0 2 0,0 1 0,0 1 0,0 0 0,0 0 0,0-6 0,-6-6 0,-1-1 0,1-10 0,-6-6 0,2 4 0,-6-2 0,3-1 0,2 5 0,3 0 0,3-7 0,-4 4 0,1-7 0,-5-2 0,2 0 0,-5-7 0,2 2 0,3 0 0,-3 2 0,2-5 0,-4 3 0,3 7 0,2 2 0,4 2 0,-4 1 0,2-1 0,1 6 0,3 0 0,2-1 0,1 4 0,1-1 0,1 5 0,0 4 0,-6-2 0,0-3 0,0 2 0,1 3 0,1 3 0,2 4 0,1 2 0,0 2 0,1-5 0,0 0 0,0 1 0,1-6 0,-1-5 0,0 1 0,0 2 0,0 4 0,0 3 0,7 3 0,-1 1 0,7 9 0,-1 0 0,-2 0 0,-2-1 0,3-1 0,5-2 0,-1-1 0,4 5 0,-4 0 0,4 6 0,-4-1 0,3-2 0,-3-2 0,-4-3 0,-3-2 0,3 6 0,-3-2 0,0-1 0,-3-1 0,-2-1 0,-1-2 0,-2-1 0,1 0 0,-2-1 0,1 0 0,-1 0 0,1 0 0,0 0 0,0 0 0,0 0 0,0-6 0,0 0 0,0 0 0,0 1 0,0 1 0,0 2 0,0 0 0,0 2 0,0 1 0,-6 5 0,-1-5 0,1 0 0,0-2 0,2 0 0,2 0 0,1 0 0,-6 0 0,0 1 0,1 0 0,1 0 0,1 1 0,2-1 0,1 0 0,0 0 0,1 1 0,1-1 0,-1 0 0,0 1 0,0-1 0,1 0 0,-1 0 0,0 1 0,0-1 0,0 0 0,0 0 0,0 0 0,0 1 0,6 5 0,1 1 0,-1 0 0,6 5 0,-2-1 0,-1-2 0,-3-2 0,-1-3 0,-3-1 0,0-1 0,-2-2 0,6 6 0,1 1 0,-1-1 0,-1-1 0,-1-1 0,-2-1 0,-1-2 0,0 0 0,-1-1 0,0 0 0,0 0 0,-1 0 0,1 0 0,0 0 0,0 0 0,0 1 0,0-1 0,0 0 0,0 1 0,0-1 0,0 0 0,0 0 0,0 1 0,0-1 0,0 0 0,0 0 0,0 0 0,0-6 0,0 0 0,0-6 0,0-6 0,0 1 0,0-10 0,0 4 0,0-9 0,0-2 0,0-1 0,0 0 0,0-6 0,0 7 0,0-5 0,0 1 0,0 7 0,0 2 0,6 8 0,1 0 0,-1-1 0,6 5 0,-2-3 0,-1 5 0,-3 3 0,-1-2 0,4 10 0,-2-5 0,6-3 0,-1 1 0,-2-5 0,-3 3 0,-2 1 0,-2 5 0,-2 2 0,5 2 0,1 2 0,-1 1 0,-2 1 0,6 6 0,-1 1 0,-1-1 0,-2-1 0,-2-2 0,-1-1 0,-2-1 0,-1-1 0,0-1 0,0 0 0,-1 0 0,1 0 0,0 0 0,-1 0 0,1 0 0,0 0 0,0 0 0,6 1 0,1-1 0,-1 0 0,0 0 0,-2 1 0,4-1 0,0 0 0,-1 0 0,-1 1 0,-3-1 0,-1 0 0,-1 1 0,0-1 0,-1-6 0,-1-1 0,1 1 0,0 1 0,0 1 0,-1 2 0,1 1 0,0 1 0,0 0 0,0 0 0,0 1 0,0-1 0,0 1 0,0-1 0,0 1 0,0-1 0,0 0 0,0 0 0,0 1 0,0-1 0,0 0 0,0 1 0,0-1 0,0 0 0,0 0 0,0 1 0,0-1 0,0 0 0,0 0 0,0 0 0,0 1 0,0-1 0,0 0 0,-6-6 0,-7-13 0,0 0 0,-5-12 0,-4-9 0,2-2 0,4-7 0,5-5 0,4 3 0,-3-4 0,2-1 0,-5-2 0,2 10 0,2 0 0,2 11 0,2-3 0,3 4 0,1 1 0,1-5 0,0 0 0,0 2 0,1 1 0,-1 2 0,0 7 0,1 2 0,-1 7 0,0 0 0,0-2 0,0-3 0,0 5 0,0 4 0,0 4 0,0-2 0,0 4 0,0 1 0,0-3 0,0 1 0,0 3 0,0 1 0,0-4 0,0 2 0,0 1 0,0 1 0,0 3 0,0 1 0,0-5 0,0-5 0,0-1 0,6 8 0,1-3 0,-1 2 0,-1 1 0,5 2 0,-1 2 0,-1 0 0,-2 1 0,-2 0 0,-2-6 0,-1-6 0,0 0 0,-2 0 0,1 3 0,0 3 0,-1-4 0,1 2 0,0 1 0,0 2 0,0 2 0,0 1 0,0 2 0,0 0 0,0 1 0,6 5 0,1 1 0,-1 0 0,-1-1 0,-1-1 0,-1-2 0,-2-8 0,-1-1 0,1-6 0,-2 0 0,1 2 0,0 2 0,0 2 0,-1-3 0,1 1 0,0 2 0,0 1 0,0 1 0,0 3 0,0 0 0,0 1 0,0 1 0,0-1 0,0 1 0,0-1 0,0 1 0,0-1 0,7 1 0,0-1 0,-1 0 0,0 0 0,-2 1 0,-1-1 0,-2 0 0,0 0 0,-1 0 0,-1 1 0,1-1 0,0 0 0,0 1 0,-1-1 0,1 0 0,0 0 0,0 1 0,0-1 0,0 0 0,0 0 0,0 0 0,0 1 0,0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19:20.6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512.60156"/>
      <inkml:brushProperty name="anchorY" value="-12873.3418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38:18.4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28.60156"/>
      <inkml:brushProperty name="anchorY" value="-13889.34082"/>
      <inkml:brushProperty name="scaleFactor" value="0.5"/>
    </inkml:brush>
  </inkml:definitions>
  <inkml:trace contextRef="#ctx0" brushRef="#br0">0 361 24575,'0'0'0,"5"0"0,8 0 0,12-12 0,4 0 0,4-6 0,8-4 0,-1-4 0,0 5 0,3-3 0,-2 6 0,-2-2 0,-2-1 0,-3-2 0,-2 4 0,-1 3 0,-1 6 0,-1-2 0,1 2 0,-7-3 0,6 2 0,1 3 0,7 1 0,-6-3 0,0 1 0,-1 2 0,-1 2 0,0 1 0,0 2 0,7 2 0,-1-1 0,7 2 0,-1-1 0,-2 0 0,-1 1 0,-3-1 0,-3 0 0,0 0 0,-2 0 0,-1 0 0,1 0 0,5 0 0,1 0 0,-1 0 0,6 0 0,-1 0 0,-2 0 0,-2 0 0,-2 0 0,-2 0 0,-6 6 0,4 1 0,-1-1 0,-4 5 0,6-1 0,-1-1 0,2-3 0,0-2 0,0-1 0,-1 3 0,-1 1 0,1 5 0,-1-2 0,6 5 0,0-1 0,0-4 0,-2-2 0,0 3 0,-2-3 0,-1-1 0,-6 5 0,-2-3 0,-5 5 0,0-2 0,2-2 0,3-3 0,2 4 0,-4 3 0,1 0 0,1-3 0,2-3 0,-4 3 0,1-2 0,1 5 0,1-3 0,3-1 0,1 2 0,0-1 0,2 4 0,-6 3 0,1-2 0,-1-3 0,1 3 0,-5 2 0,2-3 0,0-3 0,-4 3 0,2-3 0,-4 3 0,2-3 0,2 4 0,3-3 0,-4 4 0,2 2 0,2 3 0,1-2 0,-3 1 0,-5 2 0,1-3 0,-4 0 0,-4 2 0,3-3 0,-2 1 0,-2 1 0,-3 3 0,-2 2 0,-1 2 0,-2 1 0,0 1 0,0 0 0,-1 0 0,1 1 0,0-1 0,-1 6 0,1 0 0,-6 12 0,-6 11 0,-6 11 0,-5 9 0,-4 12 0,-3 10 0,6 8 0,5 6 0,0 4 0,5-10 0,-1-6 0,-4 0 0,4-10 0,-4-3 0,4-8 0,3-7 0,-1-6 0,2-5 0,-4-9 0,4-2 0,-5-1 0,3 1 0,3 2 0,3 2 0,3-5 0,1 1 0,2-6 0,1 2 0,1-5 0,-1-4 0,1 3 0,0-3 0,-1-2 0,0-3 0,0 5 0,0-3 0,0 0 0,0 4 0,0-2 0,0-1 0,0-2 0,0-3 0,0-1 0,0-1 0,0-1 0,0 0 0,0 5 0,0 1 0,0-1 0,0 6 0,0-1 0,0 4 0,0-2 0,0 4 0,0 4 0,0-3 0,0 2 0,0 3 0,0 2 0,0 9 0,0 1 0,0 7 0,0 6 0,0-1 0,0 4 0,0 2 0,0-9 0,0 1 0,0 2 0,0 4 0,0 2 0,6 10 0,0 2 0,6-5 0,-1 0 0,-1-1 0,3-7 0,-2 1 0,4 0 0,-3 2 0,4-10 0,-2 0 0,-3-4 0,2-3 0,-2-3 0,4 4 0,-3-7 0,-3-1 0,-2-2 0,-3-6 0,4 5 0,-1-4 0,5 0 0,-1-4 0,-2 0 0,4 2 0,-2-4 0,3-3 0,-1 1 0,3 2 0,-3-2 0,-2-3 0,-3-4 0,-4 3 0,-1-2 0,3-2 0,0 4 0,0-2 0,-2-1 0,-1 3 0,-1 11 0,-1-2 0,-1 4 0,0 2 0,0-5 0,0 2 0,0 0 0,0 2 0,-1 2 0,1 0 0,0-4 0,-6 7 0,0-6 0,-6 1 0,1 0 0,-5 1 0,3-4 0,1 0 0,-2 1 0,3 1 0,-4-4 0,3-4 0,2 0 0,-2-3 0,-5-4 0,-3 3 0,-4 3 0,3 5 0,-2 3 0,-1-9 0,-1 3 0,-2 0 0,4 3 0,1-8 0,-2-5 0,5-3 0,-2-3 0,-1-2 0,-1 0 0,3-1 0,-2 1 0,0 0 0,-3-5 0,-2-1 0,-1-5 0,5 0 0,0-3 0,-1-5 0,-1-3 0,-2-4 0,-1-1 0,-1-7 0,0-2 0,-1 0 0,0 1 0,0-4 0,0-4 0,-6-6 0,-1 1 0,1-2 0,-4-2 0,0-8 0,-4-2 0,-5-1 0,3-7 0,2 1 0,5 8 0,3-5 0,2 3 0,3 0 0,1-5 0,-5 2 0,-1-6 0,-5 1 0,6 3 0,-4-4 0,-4 2 0,2-10 0,0-3 0,4-4 0,-4 4 0,2-2 0,2 1 0,8-1 0,-4 4 0,1-5 0,0 3 0,1 6 0,0-1 0,0 5 0,1 4 0,0-3 0,6 4 0,0 1 0,1-3 0,4 2 0,-7-5 0,-2 3 0,-2-5 0,6 3 0,5 3 0,0-4 0,-1 4 0,-2 1 0,-2-2 0,3-5 0,-1 2 0,5-4 0,-2-8 0,-1 2 0,-3-3 0,-2 0 0,-3 5 0,5 0 0,5-1 0,0 4 0,-1-1 0,-2 5 0,2 3 0,-1-1 0,4 2 0,4 3 0,-2-3 0,3-4 0,3-5 0,-4-4 0,2-2 0,-3 3 0,-5-1 0,2 6 0,3-2 0,-2 0 0,3 3 0,-4 3 0,4-1 0,2 4 0,-3 2 0,3 4 0,-4 1 0,1-3 0,3 0 0,3 2 0,3-6 0,2 2 0,1 1 0,0-4 0,2 3 0,-1 0 0,1 3 0,-1-3 0,1 0 0,-1 3 0,0-11 0,0-5 0,0-4 0,0-3 0,0-8 0,0 6 0,0-6 0,0 6 0,0-4 0,0 1 0,0 0 0,0-5 0,0 1 0,0 1 0,6 2 0,1-5 0,-1 8 0,-1-5 0,-1 2 0,-2 6 0,0-4 0,-2 1 0,0 6 0,0 1 0,0 6 0,0-1 0,-1 5 0,1-1 0,0-3 0,0 4 0,0-4 0,6-2 0,0 4 0,0-9 0,-1-2 0,5-2 0,-2-7 0,-1-7 0,-1 0 0,-2-4 0,-2-3 0,-1 2 0,-1-2 0,0-1 0,-1 3 0,1-1 0,0-2 0,0 4 0,-1-1 0,1-3 0,0 10 0,0-1 0,0 9 0,0-2 0,0 2 0,0 1 0,0 1 0,0 1 0,0 6 0,0 1 0,0 7 0,0-2 0,0-1 0,0-2 0,0 4 0,0-3 0,0 4 0,0 5 0,0-2 0,0 4 0,0-5 0,0-2 0,0 1 0,6 4 0,0 3 0,6-3 0,-1-3 0,5 2 0,-3 1 0,-2-2 0,-3 3 0,-3 2 0,-2-3 0,4 2 0,0 2 0,-2-3 0,0 1 0,-2-4 0,-1-4 0,-1-3 0,0 1 0,-1 5 0,-1 4 0,1 4 0,0 3 0,0 3 0,-1 1 0,1 1 0,0 0 0,0 0 0,0 0 0,0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50:43.87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1 3887 24575,'0'0'0,"0"-10"0,0-16 0,0-16 0,0-29 0,0-25 0,0-22 0,0-17 0,6-16 0,0 12 0,6 3 0,-1 13 0,-1 11 0,3 15 0,-2 7 0,4 11 0,-2 7 0,3 6 0,3-1 0,4 1 0,-3 2 0,-5 0 0,2-3 0,2 0 0,-3 0 0,-4 2 0,3 8 0,2 8 0,-1 0 0,2 6 0,2 4 0,-2-2 0,2 2 0,2 2 0,2 2 0,-4 3 0,2 0 0,7 2 0,-4-6 0,8 6 0,0 1 0,1 1 0,5-7 0,0 7 0,5-1 0,-2 1 0,-2-6 0,4 0 0,3 5 0,-8 1 0,9-5 0,-4 0 0,5-1 0,3 1 0,2 1 0,-4 0 0,3 1 0,6 6 0,-4 2 0,8-1 0,0-1 0,1 5 0,-1 5 0,-1-1 0,0 4 0,-7 2 0,-1-2 0,-6 3 0,1-5 0,-5 3 0,-4-4 0,2 2 0,-2 3 0,3 2 0,-1 4 0,-3 1 0,-3 2 0,-2 1 0,-8-5 0,-26 4 0,1 1 0,0-1 0,0 1 0,0 0 0,0-1 0,0 0 0,0 1 0,-1-1 0,1 0 0,0 1 0,0-1 0,-1 0 0,1 0 0,0 1 0,0-2 0,-1 2 0,0-1 0,1 1 0,-1-1 0,0 1 0,0-1 0,0 1 0,0-1 0,0 1 0,0-1 0,0 1 0,0-1 0,0 1 0,0-1 0,0 1 0,0-1 0,0 1 0,0-1 0,0 1 0,0-1 0,0 1 0,-1-1 0,1 0 0,-12-16 0,-9 2 0,-12-3 0,-3-2 0,-14-4 0,-12-8 0,-4-2 0,-3-2 0,-5 1 0,2 7 0,7 1 0,4 8 0,2-1 0,7 6 0,7-2 0,5 3 0,5 4 0,9-4 0,3 3 0,0 2 0,17 2 0,11 3 0,17 1 0,20 1 0,23 7 0,8 7 0,9 0 0,12 4 0,2-1 0,-10 2 0,-7 3 0,-8-4 0,-11 3 0,-5-4 0,-8-4 0,-6 3 0,-4-4 0,-5 3 0,-1 4 0,-8 4 0,-1-3 0,-5 2 0,-6 8 0,-4 2 0,-3 2 0,-2 0 0,-2 0 0,-1-1 0,0 0 0,0-2 0,0 1 0,-5 5 0,-1 6 0,-5 6 0,1 5 0,1 3 0,-3-2 0,2 0 0,2 0 0,-3-10 0,2 1 0,-4-5 0,2-3 0,2-3 0,2-2 0,4-2 0,1 0 0,2 0 0,-5-7 0,1-6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50:48.48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3421.65161"/>
      <inkml:brushProperty name="anchorY" value="1539.078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50:43.87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1 2603 24575,'0'0'0,"0"-7"0,0-10 0,0-11 0,0-20 0,0-16 0,0-15 0,0-11 0,4-12 0,0 9 0,4 2 0,-1 9 0,0 7 0,2 10 0,-2 5 0,3 7 0,-1 5 0,2 3 0,1 0 0,4 1 0,-3 1 0,-3 1 0,2-3 0,0 0 0,-1 0 0,-3 1 0,2 6 0,2 5 0,-2 1 0,2 3 0,2 3 0,-2-2 0,1 2 0,2 1 0,1 2 0,-3 1 0,2 1 0,4 1 0,-2-4 0,5 4 0,0 0 0,1 2 0,3-6 0,0 5 0,4 0 0,-2 0 0,-1-4 0,2 1 0,3 2 0,-6 2 0,6-5 0,-3 1 0,4 0 0,2-1 0,1 2 0,-2 0 0,1 0 0,5 4 0,-3 2 0,5-1 0,0-1 0,1 3 0,-1 4 0,0 0 0,-1 2 0,-4 1 0,-1-1 0,-4 2 0,1-3 0,-4 1 0,-2-2 0,1 1 0,-1 3 0,2 0 0,-1 4 0,-2 0 0,-2 1 0,-1 1 0,-5-3 0,-18 2 0,0 1 0,1-1 0,0 1 0,-1 0 0,1 0 0,0-1 0,-1 1 0,0-1 0,1 1 0,0 0 0,-1-1 0,0 0 0,1 1 0,0 0 0,-1-2 0,0 2 0,0 0 0,1 0 0,-1-1 0,0 1 0,0-1 0,0 1 0,0 0 0,0 0 0,0-1 0,0 1 0,0-1 0,0 1 0,0 0 0,0 0 0,0-1 0,0 1 0,0-1 0,0 1 0,0 0 0,0 0 0,-1-1 0,1 0 0,-8-10 0,-6 1 0,-8-2 0,-2-2 0,-10-2 0,-7-5 0,-3-2 0,-2-1 0,-4 1 0,2 4 0,4 1 0,3 5 0,2 0 0,4 3 0,5 0 0,3 1 0,4 3 0,5-3 0,3 2 0,-1 2 0,12 1 0,8 2 0,11 1 0,13 0 0,15 5 0,6 5 0,6-1 0,8 4 0,1-1 0,-6 1 0,-5 2 0,-6-3 0,-7 2 0,-3-2 0,-5-3 0,-5 2 0,-2-2 0,-4 1 0,0 3 0,-5 3 0,-2-3 0,-2 3 0,-5 4 0,-2 2 0,-3 1 0,0 0 0,-2 0 0,-1-1 0,0 1 0,1-2 0,-1 1 0,-3 3 0,-1 4 0,-3 4 0,1 4 0,0 1 0,-1-1 0,0 0 0,2 1 0,-2-8 0,1 1 0,-2-3 0,1-2 0,1-2 0,2-2 0,2-1 0,1 0 0,2 0 0,-4-4 0,0-5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50:48.48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3421.65161"/>
      <inkml:brushProperty name="anchorY" value="1539.078"/>
      <inkml:brushProperty name="scaleFactor" value="0.5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00:58:11.7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784.56641"/>
      <inkml:brushProperty name="anchorY" value="-14640.87012"/>
      <inkml:brushProperty name="scaleFactor" value="0.5"/>
    </inkml:brush>
  </inkml:definitions>
  <inkml:trace contextRef="#ctx0" brushRef="#br0">150 152 24575,'0'0'0,"10"0"0,16-6 0,11 0 0,9-6 0,14 1 0,-1 1 0,8-3 0,0 2 0,-6 2 0,-2 3 0,-7 2 0,-7 1 0,1 3 0,-5 0 0,-4 0 0,-2-6 0,4 0 0,-2 0 0,5 1 0,-2 2 0,-1 0 0,4-4 0,-3 1 0,-1-1 0,-3 3 0,-2 0 0,4 2 0,-1 1 0,-1 1 0,-2 0 0,5 0 0,-1 0 0,5 1 0,-2-1 0,-1 0 0,-3 0 0,-3 0 0,-1 0 0,-8 6 0,5 0 0,0 6 0,0 0 0,7 4 0,0-3 0,-1-2 0,0-3 0,-2-3 0,-2-2 0,-1 4 0,0-1 0,-1 6 0,-1 4 0,1-1 0,-1-2 0,1 3 0,0-4 0,-6 4 0,-1-3 0,1-3 0,1-3 0,-5 4 0,1-3 0,2 5 0,1 4 0,3-2 0,0-2 0,-4 2 0,1-3 0,-1 3 0,3 4 0,-5 3 0,0 4 0,-4 1 0,2-4 0,-5 1 0,-4 0 0,3 8 0,-3 1 0,4 1 0,-2 0 0,-3-1 0,-2 5 0,3 0 0,-2 5 0,-1-2 0,4-1 0,-1 3 0,4-8 0,-2 3 0,-2 4 0,3-6 0,-2 3 0,-3-2 0,-2-1 0,4 9 0,-2 0 0,-1 4 0,-2-2 0,4 2 0,-1 3 0,-1-4 0,4 2 0,-2 8 0,-1-4 0,4-4 0,-1 1 0,-3-6 0,-2-4 0,-2-3 0,-1 1 0,-3-1 0,1-1 0,-2-3 0,1-1 0,-1-2 0,1 11 0,0 18 0,-7 13 0,1 9 0,-6 6 0,-6 4 0,2-5 0,3 0 0,-3 5 0,4-5 0,2 0 0,3 6 0,3 7 0,2-6 0,2 6 0,0 3 0,0 6 0,1-2 0,6-3 0,-1-4 0,6 2 0,0-8 0,-3 3 0,-1-2 0,2-7 0,-1-2 0,-1 0 0,-3-7 0,-1 1 0,-3-5 0,0-4 0,5-4 0,1 3 0,-1-2 0,-2-2 0,0 4 0,-2-1 0,-1-2 0,6 10 0,-1-7 0,0 4 0,-2-3 0,0-3 0,-2-2 0,-1 3 0,-1-7 0,0 4 0,0-1 0,0-7 0,0-1 0,5-7 0,1-1 0,0 2 0,5-10 0,-1 7 0,-2-3 0,-2 3 0,-1 2 0,3-2 0,-1 8 0,-1 2 0,-1 3 0,-1 6 0,-3 7 0,0 0 0,0 4 0,-2 3 0,1-3 0,0 3 0,0 2 0,-1-5 0,1 3 0,0 1 0,0-4 0,0-5 0,0 3 0,0-5 0,0 4 0,0-9 0,0-3 0,0-3 0,6-7 0,0 5 0,0-6 0,-1-4 0,-1-1 0,-2-3 0,-1-4 0,0 2 0,-1 3 0,0 5 0,0 3 0,-1 3 0,1-3 0,0 0 0,0 2 0,0 0 0,0-4 0,0-5 0,0 1 0,0-5 0,0-3 0,0 3 0,0-3 0,-6 5 0,0-3 0,0 4 0,-5 4 0,1-3 0,-4 10 0,1 1 0,3-2 0,-3 0 0,2 1 0,2-6 0,3 1 0,-3 2 0,1-5 0,1 1 0,-4-3 0,1-5 0,-4 3 0,2-4 0,-4-2 0,3 4 0,-4-3 0,3-2 0,-2 5 0,-4-3 0,-3-1 0,-2 4 0,-3-2 0,-1-2 0,5-2 0,-6-3 0,-1-1 0,0-1 0,-7-1 0,0-1 0,-5 1 0,1-1 0,-4 1 0,2-1 0,4-5 0,2-6 0,3-1 0,-4 2 0,-3 2 0,-1-2 0,3 1 0,2-4 0,2-4 0,3-4 0,2-3 0,1-3 0,0-2 0,1 0 0,-1-1 0,1 0 0,0 1 0,-1-1 0,-6 1 0,0 0 0,-6 0 0,1 0 0,1 0 0,-3 0 0,2 0 0,3-6 0,1 0 0,3-6 0,2-5 0,-4 1 0,0-4 0,-6-2 0,7-3 0,2 4 0,-3-1 0,6-1 0,1-2 0,1 4 0,7-1 0,-7-7 0,0 4 0,-2-1 0,5-1 0,1-1 0,5 0 0,-1-1 0,0-1 0,2 1 0,-1-1 0,-2 0 0,-2-6 0,3 0 0,-1-6 0,4-6 0,-2 3 0,5-5 0,-3-2 0,3-2 0,4-3 0,-3-8 0,3 6 0,-4-1 0,2 7 0,2 6 0,4 0 0,-4 11 0,1 4 0,2 3 0,-4 1 0,2 1 0,-5-1 0,2 0 0,2-6 0,2-8 0,4 0 0,-5-4 0,2-5 0,1 3 0,-5-3 0,2 4 0,-5-7 0,2-3 0,-3-2 0,1 4 0,-2 0 0,2 6 0,3-1 0,-2 0 0,2-3 0,2-3 0,3-1 0,2 5 0,-3-1 0,0-1 0,-5 5 0,1-2 0,2 0 0,-4 3 0,3-8 0,-5-1 0,3-3 0,-4-1 0,3-6 0,-4 5 0,3-4 0,3 0 0,4 7 0,2 7 0,-3 2 0,1 6 0,1 4 0,-4 4 0,0 3 0,3 2 0,-5 2 0,2 0 0,2-6 0,2-1 0,2-5 0,2 1 0,-5-6 0,1-3 0,0 2 0,1-3 0,2-8 0,-5 3 0,1 5 0,1-1 0,1 5 0,2 5 0,0-3 0,2 4 0,1-3 0,0-4 0,0-5 0,1 4 0,-1-3 0,0 4 0,0-8 0,1-8 0,-1-2 0,0-8 0,0-5 0,0 1 0,0-3 0,0-3 0,0 4 0,0-2 0,0-1 0,0 3 0,0-1 0,0-1 0,0 3 0,0-2 0,0 5 0,0 3 0,0 4 0,5-2 0,2 8 0,-1-4 0,-1 1 0,4 1 0,0-4 0,-2 0 0,-2 1 0,-1 2 0,-2-5 0,-1 8 0,-1-5 0,0 8 0,0-5 0,0 1 0,-1 0 0,1 0 0,0 1 0,0 7 0,0-5 0,0 6 0,0 0 0,0-7 0,0 5 0,0-7 0,0 0 0,0-1 0,0-11 0,0-6 0,0 1 0,0-9 0,0-1 0,0-9 0,0 6 0,0 6 0,0 9 0,0 6 0,0 6 0,0 10 0,6 3 0,0 0 0,0 6 0,-1-2 0,-1-1 0,-2-2 0,-1-3 0,0-3 0,5 0 0,0 4 0,-1 0 0,0 6 0,-2 5 0,0-1 0,-2-2 0,5-4 0,0 2 0,0 4 0,-1 4 0,-2-2 0,-1 3 0,0 1 0,-2-3 0,0 2 0,6 2 0,0-5 0,0-3 0,-1 1 0,5-4 0,-2 3 0,5 9 0,-1 4 0,-2-3 0,3 8 0,-2 0 0,-3 1 0,-2-1 0,-2-1 0,4 0 0,5-1 0,-1 0 0,5 6 0,-3-1 0,-2 0 0,-3-1 0,2 4 0,4 0 0,-2-2 0,-2-1 0,3 4 0,-2-2 0,-3-1 0,3 5 0,4-3 0,-2 0 0,-2-3 0,-4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E92A0-09F7-4DE4-8AB2-4F123F192C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4A644-C20D-4480-A544-6FDA8D56516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43362A2-4120-4606-8BBD-251423F107B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F74F4-FA2D-40D7-8A33-D49E60942EE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AEBC0-2917-4106-9878-762A194CCFB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80E2-394F-4F91-8AED-5CD22EA346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4F56E6-A9B4-4EBC-B28D-DB277D27BD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9FB7A-2EAC-49CD-B68A-F7A2F9A3F3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8031FB-47B2-43F5-8B7D-D86F5D01F31A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3E9B6-C1DF-49F5-818E-B0AE35CD4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74C65-649A-46CE-9EE5-AC2E80E784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en-GB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81FF3-65E7-417A-ADB2-25753566E0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D1D57D-D095-4A60-93CD-1EC801FEC41A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FFA34-BBD6-4498-B003-53BE9890A6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563688" y="965200"/>
            <a:ext cx="4645025" cy="34829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723E9-5EA3-4CFE-A8FD-48525F9195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02400" y="4785120"/>
            <a:ext cx="5373360" cy="377424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9FB7-4262-4607-A35E-D6CB9BC1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792B8-1C0A-418B-BECB-734224D94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4BFD-8BE1-4049-9972-9120E028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507F-453A-4260-B7BB-1317973E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EB88-E9BD-4C3B-85D8-E1909409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1933C5-16B0-4BC7-A667-CF3D09A43E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A3C9-FEB7-435D-8E5A-42E1DA2F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8401A-22D4-49C6-BFF1-46E1DB70E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40A63-B38C-4D80-90BD-C26645BE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F8AB-22E9-4D8A-885A-1AD59B7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23EA-767C-4E3A-BAE2-AC287A8C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ABB8D2-ED5E-4209-B3CE-3383EAEAA2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68E99-0EA3-413B-A012-D1C201CAA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E17DC-E88C-48D4-87C9-77B7E0599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922A4-A17C-4CA0-A12F-2D01672D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473A-71D2-447F-87B7-8C3E4068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785A-4497-4E19-912A-EE86FE41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B9D36C-64CE-4D89-B238-07707EEB5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7F05-10CB-40DB-8B4F-A8D3B5AED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F74E3-37A3-4C05-82E1-B3405C742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328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36C3-4839-44EB-947C-642C18B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AC01-204F-4785-8D35-618B19D4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42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6B88-28D9-4971-829E-C2989FCE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F46F2-6E7C-4C3C-9BAB-4C0316CF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37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E0BF-3400-4A6D-94BD-4D2399B0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6185-68BD-4FDF-9AAE-DB07352D1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2425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CAE1-D0B0-4D3B-8B5B-1B48C7DEF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3850" y="2224088"/>
            <a:ext cx="4162425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42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7FC1-1FD3-4EAD-ABD6-0F3BD2D2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7B31F-E65B-4D34-B885-0F9EF8F2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56C2-DDF1-4650-AA5C-967C3FAE6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B012-1CC0-4CA3-B78A-5D73D7C3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4C59D-5E49-4A52-8911-B5BDE979D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76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828D-07A0-4CA8-A425-2F779EB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91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3364-6B9B-47BD-940A-3EC172A5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2A6-0394-44C4-AB2A-CAAEC28E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8A506-6705-4B5C-94FB-8404533E1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56A3-CCA0-4A51-A6F9-E9933C35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6749-CA9F-4522-AE9E-0192EDA3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D7E6-D7EC-43FE-9874-9A1D6AC7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2B70-E064-4FFA-A980-81124DF7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5807-8C61-4863-A8C9-5E49E075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CC226-A4AB-48A8-BB02-D9E091A94B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3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F317-0654-41B2-82C5-09ABF0D3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4FC40-1F9A-4717-BD25-E9243DBF9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2A298-EEAF-4D7B-A9F8-EA63D5AE4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38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9955-F766-4442-98F0-FEFFAEF1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9D380-E2EF-435B-BFE8-A686B92B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07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5E7A8-C9BD-4ADB-8CDB-88D174031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1238" y="117475"/>
            <a:ext cx="2205037" cy="686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9CD00-4214-49B0-9644-BC3BF4CD4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7475" cy="6869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90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10739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6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7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73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49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6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26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2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5F91-40D1-4035-9D9D-DAC86466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57054-CCC0-4A6C-B236-02570560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5A2B-1C7C-4301-9721-A091D798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9F64-6A98-4C23-8C6A-1941D7EC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74B69-5B55-4411-8827-4B98EE50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6F2C06-38BA-424A-91B5-5556BE4166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2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3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8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80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99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664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86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78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94B5-A872-45BC-85EC-D71F9ED1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46AA-2520-4462-A961-5F23C1F0F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DB468-26EC-442F-A7A8-004771D8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45FB-F27E-4386-B28F-18578E7D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992-2537-4F28-A77E-C0D20A20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39FE-2261-4E88-8A91-EB53F6B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047874-9458-4C96-AA92-C8288193C2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A636-4344-42A1-98E0-8BFFBFA9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D334B-17E4-4630-AA2F-6F9BD0075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89467-2396-451A-81C8-3C25D54FD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EE65A-ABD3-465A-B960-4F188EA67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194D1-38B5-45A0-8125-2F38631F2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E415F-F349-4DAE-ADDC-3F1D88CF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ED377-F504-4219-B433-2543C9F4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53CFC-64B9-484E-9123-2EAD5B91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7ADC90-0778-4C48-82A1-17E9A45867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1873-D4DA-42EC-8240-F30013AE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D9DEF-8606-42D7-B244-9BE2BC94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8AB91-EFE6-4302-8406-5338A902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ADD2-35F3-4ED4-A646-DABA360A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A1251D-482F-46DC-8EFA-2CB0C7A13C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75014-109A-4DE0-9EFF-5E9D5E89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FE94D-4441-456C-8BEB-667EE892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704F6-4F4B-41D7-B571-DA6A2078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944A7-9D57-49FD-9993-12D662488A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3D1B-A48B-460F-AD0B-ADFBA4B8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0598-8E74-400E-880D-E9E3380B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6D6E3-9A02-475C-95AF-E1385FFEB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F7B6D-74BC-4CCD-A3DC-26BC6C73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3AF44-DA30-4B18-A8FF-8B447551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0D1C4-3F57-4001-8B5F-BAFDB396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D535B-7CC3-4E47-A112-174AEAC2C6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CE58-DE6E-45B6-90E0-7897B23A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17C24-67BD-47EB-A201-152780D3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A8931-337E-472C-B2AC-6CA0164C5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145D-EB6D-4D70-BA0A-064C619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52297-3E6F-41D0-84DD-5F2B55F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E3315-9ADC-4944-99F7-12362AF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EC2C9-0148-4BDE-A712-17FE1704F6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ED97D-486F-4C44-A34A-8D426DA48C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FDEB-0148-450E-B64A-4A10D96ED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BF68-B0A1-42FD-9583-F56F152DE02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1CD7-6E36-4B0F-8612-0C5241C835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15B2-C08F-425C-9142-C0806B677E0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9DE8C1-81DA-4C7B-AD4E-93D1B0A7EAE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SimSun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SimSun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F3E8-7BFA-47E1-944E-F2773AB7A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11700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4E50-7040-466F-AA3A-7185A252F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88280" y="2224080"/>
            <a:ext cx="847728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66F5E-5185-4AFC-BA1C-183A86FD0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9" y="6251399"/>
            <a:ext cx="1969200" cy="10573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GB" sz="4000" b="1" i="1" u="none" strike="noStrike">
          <a:ln>
            <a:noFill/>
          </a:ln>
          <a:solidFill>
            <a:srgbClr val="E6E6E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GB" sz="3200" b="0" i="0" u="none" strike="noStrike">
          <a:ln>
            <a:noFill/>
          </a:ln>
          <a:solidFill>
            <a:srgbClr val="E6E6E6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10740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359DE8C1-81DA-4C7B-AD4E-93D1B0A7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DCD8-61C0-4200-9E1E-F7D3013BBA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833" y="2179551"/>
            <a:ext cx="8609012" cy="2743200"/>
          </a:xfrm>
        </p:spPr>
        <p:txBody>
          <a:bodyPr/>
          <a:lstStyle/>
          <a:p>
            <a:pPr lvl="0" algn="ctr"/>
            <a:r>
              <a:rPr lang="en-GB" sz="4800" b="0" dirty="0"/>
              <a:t>QUANTITATIVE ANALYSIS –ATLAS SUBSYTEMS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22B5A-FA34-44CD-BA1E-72D2EAF981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4390" y="3929478"/>
            <a:ext cx="5029200" cy="2743200"/>
          </a:xfrm>
        </p:spPr>
        <p:txBody>
          <a:bodyPr anchor="ctr">
            <a:normAutofit/>
          </a:bodyPr>
          <a:lstStyle/>
          <a:p>
            <a:pPr marL="161979" lvl="0" indent="0" algn="ctr">
              <a:buNone/>
            </a:pPr>
            <a:r>
              <a:rPr lang="en-GB" sz="2400" dirty="0">
                <a:latin typeface="Thorndale" pitchFamily="18"/>
              </a:rPr>
              <a:t>FARAH MAHMOUD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C8121-FB98-46E5-9B48-69A8577E92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560070"/>
            <a:ext cx="5132575" cy="5558475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US" sz="1800" dirty="0">
                <a:latin typeface="Times New Roman" pitchFamily="18"/>
              </a:rPr>
              <a:t>The Online Software encompasses the software to control and monitor the TDAQ system. It is a customizable framework which provides essentially the ‘glue’ that holds the various sub-systems together. It does not contain any elements that are detector specific as it is used by all the various configurations of the TDAQ and detector instrumentation. It co-operates with the other sub-systems and interfaces to the Detector Readout Crates, the Detector Control System, the LVL1 Trigger, the Data Flow, the High-Level Trigger processor farms, the Offline Software. It also provides the interface between the human user and the TDAQ system</a:t>
            </a:r>
            <a:endParaRPr lang="en-GB" sz="1800" dirty="0">
              <a:latin typeface="Times New Roman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26F2E-543E-A7D1-5D0C-501FEC85B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0" t="3951" r="25218"/>
          <a:stretch/>
        </p:blipFill>
        <p:spPr>
          <a:xfrm>
            <a:off x="5258900" y="731519"/>
            <a:ext cx="4821725" cy="5387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43190-7354-64F5-FB8D-B904907EA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" t="2792" r="6299" b="4166"/>
          <a:stretch/>
        </p:blipFill>
        <p:spPr>
          <a:xfrm>
            <a:off x="5200015" y="0"/>
            <a:ext cx="4880610" cy="4594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9E03F-A650-527C-AB9C-2AF05AB2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572"/>
            <a:ext cx="5040312" cy="6536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FA8F2-9D92-FBA8-617C-745A64991E04}"/>
              </a:ext>
            </a:extLst>
          </p:cNvPr>
          <p:cNvSpPr txBox="1"/>
          <p:nvPr/>
        </p:nvSpPr>
        <p:spPr>
          <a:xfrm>
            <a:off x="-65633" y="141621"/>
            <a:ext cx="517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Implementation and size at 1000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KHz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LVL 1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8EAF1-7769-39C2-9B69-15FE9C5501C2}"/>
              </a:ext>
            </a:extLst>
          </p:cNvPr>
          <p:cNvSpPr txBox="1"/>
          <p:nvPr/>
        </p:nvSpPr>
        <p:spPr>
          <a:xfrm>
            <a:off x="5294086" y="4594860"/>
            <a:ext cx="488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Implementation of the data flow and high-level trigger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994F94-E998-C74E-2160-DDCDF8783C04}"/>
                  </a:ext>
                </a:extLst>
              </p14:cNvPr>
              <p14:cNvContentPartPr/>
              <p14:nvPr/>
            </p14:nvContentPartPr>
            <p14:xfrm>
              <a:off x="605340" y="364860"/>
              <a:ext cx="1099080" cy="7099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994F94-E998-C74E-2160-DDCDF8783C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340" y="346860"/>
                <a:ext cx="1134720" cy="71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85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6928DF-CD0F-6827-A5DB-83039BC5394F}"/>
                  </a:ext>
                </a:extLst>
              </p14:cNvPr>
              <p14:cNvContentPartPr/>
              <p14:nvPr/>
            </p14:nvContentPartPr>
            <p14:xfrm>
              <a:off x="3076348" y="267814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6928DF-CD0F-6827-A5DB-83039BC53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8348" y="266050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BC68303-62E6-4ECF-9625-1BB707009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7595" b="7797"/>
          <a:stretch/>
        </p:blipFill>
        <p:spPr>
          <a:xfrm>
            <a:off x="4422983" y="1473452"/>
            <a:ext cx="5538028" cy="3439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6D63BE-5FF8-EBF4-BA74-08040843F04E}"/>
                  </a:ext>
                </a:extLst>
              </p14:cNvPr>
              <p14:cNvContentPartPr/>
              <p14:nvPr/>
            </p14:nvContentPartPr>
            <p14:xfrm>
              <a:off x="5583029" y="1623452"/>
              <a:ext cx="1141560" cy="353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6D63BE-5FF8-EBF4-BA74-08040843F0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5029" y="1605452"/>
                <a:ext cx="1177200" cy="356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8A1127-E6D0-DDB1-23C7-56BD8C1F195A}"/>
              </a:ext>
            </a:extLst>
          </p:cNvPr>
          <p:cNvSpPr txBox="1"/>
          <p:nvPr/>
        </p:nvSpPr>
        <p:spPr>
          <a:xfrm>
            <a:off x="344244" y="602428"/>
            <a:ext cx="4153353" cy="51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Deployment:</a:t>
            </a: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/>
              <a:t>Functionally homogenous components ,e.g. EF processors, are organized in terms of standard ATLAS sub-farm racks.  rack contains, in addition to the computing components, a local file server; a local online switch (to connect all the components to the online central switch); a rack controller; and the necessary power and cooling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0417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041C3-364E-A260-0C58-1EFD3828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230" y="1013464"/>
            <a:ext cx="5041829" cy="5145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96114-FF7F-2E89-3399-48529B8D4C57}"/>
              </a:ext>
            </a:extLst>
          </p:cNvPr>
          <p:cNvSpPr txBox="1"/>
          <p:nvPr/>
        </p:nvSpPr>
        <p:spPr>
          <a:xfrm>
            <a:off x="411480" y="1900988"/>
            <a:ext cx="4095974" cy="211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experiment comprises nine specialized sub-detectors, each with distinct tasks and operational requirements. These sub-detectors must work seamlessly together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4B9BF1-24BB-832C-E607-BF29F0835270}"/>
                  </a:ext>
                </a:extLst>
              </p14:cNvPr>
              <p14:cNvContentPartPr/>
              <p14:nvPr/>
            </p14:nvContentPartPr>
            <p14:xfrm>
              <a:off x="4012348" y="3398506"/>
              <a:ext cx="927000" cy="139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4B9BF1-24BB-832C-E607-BF29F08352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4708" y="3380506"/>
                <a:ext cx="96264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B6B4DE-A0BF-EF5D-83CF-C66ECCCE8F08}"/>
                  </a:ext>
                </a:extLst>
              </p14:cNvPr>
              <p14:cNvContentPartPr/>
              <p14:nvPr/>
            </p14:nvContentPartPr>
            <p14:xfrm>
              <a:off x="3151948" y="229114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B6B4DE-A0BF-EF5D-83CF-C66ECCCE8F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4308" y="227314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571464A-7D92-71B6-918E-4029482958EF}"/>
              </a:ext>
            </a:extLst>
          </p:cNvPr>
          <p:cNvSpPr txBox="1"/>
          <p:nvPr/>
        </p:nvSpPr>
        <p:spPr>
          <a:xfrm>
            <a:off x="828339" y="562686"/>
            <a:ext cx="276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DCS</a:t>
            </a:r>
          </a:p>
        </p:txBody>
      </p:sp>
    </p:spTree>
    <p:extLst>
      <p:ext uri="{BB962C8B-B14F-4D97-AF65-F5344CB8AC3E}">
        <p14:creationId xmlns:p14="http://schemas.microsoft.com/office/powerpoint/2010/main" val="294972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4B9BF1-24BB-832C-E607-BF29F0835270}"/>
                  </a:ext>
                </a:extLst>
              </p14:cNvPr>
              <p14:cNvContentPartPr/>
              <p14:nvPr/>
            </p14:nvContentPartPr>
            <p14:xfrm>
              <a:off x="4527978" y="1132429"/>
              <a:ext cx="620791" cy="93733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4B9BF1-24BB-832C-E607-BF29F08352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9984" y="1114431"/>
                <a:ext cx="656419" cy="97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B6B4DE-A0BF-EF5D-83CF-C66ECCCE8F08}"/>
                  </a:ext>
                </a:extLst>
              </p14:cNvPr>
              <p14:cNvContentPartPr/>
              <p14:nvPr/>
            </p14:nvContentPartPr>
            <p14:xfrm>
              <a:off x="3151948" y="229114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B6B4DE-A0BF-EF5D-83CF-C66ECCCE8F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3948" y="227314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571464A-7D92-71B6-918E-4029482958EF}"/>
              </a:ext>
            </a:extLst>
          </p:cNvPr>
          <p:cNvSpPr txBox="1"/>
          <p:nvPr/>
        </p:nvSpPr>
        <p:spPr>
          <a:xfrm>
            <a:off x="828339" y="562686"/>
            <a:ext cx="276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DCS (BE)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D3111-480E-E337-372A-729CF53A26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48" t="5603" r="3257" b="3521"/>
          <a:stretch/>
        </p:blipFill>
        <p:spPr>
          <a:xfrm>
            <a:off x="5242251" y="-318"/>
            <a:ext cx="4838374" cy="4249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6ADF-F5DC-A2F4-56F9-BFC61803C4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417" r="5671"/>
          <a:stretch/>
        </p:blipFill>
        <p:spPr>
          <a:xfrm>
            <a:off x="-21515" y="2992065"/>
            <a:ext cx="5345111" cy="4567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D5323D-6622-8B05-30E6-7FEF35CDB039}"/>
                  </a:ext>
                </a:extLst>
              </p14:cNvPr>
              <p14:cNvContentPartPr/>
              <p14:nvPr/>
            </p14:nvContentPartPr>
            <p14:xfrm>
              <a:off x="1989868" y="3323266"/>
              <a:ext cx="1152000" cy="3993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D5323D-6622-8B05-30E6-7FEF35CDB0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1868" y="3305626"/>
                <a:ext cx="1187640" cy="40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17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5A12E-E083-6398-BFA0-CAFCB103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6786"/>
          <a:stretch/>
        </p:blipFill>
        <p:spPr>
          <a:xfrm>
            <a:off x="4916954" y="0"/>
            <a:ext cx="5163671" cy="3861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21BA7-3929-9497-A8E2-2EBFA2F33E07}"/>
              </a:ext>
            </a:extLst>
          </p:cNvPr>
          <p:cNvSpPr txBox="1"/>
          <p:nvPr/>
        </p:nvSpPr>
        <p:spPr>
          <a:xfrm>
            <a:off x="107576" y="1111323"/>
            <a:ext cx="4679576" cy="502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Digital sensors are implemented as an opto-isolated current loop, which has to be closed to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signal normal conditions. Analogue sensors supply a standard 4 mA–20 mA signal. Most of the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sensors connected to the ATLAS DSS are of the digital type, while a few analogue sensors provide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temperature, flow, and pressure information of critical zones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1C2BD-F611-CE7E-47E6-298FEC6ADBCA}"/>
              </a:ext>
            </a:extLst>
          </p:cNvPr>
          <p:cNvSpPr txBox="1"/>
          <p:nvPr/>
        </p:nvSpPr>
        <p:spPr>
          <a:xfrm>
            <a:off x="1054249" y="268941"/>
            <a:ext cx="21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DSS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33D4C-183D-7D20-E03E-10003660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61" y="4022981"/>
            <a:ext cx="5487822" cy="35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42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s-strate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28974</TotalTime>
  <Words>291</Words>
  <Application>Microsoft Office PowerPoint</Application>
  <PresentationFormat>Custom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Albany</vt:lpstr>
      <vt:lpstr>Arial</vt:lpstr>
      <vt:lpstr>Calibri</vt:lpstr>
      <vt:lpstr>StarSymbol</vt:lpstr>
      <vt:lpstr>Thorndale</vt:lpstr>
      <vt:lpstr>Times New Roman</vt:lpstr>
      <vt:lpstr>Trebuchet MS</vt:lpstr>
      <vt:lpstr>Wingdings 3</vt:lpstr>
      <vt:lpstr>Default</vt:lpstr>
      <vt:lpstr>prs-strategy</vt:lpstr>
      <vt:lpstr>Facet</vt:lpstr>
      <vt:lpstr>QUANTITATIVE ANALYSIS –ATLAS SUBSYTEMS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Nuclear Reactors</dc:title>
  <dc:creator>Farah Mahmoud</dc:creator>
  <cp:lastModifiedBy>Farah Mahmoud</cp:lastModifiedBy>
  <cp:revision>117</cp:revision>
  <dcterms:created xsi:type="dcterms:W3CDTF">2016-02-18T16:38:19Z</dcterms:created>
  <dcterms:modified xsi:type="dcterms:W3CDTF">2024-04-12T06:33:11Z</dcterms:modified>
</cp:coreProperties>
</file>