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Lst>
  <p:notesMasterIdLst>
    <p:notesMasterId r:id="rId41"/>
  </p:notes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Lst>
  <p:sldSz cx="20104100" cy="11309350"/>
  <p:notesSz cx="20104100" cy="113093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295" y="-50"/>
      </p:cViewPr>
      <p:guideLst>
        <p:guide orient="horz" pos="3562"/>
        <p:guide pos="63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20" Type="http://schemas.openxmlformats.org/officeDocument/2006/relationships/slideMaster" Target="slideMasters/slideMaster20.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en-US" sz="1800" b="0" strike="noStrike" spc="-1">
                <a:solidFill>
                  <a:schemeClr val="dk1"/>
                </a:solidFill>
                <a:latin typeface="Arial"/>
              </a:rPr>
              <a:t>Click to move the slide</a:t>
            </a:r>
          </a:p>
        </p:txBody>
      </p:sp>
      <p:sp>
        <p:nvSpPr>
          <p:cNvPr id="16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ru-RU" sz="2000" b="0" strike="noStrike" spc="-1">
                <a:solidFill>
                  <a:srgbClr val="000000"/>
                </a:solidFill>
                <a:latin typeface="Arial"/>
              </a:rPr>
              <a:t>Click to edit the notes format</a:t>
            </a:r>
          </a:p>
        </p:txBody>
      </p:sp>
      <p:sp>
        <p:nvSpPr>
          <p:cNvPr id="16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ru-RU" sz="1400" b="0" strike="noStrike" spc="-1">
                <a:solidFill>
                  <a:srgbClr val="000000"/>
                </a:solidFill>
                <a:latin typeface="Times New Roman"/>
              </a:rPr>
              <a:t>&lt;header&gt;</a:t>
            </a:r>
          </a:p>
        </p:txBody>
      </p:sp>
      <p:sp>
        <p:nvSpPr>
          <p:cNvPr id="169" name="PlaceHolder 4"/>
          <p:cNvSpPr>
            <a:spLocks noGrp="1"/>
          </p:cNvSpPr>
          <p:nvPr>
            <p:ph type="dt" idx="70"/>
          </p:nvPr>
        </p:nvSpPr>
        <p:spPr>
          <a:xfrm>
            <a:off x="4278960" y="0"/>
            <a:ext cx="3280680" cy="534240"/>
          </a:xfrm>
          <a:prstGeom prst="rect">
            <a:avLst/>
          </a:prstGeom>
          <a:noFill/>
          <a:ln w="0">
            <a:noFill/>
          </a:ln>
        </p:spPr>
        <p:txBody>
          <a:bodyPr lIns="0" tIns="0" rIns="0" bIns="0" anchor="t">
            <a:noAutofit/>
          </a:bodyPr>
          <a:lstStyle>
            <a:lvl1pPr indent="0" algn="r">
              <a:buNone/>
              <a:defRPr lang="ru-RU" sz="1400" b="0" strike="noStrike" spc="-1">
                <a:solidFill>
                  <a:srgbClr val="000000"/>
                </a:solidFill>
                <a:latin typeface="Times New Roman"/>
              </a:defRPr>
            </a:lvl1pPr>
          </a:lstStyle>
          <a:p>
            <a:pPr indent="0" algn="r">
              <a:buNone/>
            </a:pPr>
            <a:r>
              <a:rPr lang="ru-RU" sz="1400" b="0" strike="noStrike" spc="-1">
                <a:solidFill>
                  <a:srgbClr val="000000"/>
                </a:solidFill>
                <a:latin typeface="Times New Roman"/>
              </a:rPr>
              <a:t>&lt;date/time&gt;</a:t>
            </a:r>
          </a:p>
        </p:txBody>
      </p:sp>
      <p:sp>
        <p:nvSpPr>
          <p:cNvPr id="170" name="PlaceHolder 5"/>
          <p:cNvSpPr>
            <a:spLocks noGrp="1"/>
          </p:cNvSpPr>
          <p:nvPr>
            <p:ph type="ftr" idx="71"/>
          </p:nvPr>
        </p:nvSpPr>
        <p:spPr>
          <a:xfrm>
            <a:off x="0" y="10157400"/>
            <a:ext cx="3280680" cy="534240"/>
          </a:xfrm>
          <a:prstGeom prst="rect">
            <a:avLst/>
          </a:prstGeom>
          <a:noFill/>
          <a:ln w="0">
            <a:noFill/>
          </a:ln>
        </p:spPr>
        <p:txBody>
          <a:bodyPr lIns="0" tIns="0" rIns="0" bIns="0" anchor="b">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&lt;footer&gt;</a:t>
            </a:r>
          </a:p>
        </p:txBody>
      </p:sp>
      <p:sp>
        <p:nvSpPr>
          <p:cNvPr id="171" name="PlaceHolder 6"/>
          <p:cNvSpPr>
            <a:spLocks noGrp="1"/>
          </p:cNvSpPr>
          <p:nvPr>
            <p:ph type="sldNum" idx="72"/>
          </p:nvPr>
        </p:nvSpPr>
        <p:spPr>
          <a:xfrm>
            <a:off x="4278960" y="10157400"/>
            <a:ext cx="3280680" cy="534240"/>
          </a:xfrm>
          <a:prstGeom prst="rect">
            <a:avLst/>
          </a:prstGeom>
          <a:noFill/>
          <a:ln w="0">
            <a:noFill/>
          </a:ln>
        </p:spPr>
        <p:txBody>
          <a:bodyPr lIns="0" tIns="0" rIns="0" bIns="0" anchor="b">
            <a:noAutofit/>
          </a:bodyPr>
          <a:lstStyle>
            <a:lvl1pPr indent="0" algn="r">
              <a:buNone/>
              <a:defRPr lang="ru-RU" sz="1400" b="0" strike="noStrike" spc="-1">
                <a:solidFill>
                  <a:srgbClr val="000000"/>
                </a:solidFill>
                <a:latin typeface="Times New Roman"/>
              </a:defRPr>
            </a:lvl1pPr>
          </a:lstStyle>
          <a:p>
            <a:pPr indent="0" algn="r">
              <a:buNone/>
            </a:pPr>
            <a:fld id="{CD72AEEA-2AE9-497F-A9A0-35E1E6AB4C97}" type="slidenum">
              <a:rPr lang="ru-RU" sz="1400" b="0" strike="noStrike" spc="-1">
                <a:solidFill>
                  <a:srgbClr val="000000"/>
                </a:solidFill>
                <a:latin typeface="Times New Roman"/>
              </a:rPr>
              <a:t>‹#›</a:t>
            </a:fld>
            <a:endParaRPr lang="ru-RU" sz="1400" b="0" strike="noStrike" spc="-1">
              <a:solidFill>
                <a:srgbClr val="000000"/>
              </a:solidFill>
              <a:latin typeface="Times New Roman"/>
            </a:endParaRPr>
          </a:p>
        </p:txBody>
      </p:sp>
    </p:spTree>
    <p:extLst>
      <p:ext uri="{BB962C8B-B14F-4D97-AF65-F5344CB8AC3E}">
        <p14:creationId xmlns:p14="http://schemas.microsoft.com/office/powerpoint/2010/main" val="174243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6659640" y="1414440"/>
            <a:ext cx="6784560" cy="3816000"/>
          </a:xfrm>
          <a:prstGeom prst="rect">
            <a:avLst/>
          </a:prstGeom>
          <a:ln w="0">
            <a:noFill/>
          </a:ln>
        </p:spPr>
      </p:sp>
      <p:sp>
        <p:nvSpPr>
          <p:cNvPr id="269" name="PlaceHolder 2"/>
          <p:cNvSpPr>
            <a:spLocks noGrp="1"/>
          </p:cNvSpPr>
          <p:nvPr>
            <p:ph type="body"/>
          </p:nvPr>
        </p:nvSpPr>
        <p:spPr>
          <a:xfrm>
            <a:off x="2009880" y="5442120"/>
            <a:ext cx="16084080" cy="4454280"/>
          </a:xfrm>
          <a:prstGeom prst="rect">
            <a:avLst/>
          </a:prstGeom>
          <a:noFill/>
          <a:ln w="0">
            <a:noFill/>
          </a:ln>
        </p:spPr>
        <p:txBody>
          <a:bodyPr lIns="91440" tIns="45720" rIns="91440" bIns="45720" anchor="t">
            <a:noAutofit/>
          </a:bodyPr>
          <a:lstStyle/>
          <a:p>
            <a:pPr marL="216000" indent="-216000">
              <a:buNone/>
            </a:pPr>
            <a:endParaRPr lang="ru-RU" sz="1800" b="0" strike="noStrike" spc="-1">
              <a:solidFill>
                <a:srgbClr val="000000"/>
              </a:solidFill>
              <a:latin typeface="Arial"/>
            </a:endParaRPr>
          </a:p>
        </p:txBody>
      </p:sp>
      <p:sp>
        <p:nvSpPr>
          <p:cNvPr id="270" name="PlaceHolder 3"/>
          <p:cNvSpPr>
            <a:spLocks noGrp="1"/>
          </p:cNvSpPr>
          <p:nvPr>
            <p:ph type="sldNum" idx="73"/>
          </p:nvPr>
        </p:nvSpPr>
        <p:spPr>
          <a:xfrm>
            <a:off x="11387160" y="10742760"/>
            <a:ext cx="8712000" cy="566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EAAE0F8-C050-4334-8D85-466131E60157}" type="slidenum">
              <a:rPr lang="en-US" sz="1200" b="0" strike="noStrike" spc="-1">
                <a:solidFill>
                  <a:srgbClr val="000000"/>
                </a:solidFill>
                <a:latin typeface="Times New Roman"/>
              </a:rPr>
              <a:t>2</a:t>
            </a:fld>
            <a:endParaRPr lang="ru-RU"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6659640" y="1414440"/>
            <a:ext cx="6784560" cy="3816000"/>
          </a:xfrm>
          <a:prstGeom prst="rect">
            <a:avLst/>
          </a:prstGeom>
          <a:ln w="0">
            <a:noFill/>
          </a:ln>
        </p:spPr>
      </p:sp>
      <p:sp>
        <p:nvSpPr>
          <p:cNvPr id="272" name="PlaceHolder 2"/>
          <p:cNvSpPr>
            <a:spLocks noGrp="1"/>
          </p:cNvSpPr>
          <p:nvPr>
            <p:ph type="body"/>
          </p:nvPr>
        </p:nvSpPr>
        <p:spPr>
          <a:xfrm>
            <a:off x="2009880" y="5442120"/>
            <a:ext cx="16084080" cy="4454280"/>
          </a:xfrm>
          <a:prstGeom prst="rect">
            <a:avLst/>
          </a:prstGeom>
          <a:noFill/>
          <a:ln w="0">
            <a:noFill/>
          </a:ln>
        </p:spPr>
        <p:txBody>
          <a:bodyPr lIns="91440" tIns="45720" rIns="91440" bIns="45720" anchor="t">
            <a:noAutofit/>
          </a:bodyPr>
          <a:lstStyle/>
          <a:p>
            <a:pPr marL="216000" indent="-216000">
              <a:buNone/>
            </a:pPr>
            <a:endParaRPr lang="ru-RU" sz="1800" b="0" strike="noStrike" spc="-1">
              <a:solidFill>
                <a:srgbClr val="000000"/>
              </a:solidFill>
              <a:latin typeface="Arial"/>
            </a:endParaRPr>
          </a:p>
        </p:txBody>
      </p:sp>
      <p:sp>
        <p:nvSpPr>
          <p:cNvPr id="273" name="PlaceHolder 3"/>
          <p:cNvSpPr>
            <a:spLocks noGrp="1"/>
          </p:cNvSpPr>
          <p:nvPr>
            <p:ph type="sldNum" idx="74"/>
          </p:nvPr>
        </p:nvSpPr>
        <p:spPr>
          <a:xfrm>
            <a:off x="11387160" y="10742760"/>
            <a:ext cx="8712000" cy="566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ED1C212-8B79-4D36-94D4-4A980F3FA9F6}" type="slidenum">
              <a:rPr lang="en-US" sz="1200" b="0" strike="noStrike" spc="-1">
                <a:solidFill>
                  <a:srgbClr val="000000"/>
                </a:solidFill>
                <a:latin typeface="Times New Roman"/>
              </a:rPr>
              <a:t>3</a:t>
            </a:fld>
            <a:endParaRPr lang="ru-RU"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6659640" y="1414440"/>
            <a:ext cx="6784560" cy="3816000"/>
          </a:xfrm>
          <a:prstGeom prst="rect">
            <a:avLst/>
          </a:prstGeom>
          <a:ln w="0">
            <a:noFill/>
          </a:ln>
        </p:spPr>
      </p:sp>
      <p:sp>
        <p:nvSpPr>
          <p:cNvPr id="275" name="PlaceHolder 2"/>
          <p:cNvSpPr>
            <a:spLocks noGrp="1"/>
          </p:cNvSpPr>
          <p:nvPr>
            <p:ph type="body"/>
          </p:nvPr>
        </p:nvSpPr>
        <p:spPr>
          <a:xfrm>
            <a:off x="2009880" y="5442120"/>
            <a:ext cx="16084080" cy="4454280"/>
          </a:xfrm>
          <a:prstGeom prst="rect">
            <a:avLst/>
          </a:prstGeom>
          <a:noFill/>
          <a:ln w="0">
            <a:noFill/>
          </a:ln>
        </p:spPr>
        <p:txBody>
          <a:bodyPr lIns="91440" tIns="45720" rIns="91440" bIns="45720" anchor="t">
            <a:noAutofit/>
          </a:bodyPr>
          <a:lstStyle/>
          <a:p>
            <a:pPr marL="216000" indent="-216000">
              <a:buNone/>
            </a:pPr>
            <a:endParaRPr lang="ru-RU" sz="1800" b="0" strike="noStrike" spc="-1">
              <a:solidFill>
                <a:srgbClr val="000000"/>
              </a:solidFill>
              <a:latin typeface="Arial"/>
            </a:endParaRPr>
          </a:p>
        </p:txBody>
      </p:sp>
      <p:sp>
        <p:nvSpPr>
          <p:cNvPr id="276" name="PlaceHolder 3"/>
          <p:cNvSpPr>
            <a:spLocks noGrp="1"/>
          </p:cNvSpPr>
          <p:nvPr>
            <p:ph type="sldNum" idx="75"/>
          </p:nvPr>
        </p:nvSpPr>
        <p:spPr>
          <a:xfrm>
            <a:off x="11387160" y="10742760"/>
            <a:ext cx="8712000" cy="566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8EC2F6C-23D4-4729-A105-BE4E8A0BB298}" type="slidenum">
              <a:rPr lang="en-US" sz="1200" b="0" strike="noStrike" spc="-1">
                <a:solidFill>
                  <a:srgbClr val="000000"/>
                </a:solidFill>
                <a:latin typeface="Times New Roman"/>
              </a:rPr>
              <a:t>5</a:t>
            </a:fld>
            <a:endParaRPr lang="ru-RU"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6659640" y="1414440"/>
            <a:ext cx="6784560" cy="3816000"/>
          </a:xfrm>
          <a:prstGeom prst="rect">
            <a:avLst/>
          </a:prstGeom>
          <a:ln w="0">
            <a:noFill/>
          </a:ln>
        </p:spPr>
      </p:sp>
      <p:sp>
        <p:nvSpPr>
          <p:cNvPr id="278" name="PlaceHolder 2"/>
          <p:cNvSpPr>
            <a:spLocks noGrp="1"/>
          </p:cNvSpPr>
          <p:nvPr>
            <p:ph type="body"/>
          </p:nvPr>
        </p:nvSpPr>
        <p:spPr>
          <a:xfrm>
            <a:off x="2009880" y="5442120"/>
            <a:ext cx="16084080" cy="4454280"/>
          </a:xfrm>
          <a:prstGeom prst="rect">
            <a:avLst/>
          </a:prstGeom>
          <a:noFill/>
          <a:ln w="0">
            <a:noFill/>
          </a:ln>
        </p:spPr>
        <p:txBody>
          <a:bodyPr lIns="91440" tIns="45720" rIns="91440" bIns="45720" anchor="t">
            <a:noAutofit/>
          </a:bodyPr>
          <a:lstStyle/>
          <a:p>
            <a:pPr marL="216000" indent="-216000">
              <a:buNone/>
            </a:pPr>
            <a:endParaRPr lang="ru-RU" sz="1800" b="0" strike="noStrike" spc="-1">
              <a:solidFill>
                <a:srgbClr val="000000"/>
              </a:solidFill>
              <a:latin typeface="Arial"/>
            </a:endParaRPr>
          </a:p>
        </p:txBody>
      </p:sp>
      <p:sp>
        <p:nvSpPr>
          <p:cNvPr id="279" name="PlaceHolder 3"/>
          <p:cNvSpPr>
            <a:spLocks noGrp="1"/>
          </p:cNvSpPr>
          <p:nvPr>
            <p:ph type="sldNum" idx="76"/>
          </p:nvPr>
        </p:nvSpPr>
        <p:spPr>
          <a:xfrm>
            <a:off x="11387160" y="10742760"/>
            <a:ext cx="8712000" cy="566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C09B384-41AB-4E84-82F9-BE4761FF28D3}" type="slidenum">
              <a:rPr lang="en-US" sz="1200" b="0" strike="noStrike" spc="-1">
                <a:solidFill>
                  <a:srgbClr val="000000"/>
                </a:solidFill>
                <a:latin typeface="Times New Roman"/>
              </a:rPr>
              <a:t>8</a:t>
            </a:fld>
            <a:endParaRPr lang="ru-RU"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6659640" y="1414440"/>
            <a:ext cx="6784560" cy="3816000"/>
          </a:xfrm>
          <a:prstGeom prst="rect">
            <a:avLst/>
          </a:prstGeom>
          <a:ln w="0">
            <a:noFill/>
          </a:ln>
        </p:spPr>
      </p:sp>
      <p:sp>
        <p:nvSpPr>
          <p:cNvPr id="281" name="PlaceHolder 2"/>
          <p:cNvSpPr>
            <a:spLocks noGrp="1"/>
          </p:cNvSpPr>
          <p:nvPr>
            <p:ph type="body"/>
          </p:nvPr>
        </p:nvSpPr>
        <p:spPr>
          <a:xfrm>
            <a:off x="2009880" y="5442120"/>
            <a:ext cx="16084080" cy="4454280"/>
          </a:xfrm>
          <a:prstGeom prst="rect">
            <a:avLst/>
          </a:prstGeom>
          <a:noFill/>
          <a:ln w="0">
            <a:noFill/>
          </a:ln>
        </p:spPr>
        <p:txBody>
          <a:bodyPr lIns="91440" tIns="45720" rIns="91440" bIns="45720" anchor="t">
            <a:noAutofit/>
          </a:bodyPr>
          <a:lstStyle/>
          <a:p>
            <a:pPr marL="216000" indent="-216000">
              <a:buNone/>
            </a:pPr>
            <a:endParaRPr lang="ru-RU" sz="1800" b="0" strike="noStrike" spc="-1">
              <a:solidFill>
                <a:srgbClr val="000000"/>
              </a:solidFill>
              <a:latin typeface="Arial"/>
            </a:endParaRPr>
          </a:p>
        </p:txBody>
      </p:sp>
      <p:sp>
        <p:nvSpPr>
          <p:cNvPr id="282" name="PlaceHolder 3"/>
          <p:cNvSpPr>
            <a:spLocks noGrp="1"/>
          </p:cNvSpPr>
          <p:nvPr>
            <p:ph type="sldNum" idx="77"/>
          </p:nvPr>
        </p:nvSpPr>
        <p:spPr>
          <a:xfrm>
            <a:off x="11387160" y="10742760"/>
            <a:ext cx="8712000" cy="566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6F8DC30-D4B7-4824-AD0F-8611D2C314CD}" type="slidenum">
              <a:rPr lang="en-US" sz="1200" b="0" strike="noStrike" spc="-1">
                <a:solidFill>
                  <a:srgbClr val="000000"/>
                </a:solidFill>
                <a:latin typeface="Times New Roman"/>
              </a:rPr>
              <a:t>17</a:t>
            </a:fld>
            <a:endParaRPr lang="ru-RU"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5"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6" name="PlaceHolder 2"/>
          <p:cNvSpPr>
            <a:spLocks noGrp="1"/>
          </p:cNvSpPr>
          <p:nvPr>
            <p:ph type="subTitle"/>
          </p:nvPr>
        </p:nvSpPr>
        <p:spPr>
          <a:xfrm>
            <a:off x="1005120" y="2646360"/>
            <a:ext cx="18093240" cy="655884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81CF76D2-3803-4B51-B2CF-89FD463A3D5E}"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Объект с подписью">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B85C73D0-89E0-474D-B47F-59A0BB716AFF}"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Рисунок с подписью">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09F46597-8158-4D2E-B4A6-5B348746C28B}"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lstStyle/>
          <a:p>
            <a:r>
              <a:t>Footer</a:t>
            </a:r>
          </a:p>
        </p:txBody>
      </p:sp>
      <p:sp>
        <p:nvSpPr>
          <p:cNvPr id="3" name="PlaceHolder 2"/>
          <p:cNvSpPr>
            <a:spLocks noGrp="1"/>
          </p:cNvSpPr>
          <p:nvPr>
            <p:ph type="sldNum" idx="35"/>
          </p:nvPr>
        </p:nvSpPr>
        <p:spPr/>
        <p:txBody>
          <a:bodyPr/>
          <a:lstStyle/>
          <a:p>
            <a:fld id="{2B96DEE7-C6EF-4DA9-8804-CF644A37AB5B}" type="slidenum">
              <a:t>‹#›</a:t>
            </a:fld>
            <a:endParaRPr/>
          </a:p>
        </p:txBody>
      </p:sp>
      <p:sp>
        <p:nvSpPr>
          <p:cNvPr id="4" name="PlaceHolder 3"/>
          <p:cNvSpPr>
            <a:spLocks noGrp="1"/>
          </p:cNvSpPr>
          <p:nvPr>
            <p:ph type="dt" idx="36"/>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78" name="PlaceHolder 2"/>
          <p:cNvSpPr>
            <a:spLocks noGrp="1"/>
          </p:cNvSpPr>
          <p:nvPr>
            <p:ph/>
          </p:nvPr>
        </p:nvSpPr>
        <p:spPr>
          <a:xfrm>
            <a:off x="1005120" y="2646360"/>
            <a:ext cx="1809324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79" name="PlaceHolder 3"/>
          <p:cNvSpPr>
            <a:spLocks noGrp="1"/>
          </p:cNvSpPr>
          <p:nvPr>
            <p:ph/>
          </p:nvPr>
        </p:nvSpPr>
        <p:spPr>
          <a:xfrm>
            <a:off x="1005120" y="6072480"/>
            <a:ext cx="1809324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5" name="PlaceHolder 4"/>
          <p:cNvSpPr>
            <a:spLocks noGrp="1"/>
          </p:cNvSpPr>
          <p:nvPr>
            <p:ph type="ftr" idx="37"/>
          </p:nvPr>
        </p:nvSpPr>
        <p:spPr/>
        <p:txBody>
          <a:bodyPr/>
          <a:lstStyle/>
          <a:p>
            <a:r>
              <a:t>Footer</a:t>
            </a:r>
          </a:p>
        </p:txBody>
      </p:sp>
      <p:sp>
        <p:nvSpPr>
          <p:cNvPr id="6" name="PlaceHolder 5"/>
          <p:cNvSpPr>
            <a:spLocks noGrp="1"/>
          </p:cNvSpPr>
          <p:nvPr>
            <p:ph type="sldNum" idx="38"/>
          </p:nvPr>
        </p:nvSpPr>
        <p:spPr/>
        <p:txBody>
          <a:bodyPr/>
          <a:lstStyle/>
          <a:p>
            <a:fld id="{144926C8-6A73-4C06-9034-F297261CED72}" type="slidenum">
              <a:t>‹#›</a:t>
            </a:fld>
            <a:endParaRPr/>
          </a:p>
        </p:txBody>
      </p:sp>
      <p:sp>
        <p:nvSpPr>
          <p:cNvPr id="7" name="PlaceHolder 6"/>
          <p:cNvSpPr>
            <a:spLocks noGrp="1"/>
          </p:cNvSpPr>
          <p:nvPr>
            <p:ph type="dt" idx="39"/>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89" name="PlaceHolder 2"/>
          <p:cNvSpPr>
            <a:spLocks noGrp="1"/>
          </p:cNvSpPr>
          <p:nvPr>
            <p:ph/>
          </p:nvPr>
        </p:nvSpPr>
        <p:spPr>
          <a:xfrm>
            <a:off x="1005120" y="264636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90" name="PlaceHolder 3"/>
          <p:cNvSpPr>
            <a:spLocks noGrp="1"/>
          </p:cNvSpPr>
          <p:nvPr>
            <p:ph/>
          </p:nvPr>
        </p:nvSpPr>
        <p:spPr>
          <a:xfrm>
            <a:off x="10276200" y="264636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91" name="PlaceHolder 4"/>
          <p:cNvSpPr>
            <a:spLocks noGrp="1"/>
          </p:cNvSpPr>
          <p:nvPr>
            <p:ph/>
          </p:nvPr>
        </p:nvSpPr>
        <p:spPr>
          <a:xfrm>
            <a:off x="1005120" y="607248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92" name="PlaceHolder 5"/>
          <p:cNvSpPr>
            <a:spLocks noGrp="1"/>
          </p:cNvSpPr>
          <p:nvPr>
            <p:ph/>
          </p:nvPr>
        </p:nvSpPr>
        <p:spPr>
          <a:xfrm>
            <a:off x="10276200" y="607248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7" name="PlaceHolder 6"/>
          <p:cNvSpPr>
            <a:spLocks noGrp="1"/>
          </p:cNvSpPr>
          <p:nvPr>
            <p:ph type="ftr" idx="40"/>
          </p:nvPr>
        </p:nvSpPr>
        <p:spPr/>
        <p:txBody>
          <a:bodyPr/>
          <a:lstStyle/>
          <a:p>
            <a:r>
              <a:t>Footer</a:t>
            </a:r>
          </a:p>
        </p:txBody>
      </p:sp>
      <p:sp>
        <p:nvSpPr>
          <p:cNvPr id="8" name="PlaceHolder 7"/>
          <p:cNvSpPr>
            <a:spLocks noGrp="1"/>
          </p:cNvSpPr>
          <p:nvPr>
            <p:ph type="sldNum" idx="41"/>
          </p:nvPr>
        </p:nvSpPr>
        <p:spPr/>
        <p:txBody>
          <a:bodyPr/>
          <a:lstStyle/>
          <a:p>
            <a:fld id="{255489E3-ED82-4755-B5D9-EE8FE25E38AB}" type="slidenum">
              <a:t>‹#›</a:t>
            </a:fld>
            <a:endParaRPr/>
          </a:p>
        </p:txBody>
      </p:sp>
      <p:sp>
        <p:nvSpPr>
          <p:cNvPr id="9" name="PlaceHolder 8"/>
          <p:cNvSpPr>
            <a:spLocks noGrp="1"/>
          </p:cNvSpPr>
          <p:nvPr>
            <p:ph type="dt" idx="42"/>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 name="PlaceHolder 1"/>
          <p:cNvSpPr>
            <a:spLocks noGrp="1"/>
          </p:cNvSpPr>
          <p:nvPr>
            <p:ph type="ftr" idx="43"/>
          </p:nvPr>
        </p:nvSpPr>
        <p:spPr/>
        <p:txBody>
          <a:bodyPr/>
          <a:lstStyle/>
          <a:p>
            <a:r>
              <a:t>Footer</a:t>
            </a:r>
          </a:p>
        </p:txBody>
      </p:sp>
      <p:sp>
        <p:nvSpPr>
          <p:cNvPr id="3" name="PlaceHolder 2"/>
          <p:cNvSpPr>
            <a:spLocks noGrp="1"/>
          </p:cNvSpPr>
          <p:nvPr>
            <p:ph type="sldNum" idx="44"/>
          </p:nvPr>
        </p:nvSpPr>
        <p:spPr/>
        <p:txBody>
          <a:bodyPr/>
          <a:lstStyle/>
          <a:p>
            <a:fld id="{078C019D-3039-4D6F-9C9D-17B17003662F}" type="slidenum">
              <a:t>‹#›</a:t>
            </a:fld>
            <a:endParaRPr/>
          </a:p>
        </p:txBody>
      </p:sp>
      <p:sp>
        <p:nvSpPr>
          <p:cNvPr id="4" name="PlaceHolder 3"/>
          <p:cNvSpPr>
            <a:spLocks noGrp="1"/>
          </p:cNvSpPr>
          <p:nvPr>
            <p:ph type="dt" idx="45"/>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7"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08" name="PlaceHolder 2"/>
          <p:cNvSpPr>
            <a:spLocks noGrp="1"/>
          </p:cNvSpPr>
          <p:nvPr>
            <p:ph/>
          </p:nvPr>
        </p:nvSpPr>
        <p:spPr>
          <a:xfrm>
            <a:off x="1005120" y="2646360"/>
            <a:ext cx="1809324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4" name="PlaceHolder 3"/>
          <p:cNvSpPr>
            <a:spLocks noGrp="1"/>
          </p:cNvSpPr>
          <p:nvPr>
            <p:ph type="ftr" idx="46"/>
          </p:nvPr>
        </p:nvSpPr>
        <p:spPr/>
        <p:txBody>
          <a:bodyPr/>
          <a:lstStyle/>
          <a:p>
            <a:r>
              <a:t>Footer</a:t>
            </a:r>
          </a:p>
        </p:txBody>
      </p:sp>
      <p:sp>
        <p:nvSpPr>
          <p:cNvPr id="5" name="PlaceHolder 4"/>
          <p:cNvSpPr>
            <a:spLocks noGrp="1"/>
          </p:cNvSpPr>
          <p:nvPr>
            <p:ph type="sldNum" idx="47"/>
          </p:nvPr>
        </p:nvSpPr>
        <p:spPr/>
        <p:txBody>
          <a:bodyPr/>
          <a:lstStyle/>
          <a:p>
            <a:fld id="{895AD247-89AC-4F28-A159-CF6E57FE0337}" type="slidenum">
              <a:t>‹#›</a:t>
            </a:fld>
            <a:endParaRPr/>
          </a:p>
        </p:txBody>
      </p:sp>
      <p:sp>
        <p:nvSpPr>
          <p:cNvPr id="6" name="PlaceHolder 5"/>
          <p:cNvSpPr>
            <a:spLocks noGrp="1"/>
          </p:cNvSpPr>
          <p:nvPr>
            <p:ph type="dt" idx="48"/>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15" name="PlaceHolder 2"/>
          <p:cNvSpPr>
            <a:spLocks noGrp="1"/>
          </p:cNvSpPr>
          <p:nvPr>
            <p:ph/>
          </p:nvPr>
        </p:nvSpPr>
        <p:spPr>
          <a:xfrm>
            <a:off x="1005120" y="2646360"/>
            <a:ext cx="1809324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4" name="PlaceHolder 3"/>
          <p:cNvSpPr>
            <a:spLocks noGrp="1"/>
          </p:cNvSpPr>
          <p:nvPr>
            <p:ph type="ftr" idx="49"/>
          </p:nvPr>
        </p:nvSpPr>
        <p:spPr/>
        <p:txBody>
          <a:bodyPr/>
          <a:lstStyle/>
          <a:p>
            <a:r>
              <a:t>Footer</a:t>
            </a:r>
          </a:p>
        </p:txBody>
      </p:sp>
      <p:sp>
        <p:nvSpPr>
          <p:cNvPr id="5" name="PlaceHolder 4"/>
          <p:cNvSpPr>
            <a:spLocks noGrp="1"/>
          </p:cNvSpPr>
          <p:nvPr>
            <p:ph type="sldNum" idx="50"/>
          </p:nvPr>
        </p:nvSpPr>
        <p:spPr/>
        <p:txBody>
          <a:bodyPr/>
          <a:lstStyle/>
          <a:p>
            <a:fld id="{24E23C3D-4228-4C70-829C-AA350B233D9C}" type="slidenum">
              <a:t>‹#›</a:t>
            </a:fld>
            <a:endParaRPr/>
          </a:p>
        </p:txBody>
      </p:sp>
      <p:sp>
        <p:nvSpPr>
          <p:cNvPr id="6" name="PlaceHolder 5"/>
          <p:cNvSpPr>
            <a:spLocks noGrp="1"/>
          </p:cNvSpPr>
          <p:nvPr>
            <p:ph type="dt" idx="51"/>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23" name="PlaceHolder 2"/>
          <p:cNvSpPr>
            <a:spLocks noGrp="1"/>
          </p:cNvSpPr>
          <p:nvPr>
            <p:ph/>
          </p:nvPr>
        </p:nvSpPr>
        <p:spPr>
          <a:xfrm>
            <a:off x="1005120" y="2646360"/>
            <a:ext cx="882936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124" name="PlaceHolder 3"/>
          <p:cNvSpPr>
            <a:spLocks noGrp="1"/>
          </p:cNvSpPr>
          <p:nvPr>
            <p:ph/>
          </p:nvPr>
        </p:nvSpPr>
        <p:spPr>
          <a:xfrm>
            <a:off x="10276200" y="2646360"/>
            <a:ext cx="882936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5" name="PlaceHolder 4"/>
          <p:cNvSpPr>
            <a:spLocks noGrp="1"/>
          </p:cNvSpPr>
          <p:nvPr>
            <p:ph type="ftr" idx="52"/>
          </p:nvPr>
        </p:nvSpPr>
        <p:spPr/>
        <p:txBody>
          <a:bodyPr/>
          <a:lstStyle/>
          <a:p>
            <a:r>
              <a:t>Footer</a:t>
            </a:r>
          </a:p>
        </p:txBody>
      </p:sp>
      <p:sp>
        <p:nvSpPr>
          <p:cNvPr id="6" name="PlaceHolder 5"/>
          <p:cNvSpPr>
            <a:spLocks noGrp="1"/>
          </p:cNvSpPr>
          <p:nvPr>
            <p:ph type="sldNum" idx="53"/>
          </p:nvPr>
        </p:nvSpPr>
        <p:spPr/>
        <p:txBody>
          <a:bodyPr/>
          <a:lstStyle/>
          <a:p>
            <a:fld id="{16AFE488-804D-4CA5-8922-B7E5F527CDB8}" type="slidenum">
              <a:t>‹#›</a:t>
            </a:fld>
            <a:endParaRPr/>
          </a:p>
        </p:txBody>
      </p:sp>
      <p:sp>
        <p:nvSpPr>
          <p:cNvPr id="7" name="PlaceHolder 6"/>
          <p:cNvSpPr>
            <a:spLocks noGrp="1"/>
          </p:cNvSpPr>
          <p:nvPr>
            <p:ph type="dt" idx="5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 name="PlaceHolder 2"/>
          <p:cNvSpPr>
            <a:spLocks noGrp="1"/>
          </p:cNvSpPr>
          <p:nvPr>
            <p:ph type="ftr" idx="55"/>
          </p:nvPr>
        </p:nvSpPr>
        <p:spPr/>
        <p:txBody>
          <a:bodyPr/>
          <a:lstStyle/>
          <a:p>
            <a:r>
              <a:t>Footer</a:t>
            </a:r>
          </a:p>
        </p:txBody>
      </p:sp>
      <p:sp>
        <p:nvSpPr>
          <p:cNvPr id="4" name="PlaceHolder 3"/>
          <p:cNvSpPr>
            <a:spLocks noGrp="1"/>
          </p:cNvSpPr>
          <p:nvPr>
            <p:ph type="sldNum" idx="56"/>
          </p:nvPr>
        </p:nvSpPr>
        <p:spPr/>
        <p:txBody>
          <a:bodyPr/>
          <a:lstStyle/>
          <a:p>
            <a:fld id="{0C043C0F-8CAB-4535-AB9F-8CCA2CCCB482}" type="slidenum">
              <a:t>‹#›</a:t>
            </a:fld>
            <a:endParaRPr/>
          </a:p>
        </p:txBody>
      </p:sp>
      <p:sp>
        <p:nvSpPr>
          <p:cNvPr id="5" name="PlaceHolder 4"/>
          <p:cNvSpPr>
            <a:spLocks noGrp="1"/>
          </p:cNvSpPr>
          <p:nvPr>
            <p:ph type="dt" idx="57"/>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C3B45227-AD09-408F-8AD7-255FED0397E8}"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mediaAndTx" preserve="1">
  <p:cSld name="Centered Text">
    <p:spTree>
      <p:nvGrpSpPr>
        <p:cNvPr id="1" name=""/>
        <p:cNvGrpSpPr/>
        <p:nvPr/>
      </p:nvGrpSpPr>
      <p:grpSpPr>
        <a:xfrm>
          <a:off x="0" y="0"/>
          <a:ext cx="0" cy="0"/>
          <a:chOff x="0" y="0"/>
          <a:chExt cx="0" cy="0"/>
        </a:xfrm>
      </p:grpSpPr>
      <p:sp>
        <p:nvSpPr>
          <p:cNvPr id="2" name="PlaceHolder 1"/>
          <p:cNvSpPr>
            <a:spLocks noGrp="1"/>
          </p:cNvSpPr>
          <p:nvPr>
            <p:ph type="ftr" idx="58"/>
          </p:nvPr>
        </p:nvSpPr>
        <p:spPr/>
        <p:txBody>
          <a:bodyPr/>
          <a:lstStyle/>
          <a:p>
            <a:r>
              <a:t>Footer</a:t>
            </a:r>
          </a:p>
        </p:txBody>
      </p:sp>
      <p:sp>
        <p:nvSpPr>
          <p:cNvPr id="3" name="PlaceHolder 2"/>
          <p:cNvSpPr>
            <a:spLocks noGrp="1"/>
          </p:cNvSpPr>
          <p:nvPr>
            <p:ph type="sldNum" idx="59"/>
          </p:nvPr>
        </p:nvSpPr>
        <p:spPr/>
        <p:txBody>
          <a:bodyPr/>
          <a:lstStyle/>
          <a:p>
            <a:fld id="{0BB08A11-36A8-4BBE-8618-010614CCA856}" type="slidenum">
              <a:t>‹#›</a:t>
            </a:fld>
            <a:endParaRPr/>
          </a:p>
        </p:txBody>
      </p:sp>
      <p:sp>
        <p:nvSpPr>
          <p:cNvPr id="4" name="PlaceHolder 3"/>
          <p:cNvSpPr>
            <a:spLocks noGrp="1"/>
          </p:cNvSpPr>
          <p:nvPr>
            <p:ph type="dt" idx="60"/>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41" name="PlaceHolder 2"/>
          <p:cNvSpPr>
            <a:spLocks noGrp="1"/>
          </p:cNvSpPr>
          <p:nvPr>
            <p:ph/>
          </p:nvPr>
        </p:nvSpPr>
        <p:spPr>
          <a:xfrm>
            <a:off x="1005120" y="264636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142" name="PlaceHolder 3"/>
          <p:cNvSpPr>
            <a:spLocks noGrp="1"/>
          </p:cNvSpPr>
          <p:nvPr>
            <p:ph/>
          </p:nvPr>
        </p:nvSpPr>
        <p:spPr>
          <a:xfrm>
            <a:off x="10276200" y="2646360"/>
            <a:ext cx="882936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143" name="PlaceHolder 4"/>
          <p:cNvSpPr>
            <a:spLocks noGrp="1"/>
          </p:cNvSpPr>
          <p:nvPr>
            <p:ph/>
          </p:nvPr>
        </p:nvSpPr>
        <p:spPr>
          <a:xfrm>
            <a:off x="1005120" y="607248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6" name="PlaceHolder 5"/>
          <p:cNvSpPr>
            <a:spLocks noGrp="1"/>
          </p:cNvSpPr>
          <p:nvPr>
            <p:ph type="ftr" idx="61"/>
          </p:nvPr>
        </p:nvSpPr>
        <p:spPr/>
        <p:txBody>
          <a:bodyPr/>
          <a:lstStyle/>
          <a:p>
            <a:r>
              <a:t>Footer</a:t>
            </a:r>
          </a:p>
        </p:txBody>
      </p:sp>
      <p:sp>
        <p:nvSpPr>
          <p:cNvPr id="7" name="PlaceHolder 6"/>
          <p:cNvSpPr>
            <a:spLocks noGrp="1"/>
          </p:cNvSpPr>
          <p:nvPr>
            <p:ph type="sldNum" idx="62"/>
          </p:nvPr>
        </p:nvSpPr>
        <p:spPr/>
        <p:txBody>
          <a:bodyPr/>
          <a:lstStyle/>
          <a:p>
            <a:fld id="{75D17295-3AF2-4E96-9D61-5BA66AEB21BE}" type="slidenum">
              <a:t>‹#›</a:t>
            </a:fld>
            <a:endParaRPr/>
          </a:p>
        </p:txBody>
      </p:sp>
      <p:sp>
        <p:nvSpPr>
          <p:cNvPr id="8" name="PlaceHolder 7"/>
          <p:cNvSpPr>
            <a:spLocks noGrp="1"/>
          </p:cNvSpPr>
          <p:nvPr>
            <p:ph type="dt" idx="6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Title Content and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52" name="PlaceHolder 2"/>
          <p:cNvSpPr>
            <a:spLocks noGrp="1"/>
          </p:cNvSpPr>
          <p:nvPr>
            <p:ph/>
          </p:nvPr>
        </p:nvSpPr>
        <p:spPr>
          <a:xfrm>
            <a:off x="1005120" y="2646360"/>
            <a:ext cx="882936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153" name="PlaceHolder 3"/>
          <p:cNvSpPr>
            <a:spLocks noGrp="1"/>
          </p:cNvSpPr>
          <p:nvPr>
            <p:ph/>
          </p:nvPr>
        </p:nvSpPr>
        <p:spPr>
          <a:xfrm>
            <a:off x="10276200" y="264636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154" name="PlaceHolder 4"/>
          <p:cNvSpPr>
            <a:spLocks noGrp="1"/>
          </p:cNvSpPr>
          <p:nvPr>
            <p:ph/>
          </p:nvPr>
        </p:nvSpPr>
        <p:spPr>
          <a:xfrm>
            <a:off x="10276200" y="607248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6" name="PlaceHolder 5"/>
          <p:cNvSpPr>
            <a:spLocks noGrp="1"/>
          </p:cNvSpPr>
          <p:nvPr>
            <p:ph type="ftr" idx="64"/>
          </p:nvPr>
        </p:nvSpPr>
        <p:spPr/>
        <p:txBody>
          <a:bodyPr/>
          <a:lstStyle/>
          <a:p>
            <a:r>
              <a:t>Footer</a:t>
            </a:r>
          </a:p>
        </p:txBody>
      </p:sp>
      <p:sp>
        <p:nvSpPr>
          <p:cNvPr id="7" name="PlaceHolder 6"/>
          <p:cNvSpPr>
            <a:spLocks noGrp="1"/>
          </p:cNvSpPr>
          <p:nvPr>
            <p:ph type="sldNum" idx="65"/>
          </p:nvPr>
        </p:nvSpPr>
        <p:spPr/>
        <p:txBody>
          <a:bodyPr/>
          <a:lstStyle/>
          <a:p>
            <a:fld id="{90171C49-5EC6-408F-846F-F2DAC4F792B5}" type="slidenum">
              <a:t>‹#›</a:t>
            </a:fld>
            <a:endParaRPr/>
          </a:p>
        </p:txBody>
      </p:sp>
      <p:sp>
        <p:nvSpPr>
          <p:cNvPr id="8" name="PlaceHolder 7"/>
          <p:cNvSpPr>
            <a:spLocks noGrp="1"/>
          </p:cNvSpPr>
          <p:nvPr>
            <p:ph type="dt" idx="6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63" name="PlaceHolder 2"/>
          <p:cNvSpPr>
            <a:spLocks noGrp="1"/>
          </p:cNvSpPr>
          <p:nvPr>
            <p:ph/>
          </p:nvPr>
        </p:nvSpPr>
        <p:spPr>
          <a:xfrm>
            <a:off x="1005120" y="264636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164" name="PlaceHolder 3"/>
          <p:cNvSpPr>
            <a:spLocks noGrp="1"/>
          </p:cNvSpPr>
          <p:nvPr>
            <p:ph/>
          </p:nvPr>
        </p:nvSpPr>
        <p:spPr>
          <a:xfrm>
            <a:off x="10276200" y="2646360"/>
            <a:ext cx="882936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165" name="PlaceHolder 4"/>
          <p:cNvSpPr>
            <a:spLocks noGrp="1"/>
          </p:cNvSpPr>
          <p:nvPr>
            <p:ph/>
          </p:nvPr>
        </p:nvSpPr>
        <p:spPr>
          <a:xfrm>
            <a:off x="1005120" y="6072480"/>
            <a:ext cx="18093240" cy="312840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6" name="PlaceHolder 5"/>
          <p:cNvSpPr>
            <a:spLocks noGrp="1"/>
          </p:cNvSpPr>
          <p:nvPr>
            <p:ph type="ftr" idx="67"/>
          </p:nvPr>
        </p:nvSpPr>
        <p:spPr/>
        <p:txBody>
          <a:bodyPr/>
          <a:lstStyle/>
          <a:p>
            <a:r>
              <a:t>Footer</a:t>
            </a:r>
          </a:p>
        </p:txBody>
      </p:sp>
      <p:sp>
        <p:nvSpPr>
          <p:cNvPr id="7" name="PlaceHolder 6"/>
          <p:cNvSpPr>
            <a:spLocks noGrp="1"/>
          </p:cNvSpPr>
          <p:nvPr>
            <p:ph type="sldNum" idx="68"/>
          </p:nvPr>
        </p:nvSpPr>
        <p:spPr/>
        <p:txBody>
          <a:bodyPr/>
          <a:lstStyle/>
          <a:p>
            <a:fld id="{33F59884-24D6-4FEA-96B1-579C6CE096D1}" type="slidenum">
              <a:t>‹#›</a:t>
            </a:fld>
            <a:endParaRPr/>
          </a:p>
        </p:txBody>
      </p:sp>
      <p:sp>
        <p:nvSpPr>
          <p:cNvPr id="8" name="PlaceHolder 7"/>
          <p:cNvSpPr>
            <a:spLocks noGrp="1"/>
          </p:cNvSpPr>
          <p:nvPr>
            <p:ph type="dt" idx="6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3BF5918C-4242-46C0-A596-318C42BF82F9}"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3" name="PlaceHolder 2"/>
          <p:cNvSpPr>
            <a:spLocks noGrp="1"/>
          </p:cNvSpPr>
          <p:nvPr>
            <p:ph/>
          </p:nvPr>
        </p:nvSpPr>
        <p:spPr>
          <a:xfrm>
            <a:off x="1005120" y="2646360"/>
            <a:ext cx="1809324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50F521AA-B1A8-4043-BF35-60D507D5F50D}"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Заголовок раздела">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75494BB7-914D-47C9-B5CB-AFC91AC49786}" type="slidenum">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5"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6" name="PlaceHolder 2"/>
          <p:cNvSpPr>
            <a:spLocks noGrp="1"/>
          </p:cNvSpPr>
          <p:nvPr>
            <p:ph/>
          </p:nvPr>
        </p:nvSpPr>
        <p:spPr>
          <a:xfrm>
            <a:off x="1005120" y="2646360"/>
            <a:ext cx="882936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37" name="PlaceHolder 3"/>
          <p:cNvSpPr>
            <a:spLocks noGrp="1"/>
          </p:cNvSpPr>
          <p:nvPr>
            <p:ph/>
          </p:nvPr>
        </p:nvSpPr>
        <p:spPr>
          <a:xfrm>
            <a:off x="10276200" y="2646360"/>
            <a:ext cx="8829360" cy="6558840"/>
          </a:xfrm>
          <a:prstGeom prst="rect">
            <a:avLst/>
          </a:prstGeom>
          <a:noFill/>
          <a:ln w="0">
            <a:noFill/>
          </a:ln>
        </p:spPr>
        <p:txBody>
          <a:bodyPr lIns="0" tIns="0" rIns="0" bIns="0" anchor="t">
            <a:normAutofit/>
          </a:bodyPr>
          <a:lstStyle/>
          <a:p>
            <a:pPr indent="0">
              <a:lnSpc>
                <a:spcPct val="90000"/>
              </a:lnSpc>
              <a:spcBef>
                <a:spcPts val="1417"/>
              </a:spcBef>
              <a:buNone/>
            </a:pPr>
            <a:endParaRPr lang="en-US" sz="4610" b="0" strike="noStrike" spc="-1">
              <a:solidFill>
                <a:schemeClr val="dk1"/>
              </a:solidFill>
              <a:latin typeface="Calibri"/>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9FEDBBE0-A6CB-45FE-85E1-E770C8C7C9B3}"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Сравнение">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A34ED72F-5DBA-4C27-8F60-ACEA3690A06B}" type="slidenum">
              <a:t>‹#›</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50" name="PlaceHolder 1"/>
          <p:cNvSpPr>
            <a:spLocks noGrp="1"/>
          </p:cNvSpPr>
          <p:nvPr>
            <p:ph type="title"/>
          </p:nvPr>
        </p:nvSpPr>
        <p:spPr>
          <a:xfrm>
            <a:off x="2513160" y="1850760"/>
            <a:ext cx="15077880" cy="3936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C7BDC83C-FA13-49A7-87B3-C3F299D94980}"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AA4915E4-9E30-4A8A-BDA9-0C01D44D09C0}" type="slidenum">
              <a:t>‹#›</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2513160" y="1850760"/>
            <a:ext cx="15077880" cy="3936960"/>
          </a:xfrm>
          <a:prstGeom prst="rect">
            <a:avLst/>
          </a:prstGeom>
          <a:noFill/>
          <a:ln w="0">
            <a:noFill/>
          </a:ln>
        </p:spPr>
        <p:txBody>
          <a:bodyPr lIns="91440" tIns="45720" rIns="91440" bIns="45720" anchor="b">
            <a:noAutofit/>
          </a:bodyPr>
          <a:lstStyle/>
          <a:p>
            <a:pPr indent="0" algn="ctr" defTabSz="1507680">
              <a:lnSpc>
                <a:spcPct val="90000"/>
              </a:lnSpc>
              <a:buNone/>
            </a:pPr>
            <a:r>
              <a:rPr lang="ru-RU" sz="9900" b="0" strike="noStrike" spc="-1">
                <a:solidFill>
                  <a:schemeClr val="dk1"/>
                </a:solidFill>
                <a:latin typeface="Calibri Light"/>
              </a:rPr>
              <a:t>Образец заголовка</a:t>
            </a:r>
            <a:endParaRPr lang="en-US" sz="9900" b="0" strike="noStrike" spc="-1">
              <a:solidFill>
                <a:schemeClr val="dk1"/>
              </a:solidFill>
              <a:latin typeface="Calibri"/>
            </a:endParaRPr>
          </a:p>
        </p:txBody>
      </p:sp>
      <p:sp>
        <p:nvSpPr>
          <p:cNvPr id="6" name="PlaceHolder 2"/>
          <p:cNvSpPr>
            <a:spLocks noGrp="1"/>
          </p:cNvSpPr>
          <p:nvPr>
            <p:ph type="dt" idx="1"/>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 </a:t>
            </a:r>
            <a:endParaRPr lang="ru-RU" sz="1979" b="0" strike="noStrike" spc="-1">
              <a:solidFill>
                <a:srgbClr val="000000"/>
              </a:solidFill>
              <a:latin typeface="Times New Roman"/>
            </a:endParaRPr>
          </a:p>
        </p:txBody>
      </p:sp>
      <p:sp>
        <p:nvSpPr>
          <p:cNvPr id="2" name="PlaceHolder 3"/>
          <p:cNvSpPr>
            <a:spLocks noGrp="1"/>
          </p:cNvSpPr>
          <p:nvPr>
            <p:ph type="ftr" idx="2"/>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 </a:t>
            </a:r>
          </a:p>
        </p:txBody>
      </p:sp>
      <p:sp>
        <p:nvSpPr>
          <p:cNvPr id="3" name="PlaceHolder 4"/>
          <p:cNvSpPr>
            <a:spLocks noGrp="1"/>
          </p:cNvSpPr>
          <p:nvPr>
            <p:ph type="sldNum" idx="3"/>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4F846C97-B4A7-4DC7-BEAE-7800C565346C}"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
        <p:nvSpPr>
          <p:cNvPr id="4" name="PlaceHolder 5"/>
          <p:cNvSpPr>
            <a:spLocks noGrp="1"/>
          </p:cNvSpPr>
          <p:nvPr>
            <p:ph type="body"/>
          </p:nvPr>
        </p:nvSpPr>
        <p:spPr>
          <a:xfrm>
            <a:off x="1005120" y="2646360"/>
            <a:ext cx="18093240" cy="65588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4610" b="0" strike="noStrike" spc="-1">
                <a:solidFill>
                  <a:schemeClr val="dk1"/>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3300" b="0" strike="noStrike" spc="-1">
                <a:solidFill>
                  <a:schemeClr val="dk1"/>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2970" b="0" strike="noStrike" spc="-1">
                <a:solidFill>
                  <a:schemeClr val="dk1"/>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2970" b="0" strike="noStrike" spc="-1">
                <a:solidFill>
                  <a:schemeClr val="dk1"/>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1384920" y="753840"/>
            <a:ext cx="6483600" cy="2638440"/>
          </a:xfrm>
          <a:prstGeom prst="rect">
            <a:avLst/>
          </a:prstGeom>
          <a:noFill/>
          <a:ln w="0">
            <a:noFill/>
          </a:ln>
        </p:spPr>
        <p:txBody>
          <a:bodyPr lIns="91440" tIns="45720" rIns="91440" bIns="45720" anchor="b">
            <a:noAutofit/>
          </a:bodyPr>
          <a:lstStyle/>
          <a:p>
            <a:pPr indent="0" defTabSz="1507680">
              <a:lnSpc>
                <a:spcPct val="90000"/>
              </a:lnSpc>
              <a:buNone/>
            </a:pPr>
            <a:r>
              <a:rPr lang="ru-RU" sz="5280" b="0" strike="noStrike" spc="-1">
                <a:solidFill>
                  <a:schemeClr val="dk1"/>
                </a:solidFill>
                <a:latin typeface="Calibri Light"/>
              </a:rPr>
              <a:t>Образец заголовка</a:t>
            </a:r>
            <a:endParaRPr lang="en-US" sz="5280" b="0" strike="noStrike" spc="-1">
              <a:solidFill>
                <a:schemeClr val="dk1"/>
              </a:solidFill>
              <a:latin typeface="Calibri"/>
            </a:endParaRPr>
          </a:p>
        </p:txBody>
      </p:sp>
      <p:sp>
        <p:nvSpPr>
          <p:cNvPr id="55" name="PlaceHolder 2"/>
          <p:cNvSpPr>
            <a:spLocks noGrp="1"/>
          </p:cNvSpPr>
          <p:nvPr>
            <p:ph type="body"/>
          </p:nvPr>
        </p:nvSpPr>
        <p:spPr>
          <a:xfrm>
            <a:off x="8546760" y="1628280"/>
            <a:ext cx="10177200" cy="8036640"/>
          </a:xfrm>
          <a:prstGeom prst="rect">
            <a:avLst/>
          </a:prstGeom>
          <a:noFill/>
          <a:ln w="0">
            <a:noFill/>
          </a:ln>
        </p:spPr>
        <p:txBody>
          <a:bodyPr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5280" b="0" strike="noStrike" spc="-1">
                <a:solidFill>
                  <a:schemeClr val="dk1"/>
                </a:solidFill>
                <a:latin typeface="Calibri"/>
              </a:rPr>
              <a:t>Образец текста</a:t>
            </a:r>
            <a:endParaRPr lang="en-US" sz="528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4610" b="0" strike="noStrike" spc="-1">
                <a:solidFill>
                  <a:schemeClr val="dk1"/>
                </a:solidFill>
                <a:latin typeface="Calibri"/>
              </a:rPr>
              <a:t>Второй уровень</a:t>
            </a:r>
            <a:endParaRPr lang="en-US" sz="4610"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Третий уровень</a:t>
            </a:r>
            <a:endParaRPr lang="en-US" sz="3959"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Четвертый уровень</a:t>
            </a:r>
            <a:endParaRPr lang="en-US" sz="330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Пятый уровень</a:t>
            </a:r>
            <a:endParaRPr lang="en-US" sz="3300" b="0" strike="noStrike" spc="-1">
              <a:solidFill>
                <a:schemeClr val="dk1"/>
              </a:solidFill>
              <a:latin typeface="Calibri"/>
            </a:endParaRPr>
          </a:p>
        </p:txBody>
      </p:sp>
      <p:sp>
        <p:nvSpPr>
          <p:cNvPr id="56" name="PlaceHolder 3"/>
          <p:cNvSpPr>
            <a:spLocks noGrp="1"/>
          </p:cNvSpPr>
          <p:nvPr>
            <p:ph type="body"/>
          </p:nvPr>
        </p:nvSpPr>
        <p:spPr>
          <a:xfrm>
            <a:off x="1384920" y="3392640"/>
            <a:ext cx="6483600" cy="6285240"/>
          </a:xfrm>
          <a:prstGeom prst="rect">
            <a:avLst/>
          </a:prstGeom>
          <a:noFill/>
          <a:ln w="0">
            <a:noFill/>
          </a:ln>
        </p:spPr>
        <p:txBody>
          <a:bodyPr lIns="91440" tIns="45720" rIns="91440" bIns="45720" anchor="t">
            <a:noAutofit/>
          </a:bodyPr>
          <a:lstStyle/>
          <a:p>
            <a:pPr indent="0" defTabSz="1507680">
              <a:lnSpc>
                <a:spcPct val="90000"/>
              </a:lnSpc>
              <a:spcBef>
                <a:spcPts val="1650"/>
              </a:spcBef>
              <a:buNone/>
              <a:tabLst>
                <a:tab pos="0" algn="l"/>
              </a:tabLst>
            </a:pPr>
            <a:r>
              <a:rPr lang="ru-RU" sz="2640" b="0" strike="noStrike" spc="-1">
                <a:solidFill>
                  <a:schemeClr val="dk1"/>
                </a:solidFill>
                <a:latin typeface="Calibri"/>
              </a:rPr>
              <a:t>Образец текста</a:t>
            </a:r>
            <a:endParaRPr lang="en-US" sz="2640" b="0" strike="noStrike" spc="-1">
              <a:solidFill>
                <a:schemeClr val="dk1"/>
              </a:solidFill>
              <a:latin typeface="Calibri"/>
            </a:endParaRPr>
          </a:p>
        </p:txBody>
      </p:sp>
      <p:sp>
        <p:nvSpPr>
          <p:cNvPr id="57" name="PlaceHolder 4"/>
          <p:cNvSpPr>
            <a:spLocks noGrp="1"/>
          </p:cNvSpPr>
          <p:nvPr>
            <p:ph type="dt" idx="28"/>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58" name="PlaceHolder 5"/>
          <p:cNvSpPr>
            <a:spLocks noGrp="1"/>
          </p:cNvSpPr>
          <p:nvPr>
            <p:ph type="ftr" idx="29"/>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59" name="PlaceHolder 6"/>
          <p:cNvSpPr>
            <a:spLocks noGrp="1"/>
          </p:cNvSpPr>
          <p:nvPr>
            <p:ph type="sldNum" idx="30"/>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C603776F-6AFB-45D8-A9BA-B980B7826BA2}"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1384920" y="753840"/>
            <a:ext cx="6483600" cy="2638440"/>
          </a:xfrm>
          <a:prstGeom prst="rect">
            <a:avLst/>
          </a:prstGeom>
          <a:noFill/>
          <a:ln w="0">
            <a:noFill/>
          </a:ln>
        </p:spPr>
        <p:txBody>
          <a:bodyPr lIns="91440" tIns="45720" rIns="91440" bIns="45720" anchor="b">
            <a:noAutofit/>
          </a:bodyPr>
          <a:lstStyle/>
          <a:p>
            <a:pPr indent="0" defTabSz="1507680">
              <a:lnSpc>
                <a:spcPct val="90000"/>
              </a:lnSpc>
              <a:buNone/>
            </a:pPr>
            <a:r>
              <a:rPr lang="ru-RU" sz="5280" b="0" strike="noStrike" spc="-1">
                <a:solidFill>
                  <a:schemeClr val="dk1"/>
                </a:solidFill>
                <a:latin typeface="Calibri Light"/>
              </a:rPr>
              <a:t>Образец заголовка</a:t>
            </a:r>
            <a:endParaRPr lang="en-US" sz="5280" b="0" strike="noStrike" spc="-1">
              <a:solidFill>
                <a:schemeClr val="dk1"/>
              </a:solidFill>
              <a:latin typeface="Calibri"/>
            </a:endParaRPr>
          </a:p>
        </p:txBody>
      </p:sp>
      <p:sp>
        <p:nvSpPr>
          <p:cNvPr id="61" name="PlaceHolder 2"/>
          <p:cNvSpPr>
            <a:spLocks noGrp="1"/>
          </p:cNvSpPr>
          <p:nvPr>
            <p:ph type="body"/>
          </p:nvPr>
        </p:nvSpPr>
        <p:spPr>
          <a:xfrm>
            <a:off x="8546760" y="1628280"/>
            <a:ext cx="10177200" cy="803664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en-US" sz="5280" b="0" strike="noStrike" spc="-1">
                <a:solidFill>
                  <a:schemeClr val="dk1"/>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5280" b="0" strike="noStrike" spc="-1">
                <a:solidFill>
                  <a:schemeClr val="dk1"/>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5280" b="0" strike="noStrike" spc="-1">
                <a:solidFill>
                  <a:schemeClr val="dk1"/>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5280" b="0" strike="noStrike" spc="-1">
                <a:solidFill>
                  <a:schemeClr val="dk1"/>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5280" b="0" strike="noStrike" spc="-1">
                <a:solidFill>
                  <a:schemeClr val="dk1"/>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5280" b="0" strike="noStrike" spc="-1">
                <a:solidFill>
                  <a:schemeClr val="dk1"/>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5280" b="0" strike="noStrike" spc="-1">
                <a:solidFill>
                  <a:schemeClr val="dk1"/>
                </a:solidFill>
                <a:latin typeface="Calibri"/>
              </a:rPr>
              <a:t>Seventh Outline Level</a:t>
            </a:r>
          </a:p>
        </p:txBody>
      </p:sp>
      <p:sp>
        <p:nvSpPr>
          <p:cNvPr id="62" name="PlaceHolder 3"/>
          <p:cNvSpPr>
            <a:spLocks noGrp="1"/>
          </p:cNvSpPr>
          <p:nvPr>
            <p:ph type="body"/>
          </p:nvPr>
        </p:nvSpPr>
        <p:spPr>
          <a:xfrm>
            <a:off x="1384920" y="3392640"/>
            <a:ext cx="6483600" cy="6285240"/>
          </a:xfrm>
          <a:prstGeom prst="rect">
            <a:avLst/>
          </a:prstGeom>
          <a:noFill/>
          <a:ln w="0">
            <a:noFill/>
          </a:ln>
        </p:spPr>
        <p:txBody>
          <a:bodyPr lIns="91440" tIns="45720" rIns="91440" bIns="45720" anchor="t">
            <a:noAutofit/>
          </a:bodyPr>
          <a:lstStyle/>
          <a:p>
            <a:pPr indent="0" defTabSz="1507680">
              <a:lnSpc>
                <a:spcPct val="90000"/>
              </a:lnSpc>
              <a:spcBef>
                <a:spcPts val="1650"/>
              </a:spcBef>
              <a:buNone/>
              <a:tabLst>
                <a:tab pos="0" algn="l"/>
              </a:tabLst>
            </a:pPr>
            <a:r>
              <a:rPr lang="ru-RU" sz="2640" b="0" strike="noStrike" spc="-1">
                <a:solidFill>
                  <a:schemeClr val="dk1"/>
                </a:solidFill>
                <a:latin typeface="Calibri"/>
              </a:rPr>
              <a:t>Образец текста</a:t>
            </a:r>
            <a:endParaRPr lang="en-US" sz="2640" b="0" strike="noStrike" spc="-1">
              <a:solidFill>
                <a:schemeClr val="dk1"/>
              </a:solidFill>
              <a:latin typeface="Calibri"/>
            </a:endParaRPr>
          </a:p>
        </p:txBody>
      </p:sp>
      <p:sp>
        <p:nvSpPr>
          <p:cNvPr id="63" name="PlaceHolder 4"/>
          <p:cNvSpPr>
            <a:spLocks noGrp="1"/>
          </p:cNvSpPr>
          <p:nvPr>
            <p:ph type="dt" idx="31"/>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64" name="PlaceHolder 5"/>
          <p:cNvSpPr>
            <a:spLocks noGrp="1"/>
          </p:cNvSpPr>
          <p:nvPr>
            <p:ph type="ftr" idx="32"/>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65" name="PlaceHolder 6"/>
          <p:cNvSpPr>
            <a:spLocks noGrp="1"/>
          </p:cNvSpPr>
          <p:nvPr>
            <p:ph type="sldNum" idx="33"/>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EE5B50AF-99B9-4859-8997-43A0C6AC8EB8}"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 name="PlaceHolder 1"/>
          <p:cNvSpPr>
            <a:spLocks noGrp="1"/>
          </p:cNvSpPr>
          <p:nvPr>
            <p:ph type="ftr" idx="34"/>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67" name="PlaceHolder 2"/>
          <p:cNvSpPr>
            <a:spLocks noGrp="1"/>
          </p:cNvSpPr>
          <p:nvPr>
            <p:ph type="sldNum" idx="35"/>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1B94A981-2735-4CDE-8B09-5CF36AA227F2}"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68" name="PlaceHolder 3"/>
          <p:cNvSpPr>
            <a:spLocks noGrp="1"/>
          </p:cNvSpPr>
          <p:nvPr>
            <p:ph type="dt" idx="36"/>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
        <p:nvSpPr>
          <p:cNvPr id="69" name="PlaceHolder 4"/>
          <p:cNvSpPr>
            <a:spLocks noGrp="1"/>
          </p:cNvSpPr>
          <p:nvPr>
            <p:ph type="title"/>
          </p:nvPr>
        </p:nvSpPr>
        <p:spPr>
          <a:xfrm>
            <a:off x="1005120" y="451080"/>
            <a:ext cx="18093240" cy="1888200"/>
          </a:xfrm>
          <a:prstGeom prst="rect">
            <a:avLst/>
          </a:prstGeom>
          <a:noFill/>
          <a:ln w="0">
            <a:noFill/>
          </a:ln>
        </p:spPr>
        <p:txBody>
          <a:bodyPr lIns="0" tIns="0" rIns="0" bIns="0" anchor="ctr">
            <a:noAutofit/>
          </a:bodyPr>
          <a:lstStyle/>
          <a:p>
            <a:pPr indent="0">
              <a:buNone/>
            </a:pPr>
            <a:r>
              <a:rPr lang="en-US" sz="1800" b="0" strike="noStrike" spc="-1">
                <a:solidFill>
                  <a:schemeClr val="dk1"/>
                </a:solidFill>
                <a:latin typeface="Arial"/>
              </a:rPr>
              <a:t>Click to edit the title text format</a:t>
            </a:r>
          </a:p>
        </p:txBody>
      </p:sp>
      <p:sp>
        <p:nvSpPr>
          <p:cNvPr id="70" name="PlaceHolder 5"/>
          <p:cNvSpPr>
            <a:spLocks noGrp="1"/>
          </p:cNvSpPr>
          <p:nvPr>
            <p:ph type="body"/>
          </p:nvPr>
        </p:nvSpPr>
        <p:spPr>
          <a:xfrm>
            <a:off x="1005120" y="2646360"/>
            <a:ext cx="18093240" cy="65588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461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33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297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297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72" name="PlaceHolder 2"/>
          <p:cNvSpPr>
            <a:spLocks noGrp="1"/>
          </p:cNvSpPr>
          <p:nvPr>
            <p:ph type="body"/>
          </p:nvPr>
        </p:nvSpPr>
        <p:spPr>
          <a:xfrm>
            <a:off x="1005120" y="2646000"/>
            <a:ext cx="1809288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73" name="PlaceHolder 3"/>
          <p:cNvSpPr>
            <a:spLocks noGrp="1"/>
          </p:cNvSpPr>
          <p:nvPr>
            <p:ph type="body"/>
          </p:nvPr>
        </p:nvSpPr>
        <p:spPr>
          <a:xfrm>
            <a:off x="1005120" y="6072120"/>
            <a:ext cx="1809288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74" name="PlaceHolder 4"/>
          <p:cNvSpPr>
            <a:spLocks noGrp="1"/>
          </p:cNvSpPr>
          <p:nvPr>
            <p:ph type="ftr" idx="37"/>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75" name="PlaceHolder 5"/>
          <p:cNvSpPr>
            <a:spLocks noGrp="1"/>
          </p:cNvSpPr>
          <p:nvPr>
            <p:ph type="sldNum" idx="38"/>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07E88BD1-5B04-49E2-94A7-D5E5F0462973}"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76" name="PlaceHolder 6"/>
          <p:cNvSpPr>
            <a:spLocks noGrp="1"/>
          </p:cNvSpPr>
          <p:nvPr>
            <p:ph type="dt" idx="39"/>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81" name="PlaceHolder 2"/>
          <p:cNvSpPr>
            <a:spLocks noGrp="1"/>
          </p:cNvSpPr>
          <p:nvPr>
            <p:ph type="body"/>
          </p:nvPr>
        </p:nvSpPr>
        <p:spPr>
          <a:xfrm>
            <a:off x="1005120" y="264600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82" name="PlaceHolder 3"/>
          <p:cNvSpPr>
            <a:spLocks noGrp="1"/>
          </p:cNvSpPr>
          <p:nvPr>
            <p:ph type="body"/>
          </p:nvPr>
        </p:nvSpPr>
        <p:spPr>
          <a:xfrm>
            <a:off x="10276200" y="264600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83" name="PlaceHolder 4"/>
          <p:cNvSpPr>
            <a:spLocks noGrp="1"/>
          </p:cNvSpPr>
          <p:nvPr>
            <p:ph type="body"/>
          </p:nvPr>
        </p:nvSpPr>
        <p:spPr>
          <a:xfrm>
            <a:off x="1005120" y="607212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84" name="PlaceHolder 5"/>
          <p:cNvSpPr>
            <a:spLocks noGrp="1"/>
          </p:cNvSpPr>
          <p:nvPr>
            <p:ph type="body"/>
          </p:nvPr>
        </p:nvSpPr>
        <p:spPr>
          <a:xfrm>
            <a:off x="10276200" y="607212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85" name="PlaceHolder 6"/>
          <p:cNvSpPr>
            <a:spLocks noGrp="1"/>
          </p:cNvSpPr>
          <p:nvPr>
            <p:ph type="ftr" idx="40"/>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86" name="PlaceHolder 7"/>
          <p:cNvSpPr>
            <a:spLocks noGrp="1"/>
          </p:cNvSpPr>
          <p:nvPr>
            <p:ph type="sldNum" idx="41"/>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522FC4F7-F2EF-4241-9D08-8617C1FC8207}"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87" name="PlaceHolder 8"/>
          <p:cNvSpPr>
            <a:spLocks noGrp="1"/>
          </p:cNvSpPr>
          <p:nvPr>
            <p:ph type="dt" idx="42"/>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94" name="PlaceHolder 2"/>
          <p:cNvSpPr>
            <a:spLocks noGrp="1"/>
          </p:cNvSpPr>
          <p:nvPr>
            <p:ph type="body"/>
          </p:nvPr>
        </p:nvSpPr>
        <p:spPr>
          <a:xfrm>
            <a:off x="1005120" y="2646000"/>
            <a:ext cx="582552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95" name="PlaceHolder 3"/>
          <p:cNvSpPr>
            <a:spLocks noGrp="1"/>
          </p:cNvSpPr>
          <p:nvPr>
            <p:ph type="body"/>
          </p:nvPr>
        </p:nvSpPr>
        <p:spPr>
          <a:xfrm>
            <a:off x="7122960" y="2646000"/>
            <a:ext cx="582552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96" name="PlaceHolder 4"/>
          <p:cNvSpPr>
            <a:spLocks noGrp="1"/>
          </p:cNvSpPr>
          <p:nvPr>
            <p:ph type="body"/>
          </p:nvPr>
        </p:nvSpPr>
        <p:spPr>
          <a:xfrm>
            <a:off x="13240800" y="2646000"/>
            <a:ext cx="582552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97" name="PlaceHolder 5"/>
          <p:cNvSpPr>
            <a:spLocks noGrp="1"/>
          </p:cNvSpPr>
          <p:nvPr>
            <p:ph type="body"/>
          </p:nvPr>
        </p:nvSpPr>
        <p:spPr>
          <a:xfrm>
            <a:off x="1005120" y="6072120"/>
            <a:ext cx="582552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98" name="PlaceHolder 6"/>
          <p:cNvSpPr>
            <a:spLocks noGrp="1"/>
          </p:cNvSpPr>
          <p:nvPr>
            <p:ph type="body"/>
          </p:nvPr>
        </p:nvSpPr>
        <p:spPr>
          <a:xfrm>
            <a:off x="7122960" y="6072120"/>
            <a:ext cx="582552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99" name="PlaceHolder 7"/>
          <p:cNvSpPr>
            <a:spLocks noGrp="1"/>
          </p:cNvSpPr>
          <p:nvPr>
            <p:ph type="body"/>
          </p:nvPr>
        </p:nvSpPr>
        <p:spPr>
          <a:xfrm>
            <a:off x="13240800" y="6072120"/>
            <a:ext cx="582552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00" name="PlaceHolder 8"/>
          <p:cNvSpPr>
            <a:spLocks noGrp="1"/>
          </p:cNvSpPr>
          <p:nvPr>
            <p:ph type="ftr" idx="43"/>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01" name="PlaceHolder 9"/>
          <p:cNvSpPr>
            <a:spLocks noGrp="1"/>
          </p:cNvSpPr>
          <p:nvPr>
            <p:ph type="sldNum" idx="44"/>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97C8F21D-0F0E-471F-ADD8-3609BEA384E4}"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02" name="PlaceHolder 10"/>
          <p:cNvSpPr>
            <a:spLocks noGrp="1"/>
          </p:cNvSpPr>
          <p:nvPr>
            <p:ph type="dt" idx="45"/>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104" name="PlaceHolder 2"/>
          <p:cNvSpPr>
            <a:spLocks noGrp="1"/>
          </p:cNvSpPr>
          <p:nvPr>
            <p:ph type="ftr" idx="46"/>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05" name="PlaceHolder 3"/>
          <p:cNvSpPr>
            <a:spLocks noGrp="1"/>
          </p:cNvSpPr>
          <p:nvPr>
            <p:ph type="sldNum" idx="47"/>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D0CBB476-9697-4504-B7D2-D2599E6F5F75}"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06" name="PlaceHolder 4"/>
          <p:cNvSpPr>
            <a:spLocks noGrp="1"/>
          </p:cNvSpPr>
          <p:nvPr>
            <p:ph type="dt" idx="48"/>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110" name="PlaceHolder 2"/>
          <p:cNvSpPr>
            <a:spLocks noGrp="1"/>
          </p:cNvSpPr>
          <p:nvPr>
            <p:ph type="body"/>
          </p:nvPr>
        </p:nvSpPr>
        <p:spPr>
          <a:xfrm>
            <a:off x="1005120" y="2646000"/>
            <a:ext cx="18092880" cy="65584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11" name="PlaceHolder 3"/>
          <p:cNvSpPr>
            <a:spLocks noGrp="1"/>
          </p:cNvSpPr>
          <p:nvPr>
            <p:ph type="ftr" idx="49"/>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12" name="PlaceHolder 4"/>
          <p:cNvSpPr>
            <a:spLocks noGrp="1"/>
          </p:cNvSpPr>
          <p:nvPr>
            <p:ph type="sldNum" idx="50"/>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569BF8F7-AADF-48A9-AA2E-C76F39E1E385}"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13" name="PlaceHolder 5"/>
          <p:cNvSpPr>
            <a:spLocks noGrp="1"/>
          </p:cNvSpPr>
          <p:nvPr>
            <p:ph type="dt" idx="51"/>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117" name="PlaceHolder 2"/>
          <p:cNvSpPr>
            <a:spLocks noGrp="1"/>
          </p:cNvSpPr>
          <p:nvPr>
            <p:ph type="body"/>
          </p:nvPr>
        </p:nvSpPr>
        <p:spPr>
          <a:xfrm>
            <a:off x="1005120" y="2646000"/>
            <a:ext cx="8828640" cy="65584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18" name="PlaceHolder 3"/>
          <p:cNvSpPr>
            <a:spLocks noGrp="1"/>
          </p:cNvSpPr>
          <p:nvPr>
            <p:ph type="body"/>
          </p:nvPr>
        </p:nvSpPr>
        <p:spPr>
          <a:xfrm>
            <a:off x="10276200" y="2646000"/>
            <a:ext cx="8828640" cy="65584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19" name="PlaceHolder 4"/>
          <p:cNvSpPr>
            <a:spLocks noGrp="1"/>
          </p:cNvSpPr>
          <p:nvPr>
            <p:ph type="ftr" idx="52"/>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20" name="PlaceHolder 5"/>
          <p:cNvSpPr>
            <a:spLocks noGrp="1"/>
          </p:cNvSpPr>
          <p:nvPr>
            <p:ph type="sldNum" idx="53"/>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53BED139-1548-4EBB-AC0A-130A1DFA77BC}"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21" name="PlaceHolder 6"/>
          <p:cNvSpPr>
            <a:spLocks noGrp="1"/>
          </p:cNvSpPr>
          <p:nvPr>
            <p:ph type="dt" idx="54"/>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126" name="PlaceHolder 2"/>
          <p:cNvSpPr>
            <a:spLocks noGrp="1"/>
          </p:cNvSpPr>
          <p:nvPr>
            <p:ph type="ftr" idx="55"/>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27" name="PlaceHolder 3"/>
          <p:cNvSpPr>
            <a:spLocks noGrp="1"/>
          </p:cNvSpPr>
          <p:nvPr>
            <p:ph type="sldNum" idx="56"/>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720204CB-E560-4BCA-BD08-E67F6965DB57}"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28" name="PlaceHolder 4"/>
          <p:cNvSpPr>
            <a:spLocks noGrp="1"/>
          </p:cNvSpPr>
          <p:nvPr>
            <p:ph type="dt" idx="57"/>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1382040" y="602280"/>
            <a:ext cx="17339400" cy="2185560"/>
          </a:xfrm>
          <a:prstGeom prst="rect">
            <a:avLst/>
          </a:prstGeom>
          <a:noFill/>
          <a:ln w="0">
            <a:noFill/>
          </a:ln>
        </p:spPr>
        <p:txBody>
          <a:bodyPr lIns="91440" tIns="45720" rIns="91440" bIns="45720" anchor="ctr">
            <a:noAutofit/>
          </a:bodyPr>
          <a:lstStyle/>
          <a:p>
            <a:pPr indent="0" defTabSz="1507680">
              <a:lnSpc>
                <a:spcPct val="90000"/>
              </a:lnSpc>
              <a:buNone/>
            </a:pPr>
            <a:r>
              <a:rPr lang="ru-RU" sz="7250" b="0" strike="noStrike" spc="-1">
                <a:solidFill>
                  <a:schemeClr val="dk1"/>
                </a:solidFill>
                <a:latin typeface="Calibri Light"/>
              </a:rPr>
              <a:t>Образец заголовка</a:t>
            </a:r>
            <a:endParaRPr lang="en-US" sz="7250" b="0" strike="noStrike" spc="-1">
              <a:solidFill>
                <a:schemeClr val="dk1"/>
              </a:solidFill>
              <a:latin typeface="Calibri"/>
            </a:endParaRPr>
          </a:p>
        </p:txBody>
      </p:sp>
      <p:sp>
        <p:nvSpPr>
          <p:cNvPr id="8" name="PlaceHolder 2"/>
          <p:cNvSpPr>
            <a:spLocks noGrp="1"/>
          </p:cNvSpPr>
          <p:nvPr>
            <p:ph type="body"/>
          </p:nvPr>
        </p:nvSpPr>
        <p:spPr>
          <a:xfrm>
            <a:off x="1382040" y="3010680"/>
            <a:ext cx="17339400" cy="7175160"/>
          </a:xfrm>
          <a:prstGeom prst="rect">
            <a:avLst/>
          </a:prstGeom>
          <a:noFill/>
          <a:ln w="0">
            <a:noFill/>
          </a:ln>
        </p:spPr>
        <p:txBody>
          <a:bodyPr vert="eaVert"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4610" b="0" strike="noStrike" spc="-1">
                <a:solidFill>
                  <a:schemeClr val="dk1"/>
                </a:solidFill>
                <a:latin typeface="Calibri"/>
              </a:rPr>
              <a:t>Образец текста</a:t>
            </a:r>
            <a:endParaRPr lang="en-US" sz="461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Второй уровень</a:t>
            </a:r>
            <a:endParaRPr lang="en-US" sz="3959"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Третий уровень</a:t>
            </a:r>
            <a:endParaRPr lang="en-US" sz="3300"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Четвертый уровень</a:t>
            </a:r>
            <a:endParaRPr lang="en-US" sz="297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Пятый уровень</a:t>
            </a:r>
            <a:endParaRPr lang="en-US" sz="2970" b="0" strike="noStrike" spc="-1">
              <a:solidFill>
                <a:schemeClr val="dk1"/>
              </a:solidFill>
              <a:latin typeface="Calibri"/>
            </a:endParaRPr>
          </a:p>
        </p:txBody>
      </p:sp>
      <p:sp>
        <p:nvSpPr>
          <p:cNvPr id="9" name="PlaceHolder 3"/>
          <p:cNvSpPr>
            <a:spLocks noGrp="1"/>
          </p:cNvSpPr>
          <p:nvPr>
            <p:ph type="dt" idx="4"/>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10" name="PlaceHolder 4"/>
          <p:cNvSpPr>
            <a:spLocks noGrp="1"/>
          </p:cNvSpPr>
          <p:nvPr>
            <p:ph type="ftr" idx="5"/>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11" name="PlaceHolder 5"/>
          <p:cNvSpPr>
            <a:spLocks noGrp="1"/>
          </p:cNvSpPr>
          <p:nvPr>
            <p:ph type="sldNum" idx="6"/>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ABC5EE89-585C-4BA0-B3D4-950107CC3652}"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 name="PlaceHolder 1"/>
          <p:cNvSpPr>
            <a:spLocks noGrp="1"/>
          </p:cNvSpPr>
          <p:nvPr>
            <p:ph type="ftr" idx="58"/>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31" name="PlaceHolder 2"/>
          <p:cNvSpPr>
            <a:spLocks noGrp="1"/>
          </p:cNvSpPr>
          <p:nvPr>
            <p:ph type="sldNum" idx="59"/>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FD462FC4-08B2-452D-935D-088B3EBB22B7}"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32" name="PlaceHolder 3"/>
          <p:cNvSpPr>
            <a:spLocks noGrp="1"/>
          </p:cNvSpPr>
          <p:nvPr>
            <p:ph type="dt" idx="60"/>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134" name="PlaceHolder 2"/>
          <p:cNvSpPr>
            <a:spLocks noGrp="1"/>
          </p:cNvSpPr>
          <p:nvPr>
            <p:ph type="body"/>
          </p:nvPr>
        </p:nvSpPr>
        <p:spPr>
          <a:xfrm>
            <a:off x="1005120" y="264600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35" name="PlaceHolder 3"/>
          <p:cNvSpPr>
            <a:spLocks noGrp="1"/>
          </p:cNvSpPr>
          <p:nvPr>
            <p:ph type="body"/>
          </p:nvPr>
        </p:nvSpPr>
        <p:spPr>
          <a:xfrm>
            <a:off x="10276200" y="2646000"/>
            <a:ext cx="8828640" cy="65584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36" name="PlaceHolder 4"/>
          <p:cNvSpPr>
            <a:spLocks noGrp="1"/>
          </p:cNvSpPr>
          <p:nvPr>
            <p:ph type="body"/>
          </p:nvPr>
        </p:nvSpPr>
        <p:spPr>
          <a:xfrm>
            <a:off x="1005120" y="607212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37" name="PlaceHolder 5"/>
          <p:cNvSpPr>
            <a:spLocks noGrp="1"/>
          </p:cNvSpPr>
          <p:nvPr>
            <p:ph type="ftr" idx="61"/>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38" name="PlaceHolder 6"/>
          <p:cNvSpPr>
            <a:spLocks noGrp="1"/>
          </p:cNvSpPr>
          <p:nvPr>
            <p:ph type="sldNum" idx="62"/>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9D857641-85E5-449D-B2A6-828A393D726E}"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39" name="PlaceHolder 7"/>
          <p:cNvSpPr>
            <a:spLocks noGrp="1"/>
          </p:cNvSpPr>
          <p:nvPr>
            <p:ph type="dt" idx="63"/>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145" name="PlaceHolder 2"/>
          <p:cNvSpPr>
            <a:spLocks noGrp="1"/>
          </p:cNvSpPr>
          <p:nvPr>
            <p:ph type="body"/>
          </p:nvPr>
        </p:nvSpPr>
        <p:spPr>
          <a:xfrm>
            <a:off x="1005120" y="2646000"/>
            <a:ext cx="8828640" cy="65584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46" name="PlaceHolder 3"/>
          <p:cNvSpPr>
            <a:spLocks noGrp="1"/>
          </p:cNvSpPr>
          <p:nvPr>
            <p:ph type="body"/>
          </p:nvPr>
        </p:nvSpPr>
        <p:spPr>
          <a:xfrm>
            <a:off x="10276200" y="264600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47" name="PlaceHolder 4"/>
          <p:cNvSpPr>
            <a:spLocks noGrp="1"/>
          </p:cNvSpPr>
          <p:nvPr>
            <p:ph type="body"/>
          </p:nvPr>
        </p:nvSpPr>
        <p:spPr>
          <a:xfrm>
            <a:off x="10276200" y="607212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48" name="PlaceHolder 5"/>
          <p:cNvSpPr>
            <a:spLocks noGrp="1"/>
          </p:cNvSpPr>
          <p:nvPr>
            <p:ph type="ftr" idx="64"/>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49" name="PlaceHolder 6"/>
          <p:cNvSpPr>
            <a:spLocks noGrp="1"/>
          </p:cNvSpPr>
          <p:nvPr>
            <p:ph type="sldNum" idx="65"/>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D25E8F63-33BA-446C-A3D3-6F35280708F9}"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50" name="PlaceHolder 7"/>
          <p:cNvSpPr>
            <a:spLocks noGrp="1"/>
          </p:cNvSpPr>
          <p:nvPr>
            <p:ph type="dt" idx="66"/>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1005120" y="451080"/>
            <a:ext cx="18092880" cy="1887480"/>
          </a:xfrm>
          <a:prstGeom prst="rect">
            <a:avLst/>
          </a:prstGeom>
          <a:noFill/>
          <a:ln w="0">
            <a:noFill/>
          </a:ln>
        </p:spPr>
        <p:txBody>
          <a:bodyPr lIns="0" tIns="0" rIns="0" bIns="0" anchor="ctr">
            <a:noAutofit/>
          </a:bodyPr>
          <a:lstStyle/>
          <a:p>
            <a:pPr indent="0">
              <a:buNone/>
            </a:pPr>
            <a:r>
              <a:rPr lang="en-US" sz="7250" b="0" strike="noStrike" spc="-1">
                <a:solidFill>
                  <a:schemeClr val="dk1"/>
                </a:solidFill>
                <a:latin typeface="Arial"/>
              </a:rPr>
              <a:t>Click to edit the title text format</a:t>
            </a:r>
          </a:p>
        </p:txBody>
      </p:sp>
      <p:sp>
        <p:nvSpPr>
          <p:cNvPr id="156" name="PlaceHolder 2"/>
          <p:cNvSpPr>
            <a:spLocks noGrp="1"/>
          </p:cNvSpPr>
          <p:nvPr>
            <p:ph type="body"/>
          </p:nvPr>
        </p:nvSpPr>
        <p:spPr>
          <a:xfrm>
            <a:off x="1005120" y="264600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57" name="PlaceHolder 3"/>
          <p:cNvSpPr>
            <a:spLocks noGrp="1"/>
          </p:cNvSpPr>
          <p:nvPr>
            <p:ph type="body"/>
          </p:nvPr>
        </p:nvSpPr>
        <p:spPr>
          <a:xfrm>
            <a:off x="10276200" y="2646000"/>
            <a:ext cx="882864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58" name="PlaceHolder 4"/>
          <p:cNvSpPr>
            <a:spLocks noGrp="1"/>
          </p:cNvSpPr>
          <p:nvPr>
            <p:ph type="body"/>
          </p:nvPr>
        </p:nvSpPr>
        <p:spPr>
          <a:xfrm>
            <a:off x="1005120" y="6072120"/>
            <a:ext cx="18092880" cy="3127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Arial"/>
              </a:rPr>
              <a:t>Seventh Outline Level</a:t>
            </a:r>
          </a:p>
        </p:txBody>
      </p:sp>
      <p:sp>
        <p:nvSpPr>
          <p:cNvPr id="159" name="PlaceHolder 5"/>
          <p:cNvSpPr>
            <a:spLocks noGrp="1"/>
          </p:cNvSpPr>
          <p:nvPr>
            <p:ph type="ftr" idx="67"/>
          </p:nvPr>
        </p:nvSpPr>
        <p:spPr>
          <a:xfrm>
            <a:off x="6659280" y="10482480"/>
            <a:ext cx="6783120" cy="59976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en-US" sz="2310" b="0" strike="noStrike" spc="-4">
                <a:solidFill>
                  <a:srgbClr val="000000"/>
                </a:solidFill>
                <a:latin typeface="Times New Roman"/>
                <a:ea typeface="DejaVu Sans"/>
              </a:defRPr>
            </a:lvl1pPr>
          </a:lstStyle>
          <a:p>
            <a:pPr indent="0" algn="ctr" defTabSz="914400">
              <a:lnSpc>
                <a:spcPct val="100000"/>
              </a:lnSpc>
              <a:buNone/>
              <a:tabLst>
                <a:tab pos="0" algn="l"/>
              </a:tabLst>
            </a:pPr>
            <a:r>
              <a:rPr lang="en-US" sz="2310" b="0" strike="noStrike" spc="-4">
                <a:solidFill>
                  <a:srgbClr val="000000"/>
                </a:solidFill>
                <a:latin typeface="Times New Roman"/>
                <a:ea typeface="DejaVu Sans"/>
              </a:rPr>
              <a:t>&lt;footer&gt;</a:t>
            </a:r>
            <a:endParaRPr lang="ru-RU" sz="2310" b="0" strike="noStrike" spc="-1">
              <a:solidFill>
                <a:srgbClr val="000000"/>
              </a:solidFill>
              <a:latin typeface="Times New Roman"/>
            </a:endParaRPr>
          </a:p>
        </p:txBody>
      </p:sp>
      <p:sp>
        <p:nvSpPr>
          <p:cNvPr id="160" name="PlaceHolder 6"/>
          <p:cNvSpPr>
            <a:spLocks noGrp="1"/>
          </p:cNvSpPr>
          <p:nvPr>
            <p:ph type="sldNum" idx="68"/>
          </p:nvPr>
        </p:nvSpPr>
        <p:spPr>
          <a:xfrm>
            <a:off x="14198400" y="10482480"/>
            <a:ext cx="4521240" cy="599760"/>
          </a:xfrm>
          <a:prstGeom prst="rect">
            <a:avLst/>
          </a:prstGeom>
          <a:noFill/>
          <a:ln w="0">
            <a:noFill/>
          </a:ln>
        </p:spPr>
        <p:txBody>
          <a:bodyPr lIns="90000" tIns="45000" rIns="90000" bIns="45000" anchor="ctr">
            <a:noAutofit/>
          </a:bodyPr>
          <a:lstStyle>
            <a:lvl1pPr indent="0" algn="r" defTabSz="1507680">
              <a:lnSpc>
                <a:spcPct val="100000"/>
              </a:lnSpc>
              <a:buNone/>
              <a:tabLst>
                <a:tab pos="0" algn="l"/>
              </a:tabLst>
              <a:defRPr lang="ru-RU" sz="1979" b="0" strike="noStrike" spc="-4">
                <a:solidFill>
                  <a:srgbClr val="8B8B8B"/>
                </a:solidFill>
                <a:latin typeface="Calibri"/>
                <a:ea typeface="DejaVu Sans"/>
              </a:defRPr>
            </a:lvl1pPr>
          </a:lstStyle>
          <a:p>
            <a:pPr indent="0" algn="r" defTabSz="1507680">
              <a:lnSpc>
                <a:spcPct val="100000"/>
              </a:lnSpc>
              <a:buNone/>
              <a:tabLst>
                <a:tab pos="0" algn="l"/>
              </a:tabLst>
            </a:pPr>
            <a:fld id="{4119ED2C-780A-4474-BA24-29B291669C68}" type="slidenum">
              <a:rPr lang="ru-RU" sz="1979" b="0" strike="noStrike" spc="-4">
                <a:solidFill>
                  <a:srgbClr val="8B8B8B"/>
                </a:solidFill>
                <a:latin typeface="Calibri"/>
                <a:ea typeface="DejaVu Sans"/>
              </a:rPr>
              <a:t>‹#›</a:t>
            </a:fld>
            <a:endParaRPr lang="ru-RU" sz="1979" b="0" strike="noStrike" spc="-1">
              <a:solidFill>
                <a:srgbClr val="000000"/>
              </a:solidFill>
              <a:latin typeface="Times New Roman"/>
            </a:endParaRPr>
          </a:p>
        </p:txBody>
      </p:sp>
      <p:sp>
        <p:nvSpPr>
          <p:cNvPr id="161" name="PlaceHolder 7"/>
          <p:cNvSpPr>
            <a:spLocks noGrp="1"/>
          </p:cNvSpPr>
          <p:nvPr>
            <p:ph type="dt" idx="69"/>
          </p:nvPr>
        </p:nvSpPr>
        <p:spPr>
          <a:xfrm>
            <a:off x="1382040" y="10482480"/>
            <a:ext cx="4521240" cy="5997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14387040" y="602280"/>
            <a:ext cx="4334760" cy="9583920"/>
          </a:xfrm>
          <a:prstGeom prst="rect">
            <a:avLst/>
          </a:prstGeom>
          <a:noFill/>
          <a:ln w="0">
            <a:noFill/>
          </a:ln>
        </p:spPr>
        <p:txBody>
          <a:bodyPr vert="eaVert" lIns="91440" tIns="45720" rIns="91440" bIns="45720" anchor="ctr">
            <a:noAutofit/>
          </a:bodyPr>
          <a:lstStyle/>
          <a:p>
            <a:pPr indent="0" defTabSz="1507680">
              <a:lnSpc>
                <a:spcPct val="90000"/>
              </a:lnSpc>
              <a:buNone/>
            </a:pPr>
            <a:r>
              <a:rPr lang="ru-RU" sz="7250" b="0" strike="noStrike" spc="-1">
                <a:solidFill>
                  <a:schemeClr val="dk1"/>
                </a:solidFill>
                <a:latin typeface="Calibri Light"/>
              </a:rPr>
              <a:t>Образец заголовка</a:t>
            </a:r>
            <a:endParaRPr lang="en-US" sz="7250" b="0" strike="noStrike" spc="-1">
              <a:solidFill>
                <a:schemeClr val="dk1"/>
              </a:solidFill>
              <a:latin typeface="Calibri"/>
            </a:endParaRPr>
          </a:p>
        </p:txBody>
      </p:sp>
      <p:sp>
        <p:nvSpPr>
          <p:cNvPr id="13" name="PlaceHolder 2"/>
          <p:cNvSpPr>
            <a:spLocks noGrp="1"/>
          </p:cNvSpPr>
          <p:nvPr>
            <p:ph type="body"/>
          </p:nvPr>
        </p:nvSpPr>
        <p:spPr>
          <a:xfrm>
            <a:off x="1382040" y="602280"/>
            <a:ext cx="12753000" cy="9583920"/>
          </a:xfrm>
          <a:prstGeom prst="rect">
            <a:avLst/>
          </a:prstGeom>
          <a:noFill/>
          <a:ln w="0">
            <a:noFill/>
          </a:ln>
        </p:spPr>
        <p:txBody>
          <a:bodyPr vert="eaVert"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4610" b="0" strike="noStrike" spc="-1">
                <a:solidFill>
                  <a:schemeClr val="dk1"/>
                </a:solidFill>
                <a:latin typeface="Calibri"/>
              </a:rPr>
              <a:t>Образец текста</a:t>
            </a:r>
            <a:endParaRPr lang="en-US" sz="461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Второй уровень</a:t>
            </a:r>
            <a:endParaRPr lang="en-US" sz="3959"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Третий уровень</a:t>
            </a:r>
            <a:endParaRPr lang="en-US" sz="3300"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Четвертый уровень</a:t>
            </a:r>
            <a:endParaRPr lang="en-US" sz="297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Пятый уровень</a:t>
            </a:r>
            <a:endParaRPr lang="en-US" sz="2970" b="0" strike="noStrike" spc="-1">
              <a:solidFill>
                <a:schemeClr val="dk1"/>
              </a:solidFill>
              <a:latin typeface="Calibri"/>
            </a:endParaRPr>
          </a:p>
        </p:txBody>
      </p:sp>
      <p:sp>
        <p:nvSpPr>
          <p:cNvPr id="14" name="PlaceHolder 3"/>
          <p:cNvSpPr>
            <a:spLocks noGrp="1"/>
          </p:cNvSpPr>
          <p:nvPr>
            <p:ph type="dt" idx="7"/>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15" name="PlaceHolder 4"/>
          <p:cNvSpPr>
            <a:spLocks noGrp="1"/>
          </p:cNvSpPr>
          <p:nvPr>
            <p:ph type="ftr" idx="8"/>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16" name="PlaceHolder 5"/>
          <p:cNvSpPr>
            <a:spLocks noGrp="1"/>
          </p:cNvSpPr>
          <p:nvPr>
            <p:ph type="sldNum" idx="9"/>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490754C3-7A56-4F60-8F3D-7855E149258F}"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1382040" y="602280"/>
            <a:ext cx="17339400" cy="2185560"/>
          </a:xfrm>
          <a:prstGeom prst="rect">
            <a:avLst/>
          </a:prstGeom>
          <a:noFill/>
          <a:ln w="0">
            <a:noFill/>
          </a:ln>
        </p:spPr>
        <p:txBody>
          <a:bodyPr lIns="91440" tIns="45720" rIns="91440" bIns="45720" anchor="ctr">
            <a:noAutofit/>
          </a:bodyPr>
          <a:lstStyle/>
          <a:p>
            <a:pPr indent="0" defTabSz="1507680">
              <a:lnSpc>
                <a:spcPct val="90000"/>
              </a:lnSpc>
              <a:buNone/>
            </a:pPr>
            <a:r>
              <a:rPr lang="ru-RU" sz="7250" b="0" strike="noStrike" spc="-1">
                <a:solidFill>
                  <a:schemeClr val="dk1"/>
                </a:solidFill>
                <a:latin typeface="Calibri Light"/>
              </a:rPr>
              <a:t>Образец заголовка</a:t>
            </a:r>
            <a:endParaRPr lang="en-US" sz="7250" b="0" strike="noStrike" spc="-1">
              <a:solidFill>
                <a:schemeClr val="dk1"/>
              </a:solidFill>
              <a:latin typeface="Calibri"/>
            </a:endParaRPr>
          </a:p>
        </p:txBody>
      </p:sp>
      <p:sp>
        <p:nvSpPr>
          <p:cNvPr id="18" name="PlaceHolder 2"/>
          <p:cNvSpPr>
            <a:spLocks noGrp="1"/>
          </p:cNvSpPr>
          <p:nvPr>
            <p:ph type="body"/>
          </p:nvPr>
        </p:nvSpPr>
        <p:spPr>
          <a:xfrm>
            <a:off x="1382040" y="3010680"/>
            <a:ext cx="17339400" cy="7175160"/>
          </a:xfrm>
          <a:prstGeom prst="rect">
            <a:avLst/>
          </a:prstGeom>
          <a:noFill/>
          <a:ln w="0">
            <a:noFill/>
          </a:ln>
        </p:spPr>
        <p:txBody>
          <a:bodyPr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4610" b="0" strike="noStrike" spc="-1">
                <a:solidFill>
                  <a:schemeClr val="dk1"/>
                </a:solidFill>
                <a:latin typeface="Calibri"/>
              </a:rPr>
              <a:t>Образец текста</a:t>
            </a:r>
            <a:endParaRPr lang="en-US" sz="461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Второй уровень</a:t>
            </a:r>
            <a:endParaRPr lang="en-US" sz="3959"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Третий уровень</a:t>
            </a:r>
            <a:endParaRPr lang="en-US" sz="3300"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Четвертый уровень</a:t>
            </a:r>
            <a:endParaRPr lang="en-US" sz="297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Пятый уровень</a:t>
            </a:r>
            <a:endParaRPr lang="en-US" sz="2970" b="0" strike="noStrike" spc="-1">
              <a:solidFill>
                <a:schemeClr val="dk1"/>
              </a:solidFill>
              <a:latin typeface="Calibri"/>
            </a:endParaRPr>
          </a:p>
        </p:txBody>
      </p:sp>
      <p:sp>
        <p:nvSpPr>
          <p:cNvPr id="19" name="PlaceHolder 3"/>
          <p:cNvSpPr>
            <a:spLocks noGrp="1"/>
          </p:cNvSpPr>
          <p:nvPr>
            <p:ph type="dt" idx="10"/>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20" name="PlaceHolder 4"/>
          <p:cNvSpPr>
            <a:spLocks noGrp="1"/>
          </p:cNvSpPr>
          <p:nvPr>
            <p:ph type="ftr" idx="11"/>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21" name="PlaceHolder 5"/>
          <p:cNvSpPr>
            <a:spLocks noGrp="1"/>
          </p:cNvSpPr>
          <p:nvPr>
            <p:ph type="sldNum" idx="12"/>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787AF30A-66AC-4EF4-A978-4E46467306B6}"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1371600" y="2819520"/>
            <a:ext cx="17339400" cy="4704120"/>
          </a:xfrm>
          <a:prstGeom prst="rect">
            <a:avLst/>
          </a:prstGeom>
          <a:noFill/>
          <a:ln w="0">
            <a:noFill/>
          </a:ln>
        </p:spPr>
        <p:txBody>
          <a:bodyPr lIns="91440" tIns="45720" rIns="91440" bIns="45720" anchor="b">
            <a:noAutofit/>
          </a:bodyPr>
          <a:lstStyle/>
          <a:p>
            <a:pPr indent="0" defTabSz="1507680">
              <a:lnSpc>
                <a:spcPct val="90000"/>
              </a:lnSpc>
              <a:buNone/>
            </a:pPr>
            <a:r>
              <a:rPr lang="ru-RU" sz="9900" b="0" strike="noStrike" spc="-1">
                <a:solidFill>
                  <a:schemeClr val="dk1"/>
                </a:solidFill>
                <a:latin typeface="Calibri Light"/>
              </a:rPr>
              <a:t>Образец заголовка</a:t>
            </a:r>
            <a:endParaRPr lang="en-US" sz="9900" b="0" strike="noStrike" spc="-1">
              <a:solidFill>
                <a:schemeClr val="dk1"/>
              </a:solidFill>
              <a:latin typeface="Calibri"/>
            </a:endParaRPr>
          </a:p>
        </p:txBody>
      </p:sp>
      <p:sp>
        <p:nvSpPr>
          <p:cNvPr id="25" name="PlaceHolder 2"/>
          <p:cNvSpPr>
            <a:spLocks noGrp="1"/>
          </p:cNvSpPr>
          <p:nvPr>
            <p:ph type="body"/>
          </p:nvPr>
        </p:nvSpPr>
        <p:spPr>
          <a:xfrm>
            <a:off x="1371600" y="7568280"/>
            <a:ext cx="17339400" cy="2473560"/>
          </a:xfrm>
          <a:prstGeom prst="rect">
            <a:avLst/>
          </a:prstGeom>
          <a:noFill/>
          <a:ln w="0">
            <a:noFill/>
          </a:ln>
        </p:spPr>
        <p:txBody>
          <a:bodyPr lIns="91440" tIns="45720" rIns="91440" bIns="45720" anchor="t">
            <a:noAutofit/>
          </a:bodyPr>
          <a:lstStyle/>
          <a:p>
            <a:pPr indent="0" defTabSz="1507680">
              <a:lnSpc>
                <a:spcPct val="90000"/>
              </a:lnSpc>
              <a:spcBef>
                <a:spcPts val="1650"/>
              </a:spcBef>
              <a:buNone/>
              <a:tabLst>
                <a:tab pos="0" algn="l"/>
              </a:tabLst>
            </a:pPr>
            <a:r>
              <a:rPr lang="ru-RU" sz="3959" b="0" strike="noStrike" spc="-1">
                <a:solidFill>
                  <a:schemeClr val="dk1">
                    <a:tint val="75000"/>
                  </a:schemeClr>
                </a:solidFill>
                <a:latin typeface="Calibri"/>
              </a:rPr>
              <a:t>Образец текста</a:t>
            </a:r>
            <a:endParaRPr lang="en-US" sz="3959" b="0" strike="noStrike" spc="-1">
              <a:solidFill>
                <a:schemeClr val="dk1"/>
              </a:solidFill>
              <a:latin typeface="Calibri"/>
            </a:endParaRPr>
          </a:p>
        </p:txBody>
      </p:sp>
      <p:sp>
        <p:nvSpPr>
          <p:cNvPr id="26" name="PlaceHolder 3"/>
          <p:cNvSpPr>
            <a:spLocks noGrp="1"/>
          </p:cNvSpPr>
          <p:nvPr>
            <p:ph type="dt" idx="13"/>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27" name="PlaceHolder 4"/>
          <p:cNvSpPr>
            <a:spLocks noGrp="1"/>
          </p:cNvSpPr>
          <p:nvPr>
            <p:ph type="ftr" idx="14"/>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28" name="PlaceHolder 5"/>
          <p:cNvSpPr>
            <a:spLocks noGrp="1"/>
          </p:cNvSpPr>
          <p:nvPr>
            <p:ph type="sldNum" idx="15"/>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23E08791-5EF3-4019-9904-AEC729DC10A8}"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1382040" y="602280"/>
            <a:ext cx="17339400" cy="2185560"/>
          </a:xfrm>
          <a:prstGeom prst="rect">
            <a:avLst/>
          </a:prstGeom>
          <a:noFill/>
          <a:ln w="0">
            <a:noFill/>
          </a:ln>
        </p:spPr>
        <p:txBody>
          <a:bodyPr lIns="91440" tIns="45720" rIns="91440" bIns="45720" anchor="ctr">
            <a:noAutofit/>
          </a:bodyPr>
          <a:lstStyle/>
          <a:p>
            <a:pPr indent="0" defTabSz="1507680">
              <a:lnSpc>
                <a:spcPct val="90000"/>
              </a:lnSpc>
              <a:buNone/>
            </a:pPr>
            <a:r>
              <a:rPr lang="ru-RU" sz="7250" b="0" strike="noStrike" spc="-1">
                <a:solidFill>
                  <a:schemeClr val="dk1"/>
                </a:solidFill>
                <a:latin typeface="Calibri Light"/>
              </a:rPr>
              <a:t>Образец заголовка</a:t>
            </a:r>
            <a:endParaRPr lang="en-US" sz="7250" b="0" strike="noStrike" spc="-1">
              <a:solidFill>
                <a:schemeClr val="dk1"/>
              </a:solidFill>
              <a:latin typeface="Calibri"/>
            </a:endParaRPr>
          </a:p>
        </p:txBody>
      </p:sp>
      <p:sp>
        <p:nvSpPr>
          <p:cNvPr id="30" name="PlaceHolder 2"/>
          <p:cNvSpPr>
            <a:spLocks noGrp="1"/>
          </p:cNvSpPr>
          <p:nvPr>
            <p:ph type="body"/>
          </p:nvPr>
        </p:nvSpPr>
        <p:spPr>
          <a:xfrm>
            <a:off x="1382040" y="3010680"/>
            <a:ext cx="8543880" cy="7175160"/>
          </a:xfrm>
          <a:prstGeom prst="rect">
            <a:avLst/>
          </a:prstGeom>
          <a:noFill/>
          <a:ln w="0">
            <a:noFill/>
          </a:ln>
        </p:spPr>
        <p:txBody>
          <a:bodyPr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4610" b="0" strike="noStrike" spc="-1">
                <a:solidFill>
                  <a:schemeClr val="dk1"/>
                </a:solidFill>
                <a:latin typeface="Calibri"/>
              </a:rPr>
              <a:t>Образец текста</a:t>
            </a:r>
            <a:endParaRPr lang="en-US" sz="461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Второй уровень</a:t>
            </a:r>
            <a:endParaRPr lang="en-US" sz="3959"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Третий уровень</a:t>
            </a:r>
            <a:endParaRPr lang="en-US" sz="3300"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Четвертый уровень</a:t>
            </a:r>
            <a:endParaRPr lang="en-US" sz="297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Пятый уровень</a:t>
            </a:r>
            <a:endParaRPr lang="en-US" sz="2970" b="0" strike="noStrike" spc="-1">
              <a:solidFill>
                <a:schemeClr val="dk1"/>
              </a:solidFill>
              <a:latin typeface="Calibri"/>
            </a:endParaRPr>
          </a:p>
        </p:txBody>
      </p:sp>
      <p:sp>
        <p:nvSpPr>
          <p:cNvPr id="31" name="PlaceHolder 3"/>
          <p:cNvSpPr>
            <a:spLocks noGrp="1"/>
          </p:cNvSpPr>
          <p:nvPr>
            <p:ph type="body"/>
          </p:nvPr>
        </p:nvSpPr>
        <p:spPr>
          <a:xfrm>
            <a:off x="10177560" y="3010680"/>
            <a:ext cx="8543880" cy="7175160"/>
          </a:xfrm>
          <a:prstGeom prst="rect">
            <a:avLst/>
          </a:prstGeom>
          <a:noFill/>
          <a:ln w="0">
            <a:noFill/>
          </a:ln>
        </p:spPr>
        <p:txBody>
          <a:bodyPr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4610" b="0" strike="noStrike" spc="-1">
                <a:solidFill>
                  <a:schemeClr val="dk1"/>
                </a:solidFill>
                <a:latin typeface="Calibri"/>
              </a:rPr>
              <a:t>Образец текста</a:t>
            </a:r>
            <a:endParaRPr lang="en-US" sz="461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Второй уровень</a:t>
            </a:r>
            <a:endParaRPr lang="en-US" sz="3959"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Третий уровень</a:t>
            </a:r>
            <a:endParaRPr lang="en-US" sz="3300"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Четвертый уровень</a:t>
            </a:r>
            <a:endParaRPr lang="en-US" sz="297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Пятый уровень</a:t>
            </a:r>
            <a:endParaRPr lang="en-US" sz="2970" b="0" strike="noStrike" spc="-1">
              <a:solidFill>
                <a:schemeClr val="dk1"/>
              </a:solidFill>
              <a:latin typeface="Calibri"/>
            </a:endParaRPr>
          </a:p>
        </p:txBody>
      </p:sp>
      <p:sp>
        <p:nvSpPr>
          <p:cNvPr id="32" name="PlaceHolder 4"/>
          <p:cNvSpPr>
            <a:spLocks noGrp="1"/>
          </p:cNvSpPr>
          <p:nvPr>
            <p:ph type="dt" idx="16"/>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33" name="PlaceHolder 5"/>
          <p:cNvSpPr>
            <a:spLocks noGrp="1"/>
          </p:cNvSpPr>
          <p:nvPr>
            <p:ph type="ftr" idx="17"/>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34" name="PlaceHolder 6"/>
          <p:cNvSpPr>
            <a:spLocks noGrp="1"/>
          </p:cNvSpPr>
          <p:nvPr>
            <p:ph type="sldNum" idx="18"/>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D7424AD9-287E-4D81-8088-015F11563D5C}"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1384920" y="602280"/>
            <a:ext cx="17339400" cy="2185560"/>
          </a:xfrm>
          <a:prstGeom prst="rect">
            <a:avLst/>
          </a:prstGeom>
          <a:noFill/>
          <a:ln w="0">
            <a:noFill/>
          </a:ln>
        </p:spPr>
        <p:txBody>
          <a:bodyPr lIns="91440" tIns="45720" rIns="91440" bIns="45720" anchor="ctr">
            <a:noAutofit/>
          </a:bodyPr>
          <a:lstStyle/>
          <a:p>
            <a:pPr indent="0" defTabSz="1507680">
              <a:lnSpc>
                <a:spcPct val="90000"/>
              </a:lnSpc>
              <a:buNone/>
            </a:pPr>
            <a:r>
              <a:rPr lang="ru-RU" sz="7250" b="0" strike="noStrike" spc="-1">
                <a:solidFill>
                  <a:schemeClr val="dk1"/>
                </a:solidFill>
                <a:latin typeface="Calibri Light"/>
              </a:rPr>
              <a:t>Образец заголовка</a:t>
            </a:r>
            <a:endParaRPr lang="en-US" sz="7250" b="0" strike="noStrike" spc="-1">
              <a:solidFill>
                <a:schemeClr val="dk1"/>
              </a:solidFill>
              <a:latin typeface="Calibri"/>
            </a:endParaRPr>
          </a:p>
        </p:txBody>
      </p:sp>
      <p:sp>
        <p:nvSpPr>
          <p:cNvPr id="39" name="PlaceHolder 2"/>
          <p:cNvSpPr>
            <a:spLocks noGrp="1"/>
          </p:cNvSpPr>
          <p:nvPr>
            <p:ph type="body"/>
          </p:nvPr>
        </p:nvSpPr>
        <p:spPr>
          <a:xfrm>
            <a:off x="1384920" y="2772360"/>
            <a:ext cx="8504640" cy="1358280"/>
          </a:xfrm>
          <a:prstGeom prst="rect">
            <a:avLst/>
          </a:prstGeom>
          <a:noFill/>
          <a:ln w="0">
            <a:noFill/>
          </a:ln>
        </p:spPr>
        <p:txBody>
          <a:bodyPr lIns="91440" tIns="45720" rIns="91440" bIns="45720" anchor="b">
            <a:noAutofit/>
          </a:bodyPr>
          <a:lstStyle/>
          <a:p>
            <a:pPr indent="0" defTabSz="1507680">
              <a:lnSpc>
                <a:spcPct val="90000"/>
              </a:lnSpc>
              <a:spcBef>
                <a:spcPts val="1650"/>
              </a:spcBef>
              <a:buNone/>
              <a:tabLst>
                <a:tab pos="0" algn="l"/>
              </a:tabLst>
            </a:pPr>
            <a:r>
              <a:rPr lang="ru-RU" sz="3959" b="1" strike="noStrike" spc="-1">
                <a:solidFill>
                  <a:schemeClr val="dk1"/>
                </a:solidFill>
                <a:latin typeface="Calibri"/>
              </a:rPr>
              <a:t>Образец текста</a:t>
            </a:r>
            <a:endParaRPr lang="en-US" sz="3959" b="0" strike="noStrike" spc="-1">
              <a:solidFill>
                <a:schemeClr val="dk1"/>
              </a:solidFill>
              <a:latin typeface="Calibri"/>
            </a:endParaRPr>
          </a:p>
        </p:txBody>
      </p:sp>
      <p:sp>
        <p:nvSpPr>
          <p:cNvPr id="40" name="PlaceHolder 3"/>
          <p:cNvSpPr>
            <a:spLocks noGrp="1"/>
          </p:cNvSpPr>
          <p:nvPr>
            <p:ph type="body"/>
          </p:nvPr>
        </p:nvSpPr>
        <p:spPr>
          <a:xfrm>
            <a:off x="1384920" y="4131000"/>
            <a:ext cx="8504640" cy="6075720"/>
          </a:xfrm>
          <a:prstGeom prst="rect">
            <a:avLst/>
          </a:prstGeom>
          <a:noFill/>
          <a:ln w="0">
            <a:noFill/>
          </a:ln>
        </p:spPr>
        <p:txBody>
          <a:bodyPr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4610" b="0" strike="noStrike" spc="-1">
                <a:solidFill>
                  <a:schemeClr val="dk1"/>
                </a:solidFill>
                <a:latin typeface="Calibri"/>
              </a:rPr>
              <a:t>Образец текста</a:t>
            </a:r>
            <a:endParaRPr lang="en-US" sz="461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Второй уровень</a:t>
            </a:r>
            <a:endParaRPr lang="en-US" sz="3959"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Третий уровень</a:t>
            </a:r>
            <a:endParaRPr lang="en-US" sz="3300"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Четвертый уровень</a:t>
            </a:r>
            <a:endParaRPr lang="en-US" sz="297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Пятый уровень</a:t>
            </a:r>
            <a:endParaRPr lang="en-US" sz="2970" b="0" strike="noStrike" spc="-1">
              <a:solidFill>
                <a:schemeClr val="dk1"/>
              </a:solidFill>
              <a:latin typeface="Calibri"/>
            </a:endParaRPr>
          </a:p>
        </p:txBody>
      </p:sp>
      <p:sp>
        <p:nvSpPr>
          <p:cNvPr id="41" name="PlaceHolder 4"/>
          <p:cNvSpPr>
            <a:spLocks noGrp="1"/>
          </p:cNvSpPr>
          <p:nvPr>
            <p:ph type="body"/>
          </p:nvPr>
        </p:nvSpPr>
        <p:spPr>
          <a:xfrm>
            <a:off x="10177560" y="2772360"/>
            <a:ext cx="8546400" cy="1358280"/>
          </a:xfrm>
          <a:prstGeom prst="rect">
            <a:avLst/>
          </a:prstGeom>
          <a:noFill/>
          <a:ln w="0">
            <a:noFill/>
          </a:ln>
        </p:spPr>
        <p:txBody>
          <a:bodyPr lIns="91440" tIns="45720" rIns="91440" bIns="45720" anchor="b">
            <a:noAutofit/>
          </a:bodyPr>
          <a:lstStyle/>
          <a:p>
            <a:pPr indent="0" defTabSz="1507680">
              <a:lnSpc>
                <a:spcPct val="90000"/>
              </a:lnSpc>
              <a:spcBef>
                <a:spcPts val="1650"/>
              </a:spcBef>
              <a:buNone/>
              <a:tabLst>
                <a:tab pos="0" algn="l"/>
              </a:tabLst>
            </a:pPr>
            <a:r>
              <a:rPr lang="ru-RU" sz="3959" b="1" strike="noStrike" spc="-1">
                <a:solidFill>
                  <a:schemeClr val="dk1"/>
                </a:solidFill>
                <a:latin typeface="Calibri"/>
              </a:rPr>
              <a:t>Образец текста</a:t>
            </a:r>
            <a:endParaRPr lang="en-US" sz="3959" b="0" strike="noStrike" spc="-1">
              <a:solidFill>
                <a:schemeClr val="dk1"/>
              </a:solidFill>
              <a:latin typeface="Calibri"/>
            </a:endParaRPr>
          </a:p>
        </p:txBody>
      </p:sp>
      <p:sp>
        <p:nvSpPr>
          <p:cNvPr id="42" name="PlaceHolder 5"/>
          <p:cNvSpPr>
            <a:spLocks noGrp="1"/>
          </p:cNvSpPr>
          <p:nvPr>
            <p:ph type="body"/>
          </p:nvPr>
        </p:nvSpPr>
        <p:spPr>
          <a:xfrm>
            <a:off x="10177560" y="4131000"/>
            <a:ext cx="8546400" cy="6075720"/>
          </a:xfrm>
          <a:prstGeom prst="rect">
            <a:avLst/>
          </a:prstGeom>
          <a:noFill/>
          <a:ln w="0">
            <a:noFill/>
          </a:ln>
        </p:spPr>
        <p:txBody>
          <a:bodyPr lIns="91440" tIns="45720" rIns="91440" bIns="45720" anchor="t">
            <a:noAutofit/>
          </a:bodyPr>
          <a:lstStyle/>
          <a:p>
            <a:pPr marL="376920" indent="-376920" defTabSz="1507680">
              <a:lnSpc>
                <a:spcPct val="90000"/>
              </a:lnSpc>
              <a:spcBef>
                <a:spcPts val="1650"/>
              </a:spcBef>
              <a:buClr>
                <a:srgbClr val="000000"/>
              </a:buClr>
              <a:buFont typeface="Arial"/>
              <a:buChar char="•"/>
            </a:pPr>
            <a:r>
              <a:rPr lang="ru-RU" sz="4610" b="0" strike="noStrike" spc="-1">
                <a:solidFill>
                  <a:schemeClr val="dk1"/>
                </a:solidFill>
                <a:latin typeface="Calibri"/>
              </a:rPr>
              <a:t>Образец текста</a:t>
            </a:r>
            <a:endParaRPr lang="en-US" sz="4610" b="0" strike="noStrike" spc="-1">
              <a:solidFill>
                <a:schemeClr val="dk1"/>
              </a:solidFill>
              <a:latin typeface="Calibri"/>
            </a:endParaRPr>
          </a:p>
          <a:p>
            <a:pPr marL="1130760" lvl="1" indent="-376920" defTabSz="1507680">
              <a:lnSpc>
                <a:spcPct val="90000"/>
              </a:lnSpc>
              <a:spcBef>
                <a:spcPts val="825"/>
              </a:spcBef>
              <a:buClr>
                <a:srgbClr val="000000"/>
              </a:buClr>
              <a:buFont typeface="Arial"/>
              <a:buChar char="•"/>
            </a:pPr>
            <a:r>
              <a:rPr lang="ru-RU" sz="3959" b="0" strike="noStrike" spc="-1">
                <a:solidFill>
                  <a:schemeClr val="dk1"/>
                </a:solidFill>
                <a:latin typeface="Calibri"/>
              </a:rPr>
              <a:t>Второй уровень</a:t>
            </a:r>
            <a:endParaRPr lang="en-US" sz="3959" b="0" strike="noStrike" spc="-1">
              <a:solidFill>
                <a:schemeClr val="dk1"/>
              </a:solidFill>
              <a:latin typeface="Calibri"/>
            </a:endParaRPr>
          </a:p>
          <a:p>
            <a:pPr marL="1884960" lvl="2" indent="-376920" defTabSz="1507680">
              <a:lnSpc>
                <a:spcPct val="90000"/>
              </a:lnSpc>
              <a:spcBef>
                <a:spcPts val="825"/>
              </a:spcBef>
              <a:buClr>
                <a:srgbClr val="000000"/>
              </a:buClr>
              <a:buFont typeface="Arial"/>
              <a:buChar char="•"/>
            </a:pPr>
            <a:r>
              <a:rPr lang="ru-RU" sz="3300" b="0" strike="noStrike" spc="-1">
                <a:solidFill>
                  <a:schemeClr val="dk1"/>
                </a:solidFill>
                <a:latin typeface="Calibri"/>
              </a:rPr>
              <a:t>Третий уровень</a:t>
            </a:r>
            <a:endParaRPr lang="en-US" sz="3300" b="0" strike="noStrike" spc="-1">
              <a:solidFill>
                <a:schemeClr val="dk1"/>
              </a:solidFill>
              <a:latin typeface="Calibri"/>
            </a:endParaRPr>
          </a:p>
          <a:p>
            <a:pPr marL="2638800" lvl="3"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Четвертый уровень</a:t>
            </a:r>
            <a:endParaRPr lang="en-US" sz="2970" b="0" strike="noStrike" spc="-1">
              <a:solidFill>
                <a:schemeClr val="dk1"/>
              </a:solidFill>
              <a:latin typeface="Calibri"/>
            </a:endParaRPr>
          </a:p>
          <a:p>
            <a:pPr marL="3392640" lvl="4" indent="-376920" defTabSz="1507680">
              <a:lnSpc>
                <a:spcPct val="90000"/>
              </a:lnSpc>
              <a:spcBef>
                <a:spcPts val="825"/>
              </a:spcBef>
              <a:buClr>
                <a:srgbClr val="000000"/>
              </a:buClr>
              <a:buFont typeface="Arial"/>
              <a:buChar char="•"/>
            </a:pPr>
            <a:r>
              <a:rPr lang="ru-RU" sz="2970" b="0" strike="noStrike" spc="-1">
                <a:solidFill>
                  <a:schemeClr val="dk1"/>
                </a:solidFill>
                <a:latin typeface="Calibri"/>
              </a:rPr>
              <a:t>Пятый уровень</a:t>
            </a:r>
            <a:endParaRPr lang="en-US" sz="2970" b="0" strike="noStrike" spc="-1">
              <a:solidFill>
                <a:schemeClr val="dk1"/>
              </a:solidFill>
              <a:latin typeface="Calibri"/>
            </a:endParaRPr>
          </a:p>
        </p:txBody>
      </p:sp>
      <p:sp>
        <p:nvSpPr>
          <p:cNvPr id="43" name="PlaceHolder 6"/>
          <p:cNvSpPr>
            <a:spLocks noGrp="1"/>
          </p:cNvSpPr>
          <p:nvPr>
            <p:ph type="dt" idx="19"/>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44" name="PlaceHolder 7"/>
          <p:cNvSpPr>
            <a:spLocks noGrp="1"/>
          </p:cNvSpPr>
          <p:nvPr>
            <p:ph type="ftr" idx="20"/>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45" name="PlaceHolder 8"/>
          <p:cNvSpPr>
            <a:spLocks noGrp="1"/>
          </p:cNvSpPr>
          <p:nvPr>
            <p:ph type="sldNum" idx="21"/>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2DB191B3-F9E2-4B58-9A1B-F52AE1BE3849}"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1382040" y="602280"/>
            <a:ext cx="17339400" cy="2185560"/>
          </a:xfrm>
          <a:prstGeom prst="rect">
            <a:avLst/>
          </a:prstGeom>
          <a:noFill/>
          <a:ln w="0">
            <a:noFill/>
          </a:ln>
        </p:spPr>
        <p:txBody>
          <a:bodyPr lIns="91440" tIns="45720" rIns="91440" bIns="45720" anchor="ctr">
            <a:noAutofit/>
          </a:bodyPr>
          <a:lstStyle/>
          <a:p>
            <a:pPr indent="0" defTabSz="1507680">
              <a:lnSpc>
                <a:spcPct val="90000"/>
              </a:lnSpc>
              <a:buNone/>
            </a:pPr>
            <a:r>
              <a:rPr lang="ru-RU" sz="7250" b="0" strike="noStrike" spc="-1">
                <a:solidFill>
                  <a:schemeClr val="dk1"/>
                </a:solidFill>
                <a:latin typeface="Calibri Light"/>
              </a:rPr>
              <a:t>Образец заголовка</a:t>
            </a:r>
            <a:endParaRPr lang="en-US" sz="7250" b="0" strike="noStrike" spc="-1">
              <a:solidFill>
                <a:schemeClr val="dk1"/>
              </a:solidFill>
              <a:latin typeface="Calibri"/>
            </a:endParaRPr>
          </a:p>
        </p:txBody>
      </p:sp>
      <p:sp>
        <p:nvSpPr>
          <p:cNvPr id="47" name="PlaceHolder 2"/>
          <p:cNvSpPr>
            <a:spLocks noGrp="1"/>
          </p:cNvSpPr>
          <p:nvPr>
            <p:ph type="dt" idx="22"/>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48" name="PlaceHolder 3"/>
          <p:cNvSpPr>
            <a:spLocks noGrp="1"/>
          </p:cNvSpPr>
          <p:nvPr>
            <p:ph type="ftr" idx="23"/>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49" name="PlaceHolder 4"/>
          <p:cNvSpPr>
            <a:spLocks noGrp="1"/>
          </p:cNvSpPr>
          <p:nvPr>
            <p:ph type="sldNum" idx="24"/>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6B30A462-826C-406A-BE0A-2AF879B09B00}"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PlaceHolder 1"/>
          <p:cNvSpPr>
            <a:spLocks noGrp="1"/>
          </p:cNvSpPr>
          <p:nvPr>
            <p:ph type="dt" idx="25"/>
          </p:nvPr>
        </p:nvSpPr>
        <p:spPr>
          <a:xfrm>
            <a:off x="1382040" y="10482120"/>
            <a:ext cx="4523040" cy="601920"/>
          </a:xfrm>
          <a:prstGeom prst="rect">
            <a:avLst/>
          </a:prstGeom>
          <a:noFill/>
          <a:ln w="0">
            <a:noFill/>
          </a:ln>
        </p:spPr>
        <p:txBody>
          <a:bodyPr lIns="91440" tIns="45720" rIns="91440" bIns="45720" anchor="ctr">
            <a:noAutofit/>
          </a:bodyPr>
          <a:lstStyle>
            <a:lvl1pPr indent="0" defTabSz="914400">
              <a:lnSpc>
                <a:spcPct val="100000"/>
              </a:lnSpc>
              <a:buNone/>
              <a:defRPr lang="en-US" sz="1979" b="0" strike="noStrike" spc="-1">
                <a:solidFill>
                  <a:schemeClr val="dk1">
                    <a:tint val="75000"/>
                  </a:schemeClr>
                </a:solidFill>
                <a:latin typeface="Calibri"/>
              </a:defRPr>
            </a:lvl1pPr>
          </a:lstStyle>
          <a:p>
            <a:pPr indent="0" defTabSz="914400">
              <a:lnSpc>
                <a:spcPct val="100000"/>
              </a:lnSpc>
              <a:buNone/>
            </a:pPr>
            <a:r>
              <a:rPr lang="en-US" sz="1979" b="0" strike="noStrike" spc="-1">
                <a:solidFill>
                  <a:schemeClr val="dk1">
                    <a:tint val="75000"/>
                  </a:schemeClr>
                </a:solidFill>
                <a:latin typeface="Calibri"/>
              </a:rPr>
              <a:t>&lt;date/time&gt;</a:t>
            </a:r>
            <a:endParaRPr lang="ru-RU" sz="1979" b="0" strike="noStrike" spc="-1">
              <a:solidFill>
                <a:srgbClr val="000000"/>
              </a:solidFill>
              <a:latin typeface="Times New Roman"/>
            </a:endParaRPr>
          </a:p>
        </p:txBody>
      </p:sp>
      <p:sp>
        <p:nvSpPr>
          <p:cNvPr id="52" name="PlaceHolder 2"/>
          <p:cNvSpPr>
            <a:spLocks noGrp="1"/>
          </p:cNvSpPr>
          <p:nvPr>
            <p:ph type="ftr" idx="26"/>
          </p:nvPr>
        </p:nvSpPr>
        <p:spPr>
          <a:xfrm>
            <a:off x="6659640" y="10482120"/>
            <a:ext cx="6784920" cy="601920"/>
          </a:xfrm>
          <a:prstGeom prst="rect">
            <a:avLst/>
          </a:prstGeom>
          <a:noFill/>
          <a:ln w="0">
            <a:noFill/>
          </a:ln>
        </p:spPr>
        <p:txBody>
          <a:bodyPr lIns="91440" tIns="45720" rIns="91440" bIns="45720" anchor="ctr">
            <a:noAutofit/>
          </a:bodyPr>
          <a:lstStyle>
            <a:lvl1pPr indent="0" algn="ctr">
              <a:buNone/>
              <a:defRPr lang="ru-RU" sz="1400" b="0" strike="noStrike" spc="-1">
                <a:solidFill>
                  <a:srgbClr val="000000"/>
                </a:solidFill>
                <a:latin typeface="Times New Roman"/>
              </a:defRPr>
            </a:lvl1pPr>
          </a:lstStyle>
          <a:p>
            <a:pPr indent="0" algn="ctr">
              <a:buNone/>
            </a:pPr>
            <a:r>
              <a:rPr lang="ru-RU" sz="1400" b="0" strike="noStrike" spc="-1">
                <a:solidFill>
                  <a:srgbClr val="000000"/>
                </a:solidFill>
                <a:latin typeface="Times New Roman"/>
              </a:rPr>
              <a:t>&lt;footer&gt;</a:t>
            </a:r>
          </a:p>
        </p:txBody>
      </p:sp>
      <p:sp>
        <p:nvSpPr>
          <p:cNvPr id="53" name="PlaceHolder 3"/>
          <p:cNvSpPr>
            <a:spLocks noGrp="1"/>
          </p:cNvSpPr>
          <p:nvPr>
            <p:ph type="sldNum" idx="27"/>
          </p:nvPr>
        </p:nvSpPr>
        <p:spPr>
          <a:xfrm>
            <a:off x="14198400" y="10482120"/>
            <a:ext cx="4523040" cy="601920"/>
          </a:xfrm>
          <a:prstGeom prst="rect">
            <a:avLst/>
          </a:prstGeom>
          <a:noFill/>
          <a:ln w="0">
            <a:noFill/>
          </a:ln>
        </p:spPr>
        <p:txBody>
          <a:bodyPr lIns="91440" tIns="45720" rIns="91440" bIns="45720" anchor="ctr">
            <a:noAutofit/>
          </a:bodyPr>
          <a:lstStyle>
            <a:lvl1pPr marL="38160" indent="0" algn="r" defTabSz="914400">
              <a:lnSpc>
                <a:spcPct val="100000"/>
              </a:lnSpc>
              <a:spcBef>
                <a:spcPts val="34"/>
              </a:spcBef>
              <a:buNone/>
              <a:defRPr lang="en-US" sz="1979" b="0" strike="noStrike" spc="174">
                <a:solidFill>
                  <a:schemeClr val="dk1">
                    <a:tint val="75000"/>
                  </a:schemeClr>
                </a:solidFill>
                <a:latin typeface="Calibri"/>
              </a:defRPr>
            </a:lvl1pPr>
          </a:lstStyle>
          <a:p>
            <a:pPr marL="38160" indent="0" algn="r" defTabSz="914400">
              <a:lnSpc>
                <a:spcPct val="100000"/>
              </a:lnSpc>
              <a:spcBef>
                <a:spcPts val="34"/>
              </a:spcBef>
              <a:buNone/>
            </a:pPr>
            <a:fld id="{321A694A-7E8E-4212-94FE-C3C21829B510}" type="slidenum">
              <a:rPr lang="en-US" sz="1979" b="0" strike="noStrike" spc="174">
                <a:solidFill>
                  <a:schemeClr val="dk1">
                    <a:tint val="75000"/>
                  </a:schemeClr>
                </a:solidFill>
                <a:latin typeface="Calibri"/>
              </a:rPr>
              <a:t>‹#›</a:t>
            </a:fld>
            <a:endParaRPr lang="ru-RU" sz="1979"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Box 1"/>
          <p:cNvSpPr/>
          <p:nvPr/>
        </p:nvSpPr>
        <p:spPr>
          <a:xfrm>
            <a:off x="0" y="6269040"/>
            <a:ext cx="20103840" cy="5048030"/>
          </a:xfrm>
          <a:prstGeom prst="rect">
            <a:avLst/>
          </a:prstGeom>
          <a:gradFill rotWithShape="0">
            <a:gsLst>
              <a:gs pos="0">
                <a:srgbClr val="00A0FC"/>
              </a:gs>
              <a:gs pos="100000">
                <a:srgbClr val="AADCF7"/>
              </a:gs>
            </a:gsLst>
            <a:lin ang="5400000"/>
          </a:gradFill>
          <a:ln w="0">
            <a:noFill/>
          </a:ln>
        </p:spPr>
        <p:style>
          <a:lnRef idx="0">
            <a:scrgbClr r="0" g="0" b="0"/>
          </a:lnRef>
          <a:fillRef idx="0">
            <a:scrgbClr r="0" g="0" b="0"/>
          </a:fillRef>
          <a:effectRef idx="0">
            <a:scrgbClr r="0" g="0" b="0"/>
          </a:effectRef>
          <a:fontRef idx="minor"/>
        </p:style>
        <p:txBody>
          <a:bodyPr lIns="142920" tIns="72000" rIns="142920" bIns="72000" anchor="t">
            <a:spAutoFit/>
          </a:bodyPr>
          <a:lstStyle/>
          <a:p>
            <a:pPr algn="ctr" defTabSz="1507680">
              <a:lnSpc>
                <a:spcPct val="100000"/>
              </a:lnSpc>
            </a:pPr>
            <a:endParaRPr lang="ru-RU" sz="4290" b="0" strike="noStrike" spc="-1" dirty="0">
              <a:solidFill>
                <a:srgbClr val="000000"/>
              </a:solidFill>
              <a:latin typeface="Arial"/>
            </a:endParaRPr>
          </a:p>
          <a:p>
            <a:pPr algn="ctr" defTabSz="1507680">
              <a:lnSpc>
                <a:spcPct val="100000"/>
              </a:lnSpc>
            </a:pPr>
            <a:r>
              <a:rPr lang="en-US" sz="3600" b="1" strike="noStrike" spc="-100" dirty="0">
                <a:solidFill>
                  <a:srgbClr val="102D69"/>
                </a:solidFill>
                <a:latin typeface="Verdana"/>
                <a:ea typeface="Verdana"/>
              </a:rPr>
              <a:t>Information on the Resolution of the JINR Scientific Council</a:t>
            </a:r>
            <a:r>
              <a:rPr sz="3600" dirty="0"/>
              <a:t/>
            </a:r>
            <a:br>
              <a:rPr sz="3600" dirty="0"/>
            </a:br>
            <a:r>
              <a:rPr lang="en-US" sz="3600" b="0" strike="noStrike" spc="-100" dirty="0">
                <a:solidFill>
                  <a:srgbClr val="102D69"/>
                </a:solidFill>
                <a:latin typeface="Verdana"/>
                <a:ea typeface="Verdana"/>
              </a:rPr>
              <a:t>135th session, 15–16 February 2024 </a:t>
            </a:r>
            <a:r>
              <a:rPr sz="3600" dirty="0"/>
              <a:t/>
            </a:r>
            <a:br>
              <a:rPr sz="3600" dirty="0"/>
            </a:br>
            <a:r>
              <a:rPr lang="en-US" sz="3600" b="0" strike="noStrike" spc="-100" dirty="0">
                <a:solidFill>
                  <a:srgbClr val="102D69"/>
                </a:solidFill>
                <a:latin typeface="Verdana"/>
                <a:ea typeface="Verdana"/>
              </a:rPr>
              <a:t>and </a:t>
            </a:r>
            <a:r>
              <a:rPr sz="3600" dirty="0"/>
              <a:t/>
            </a:r>
            <a:br>
              <a:rPr sz="3600" dirty="0"/>
            </a:br>
            <a:r>
              <a:rPr lang="en-US" sz="3600" b="1" strike="noStrike" spc="-100" dirty="0">
                <a:solidFill>
                  <a:srgbClr val="102D69"/>
                </a:solidFill>
                <a:latin typeface="Verdana"/>
                <a:ea typeface="Verdana"/>
              </a:rPr>
              <a:t>on the decisions of the JINR Committee of Plenipotentiaries </a:t>
            </a:r>
            <a:endParaRPr lang="ru-RU" sz="3600" b="0" strike="noStrike" spc="-1" dirty="0">
              <a:solidFill>
                <a:srgbClr val="000000"/>
              </a:solidFill>
              <a:latin typeface="Arial"/>
            </a:endParaRPr>
          </a:p>
          <a:p>
            <a:pPr algn="ctr" defTabSz="1507680">
              <a:lnSpc>
                <a:spcPct val="100000"/>
              </a:lnSpc>
            </a:pPr>
            <a:r>
              <a:rPr lang="en-US" sz="3600" b="0" strike="noStrike" spc="-100" dirty="0">
                <a:solidFill>
                  <a:srgbClr val="102D69"/>
                </a:solidFill>
                <a:latin typeface="Verdana"/>
                <a:ea typeface="Verdana"/>
              </a:rPr>
              <a:t>22 March 2024, </a:t>
            </a:r>
            <a:r>
              <a:rPr lang="en-US" sz="3600" b="0" strike="noStrike" spc="-100" dirty="0" err="1">
                <a:solidFill>
                  <a:srgbClr val="102D69"/>
                </a:solidFill>
                <a:latin typeface="Verdana"/>
                <a:ea typeface="Verdana"/>
              </a:rPr>
              <a:t>Dubna</a:t>
            </a:r>
            <a:endParaRPr lang="ru-RU" sz="3600" b="0" strike="noStrike" spc="-1" dirty="0">
              <a:solidFill>
                <a:srgbClr val="000000"/>
              </a:solidFill>
              <a:latin typeface="Arial"/>
            </a:endParaRPr>
          </a:p>
          <a:p>
            <a:pPr algn="ctr" defTabSz="1507680">
              <a:lnSpc>
                <a:spcPct val="100000"/>
              </a:lnSpc>
            </a:pPr>
            <a:endParaRPr lang="ru-RU" sz="3959" b="0" strike="noStrike" spc="-1" dirty="0">
              <a:solidFill>
                <a:srgbClr val="000000"/>
              </a:solidFill>
              <a:latin typeface="Arial"/>
            </a:endParaRPr>
          </a:p>
          <a:p>
            <a:pPr algn="ctr" defTabSz="1507680">
              <a:lnSpc>
                <a:spcPct val="100000"/>
              </a:lnSpc>
            </a:pPr>
            <a:r>
              <a:rPr lang="en-US" sz="3959" b="0" strike="noStrike" spc="-1" smtClean="0">
                <a:solidFill>
                  <a:srgbClr val="000000"/>
                </a:solidFill>
                <a:latin typeface="Arial"/>
              </a:rPr>
              <a:t>PAC NP, JINR, 13 June 2024</a:t>
            </a:r>
            <a:endParaRPr lang="ru-RU" sz="3959" b="0" strike="noStrike" spc="-1">
              <a:solidFill>
                <a:srgbClr val="000000"/>
              </a:solidFill>
              <a:latin typeface="Arial"/>
            </a:endParaRPr>
          </a:p>
          <a:p>
            <a:pPr algn="ctr" defTabSz="1507680">
              <a:lnSpc>
                <a:spcPct val="100000"/>
              </a:lnSpc>
            </a:pPr>
            <a:endParaRPr lang="ru-RU" sz="1650" b="0" strike="noStrike" spc="-1" dirty="0">
              <a:solidFill>
                <a:srgbClr val="000000"/>
              </a:solidFill>
              <a:latin typeface="Arial"/>
            </a:endParaRPr>
          </a:p>
        </p:txBody>
      </p:sp>
      <p:pic>
        <p:nvPicPr>
          <p:cNvPr id="173" name="Рисунок 159"/>
          <p:cNvPicPr/>
          <p:nvPr/>
        </p:nvPicPr>
        <p:blipFill>
          <a:blip r:embed="rId2"/>
          <a:srcRect b="11400"/>
          <a:stretch/>
        </p:blipFill>
        <p:spPr>
          <a:xfrm>
            <a:off x="7200" y="360"/>
            <a:ext cx="20109240" cy="6268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1203840" y="390600"/>
            <a:ext cx="17695800" cy="1301400"/>
          </a:xfrm>
          <a:prstGeom prst="rect">
            <a:avLst/>
          </a:prstGeom>
          <a:noFill/>
          <a:ln w="0">
            <a:noFill/>
          </a:ln>
        </p:spPr>
        <p:txBody>
          <a:bodyPr lIns="91440" tIns="45720" rIns="91440" bIns="45720" anchor="ctr">
            <a:normAutofit/>
          </a:bodyPr>
          <a:lstStyle/>
          <a:p>
            <a:pPr indent="0" algn="ctr" defTabSz="1507680">
              <a:lnSpc>
                <a:spcPct val="90000"/>
              </a:lnSpc>
              <a:buNone/>
            </a:pPr>
            <a:r>
              <a:rPr lang="en-US" sz="2800" b="1" strike="noStrike" spc="-1">
                <a:solidFill>
                  <a:srgbClr val="0086CB"/>
                </a:solidFill>
                <a:latin typeface="Verdana"/>
                <a:ea typeface="Verdana"/>
              </a:rPr>
              <a:t>Material costs for the main research projects of the Seven-Year Plan for the Development of JINR for 2017-2023</a:t>
            </a:r>
            <a:endParaRPr lang="en-US" sz="2800" b="0" strike="noStrike" spc="-1">
              <a:solidFill>
                <a:schemeClr val="dk1"/>
              </a:solidFill>
              <a:latin typeface="Calibri"/>
            </a:endParaRPr>
          </a:p>
        </p:txBody>
      </p:sp>
      <p:graphicFrame>
        <p:nvGraphicFramePr>
          <p:cNvPr id="228" name="Group 106"/>
          <p:cNvGraphicFramePr/>
          <p:nvPr/>
        </p:nvGraphicFramePr>
        <p:xfrm>
          <a:off x="1477440" y="2166480"/>
          <a:ext cx="9316440" cy="7401960"/>
        </p:xfrm>
        <a:graphic>
          <a:graphicData uri="http://schemas.openxmlformats.org/drawingml/2006/table">
            <a:tbl>
              <a:tblPr/>
              <a:tblGrid>
                <a:gridCol w="3900600">
                  <a:extLst>
                    <a:ext uri="{9D8B030D-6E8A-4147-A177-3AD203B41FA5}">
                      <a16:colId xmlns:a16="http://schemas.microsoft.com/office/drawing/2014/main" xmlns="" val="20000"/>
                    </a:ext>
                  </a:extLst>
                </a:gridCol>
                <a:gridCol w="1625760">
                  <a:extLst>
                    <a:ext uri="{9D8B030D-6E8A-4147-A177-3AD203B41FA5}">
                      <a16:colId xmlns:a16="http://schemas.microsoft.com/office/drawing/2014/main" xmlns="" val="20001"/>
                    </a:ext>
                  </a:extLst>
                </a:gridCol>
                <a:gridCol w="1676160">
                  <a:extLst>
                    <a:ext uri="{9D8B030D-6E8A-4147-A177-3AD203B41FA5}">
                      <a16:colId xmlns:a16="http://schemas.microsoft.com/office/drawing/2014/main" xmlns="" val="20002"/>
                    </a:ext>
                  </a:extLst>
                </a:gridCol>
                <a:gridCol w="2113920">
                  <a:extLst>
                    <a:ext uri="{9D8B030D-6E8A-4147-A177-3AD203B41FA5}">
                      <a16:colId xmlns:a16="http://schemas.microsoft.com/office/drawing/2014/main" xmlns="" val="20003"/>
                    </a:ext>
                  </a:extLst>
                </a:gridCol>
              </a:tblGrid>
              <a:tr h="926280">
                <a:tc>
                  <a:txBody>
                    <a:bodyPr/>
                    <a:lstStyle/>
                    <a:p>
                      <a:pPr defTabSz="914400">
                        <a:lnSpc>
                          <a:spcPts val="3600"/>
                        </a:lnSpc>
                        <a:tabLst>
                          <a:tab pos="0" algn="l"/>
                        </a:tabLst>
                      </a:pPr>
                      <a:r>
                        <a:rPr lang="ru-RU" sz="2800" b="1" strike="noStrike" spc="-1">
                          <a:solidFill>
                            <a:srgbClr val="000000"/>
                          </a:solidFill>
                          <a:latin typeface="Verdana"/>
                          <a:ea typeface="Verdana"/>
                        </a:rPr>
                        <a:t>М</a:t>
                      </a:r>
                      <a:r>
                        <a:rPr lang="en-US" sz="2800" b="1" strike="noStrike" spc="-1">
                          <a:solidFill>
                            <a:srgbClr val="000000"/>
                          </a:solidFill>
                          <a:latin typeface="Verdana"/>
                          <a:ea typeface="Verdana"/>
                        </a:rPr>
                        <a:t>$</a:t>
                      </a:r>
                      <a:endParaRPr lang="ru-RU" sz="2800" b="0" strike="noStrike" spc="-1">
                        <a:solidFill>
                          <a:srgbClr val="000000"/>
                        </a:solidFill>
                        <a:latin typeface="Arial"/>
                      </a:endParaRPr>
                    </a:p>
                  </a:txBody>
                  <a:tcPr>
                    <a:lnL w="6480">
                      <a:noFill/>
                      <a:prstDash val="solid"/>
                    </a:lnL>
                    <a:lnR w="6480">
                      <a:solidFill>
                        <a:srgbClr val="BFBFBF"/>
                      </a:solidFill>
                      <a:prstDash val="solid"/>
                    </a:lnR>
                    <a:lnT w="6480">
                      <a:noFill/>
                      <a:prstDash val="solid"/>
                    </a:lnT>
                    <a:lnB w="6480">
                      <a:solidFill>
                        <a:srgbClr val="BFBFBF"/>
                      </a:solidFill>
                      <a:prstDash val="solid"/>
                    </a:lnB>
                    <a:noFill/>
                  </a:tcPr>
                </a:tc>
                <a:tc>
                  <a:txBody>
                    <a:bodyPr/>
                    <a:lstStyle/>
                    <a:p>
                      <a:pPr algn="ctr" defTabSz="1507680">
                        <a:lnSpc>
                          <a:spcPts val="3600"/>
                        </a:lnSpc>
                      </a:pPr>
                      <a:r>
                        <a:rPr lang="en-US" sz="2800" b="1" strike="noStrike" spc="-1">
                          <a:solidFill>
                            <a:schemeClr val="dk1"/>
                          </a:solidFill>
                          <a:latin typeface="Verdana"/>
                          <a:ea typeface="Verdana"/>
                        </a:rPr>
                        <a:t>Plan</a:t>
                      </a:r>
                      <a:endParaRPr lang="ru-RU" sz="2800" b="0" strike="noStrike" spc="-1">
                        <a:solidFill>
                          <a:srgbClr val="000000"/>
                        </a:solidFill>
                        <a:latin typeface="Arial"/>
                      </a:endParaRPr>
                    </a:p>
                  </a:txBody>
                  <a:tcPr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noFill/>
                  </a:tcPr>
                </a:tc>
                <a:tc>
                  <a:txBody>
                    <a:bodyPr/>
                    <a:lstStyle/>
                    <a:p>
                      <a:pPr algn="ctr" defTabSz="1507680">
                        <a:lnSpc>
                          <a:spcPts val="3600"/>
                        </a:lnSpc>
                      </a:pPr>
                      <a:r>
                        <a:rPr lang="en-US" sz="2800" b="1" strike="noStrike" spc="-1">
                          <a:solidFill>
                            <a:schemeClr val="dk1"/>
                          </a:solidFill>
                          <a:latin typeface="Verdana"/>
                          <a:ea typeface="Verdana"/>
                        </a:rPr>
                        <a:t>Actual</a:t>
                      </a:r>
                      <a:endParaRPr lang="ru-RU" sz="2800" b="0" strike="noStrike" spc="-1">
                        <a:solidFill>
                          <a:srgbClr val="000000"/>
                        </a:solidFill>
                        <a:latin typeface="Arial"/>
                      </a:endParaRPr>
                    </a:p>
                  </a:txBody>
                  <a:tcPr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noFill/>
                  </a:tcPr>
                </a:tc>
                <a:tc>
                  <a:txBody>
                    <a:bodyPr/>
                    <a:lstStyle/>
                    <a:p>
                      <a:pPr algn="ctr" defTabSz="914400">
                        <a:lnSpc>
                          <a:spcPts val="3600"/>
                        </a:lnSpc>
                        <a:tabLst>
                          <a:tab pos="0" algn="l"/>
                        </a:tabLst>
                      </a:pPr>
                      <a:r>
                        <a:rPr lang="en-US" sz="2800" b="1" strike="noStrike" spc="-1">
                          <a:solidFill>
                            <a:schemeClr val="dk1"/>
                          </a:solidFill>
                          <a:latin typeface="Verdana"/>
                          <a:ea typeface="Verdana"/>
                        </a:rPr>
                        <a:t>Execution</a:t>
                      </a:r>
                      <a:endParaRPr lang="ru-RU" sz="2800" b="0" strike="noStrike" spc="-1">
                        <a:solidFill>
                          <a:srgbClr val="000000"/>
                        </a:solidFill>
                        <a:latin typeface="Arial"/>
                      </a:endParaRPr>
                    </a:p>
                  </a:txBody>
                  <a:tcPr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noFill/>
                  </a:tcPr>
                </a:tc>
                <a:extLst>
                  <a:ext uri="{0D108BD9-81ED-4DB2-BD59-A6C34878D82A}">
                    <a16:rowId xmlns:a16="http://schemas.microsoft.com/office/drawing/2014/main" xmlns="" val="10000"/>
                  </a:ext>
                </a:extLst>
              </a:tr>
              <a:tr h="945360">
                <a:tc>
                  <a:txBody>
                    <a:bodyPr/>
                    <a:lstStyle/>
                    <a:p>
                      <a:pPr defTabSz="914400">
                        <a:lnSpc>
                          <a:spcPts val="3600"/>
                        </a:lnSpc>
                        <a:tabLst>
                          <a:tab pos="0" algn="l"/>
                        </a:tabLst>
                      </a:pPr>
                      <a:r>
                        <a:rPr lang="en-US" sz="2800" b="0" strike="noStrike" spc="-1">
                          <a:solidFill>
                            <a:schemeClr val="dk1"/>
                          </a:solidFill>
                          <a:latin typeface="Verdana"/>
                          <a:ea typeface="Verdana"/>
                        </a:rPr>
                        <a:t>NICA</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285</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2</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275</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0</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96%</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1"/>
                  </a:ext>
                </a:extLst>
              </a:tr>
              <a:tr h="859680">
                <a:tc>
                  <a:txBody>
                    <a:bodyPr/>
                    <a:lstStyle/>
                    <a:p>
                      <a:pPr defTabSz="914400">
                        <a:lnSpc>
                          <a:spcPts val="3600"/>
                        </a:lnSpc>
                        <a:tabLst>
                          <a:tab pos="0" algn="l"/>
                        </a:tabLst>
                      </a:pPr>
                      <a:r>
                        <a:rPr lang="en-US" sz="2800" b="0" strike="noStrike" spc="-1">
                          <a:solidFill>
                            <a:schemeClr val="dk1"/>
                          </a:solidFill>
                          <a:latin typeface="Verdana"/>
                          <a:ea typeface="Verdana"/>
                        </a:rPr>
                        <a:t>DRIBs-III</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93</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6</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84</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5</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90%</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2"/>
                  </a:ext>
                </a:extLst>
              </a:tr>
              <a:tr h="974520">
                <a:tc>
                  <a:txBody>
                    <a:bodyPr/>
                    <a:lstStyle/>
                    <a:p>
                      <a:pPr defTabSz="914400">
                        <a:lnSpc>
                          <a:spcPts val="3600"/>
                        </a:lnSpc>
                        <a:tabLst>
                          <a:tab pos="0" algn="l"/>
                        </a:tabLst>
                      </a:pPr>
                      <a:r>
                        <a:rPr lang="en-US" sz="2800" b="0" strike="noStrike" spc="-1">
                          <a:solidFill>
                            <a:schemeClr val="dk1"/>
                          </a:solidFill>
                          <a:latin typeface="Verdana"/>
                          <a:ea typeface="Verdana"/>
                        </a:rPr>
                        <a:t>Neutrino programme</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60</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2</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62</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6</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104%</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3"/>
                  </a:ext>
                </a:extLst>
              </a:tr>
              <a:tr h="932040">
                <a:tc>
                  <a:txBody>
                    <a:bodyPr/>
                    <a:lstStyle/>
                    <a:p>
                      <a:pPr defTabSz="914400">
                        <a:lnSpc>
                          <a:spcPts val="3600"/>
                        </a:lnSpc>
                        <a:tabLst>
                          <a:tab pos="0" algn="l"/>
                        </a:tabLst>
                      </a:pPr>
                      <a:r>
                        <a:rPr lang="en-US" sz="2800" b="0" strike="noStrike" spc="-1">
                          <a:solidFill>
                            <a:schemeClr val="dk1"/>
                          </a:solidFill>
                          <a:latin typeface="Verdana"/>
                          <a:ea typeface="Verdana"/>
                        </a:rPr>
                        <a:t>IBR-2 and spectrometers</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33</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9</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33</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1</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98%</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4"/>
                  </a:ext>
                </a:extLst>
              </a:tr>
              <a:tr h="831240">
                <a:tc>
                  <a:txBody>
                    <a:bodyPr/>
                    <a:lstStyle/>
                    <a:p>
                      <a:pPr defTabSz="914400">
                        <a:lnSpc>
                          <a:spcPts val="3600"/>
                        </a:lnSpc>
                        <a:tabLst>
                          <a:tab pos="0" algn="l"/>
                        </a:tabLst>
                      </a:pPr>
                      <a:r>
                        <a:rPr lang="en-US" sz="2800" b="0" strike="noStrike" spc="-1">
                          <a:solidFill>
                            <a:schemeClr val="dk1"/>
                          </a:solidFill>
                          <a:latin typeface="Verdana"/>
                          <a:ea typeface="Verdana"/>
                        </a:rPr>
                        <a:t>MICC</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24</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1</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27</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2</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113%</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5"/>
                  </a:ext>
                </a:extLst>
              </a:tr>
              <a:tr h="945720">
                <a:tc>
                  <a:txBody>
                    <a:bodyPr/>
                    <a:lstStyle/>
                    <a:p>
                      <a:pPr defTabSz="914400">
                        <a:lnSpc>
                          <a:spcPts val="3600"/>
                        </a:lnSpc>
                        <a:tabLst>
                          <a:tab pos="0" algn="l"/>
                        </a:tabLst>
                      </a:pPr>
                      <a:r>
                        <a:rPr lang="en-US" sz="2800" b="0" strike="noStrike" spc="-1">
                          <a:solidFill>
                            <a:schemeClr val="dk1"/>
                          </a:solidFill>
                          <a:latin typeface="Verdana"/>
                          <a:ea typeface="Verdana"/>
                        </a:rPr>
                        <a:t>Other research projects</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70</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3</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67</a:t>
                      </a:r>
                      <a:r>
                        <a:rPr lang="en-US" sz="2800" b="0" strike="noStrike" spc="-1">
                          <a:solidFill>
                            <a:srgbClr val="000000"/>
                          </a:solidFill>
                          <a:latin typeface="Verdana"/>
                          <a:ea typeface="Verdana"/>
                        </a:rPr>
                        <a:t>.</a:t>
                      </a:r>
                      <a:r>
                        <a:rPr lang="ru-RU" sz="2800" b="0" strike="noStrike" spc="-1">
                          <a:solidFill>
                            <a:srgbClr val="000000"/>
                          </a:solidFill>
                          <a:latin typeface="Verdana"/>
                          <a:ea typeface="Verdana"/>
                        </a:rPr>
                        <a:t>4</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tc>
                  <a:txBody>
                    <a:bodyPr/>
                    <a:lstStyle/>
                    <a:p>
                      <a:pPr algn="ctr" defTabSz="1507680">
                        <a:lnSpc>
                          <a:spcPts val="3600"/>
                        </a:lnSpc>
                      </a:pPr>
                      <a:r>
                        <a:rPr lang="ru-RU" sz="2800" b="0" strike="noStrike" spc="-1">
                          <a:solidFill>
                            <a:srgbClr val="000000"/>
                          </a:solidFill>
                          <a:latin typeface="Verdana"/>
                          <a:ea typeface="Verdana"/>
                        </a:rPr>
                        <a:t>96%</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extLst>
                  <a:ext uri="{0D108BD9-81ED-4DB2-BD59-A6C34878D82A}">
                    <a16:rowId xmlns:a16="http://schemas.microsoft.com/office/drawing/2014/main" xmlns="" val="10006"/>
                  </a:ext>
                </a:extLst>
              </a:tr>
              <a:tr h="773640">
                <a:tc>
                  <a:txBody>
                    <a:bodyPr/>
                    <a:lstStyle/>
                    <a:p>
                      <a:pPr defTabSz="914400">
                        <a:lnSpc>
                          <a:spcPts val="3600"/>
                        </a:lnSpc>
                        <a:tabLst>
                          <a:tab pos="0" algn="l"/>
                        </a:tabLst>
                      </a:pPr>
                      <a:r>
                        <a:rPr lang="en-US" sz="2800" b="1" strike="noStrike" spc="-1">
                          <a:solidFill>
                            <a:schemeClr val="dk1"/>
                          </a:solidFill>
                          <a:latin typeface="Verdana"/>
                          <a:ea typeface="Verdana"/>
                        </a:rPr>
                        <a:t>Total</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tc>
                  <a:txBody>
                    <a:bodyPr/>
                    <a:lstStyle/>
                    <a:p>
                      <a:pPr algn="ctr" defTabSz="1507680">
                        <a:lnSpc>
                          <a:spcPts val="3600"/>
                        </a:lnSpc>
                      </a:pPr>
                      <a:r>
                        <a:rPr lang="ru-RU" sz="2800" b="1" strike="noStrike" spc="-1">
                          <a:solidFill>
                            <a:srgbClr val="000000"/>
                          </a:solidFill>
                          <a:latin typeface="Verdana"/>
                          <a:ea typeface="Verdana"/>
                        </a:rPr>
                        <a:t>567</a:t>
                      </a:r>
                      <a:r>
                        <a:rPr lang="en-US" sz="2800" b="1" strike="noStrike" spc="-1">
                          <a:solidFill>
                            <a:srgbClr val="000000"/>
                          </a:solidFill>
                          <a:latin typeface="Verdana"/>
                          <a:ea typeface="Verdana"/>
                        </a:rPr>
                        <a:t>.</a:t>
                      </a:r>
                      <a:r>
                        <a:rPr lang="ru-RU" sz="2800" b="1" strike="noStrike" spc="-1">
                          <a:solidFill>
                            <a:srgbClr val="000000"/>
                          </a:solidFill>
                          <a:latin typeface="Verdana"/>
                          <a:ea typeface="Verdana"/>
                        </a:rPr>
                        <a:t>3</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tc>
                  <a:txBody>
                    <a:bodyPr/>
                    <a:lstStyle/>
                    <a:p>
                      <a:pPr algn="ctr" defTabSz="1507680">
                        <a:lnSpc>
                          <a:spcPts val="3600"/>
                        </a:lnSpc>
                      </a:pPr>
                      <a:r>
                        <a:rPr lang="ru-RU" sz="2800" b="1" strike="noStrike" spc="-1">
                          <a:solidFill>
                            <a:srgbClr val="000000"/>
                          </a:solidFill>
                          <a:latin typeface="Verdana"/>
                          <a:ea typeface="Verdana"/>
                        </a:rPr>
                        <a:t>549.8</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tc>
                  <a:txBody>
                    <a:bodyPr/>
                    <a:lstStyle/>
                    <a:p>
                      <a:pPr algn="ctr" defTabSz="1507680">
                        <a:lnSpc>
                          <a:spcPts val="3600"/>
                        </a:lnSpc>
                      </a:pPr>
                      <a:r>
                        <a:rPr lang="ru-RU" sz="2800" b="1" strike="noStrike" spc="-1">
                          <a:solidFill>
                            <a:srgbClr val="000000"/>
                          </a:solidFill>
                          <a:latin typeface="Verdana"/>
                          <a:ea typeface="Verdana"/>
                        </a:rPr>
                        <a:t>97%</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extLst>
                  <a:ext uri="{0D108BD9-81ED-4DB2-BD59-A6C34878D82A}">
                    <a16:rowId xmlns:a16="http://schemas.microsoft.com/office/drawing/2014/main" xmlns="" val="10007"/>
                  </a:ext>
                </a:extLst>
              </a:tr>
            </a:tbl>
          </a:graphicData>
        </a:graphic>
      </p:graphicFrame>
      <p:grpSp>
        <p:nvGrpSpPr>
          <p:cNvPr id="229" name="Группа 2"/>
          <p:cNvGrpSpPr/>
          <p:nvPr/>
        </p:nvGrpSpPr>
        <p:grpSpPr>
          <a:xfrm>
            <a:off x="11560680" y="2113200"/>
            <a:ext cx="7711200" cy="7884360"/>
            <a:chOff x="11560680" y="2113200"/>
            <a:chExt cx="7711200" cy="7884360"/>
          </a:xfrm>
        </p:grpSpPr>
        <p:pic>
          <p:nvPicPr>
            <p:cNvPr id="230" name="Рисунок 26"/>
            <p:cNvPicPr/>
            <p:nvPr/>
          </p:nvPicPr>
          <p:blipFill>
            <a:blip r:embed="rId2"/>
            <a:stretch/>
          </p:blipFill>
          <p:spPr>
            <a:xfrm>
              <a:off x="11560680" y="2113200"/>
              <a:ext cx="7588080" cy="6855480"/>
            </a:xfrm>
            <a:prstGeom prst="rect">
              <a:avLst/>
            </a:prstGeom>
            <a:ln w="0">
              <a:noFill/>
            </a:ln>
          </p:spPr>
        </p:pic>
        <p:pic>
          <p:nvPicPr>
            <p:cNvPr id="231" name="Рисунок 28"/>
            <p:cNvPicPr/>
            <p:nvPr/>
          </p:nvPicPr>
          <p:blipFill>
            <a:blip r:embed="rId3"/>
            <a:stretch/>
          </p:blipFill>
          <p:spPr>
            <a:xfrm>
              <a:off x="12120480" y="2792160"/>
              <a:ext cx="7151400" cy="5390640"/>
            </a:xfrm>
            <a:prstGeom prst="rect">
              <a:avLst/>
            </a:prstGeom>
            <a:ln w="0">
              <a:noFill/>
            </a:ln>
          </p:spPr>
        </p:pic>
        <p:pic>
          <p:nvPicPr>
            <p:cNvPr id="232" name="Рисунок 30"/>
            <p:cNvPicPr/>
            <p:nvPr/>
          </p:nvPicPr>
          <p:blipFill>
            <a:blip r:embed="rId4"/>
            <a:stretch/>
          </p:blipFill>
          <p:spPr>
            <a:xfrm>
              <a:off x="14079240" y="9107280"/>
              <a:ext cx="535680" cy="890280"/>
            </a:xfrm>
            <a:prstGeom prst="rect">
              <a:avLst/>
            </a:prstGeom>
            <a:ln w="0">
              <a:noFill/>
            </a:ln>
          </p:spPr>
        </p:pic>
        <p:pic>
          <p:nvPicPr>
            <p:cNvPr id="233" name="Рисунок 31"/>
            <p:cNvPicPr/>
            <p:nvPr/>
          </p:nvPicPr>
          <p:blipFill>
            <a:blip r:embed="rId5"/>
            <a:stretch/>
          </p:blipFill>
          <p:spPr>
            <a:xfrm>
              <a:off x="14576400" y="9107280"/>
              <a:ext cx="3773160" cy="890280"/>
            </a:xfrm>
            <a:prstGeom prst="rect">
              <a:avLst/>
            </a:prstGeom>
            <a:ln w="0">
              <a:noFill/>
            </a:ln>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p:cNvSpPr>
          <p:nvPr>
            <p:ph type="title"/>
          </p:nvPr>
        </p:nvSpPr>
        <p:spPr>
          <a:xfrm>
            <a:off x="3813120" y="134280"/>
            <a:ext cx="12538800" cy="1100520"/>
          </a:xfrm>
          <a:prstGeom prst="rect">
            <a:avLst/>
          </a:prstGeom>
          <a:noFill/>
          <a:ln w="0">
            <a:noFill/>
          </a:ln>
        </p:spPr>
        <p:txBody>
          <a:bodyPr lIns="91440" tIns="45720" rIns="91440" bIns="45720" anchor="ctr">
            <a:normAutofit fontScale="90000"/>
          </a:bodyPr>
          <a:lstStyle/>
          <a:p>
            <a:pPr indent="0" algn="ctr" defTabSz="1507680">
              <a:lnSpc>
                <a:spcPct val="90000"/>
              </a:lnSpc>
              <a:buNone/>
            </a:pPr>
            <a:r>
              <a:rPr lang="en-US" sz="4000" b="1" strike="noStrike" spc="-1">
                <a:solidFill>
                  <a:srgbClr val="102D69"/>
                </a:solidFill>
                <a:latin typeface="Verdana"/>
                <a:ea typeface="Verdana"/>
              </a:rPr>
              <a:t>Information on the Resolution of the session </a:t>
            </a:r>
            <a:r>
              <a:rPr sz="4000"/>
              <a:t/>
            </a:r>
            <a:br>
              <a:rPr sz="4000"/>
            </a:br>
            <a:r>
              <a:rPr lang="en-US" sz="4000" b="1" strike="noStrike" spc="-1">
                <a:solidFill>
                  <a:srgbClr val="102D69"/>
                </a:solidFill>
                <a:latin typeface="Verdana"/>
                <a:ea typeface="Verdana"/>
              </a:rPr>
              <a:t>of the JINR Committee of Plenipotentiaries </a:t>
            </a:r>
            <a:endParaRPr lang="en-US" sz="4000" b="0" strike="noStrike" spc="-1">
              <a:solidFill>
                <a:schemeClr val="dk1"/>
              </a:solidFill>
              <a:latin typeface="Calibri"/>
            </a:endParaRPr>
          </a:p>
        </p:txBody>
      </p:sp>
      <p:sp>
        <p:nvSpPr>
          <p:cNvPr id="235" name="TextBox 20"/>
          <p:cNvSpPr/>
          <p:nvPr/>
        </p:nvSpPr>
        <p:spPr>
          <a:xfrm>
            <a:off x="6966000" y="1183680"/>
            <a:ext cx="617184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3200" b="0" strike="noStrike" spc="-1">
                <a:solidFill>
                  <a:srgbClr val="3A3A6D"/>
                </a:solidFill>
                <a:latin typeface="Verdana"/>
                <a:ea typeface="Verdana"/>
              </a:rPr>
              <a:t>22 March 2024, Dubna</a:t>
            </a:r>
            <a:endParaRPr lang="ru-RU" sz="3200" b="0" strike="noStrike" spc="-1">
              <a:solidFill>
                <a:srgbClr val="000000"/>
              </a:solidFill>
              <a:latin typeface="Arial"/>
            </a:endParaRPr>
          </a:p>
        </p:txBody>
      </p:sp>
      <p:sp>
        <p:nvSpPr>
          <p:cNvPr id="236" name="TextBox 21"/>
          <p:cNvSpPr/>
          <p:nvPr/>
        </p:nvSpPr>
        <p:spPr>
          <a:xfrm>
            <a:off x="2131920" y="1810800"/>
            <a:ext cx="158396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800" b="0" strike="noStrike" spc="-1">
                <a:solidFill>
                  <a:srgbClr val="000000"/>
                </a:solidFill>
                <a:latin typeface="Verdana"/>
                <a:ea typeface="Verdana"/>
              </a:rPr>
              <a:t>Chair of the Committee of Plenipotentiaries ― representative of Georgia</a:t>
            </a:r>
            <a:r>
              <a:rPr lang="ru-RU" sz="2800" b="0" strike="noStrike" spc="-1">
                <a:solidFill>
                  <a:srgbClr val="000000"/>
                </a:solidFill>
                <a:latin typeface="Verdana"/>
                <a:ea typeface="Verdana"/>
              </a:rPr>
              <a:t> </a:t>
            </a:r>
            <a:r>
              <a:rPr lang="en-US" sz="2800" b="0" strike="noStrike" spc="-1">
                <a:solidFill>
                  <a:srgbClr val="000000"/>
                </a:solidFill>
                <a:latin typeface="Verdana"/>
                <a:ea typeface="Verdana"/>
              </a:rPr>
              <a:t>A. Khvedelidze</a:t>
            </a:r>
            <a:endParaRPr lang="ru-RU" sz="2800" b="0" strike="noStrike" spc="-1">
              <a:solidFill>
                <a:srgbClr val="000000"/>
              </a:solidFill>
              <a:latin typeface="Arial"/>
            </a:endParaRPr>
          </a:p>
        </p:txBody>
      </p:sp>
      <p:pic>
        <p:nvPicPr>
          <p:cNvPr id="237" name="Рисунок 6"/>
          <p:cNvPicPr/>
          <p:nvPr/>
        </p:nvPicPr>
        <p:blipFill>
          <a:blip r:embed="rId2"/>
          <a:srcRect t="5747"/>
          <a:stretch/>
        </p:blipFill>
        <p:spPr>
          <a:xfrm>
            <a:off x="1629000" y="2376720"/>
            <a:ext cx="16845480" cy="8932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2355840" y="298440"/>
            <a:ext cx="15763680" cy="1393560"/>
          </a:xfrm>
          <a:prstGeom prst="rect">
            <a:avLst/>
          </a:prstGeom>
          <a:noFill/>
          <a:ln w="0">
            <a:noFill/>
          </a:ln>
        </p:spPr>
        <p:txBody>
          <a:bodyPr lIns="91440" tIns="45720" rIns="91440" bIns="45720" anchor="ctr">
            <a:normAutofit fontScale="90000"/>
          </a:bodyPr>
          <a:lstStyle/>
          <a:p>
            <a:pPr indent="0" algn="ctr" defTabSz="1507680">
              <a:lnSpc>
                <a:spcPct val="90000"/>
              </a:lnSpc>
              <a:buNone/>
            </a:pPr>
            <a:r>
              <a:rPr lang="en-US" sz="4000" b="1" strike="noStrike" spc="-1">
                <a:solidFill>
                  <a:srgbClr val="102D69"/>
                </a:solidFill>
                <a:latin typeface="Verdana"/>
                <a:ea typeface="Verdana"/>
              </a:rPr>
              <a:t>Session of the JINR Committee of Plenipotentiaries</a:t>
            </a:r>
            <a:r>
              <a:rPr sz="4000"/>
              <a:t/>
            </a:r>
            <a:br>
              <a:rPr sz="4000"/>
            </a:br>
            <a:r>
              <a:rPr lang="ru-RU" sz="3600" b="0" strike="noStrike" spc="-1">
                <a:solidFill>
                  <a:srgbClr val="102D69"/>
                </a:solidFill>
                <a:latin typeface="Verdana"/>
                <a:ea typeface="Verdana"/>
              </a:rPr>
              <a:t>22</a:t>
            </a:r>
            <a:r>
              <a:rPr lang="en-US" sz="3600" b="0" strike="noStrike" spc="-1">
                <a:solidFill>
                  <a:srgbClr val="102D69"/>
                </a:solidFill>
                <a:latin typeface="Verdana"/>
                <a:ea typeface="Verdana"/>
              </a:rPr>
              <a:t> March 2024</a:t>
            </a:r>
            <a:r>
              <a:rPr sz="3600"/>
              <a:t/>
            </a:r>
            <a:br>
              <a:rPr sz="3600"/>
            </a:br>
            <a:endParaRPr lang="en-US" sz="3600" b="0" strike="noStrike" spc="-1">
              <a:solidFill>
                <a:schemeClr val="dk1"/>
              </a:solidFill>
              <a:latin typeface="Calibri"/>
            </a:endParaRPr>
          </a:p>
        </p:txBody>
      </p:sp>
      <p:sp>
        <p:nvSpPr>
          <p:cNvPr id="239" name="TextBox 7"/>
          <p:cNvSpPr/>
          <p:nvPr/>
        </p:nvSpPr>
        <p:spPr>
          <a:xfrm>
            <a:off x="527040" y="1539720"/>
            <a:ext cx="18973440" cy="457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en-US" sz="2400" b="1" strike="noStrike" spc="-1">
                <a:solidFill>
                  <a:srgbClr val="102D69"/>
                </a:solidFill>
                <a:latin typeface="Verdana"/>
                <a:ea typeface="Verdana"/>
              </a:rPr>
              <a:t>Plenipotentiary representatives of all JINR Member States attended the meeting of the CP sessions in person. The meeting was attended by representatives of the relevant ministries of Kazakhstan and Cuba, the IAEA and the Arab Atomic Energy Agency, Directorate of the Dubna city district and the Dubna State University.</a:t>
            </a:r>
            <a:endParaRPr lang="ru-RU" sz="2400" b="0" strike="noStrike" spc="-1">
              <a:solidFill>
                <a:srgbClr val="000000"/>
              </a:solidFill>
              <a:latin typeface="Arial"/>
            </a:endParaRPr>
          </a:p>
          <a:p>
            <a:pPr algn="just" defTabSz="914400">
              <a:lnSpc>
                <a:spcPct val="100000"/>
              </a:lnSpc>
            </a:pPr>
            <a:endParaRPr lang="ru-RU" sz="1000" b="0" strike="noStrike" spc="-1">
              <a:solidFill>
                <a:srgbClr val="000000"/>
              </a:solidFill>
              <a:latin typeface="Arial"/>
            </a:endParaRPr>
          </a:p>
          <a:p>
            <a:pPr algn="just" defTabSz="914400">
              <a:lnSpc>
                <a:spcPct val="100000"/>
              </a:lnSpc>
            </a:pPr>
            <a:r>
              <a:rPr lang="en-US" sz="2400" b="0" strike="noStrike" spc="-1">
                <a:solidFill>
                  <a:schemeClr val="dk1"/>
                </a:solidFill>
                <a:latin typeface="Verdana"/>
                <a:ea typeface="Verdana"/>
              </a:rPr>
              <a:t>At the beginning of the session, Deputy Minister of Science, Technology and Environment of the Republic of Cuba Armando Rodriguez Batista announced the awarding of the title of Corresponding Member of the Academy of Sciences of the Republic of Cuba to the Scientific Leader of the Laboratory of Nuclear Reactions at JINR Yuri Oganessian.</a:t>
            </a:r>
            <a:endParaRPr lang="ru-RU" sz="2400" b="0" strike="noStrike" spc="-1">
              <a:solidFill>
                <a:srgbClr val="000000"/>
              </a:solidFill>
              <a:latin typeface="Arial"/>
            </a:endParaRPr>
          </a:p>
          <a:p>
            <a:pPr algn="just" defTabSz="914400">
              <a:lnSpc>
                <a:spcPct val="100000"/>
              </a:lnSpc>
            </a:pPr>
            <a:endParaRPr lang="ru-RU" sz="1000" b="0" strike="noStrike" spc="-1">
              <a:solidFill>
                <a:srgbClr val="000000"/>
              </a:solidFill>
              <a:latin typeface="Arial"/>
            </a:endParaRPr>
          </a:p>
          <a:p>
            <a:pPr algn="just" defTabSz="914400">
              <a:lnSpc>
                <a:spcPct val="100000"/>
              </a:lnSpc>
            </a:pPr>
            <a:r>
              <a:rPr lang="en-US" sz="2400" b="0" strike="noStrike" spc="-1">
                <a:solidFill>
                  <a:schemeClr val="dk1"/>
                </a:solidFill>
                <a:latin typeface="Verdana"/>
                <a:ea typeface="Verdana"/>
              </a:rPr>
              <a:t>Deputy Director General of the IAEA Mikhail Chudakov conveyed greetings from the Agency’s Director General Rafael Mariano Grossi to the members of the CP. He noted the current wide cooperation and expected to expand cooperation and also invited JINR to take part in a number of events held by the agency in 2024.</a:t>
            </a:r>
            <a:endParaRPr lang="ru-RU" sz="2400" b="0" strike="noStrike" spc="-1">
              <a:solidFill>
                <a:srgbClr val="000000"/>
              </a:solidFill>
              <a:latin typeface="Arial"/>
            </a:endParaRPr>
          </a:p>
          <a:p>
            <a:pPr algn="just" defTabSz="914400">
              <a:lnSpc>
                <a:spcPct val="100000"/>
              </a:lnSpc>
            </a:pPr>
            <a:endParaRPr lang="ru-RU" sz="1000" b="0" strike="noStrike" spc="-1">
              <a:solidFill>
                <a:srgbClr val="000000"/>
              </a:solidFill>
              <a:latin typeface="Arial"/>
            </a:endParaRPr>
          </a:p>
          <a:p>
            <a:pPr algn="just" defTabSz="914400">
              <a:lnSpc>
                <a:spcPct val="100000"/>
              </a:lnSpc>
            </a:pPr>
            <a:r>
              <a:rPr lang="en-US" sz="2400" b="0" strike="noStrike" spc="-1">
                <a:solidFill>
                  <a:schemeClr val="dk1"/>
                </a:solidFill>
                <a:latin typeface="Verdana"/>
                <a:ea typeface="Verdana"/>
              </a:rPr>
              <a:t>Minister-Counselor for Science and Technology Affairs of the Chinese Embassy in the Russian Federation Zhou Yu congratulated the Joint Institute on the 68th anniversary of its founding.</a:t>
            </a:r>
            <a:endParaRPr lang="ru-RU" sz="2400" b="0" strike="noStrike" spc="-1">
              <a:solidFill>
                <a:srgbClr val="000000"/>
              </a:solidFill>
              <a:latin typeface="Arial"/>
            </a:endParaRPr>
          </a:p>
        </p:txBody>
      </p:sp>
      <p:pic>
        <p:nvPicPr>
          <p:cNvPr id="240" name="Рисунок 3"/>
          <p:cNvPicPr/>
          <p:nvPr/>
        </p:nvPicPr>
        <p:blipFill>
          <a:blip r:embed="rId2"/>
          <a:stretch/>
        </p:blipFill>
        <p:spPr>
          <a:xfrm>
            <a:off x="7639200" y="6747120"/>
            <a:ext cx="5197320" cy="4033440"/>
          </a:xfrm>
          <a:prstGeom prst="rect">
            <a:avLst/>
          </a:prstGeom>
          <a:ln w="0">
            <a:noFill/>
          </a:ln>
        </p:spPr>
      </p:pic>
      <p:pic>
        <p:nvPicPr>
          <p:cNvPr id="241" name="Рисунок 6"/>
          <p:cNvPicPr/>
          <p:nvPr/>
        </p:nvPicPr>
        <p:blipFill>
          <a:blip r:embed="rId3"/>
          <a:srcRect l="6300"/>
          <a:stretch/>
        </p:blipFill>
        <p:spPr>
          <a:xfrm>
            <a:off x="13745160" y="6747120"/>
            <a:ext cx="5667840" cy="4033440"/>
          </a:xfrm>
          <a:prstGeom prst="rect">
            <a:avLst/>
          </a:prstGeom>
          <a:ln w="0">
            <a:noFill/>
          </a:ln>
        </p:spPr>
      </p:pic>
      <p:pic>
        <p:nvPicPr>
          <p:cNvPr id="242" name="Рисунок 11"/>
          <p:cNvPicPr/>
          <p:nvPr/>
        </p:nvPicPr>
        <p:blipFill>
          <a:blip r:embed="rId4"/>
          <a:stretch/>
        </p:blipFill>
        <p:spPr>
          <a:xfrm>
            <a:off x="679680" y="6747120"/>
            <a:ext cx="6048720" cy="4033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2355840" y="298440"/>
            <a:ext cx="15763680" cy="1393560"/>
          </a:xfrm>
          <a:prstGeom prst="rect">
            <a:avLst/>
          </a:prstGeom>
          <a:noFill/>
          <a:ln w="0">
            <a:noFill/>
          </a:ln>
        </p:spPr>
        <p:txBody>
          <a:bodyPr lIns="91440" tIns="45720" rIns="91440" bIns="45720" anchor="ctr">
            <a:normAutofit fontScale="90000"/>
          </a:bodyPr>
          <a:lstStyle/>
          <a:p>
            <a:pPr indent="0" algn="ctr" defTabSz="1507680">
              <a:lnSpc>
                <a:spcPct val="90000"/>
              </a:lnSpc>
              <a:buNone/>
            </a:pPr>
            <a:r>
              <a:rPr lang="en-US" sz="4000" b="1" strike="noStrike" spc="-1">
                <a:solidFill>
                  <a:srgbClr val="102D69"/>
                </a:solidFill>
                <a:latin typeface="Verdana"/>
                <a:ea typeface="Verdana"/>
              </a:rPr>
              <a:t>Session of the JINR Committee of Plenipotentiaries</a:t>
            </a:r>
            <a:r>
              <a:rPr sz="4000"/>
              <a:t/>
            </a:r>
            <a:br>
              <a:rPr sz="4000"/>
            </a:br>
            <a:r>
              <a:rPr lang="ru-RU" sz="3600" b="0" strike="noStrike" spc="-1">
                <a:solidFill>
                  <a:srgbClr val="102D69"/>
                </a:solidFill>
                <a:latin typeface="Verdana"/>
                <a:ea typeface="Verdana"/>
              </a:rPr>
              <a:t>22</a:t>
            </a:r>
            <a:r>
              <a:rPr lang="en-US" sz="3600" b="0" strike="noStrike" spc="-1">
                <a:solidFill>
                  <a:srgbClr val="102D69"/>
                </a:solidFill>
                <a:latin typeface="Verdana"/>
                <a:ea typeface="Verdana"/>
              </a:rPr>
              <a:t> March 2024</a:t>
            </a:r>
            <a:r>
              <a:rPr sz="3600"/>
              <a:t/>
            </a:r>
            <a:br>
              <a:rPr sz="3600"/>
            </a:br>
            <a:endParaRPr lang="en-US" sz="3600" b="0" strike="noStrike" spc="-1">
              <a:solidFill>
                <a:schemeClr val="dk1"/>
              </a:solidFill>
              <a:latin typeface="Calibri"/>
            </a:endParaRPr>
          </a:p>
        </p:txBody>
      </p:sp>
      <p:sp>
        <p:nvSpPr>
          <p:cNvPr id="244" name="TextBox 7"/>
          <p:cNvSpPr/>
          <p:nvPr/>
        </p:nvSpPr>
        <p:spPr>
          <a:xfrm>
            <a:off x="450720" y="2354760"/>
            <a:ext cx="19049760" cy="862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800" b="1" strike="noStrike" spc="-1">
                <a:solidFill>
                  <a:schemeClr val="dk1"/>
                </a:solidFill>
                <a:latin typeface="Verdana"/>
                <a:ea typeface="Verdana"/>
              </a:rPr>
              <a:t>1. Report by the JINR Director</a:t>
            </a:r>
            <a:endParaRPr lang="ru-RU" sz="2800" b="0" strike="noStrike" spc="-1">
              <a:solidFill>
                <a:srgbClr val="000000"/>
              </a:solidFill>
              <a:latin typeface="Arial"/>
            </a:endParaRPr>
          </a:p>
          <a:p>
            <a:pPr defTabSz="914400">
              <a:lnSpc>
                <a:spcPct val="100000"/>
              </a:lnSpc>
            </a:pPr>
            <a:r>
              <a:rPr lang="en-US" sz="2800" b="0" strike="noStrike" spc="-1">
                <a:solidFill>
                  <a:schemeClr val="dk1"/>
                </a:solidFill>
                <a:latin typeface="Verdana"/>
                <a:ea typeface="Verdana"/>
              </a:rPr>
              <a:t>	</a:t>
            </a:r>
            <a:r>
              <a:rPr lang="en-US" sz="2800" b="0" i="1" strike="noStrike" spc="-1">
                <a:solidFill>
                  <a:schemeClr val="dk1"/>
                </a:solidFill>
                <a:latin typeface="Verdana"/>
                <a:ea typeface="Verdana"/>
              </a:rPr>
              <a:t>Speaker — G. Trubnikov</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2. Execution of the JINR budget for 2023 and </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draft of the revised budget of JINR for 2024</a:t>
            </a:r>
            <a:endParaRPr lang="ru-RU" sz="2800" b="0" strike="noStrike" spc="-1">
              <a:solidFill>
                <a:srgbClr val="000000"/>
              </a:solidFill>
              <a:latin typeface="Arial"/>
            </a:endParaRPr>
          </a:p>
          <a:p>
            <a:pPr defTabSz="914400">
              <a:lnSpc>
                <a:spcPct val="100000"/>
              </a:lnSpc>
            </a:pPr>
            <a:r>
              <a:rPr lang="en-US" sz="2800" b="0" strike="noStrike" spc="-1">
                <a:solidFill>
                  <a:schemeClr val="dk1"/>
                </a:solidFill>
                <a:latin typeface="Verdana"/>
                <a:ea typeface="Verdana"/>
              </a:rPr>
              <a:t>	</a:t>
            </a:r>
            <a:r>
              <a:rPr lang="en-US" sz="2800" b="0" i="1" strike="noStrike" spc="-1">
                <a:solidFill>
                  <a:schemeClr val="dk1"/>
                </a:solidFill>
                <a:latin typeface="Verdana"/>
                <a:ea typeface="Verdana"/>
              </a:rPr>
              <a:t>Speaker — N. Kalinin</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3. Results of the meeting of the JINR Finance </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Committee held on 21 March 2024</a:t>
            </a:r>
            <a:endParaRPr lang="ru-RU" sz="2800" b="0" strike="noStrike" spc="-1">
              <a:solidFill>
                <a:srgbClr val="000000"/>
              </a:solidFill>
              <a:latin typeface="Arial"/>
            </a:endParaRPr>
          </a:p>
          <a:p>
            <a:pPr defTabSz="914400">
              <a:lnSpc>
                <a:spcPct val="100000"/>
              </a:lnSpc>
            </a:pPr>
            <a:r>
              <a:rPr lang="en-US" sz="2800" b="0" strike="noStrike" spc="-1">
                <a:solidFill>
                  <a:schemeClr val="dk1"/>
                </a:solidFill>
                <a:latin typeface="Verdana"/>
                <a:ea typeface="Verdana"/>
              </a:rPr>
              <a:t>	</a:t>
            </a:r>
            <a:r>
              <a:rPr lang="en-US" sz="2800" b="0" i="1" strike="noStrike" spc="-1">
                <a:solidFill>
                  <a:schemeClr val="dk1"/>
                </a:solidFill>
                <a:latin typeface="Verdana"/>
                <a:ea typeface="Verdana"/>
              </a:rPr>
              <a:t>Speaker — A. Omelchuk</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4. Proposals for amending the Rules </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of procedure of the Finance Committee and </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the Rules of procedure of the Committee </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of Plenipotentiaries of JINR</a:t>
            </a:r>
            <a:endParaRPr lang="ru-RU" sz="2800" b="0" strike="noStrike" spc="-1">
              <a:solidFill>
                <a:srgbClr val="000000"/>
              </a:solidFill>
              <a:latin typeface="Arial"/>
            </a:endParaRPr>
          </a:p>
          <a:p>
            <a:pPr defTabSz="914400">
              <a:lnSpc>
                <a:spcPct val="100000"/>
              </a:lnSpc>
            </a:pPr>
            <a:r>
              <a:rPr lang="en-US" sz="2800" b="0" strike="noStrike" spc="-1">
                <a:solidFill>
                  <a:schemeClr val="dk1"/>
                </a:solidFill>
                <a:latin typeface="Verdana"/>
                <a:ea typeface="Verdana"/>
              </a:rPr>
              <a:t>	</a:t>
            </a:r>
            <a:r>
              <a:rPr lang="en-US" sz="2800" b="0" i="1" strike="noStrike" spc="-1">
                <a:solidFill>
                  <a:schemeClr val="dk1"/>
                </a:solidFill>
                <a:latin typeface="Verdana"/>
                <a:ea typeface="Verdana"/>
              </a:rPr>
              <a:t>Speaker — A. Kharevich</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5. On the status of preparation and approval of the List of JINR officials</a:t>
            </a:r>
            <a:endParaRPr lang="ru-RU" sz="2800" b="0" strike="noStrike" spc="-1">
              <a:solidFill>
                <a:srgbClr val="000000"/>
              </a:solidFill>
              <a:latin typeface="Arial"/>
            </a:endParaRPr>
          </a:p>
          <a:p>
            <a:pPr defTabSz="914400">
              <a:lnSpc>
                <a:spcPct val="100000"/>
              </a:lnSpc>
            </a:pPr>
            <a:r>
              <a:rPr lang="en-US" sz="2800" b="0" strike="noStrike" spc="-1">
                <a:solidFill>
                  <a:schemeClr val="dk1"/>
                </a:solidFill>
                <a:latin typeface="Verdana"/>
                <a:ea typeface="Verdana"/>
              </a:rPr>
              <a:t>	</a:t>
            </a:r>
            <a:r>
              <a:rPr lang="en-US" sz="2800" b="0" i="1" strike="noStrike" spc="-1">
                <a:solidFill>
                  <a:schemeClr val="dk1"/>
                </a:solidFill>
                <a:latin typeface="Verdana"/>
                <a:ea typeface="Verdana"/>
              </a:rPr>
              <a:t>Speaker — A. Kharevich</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6. On the decision of the Republic of Moldova to withdraw from JINR</a:t>
            </a:r>
            <a:endParaRPr lang="ru-RU" sz="2800" b="0" strike="noStrike" spc="-1">
              <a:solidFill>
                <a:srgbClr val="000000"/>
              </a:solidFill>
              <a:latin typeface="Arial"/>
            </a:endParaRPr>
          </a:p>
          <a:p>
            <a:pPr defTabSz="914400">
              <a:lnSpc>
                <a:spcPct val="100000"/>
              </a:lnSpc>
            </a:pPr>
            <a:r>
              <a:rPr lang="en-US" sz="2800" b="0" strike="noStrike" spc="-1">
                <a:solidFill>
                  <a:schemeClr val="dk1"/>
                </a:solidFill>
                <a:latin typeface="Verdana"/>
                <a:ea typeface="Verdana"/>
              </a:rPr>
              <a:t>	</a:t>
            </a:r>
            <a:r>
              <a:rPr lang="en-US" sz="2800" b="0" i="1" strike="noStrike" spc="-1">
                <a:solidFill>
                  <a:schemeClr val="dk1"/>
                </a:solidFill>
                <a:latin typeface="Verdana"/>
                <a:ea typeface="Verdana"/>
              </a:rPr>
              <a:t>Speaker — A. Khvedelidze</a:t>
            </a:r>
            <a:endParaRPr lang="ru-RU" sz="2800" b="0" strike="noStrike" spc="-1">
              <a:solidFill>
                <a:srgbClr val="000000"/>
              </a:solidFill>
              <a:latin typeface="Arial"/>
            </a:endParaRPr>
          </a:p>
          <a:p>
            <a:pPr defTabSz="914400">
              <a:lnSpc>
                <a:spcPct val="100000"/>
              </a:lnSpc>
            </a:pPr>
            <a:r>
              <a:rPr lang="en-US" sz="2800" b="1" strike="noStrike" spc="-1">
                <a:solidFill>
                  <a:schemeClr val="dk1"/>
                </a:solidFill>
                <a:latin typeface="Verdana"/>
                <a:ea typeface="Verdana"/>
              </a:rPr>
              <a:t>7. Amendments to the Regulation for the election of Directors and for the endorsement of appointment of Deputy Directors of JINR Laboratories</a:t>
            </a:r>
            <a:endParaRPr lang="ru-RU" sz="2800" b="0" strike="noStrike" spc="-1">
              <a:solidFill>
                <a:srgbClr val="000000"/>
              </a:solidFill>
              <a:latin typeface="Arial"/>
            </a:endParaRPr>
          </a:p>
          <a:p>
            <a:pPr defTabSz="914400">
              <a:lnSpc>
                <a:spcPct val="100000"/>
              </a:lnSpc>
            </a:pPr>
            <a:r>
              <a:rPr lang="en-US" sz="2800" b="0" strike="noStrike" spc="-1">
                <a:solidFill>
                  <a:schemeClr val="dk1"/>
                </a:solidFill>
                <a:latin typeface="Verdana"/>
                <a:ea typeface="Verdana"/>
              </a:rPr>
              <a:t>	</a:t>
            </a:r>
            <a:r>
              <a:rPr lang="en-US" sz="2800" b="0" i="1" strike="noStrike" spc="-1">
                <a:solidFill>
                  <a:schemeClr val="dk1"/>
                </a:solidFill>
                <a:latin typeface="Verdana"/>
                <a:ea typeface="Verdana"/>
              </a:rPr>
              <a:t>Speaker — S. Nedelko</a:t>
            </a:r>
            <a:endParaRPr lang="ru-RU" sz="2800" b="0" strike="noStrike" spc="-1">
              <a:solidFill>
                <a:srgbClr val="000000"/>
              </a:solidFill>
              <a:latin typeface="Arial"/>
            </a:endParaRPr>
          </a:p>
        </p:txBody>
      </p:sp>
      <p:pic>
        <p:nvPicPr>
          <p:cNvPr id="245" name="Рисунок 5"/>
          <p:cNvPicPr/>
          <p:nvPr/>
        </p:nvPicPr>
        <p:blipFill>
          <a:blip r:embed="rId2"/>
          <a:srcRect l="4281" b="16669"/>
          <a:stretch/>
        </p:blipFill>
        <p:spPr>
          <a:xfrm>
            <a:off x="10241280" y="2074680"/>
            <a:ext cx="9879840" cy="5735160"/>
          </a:xfrm>
          <a:prstGeom prst="rect">
            <a:avLst/>
          </a:prstGeom>
          <a:ln w="0">
            <a:noFill/>
          </a:ln>
        </p:spPr>
      </p:pic>
      <p:sp>
        <p:nvSpPr>
          <p:cNvPr id="246" name="TextBox 12"/>
          <p:cNvSpPr/>
          <p:nvPr/>
        </p:nvSpPr>
        <p:spPr>
          <a:xfrm>
            <a:off x="8985240" y="1387440"/>
            <a:ext cx="213336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102D69"/>
                </a:solidFill>
                <a:latin typeface="Verdana"/>
                <a:ea typeface="Verdana"/>
              </a:rPr>
              <a:t>AGENDA</a:t>
            </a:r>
            <a:endParaRPr lang="ru-RU" sz="32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2355840" y="168120"/>
            <a:ext cx="15763680" cy="1393560"/>
          </a:xfrm>
          <a:prstGeom prst="rect">
            <a:avLst/>
          </a:prstGeom>
          <a:noFill/>
          <a:ln w="0">
            <a:noFill/>
          </a:ln>
        </p:spPr>
        <p:txBody>
          <a:bodyPr lIns="91440" tIns="45720" rIns="91440" bIns="45720" anchor="ctr">
            <a:normAutofit/>
          </a:bodyPr>
          <a:lstStyle/>
          <a:p>
            <a:pPr indent="0" algn="ctr" defTabSz="1507680">
              <a:lnSpc>
                <a:spcPct val="90000"/>
              </a:lnSpc>
              <a:buNone/>
            </a:pPr>
            <a:r>
              <a:rPr lang="en-US" sz="3600" b="1" strike="noStrike" spc="-1">
                <a:solidFill>
                  <a:srgbClr val="102D69"/>
                </a:solidFill>
                <a:latin typeface="Verdana"/>
                <a:ea typeface="Verdana"/>
              </a:rPr>
              <a:t>Session of the JINR Committee of Plenipotentiaries</a:t>
            </a:r>
            <a:r>
              <a:rPr sz="3200"/>
              <a:t/>
            </a:r>
            <a:br>
              <a:rPr sz="3200"/>
            </a:br>
            <a:r>
              <a:rPr lang="ru-RU" sz="3200" b="0" strike="noStrike" spc="-1">
                <a:solidFill>
                  <a:srgbClr val="102D69"/>
                </a:solidFill>
                <a:latin typeface="Verdana"/>
                <a:ea typeface="Verdana"/>
              </a:rPr>
              <a:t>22</a:t>
            </a:r>
            <a:r>
              <a:rPr lang="en-US" sz="3200" b="0" strike="noStrike" spc="-1">
                <a:solidFill>
                  <a:srgbClr val="102D69"/>
                </a:solidFill>
                <a:latin typeface="Verdana"/>
                <a:ea typeface="Verdana"/>
              </a:rPr>
              <a:t> March 2024</a:t>
            </a:r>
            <a:endParaRPr lang="en-US" sz="3200" b="0" strike="noStrike" spc="-1">
              <a:solidFill>
                <a:schemeClr val="dk1"/>
              </a:solidFill>
              <a:latin typeface="Calibri"/>
            </a:endParaRPr>
          </a:p>
        </p:txBody>
      </p:sp>
      <p:sp>
        <p:nvSpPr>
          <p:cNvPr id="248" name="TextBox 7"/>
          <p:cNvSpPr/>
          <p:nvPr/>
        </p:nvSpPr>
        <p:spPr>
          <a:xfrm>
            <a:off x="5638680" y="1616040"/>
            <a:ext cx="13861800" cy="516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en-US" sz="2400" b="0" strike="noStrike" spc="-1">
                <a:solidFill>
                  <a:schemeClr val="dk1"/>
                </a:solidFill>
                <a:latin typeface="Verdana"/>
                <a:ea typeface="Verdana"/>
              </a:rPr>
              <a:t>Having heard the report presented by G. Trubnikov, JINR Director, the Committee of Plenipotentiaries took note of the information from the JINR Directorate about the recommendations   of   the   135th  session    of    the    JINR    Scientific    Council, the implementation of the current Seven-year plan for the development of JINR, the efforts of the Member States towards realization of JINR’s large projects, the new scientific and technological results obtained, and about the most important events related to JINR’s scientific research and educational activities and international cooperation.</a:t>
            </a:r>
            <a:endParaRPr lang="ru-RU" sz="2400" b="0" strike="noStrike" spc="-1">
              <a:solidFill>
                <a:srgbClr val="000000"/>
              </a:solidFill>
              <a:latin typeface="Arial"/>
            </a:endParaRPr>
          </a:p>
          <a:p>
            <a:pPr algn="just" defTabSz="914400">
              <a:lnSpc>
                <a:spcPct val="100000"/>
              </a:lnSpc>
            </a:pPr>
            <a:endParaRPr lang="ru-RU" sz="800" b="0" strike="noStrike" spc="-1">
              <a:solidFill>
                <a:srgbClr val="000000"/>
              </a:solidFill>
              <a:latin typeface="Arial"/>
            </a:endParaRPr>
          </a:p>
          <a:p>
            <a:pPr algn="just" defTabSz="914400">
              <a:lnSpc>
                <a:spcPct val="100000"/>
              </a:lnSpc>
              <a:spcBef>
                <a:spcPts val="601"/>
              </a:spcBef>
            </a:pPr>
            <a:r>
              <a:rPr lang="en-US" sz="2400" b="0" strike="noStrike" spc="-1">
                <a:solidFill>
                  <a:srgbClr val="1D71B8"/>
                </a:solidFill>
                <a:latin typeface="Verdana"/>
                <a:ea typeface="Verdana"/>
              </a:rPr>
              <a:t>The CP noted the high efficiency of the Institute’s activities in intensifying and expanding scientific cooperation with partner organizations of JINR Member States and Associate Members, increasing the level of interaction with the People’s Republic of China, the United Mexican States, the Federative Republic of Brazil, and the Republic of India.</a:t>
            </a:r>
            <a:endParaRPr lang="ru-RU" sz="2400" b="0" strike="noStrike" spc="-1">
              <a:solidFill>
                <a:srgbClr val="000000"/>
              </a:solidFill>
              <a:latin typeface="Arial"/>
            </a:endParaRPr>
          </a:p>
          <a:p>
            <a:pPr algn="just" defTabSz="914400">
              <a:lnSpc>
                <a:spcPct val="100000"/>
              </a:lnSpc>
            </a:pPr>
            <a:endParaRPr lang="ru-RU" sz="800" b="0" strike="noStrike" spc="-1">
              <a:solidFill>
                <a:srgbClr val="000000"/>
              </a:solidFill>
              <a:latin typeface="Arial"/>
            </a:endParaRPr>
          </a:p>
          <a:p>
            <a:pPr algn="just" defTabSz="914400">
              <a:lnSpc>
                <a:spcPct val="100000"/>
              </a:lnSpc>
            </a:pPr>
            <a:r>
              <a:rPr lang="en-US" sz="2400" b="0" strike="noStrike" spc="-1">
                <a:solidFill>
                  <a:schemeClr val="dk1"/>
                </a:solidFill>
                <a:latin typeface="Verdana"/>
                <a:ea typeface="Verdana"/>
              </a:rPr>
              <a:t>The CP appreciated with satisfaction the progress in implementing the current plan for research and development of the scientific infrastructure of JINR, the successful participation of the Institute in international collaborations, and achievements in strengthening international cooperation.</a:t>
            </a:r>
            <a:endParaRPr lang="ru-RU" sz="2400" b="0" strike="noStrike" spc="-1">
              <a:solidFill>
                <a:srgbClr val="000000"/>
              </a:solidFill>
              <a:latin typeface="Arial"/>
            </a:endParaRPr>
          </a:p>
        </p:txBody>
      </p:sp>
      <p:pic>
        <p:nvPicPr>
          <p:cNvPr id="249" name="Рисунок 3"/>
          <p:cNvPicPr/>
          <p:nvPr/>
        </p:nvPicPr>
        <p:blipFill>
          <a:blip r:embed="rId2"/>
          <a:stretch/>
        </p:blipFill>
        <p:spPr>
          <a:xfrm>
            <a:off x="509760" y="1570680"/>
            <a:ext cx="4640400" cy="3094200"/>
          </a:xfrm>
          <a:prstGeom prst="rect">
            <a:avLst/>
          </a:prstGeom>
          <a:ln w="0">
            <a:noFill/>
          </a:ln>
        </p:spPr>
      </p:pic>
      <p:pic>
        <p:nvPicPr>
          <p:cNvPr id="250" name="Рисунок 8"/>
          <p:cNvPicPr/>
          <p:nvPr/>
        </p:nvPicPr>
        <p:blipFill>
          <a:blip r:embed="rId3"/>
          <a:srcRect t="8219"/>
          <a:stretch/>
        </p:blipFill>
        <p:spPr>
          <a:xfrm>
            <a:off x="9590760" y="8246880"/>
            <a:ext cx="4512600" cy="2761560"/>
          </a:xfrm>
          <a:prstGeom prst="rect">
            <a:avLst/>
          </a:prstGeom>
          <a:ln w="0">
            <a:noFill/>
          </a:ln>
        </p:spPr>
      </p:pic>
      <p:pic>
        <p:nvPicPr>
          <p:cNvPr id="251" name="Рисунок 10"/>
          <p:cNvPicPr/>
          <p:nvPr/>
        </p:nvPicPr>
        <p:blipFill>
          <a:blip r:embed="rId4"/>
          <a:srcRect r="14599"/>
          <a:stretch/>
        </p:blipFill>
        <p:spPr>
          <a:xfrm>
            <a:off x="5609520" y="8246880"/>
            <a:ext cx="3501360" cy="2733840"/>
          </a:xfrm>
          <a:prstGeom prst="rect">
            <a:avLst/>
          </a:prstGeom>
          <a:ln w="0">
            <a:noFill/>
          </a:ln>
        </p:spPr>
      </p:pic>
      <p:pic>
        <p:nvPicPr>
          <p:cNvPr id="252" name="Рисунок 13"/>
          <p:cNvPicPr/>
          <p:nvPr/>
        </p:nvPicPr>
        <p:blipFill>
          <a:blip r:embed="rId5"/>
          <a:srcRect b="3712"/>
          <a:stretch/>
        </p:blipFill>
        <p:spPr>
          <a:xfrm>
            <a:off x="530280" y="4977720"/>
            <a:ext cx="4619880" cy="2966400"/>
          </a:xfrm>
          <a:prstGeom prst="rect">
            <a:avLst/>
          </a:prstGeom>
          <a:ln w="0">
            <a:noFill/>
          </a:ln>
        </p:spPr>
      </p:pic>
      <p:pic>
        <p:nvPicPr>
          <p:cNvPr id="253" name="Рисунок 15"/>
          <p:cNvPicPr/>
          <p:nvPr/>
        </p:nvPicPr>
        <p:blipFill>
          <a:blip r:embed="rId6"/>
          <a:srcRect l="2342"/>
          <a:stretch/>
        </p:blipFill>
        <p:spPr>
          <a:xfrm>
            <a:off x="509760" y="8256600"/>
            <a:ext cx="4619880" cy="2724120"/>
          </a:xfrm>
          <a:prstGeom prst="rect">
            <a:avLst/>
          </a:prstGeom>
          <a:ln w="0">
            <a:noFill/>
          </a:ln>
        </p:spPr>
      </p:pic>
      <p:pic>
        <p:nvPicPr>
          <p:cNvPr id="254" name="Рисунок 17"/>
          <p:cNvPicPr/>
          <p:nvPr/>
        </p:nvPicPr>
        <p:blipFill>
          <a:blip r:embed="rId7"/>
          <a:srcRect b="8219"/>
          <a:stretch/>
        </p:blipFill>
        <p:spPr>
          <a:xfrm>
            <a:off x="14583240" y="8218800"/>
            <a:ext cx="4956480" cy="27615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type="title"/>
          </p:nvPr>
        </p:nvSpPr>
        <p:spPr>
          <a:xfrm>
            <a:off x="2355840" y="144000"/>
            <a:ext cx="15763680" cy="1393560"/>
          </a:xfrm>
          <a:prstGeom prst="rect">
            <a:avLst/>
          </a:prstGeom>
          <a:noFill/>
          <a:ln w="0">
            <a:noFill/>
          </a:ln>
        </p:spPr>
        <p:txBody>
          <a:bodyPr lIns="91440" tIns="45720" rIns="91440" bIns="45720" anchor="ctr">
            <a:normAutofit/>
          </a:bodyPr>
          <a:lstStyle/>
          <a:p>
            <a:pPr indent="0" algn="ctr" defTabSz="1507680">
              <a:lnSpc>
                <a:spcPct val="90000"/>
              </a:lnSpc>
              <a:buNone/>
            </a:pPr>
            <a:r>
              <a:rPr lang="en-US" sz="3600" b="1" strike="noStrike" spc="-1">
                <a:solidFill>
                  <a:srgbClr val="102D69"/>
                </a:solidFill>
                <a:latin typeface="Verdana"/>
                <a:ea typeface="Verdana"/>
              </a:rPr>
              <a:t>Session of the JINR Committee of Plenipotentiaries</a:t>
            </a:r>
            <a:r>
              <a:rPr sz="3600"/>
              <a:t/>
            </a:r>
            <a:br>
              <a:rPr sz="3600"/>
            </a:br>
            <a:r>
              <a:rPr lang="ru-RU" sz="3200" b="0" strike="noStrike" spc="-1">
                <a:solidFill>
                  <a:srgbClr val="102D69"/>
                </a:solidFill>
                <a:latin typeface="Verdana"/>
                <a:ea typeface="Verdana"/>
              </a:rPr>
              <a:t>22</a:t>
            </a:r>
            <a:r>
              <a:rPr lang="en-US" sz="3200" b="0" strike="noStrike" spc="-1">
                <a:solidFill>
                  <a:srgbClr val="102D69"/>
                </a:solidFill>
                <a:latin typeface="Verdana"/>
                <a:ea typeface="Verdana"/>
              </a:rPr>
              <a:t> March 2024</a:t>
            </a:r>
            <a:endParaRPr lang="en-US" sz="3200" b="0" strike="noStrike" spc="-1">
              <a:solidFill>
                <a:schemeClr val="dk1"/>
              </a:solidFill>
              <a:latin typeface="Calibri"/>
            </a:endParaRPr>
          </a:p>
        </p:txBody>
      </p:sp>
      <p:sp>
        <p:nvSpPr>
          <p:cNvPr id="256" name="TextBox 7"/>
          <p:cNvSpPr/>
          <p:nvPr/>
        </p:nvSpPr>
        <p:spPr>
          <a:xfrm>
            <a:off x="527040" y="1463760"/>
            <a:ext cx="19049760" cy="941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Bef>
                <a:spcPts val="601"/>
              </a:spcBef>
            </a:pPr>
            <a:r>
              <a:rPr lang="en-US" sz="2200" b="0" strike="noStrike" spc="-1">
                <a:solidFill>
                  <a:schemeClr val="dk1"/>
                </a:solidFill>
                <a:latin typeface="Verdana"/>
                <a:ea typeface="Verdana"/>
              </a:rPr>
              <a:t>The Committee of Plenipotentiaries took note the information on the transfer of the rights and obligations of the general contractor under the general construction contract “Installation of the heavy ion collider NICA at the site of VBLHEP JINR in Dubna with a partial reconstruction of the building #1” of 18 September 2015 to TES LLC from 1 March 2024.</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rgbClr val="1D71B8"/>
                </a:solidFill>
                <a:latin typeface="Verdana"/>
                <a:ea typeface="Verdana"/>
              </a:rPr>
              <a:t>The CP supported the efforts of the JINR Directorate to renew and develop the social infrastructure of JINR (the restaurant of the H&amp;R Complex “Dubna”, the complex of buildings on the territory of the Resort Hotel “Ratmino”, the International Conference Centre) for the infrastructure support of the programme for the development of human resources of the Institute   in   accordance   with   the   current   Seven-Year   Plan   for the Development of JINR.</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chemeClr val="dk1"/>
                </a:solidFill>
                <a:latin typeface="Verdana"/>
                <a:ea typeface="Verdana"/>
              </a:rPr>
              <a:t>The CP supported the initiative of the JINR Directorate to create an international innovation park of science and technology in Dubna, including, in particular, the construction of a modern university campus and comprehensive development of the surrounding areas, together with technologically advanced partners from JINR Participating Countries and partner countries, the SEZ “Dubna”, regional and federal executive authorities, Dubna State University.</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rgbClr val="1D71B8"/>
                </a:solidFill>
                <a:latin typeface="Verdana"/>
                <a:ea typeface="Verdana"/>
              </a:rPr>
              <a:t>The CP expressed gratitude to the IAEA and the JINR Directorate for supporting the initiative to hold a two-week internship at JINR within the framework of the IAEA Lise Meitner Programme in agreement with the IAEA.</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rgbClr val="1D71B8"/>
                </a:solidFill>
                <a:latin typeface="Verdana"/>
                <a:ea typeface="Verdana"/>
              </a:rPr>
              <a:t>The CP endorsed JINR’s intensified participation in the International Decade of Basic Sciences for Sustainable Development (IDBSSD) under the auspices of UNESCO through JINR’s accession to the Earth Charter.</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chemeClr val="dk1"/>
                </a:solidFill>
                <a:latin typeface="Verdana"/>
                <a:ea typeface="Verdana"/>
              </a:rPr>
              <a:t>The CP supported the efforts of the JINR Directorate in the development of international scientific and technical cooperation and the creation of an integrated scientific and technological space in the field of neutron research at the unique neutron sources, including research infrastructure of the “megascience” class.</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rgbClr val="1D71B8"/>
                </a:solidFill>
                <a:latin typeface="Verdana"/>
                <a:ea typeface="Verdana"/>
              </a:rPr>
              <a:t>The CP endorsed the accession of the Joint Institute for Nuclear Research to the Consortium for the project to develop an International Research Center based on the Multipurpose Fast Research Reactor (MBIR) and to the International Association “Interdisciplinary Center for Neutron Research PIK” on conditions taking into account the special status of the Institute and the Seven-Year Plan for the Development of JINR for 2024–2030, as well as the interests of the JINR Member States.</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chemeClr val="dk1"/>
                </a:solidFill>
                <a:latin typeface="Verdana"/>
                <a:ea typeface="Verdana"/>
              </a:rPr>
              <a:t>The CP supported the initiative of the JINR Directorate to establish a new scientific journal published by JINR. </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rgbClr val="1D71B8"/>
                </a:solidFill>
                <a:latin typeface="Verdana"/>
                <a:ea typeface="Verdana"/>
              </a:rPr>
              <a:t>The CP congratulated the staff of the Institute on the 40th anniversary of the commissioning of the IBR-2 pulsed neutron source, support the initiative of the JINR Directorate and the Frank Laboratory of Neutron Physics on naming the square near the IBR-2 reactor building at the JINR DLNP Site after V. D. Ananyev.</a:t>
            </a:r>
            <a:endParaRPr lang="ru-RU" sz="22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title"/>
          </p:nvPr>
        </p:nvSpPr>
        <p:spPr>
          <a:xfrm>
            <a:off x="2355840" y="298440"/>
            <a:ext cx="15763680" cy="1393560"/>
          </a:xfrm>
          <a:prstGeom prst="rect">
            <a:avLst/>
          </a:prstGeom>
          <a:noFill/>
          <a:ln w="0">
            <a:noFill/>
          </a:ln>
        </p:spPr>
        <p:txBody>
          <a:bodyPr lIns="91440" tIns="45720" rIns="91440" bIns="45720" anchor="ctr">
            <a:normAutofit fontScale="90000"/>
          </a:bodyPr>
          <a:lstStyle/>
          <a:p>
            <a:pPr indent="0" algn="ctr" defTabSz="1507680">
              <a:lnSpc>
                <a:spcPct val="90000"/>
              </a:lnSpc>
              <a:buNone/>
            </a:pPr>
            <a:r>
              <a:rPr lang="en-US" sz="4000" b="1" strike="noStrike" spc="-1">
                <a:solidFill>
                  <a:srgbClr val="102D69"/>
                </a:solidFill>
                <a:latin typeface="Verdana"/>
                <a:ea typeface="Verdana"/>
              </a:rPr>
              <a:t>Session of the JINR Committee of Plenipotentiaries</a:t>
            </a:r>
            <a:r>
              <a:rPr sz="4000"/>
              <a:t/>
            </a:r>
            <a:br>
              <a:rPr sz="4000"/>
            </a:br>
            <a:r>
              <a:rPr lang="ru-RU" sz="3600" b="0" strike="noStrike" spc="-1">
                <a:solidFill>
                  <a:srgbClr val="102D69"/>
                </a:solidFill>
                <a:latin typeface="Verdana"/>
                <a:ea typeface="Verdana"/>
              </a:rPr>
              <a:t>22</a:t>
            </a:r>
            <a:r>
              <a:rPr lang="en-US" sz="3600" b="0" strike="noStrike" spc="-1">
                <a:solidFill>
                  <a:srgbClr val="102D69"/>
                </a:solidFill>
                <a:latin typeface="Verdana"/>
                <a:ea typeface="Verdana"/>
              </a:rPr>
              <a:t> March 2024</a:t>
            </a:r>
            <a:r>
              <a:rPr sz="3600"/>
              <a:t/>
            </a:r>
            <a:br>
              <a:rPr sz="3600"/>
            </a:br>
            <a:endParaRPr lang="en-US" sz="3600" b="0" strike="noStrike" spc="-1">
              <a:solidFill>
                <a:schemeClr val="dk1"/>
              </a:solidFill>
              <a:latin typeface="Calibri"/>
            </a:endParaRPr>
          </a:p>
        </p:txBody>
      </p:sp>
      <p:sp>
        <p:nvSpPr>
          <p:cNvPr id="258" name="TextBox 7"/>
          <p:cNvSpPr/>
          <p:nvPr/>
        </p:nvSpPr>
        <p:spPr>
          <a:xfrm>
            <a:off x="5390640" y="1549080"/>
            <a:ext cx="14151240" cy="325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Bef>
                <a:spcPts val="601"/>
              </a:spcBef>
            </a:pPr>
            <a:r>
              <a:rPr lang="en-US" sz="2200" b="1" strike="noStrike" spc="-1">
                <a:solidFill>
                  <a:srgbClr val="102D69"/>
                </a:solidFill>
                <a:latin typeface="Verdana"/>
                <a:ea typeface="Verdana"/>
              </a:rPr>
              <a:t>The CP approved the revised budget of JINR for 2024 with the income amounting to US$ 214 124.5 thousand and the expenditure amounting to US$ 286 818.2 thousand, taking into account the positive opening balance amounting to US$ 56 749.0 thousand, as well as the new forms of reports on the execution of the JINR budget.</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chemeClr val="dk1"/>
                </a:solidFill>
                <a:latin typeface="Verdana"/>
                <a:ea typeface="Verdana"/>
              </a:rPr>
              <a:t>The CP took note of the information about the contribution arrears to the JINR budget of the states that left the JINR membership in 2022. </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rgbClr val="1D71B8"/>
                </a:solidFill>
                <a:latin typeface="Verdana"/>
                <a:ea typeface="Verdana"/>
              </a:rPr>
              <a:t>The CP instructed the JINR Directorate and the Working Group under the CP Chair for JINR Financial Issues to develop an approach to determining the annual contributions of the Member States, taking into account the annual increase in the JINR budget by 5% during the Seven-Year Plan for the Development of JINR for 2024–2030 and the issue of abolishing the Rule for the lower</a:t>
            </a:r>
            <a:endParaRPr lang="ru-RU" sz="2200" b="0" strike="noStrike" spc="-1">
              <a:solidFill>
                <a:srgbClr val="000000"/>
              </a:solidFill>
              <a:latin typeface="Arial"/>
            </a:endParaRPr>
          </a:p>
        </p:txBody>
      </p:sp>
      <p:pic>
        <p:nvPicPr>
          <p:cNvPr id="259" name="Рисунок 3"/>
          <p:cNvPicPr/>
          <p:nvPr/>
        </p:nvPicPr>
        <p:blipFill>
          <a:blip r:embed="rId2"/>
          <a:stretch/>
        </p:blipFill>
        <p:spPr>
          <a:xfrm>
            <a:off x="561960" y="1561320"/>
            <a:ext cx="4536720" cy="3025080"/>
          </a:xfrm>
          <a:prstGeom prst="rect">
            <a:avLst/>
          </a:prstGeom>
          <a:ln w="0">
            <a:noFill/>
          </a:ln>
        </p:spPr>
      </p:pic>
      <p:pic>
        <p:nvPicPr>
          <p:cNvPr id="260" name="Рисунок 6"/>
          <p:cNvPicPr/>
          <p:nvPr/>
        </p:nvPicPr>
        <p:blipFill>
          <a:blip r:embed="rId3"/>
          <a:stretch/>
        </p:blipFill>
        <p:spPr>
          <a:xfrm>
            <a:off x="9543960" y="7628760"/>
            <a:ext cx="4010040" cy="2673720"/>
          </a:xfrm>
          <a:prstGeom prst="rect">
            <a:avLst/>
          </a:prstGeom>
          <a:ln w="0">
            <a:noFill/>
          </a:ln>
        </p:spPr>
      </p:pic>
      <p:pic>
        <p:nvPicPr>
          <p:cNvPr id="261" name="Рисунок 9"/>
          <p:cNvPicPr/>
          <p:nvPr/>
        </p:nvPicPr>
        <p:blipFill>
          <a:blip r:embed="rId4"/>
          <a:stretch/>
        </p:blipFill>
        <p:spPr>
          <a:xfrm>
            <a:off x="561960" y="4968720"/>
            <a:ext cx="3971160" cy="2647800"/>
          </a:xfrm>
          <a:prstGeom prst="rect">
            <a:avLst/>
          </a:prstGeom>
          <a:ln w="0">
            <a:noFill/>
          </a:ln>
        </p:spPr>
      </p:pic>
      <p:sp>
        <p:nvSpPr>
          <p:cNvPr id="262" name="TextBox 11"/>
          <p:cNvSpPr/>
          <p:nvPr/>
        </p:nvSpPr>
        <p:spPr>
          <a:xfrm>
            <a:off x="4824720" y="5054400"/>
            <a:ext cx="14717160" cy="217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Bef>
                <a:spcPts val="601"/>
              </a:spcBef>
            </a:pPr>
            <a:r>
              <a:rPr lang="en-US" sz="2200" b="0" strike="noStrike" spc="-1">
                <a:solidFill>
                  <a:srgbClr val="1D71B8"/>
                </a:solidFill>
                <a:latin typeface="Verdana"/>
                <a:ea typeface="Verdana"/>
              </a:rPr>
              <a:t>limits of contributions starting from 2025, and submit their proposals for consideration at the meeting of the Finance Committee and the CP session in November 2024.</a:t>
            </a:r>
            <a:endParaRPr lang="ru-RU" sz="2200" b="0" strike="noStrike" spc="-1">
              <a:solidFill>
                <a:srgbClr val="000000"/>
              </a:solidFill>
              <a:latin typeface="Arial"/>
            </a:endParaRPr>
          </a:p>
          <a:p>
            <a:pPr algn="just" defTabSz="914400">
              <a:lnSpc>
                <a:spcPct val="100000"/>
              </a:lnSpc>
              <a:spcBef>
                <a:spcPts val="601"/>
              </a:spcBef>
            </a:pPr>
            <a:r>
              <a:rPr lang="en-US" sz="2200" b="0" strike="noStrike" spc="-1">
                <a:solidFill>
                  <a:schemeClr val="dk1"/>
                </a:solidFill>
                <a:latin typeface="Verdana"/>
                <a:ea typeface="Verdana"/>
              </a:rPr>
              <a:t>The CP took note of the notification of the Republic of Moldova on its withdrawal from the Joint Institute for Nuclear Research and instructed the CP Chair to notify the Republic of Moldova about maintaining its full membership in the Joint Institute for Nuclear Research during 2024 and the entry into force of its withdrawal from JINR from 1 January 2025.</a:t>
            </a:r>
            <a:endParaRPr lang="ru-RU" sz="2200" b="0" strike="noStrike" spc="-1">
              <a:solidFill>
                <a:srgbClr val="000000"/>
              </a:solidFill>
              <a:latin typeface="Arial"/>
            </a:endParaRPr>
          </a:p>
        </p:txBody>
      </p:sp>
      <p:pic>
        <p:nvPicPr>
          <p:cNvPr id="263" name="Рисунок 13"/>
          <p:cNvPicPr/>
          <p:nvPr/>
        </p:nvPicPr>
        <p:blipFill>
          <a:blip r:embed="rId5"/>
          <a:stretch/>
        </p:blipFill>
        <p:spPr>
          <a:xfrm>
            <a:off x="561960" y="7999200"/>
            <a:ext cx="3971160" cy="2647800"/>
          </a:xfrm>
          <a:prstGeom prst="rect">
            <a:avLst/>
          </a:prstGeom>
          <a:ln w="0">
            <a:noFill/>
          </a:ln>
        </p:spPr>
      </p:pic>
      <p:sp>
        <p:nvSpPr>
          <p:cNvPr id="264" name="TextBox 15"/>
          <p:cNvSpPr/>
          <p:nvPr/>
        </p:nvSpPr>
        <p:spPr>
          <a:xfrm>
            <a:off x="13865040" y="7502040"/>
            <a:ext cx="5676840" cy="277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Bef>
                <a:spcPts val="601"/>
              </a:spcBef>
            </a:pPr>
            <a:r>
              <a:rPr lang="en-US" sz="2200" b="0" strike="noStrike" spc="-1">
                <a:solidFill>
                  <a:srgbClr val="1D71B8"/>
                </a:solidFill>
                <a:latin typeface="Verdana"/>
                <a:ea typeface="Verdana"/>
              </a:rPr>
              <a:t>Having heard and discussed the report “Amendments to the Regulation for the election of Directors and for the endorsement of appointment of Deputy Directors of JINR Laboratories” presented by S. Nedelko, JINR Chief Scientific Secretary, the CP approved the new edition of the Regulation.</a:t>
            </a:r>
            <a:endParaRPr lang="ru-RU" sz="2200" b="0" strike="noStrike" spc="-1">
              <a:solidFill>
                <a:srgbClr val="000000"/>
              </a:solidFill>
              <a:latin typeface="Arial"/>
            </a:endParaRPr>
          </a:p>
        </p:txBody>
      </p:sp>
      <p:pic>
        <p:nvPicPr>
          <p:cNvPr id="265" name="Рисунок 17"/>
          <p:cNvPicPr/>
          <p:nvPr/>
        </p:nvPicPr>
        <p:blipFill>
          <a:blip r:embed="rId6"/>
          <a:srcRect t="7498"/>
          <a:stretch/>
        </p:blipFill>
        <p:spPr>
          <a:xfrm>
            <a:off x="4882680" y="7636320"/>
            <a:ext cx="4311360" cy="2659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Рисунок 4"/>
          <p:cNvPicPr/>
          <p:nvPr/>
        </p:nvPicPr>
        <p:blipFill>
          <a:blip r:embed="rId3"/>
          <a:stretch/>
        </p:blipFill>
        <p:spPr>
          <a:xfrm>
            <a:off x="-93600" y="-50760"/>
            <a:ext cx="20197440" cy="11359800"/>
          </a:xfrm>
          <a:prstGeom prst="rect">
            <a:avLst/>
          </a:prstGeom>
          <a:ln w="0">
            <a:noFill/>
          </a:ln>
        </p:spPr>
      </p:pic>
      <p:sp>
        <p:nvSpPr>
          <p:cNvPr id="267" name="PlaceHolder 1"/>
          <p:cNvSpPr>
            <a:spLocks noGrp="1"/>
          </p:cNvSpPr>
          <p:nvPr>
            <p:ph type="title"/>
          </p:nvPr>
        </p:nvSpPr>
        <p:spPr>
          <a:xfrm>
            <a:off x="7994520" y="693720"/>
            <a:ext cx="12055320" cy="936720"/>
          </a:xfrm>
          <a:prstGeom prst="rect">
            <a:avLst/>
          </a:prstGeom>
          <a:noFill/>
          <a:ln w="0">
            <a:noFill/>
          </a:ln>
        </p:spPr>
        <p:txBody>
          <a:bodyPr lIns="91440" tIns="45720" rIns="91440" bIns="45720" anchor="b">
            <a:noAutofit/>
          </a:bodyPr>
          <a:lstStyle/>
          <a:p>
            <a:pPr indent="0" algn="ctr" defTabSz="914400">
              <a:lnSpc>
                <a:spcPct val="100000"/>
              </a:lnSpc>
              <a:buNone/>
              <a:tabLst>
                <a:tab pos="0" algn="l"/>
              </a:tabLst>
            </a:pPr>
            <a:r>
              <a:rPr lang="en-US" sz="5400" b="1" strike="noStrike" spc="-100">
                <a:solidFill>
                  <a:srgbClr val="102D69"/>
                </a:solidFill>
                <a:latin typeface="Verdana"/>
                <a:ea typeface="Verdana"/>
              </a:rPr>
              <a:t>Thank you for your attention!</a:t>
            </a:r>
            <a:endParaRPr lang="en-US" sz="5400" b="0" strike="noStrike" spc="-1">
              <a:solidFill>
                <a:schemeClr val="dk1"/>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1174680" y="0"/>
            <a:ext cx="17754120" cy="1082160"/>
          </a:xfrm>
          <a:prstGeom prst="rect">
            <a:avLst/>
          </a:prstGeom>
          <a:noFill/>
          <a:ln w="0">
            <a:noFill/>
          </a:ln>
        </p:spPr>
        <p:txBody>
          <a:bodyPr lIns="91440" tIns="45720" rIns="91440" bIns="45720" anchor="ctr">
            <a:noAutofit/>
          </a:bodyPr>
          <a:lstStyle/>
          <a:p>
            <a:pPr indent="0" algn="ctr" defTabSz="1507680">
              <a:lnSpc>
                <a:spcPct val="90000"/>
              </a:lnSpc>
              <a:buNone/>
            </a:pPr>
            <a:r>
              <a:rPr lang="en-US" sz="4000" b="1" strike="noStrike" spc="-1">
                <a:solidFill>
                  <a:srgbClr val="102D69"/>
                </a:solidFill>
                <a:latin typeface="Verdana"/>
                <a:ea typeface="Verdana"/>
              </a:rPr>
              <a:t>Information on the Resolution of the JINR Scientific Council </a:t>
            </a:r>
            <a:endParaRPr lang="en-US" sz="4000" b="0" strike="noStrike" spc="-1">
              <a:solidFill>
                <a:schemeClr val="dk1"/>
              </a:solidFill>
              <a:latin typeface="Calibri"/>
            </a:endParaRPr>
          </a:p>
        </p:txBody>
      </p:sp>
      <p:sp>
        <p:nvSpPr>
          <p:cNvPr id="175" name="TextBox 13"/>
          <p:cNvSpPr/>
          <p:nvPr/>
        </p:nvSpPr>
        <p:spPr>
          <a:xfrm>
            <a:off x="4680000" y="1539720"/>
            <a:ext cx="10743840" cy="47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1507680">
              <a:lnSpc>
                <a:spcPct val="90000"/>
              </a:lnSpc>
            </a:pPr>
            <a:r>
              <a:rPr lang="en-GB" sz="2800" b="0" strike="noStrike" spc="-1">
                <a:solidFill>
                  <a:schemeClr val="dk1"/>
                </a:solidFill>
                <a:latin typeface="Verdana"/>
                <a:ea typeface="Verdana"/>
              </a:rPr>
              <a:t>C</a:t>
            </a:r>
            <a:r>
              <a:rPr lang="en-US" sz="2800" b="0" strike="noStrike" spc="-1">
                <a:solidFill>
                  <a:schemeClr val="dk1"/>
                </a:solidFill>
                <a:latin typeface="Verdana"/>
                <a:ea typeface="Verdana"/>
              </a:rPr>
              <a:t>o-chaired by </a:t>
            </a:r>
            <a:r>
              <a:rPr lang="en-US" sz="2800" b="1" strike="noStrike" spc="-1">
                <a:solidFill>
                  <a:schemeClr val="dk1"/>
                </a:solidFill>
                <a:latin typeface="Verdana"/>
                <a:ea typeface="Verdana"/>
              </a:rPr>
              <a:t>Grigory Trubnikov </a:t>
            </a:r>
            <a:r>
              <a:rPr lang="en-US" sz="2800" b="0" strike="noStrike" spc="-1">
                <a:solidFill>
                  <a:schemeClr val="dk1"/>
                </a:solidFill>
                <a:latin typeface="Verdana"/>
                <a:ea typeface="Verdana"/>
              </a:rPr>
              <a:t>and by </a:t>
            </a:r>
            <a:r>
              <a:rPr lang="en-US" sz="2800" b="1" strike="noStrike" spc="-1">
                <a:solidFill>
                  <a:schemeClr val="dk1"/>
                </a:solidFill>
                <a:latin typeface="Verdana"/>
                <a:ea typeface="Verdana"/>
              </a:rPr>
              <a:t>Sergei Kilin </a:t>
            </a:r>
            <a:endParaRPr lang="ru-RU" sz="2800" b="0" strike="noStrike" spc="-1">
              <a:solidFill>
                <a:srgbClr val="000000"/>
              </a:solidFill>
              <a:latin typeface="Arial"/>
            </a:endParaRPr>
          </a:p>
        </p:txBody>
      </p:sp>
      <p:sp>
        <p:nvSpPr>
          <p:cNvPr id="176" name="TextBox 18"/>
          <p:cNvSpPr/>
          <p:nvPr/>
        </p:nvSpPr>
        <p:spPr>
          <a:xfrm>
            <a:off x="3672000" y="891000"/>
            <a:ext cx="12759840" cy="52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1507680">
              <a:lnSpc>
                <a:spcPct val="90000"/>
              </a:lnSpc>
            </a:pPr>
            <a:r>
              <a:rPr lang="en-US" sz="3200" b="1" strike="noStrike" spc="-1">
                <a:solidFill>
                  <a:srgbClr val="102D69"/>
                </a:solidFill>
                <a:latin typeface="Verdana"/>
                <a:ea typeface="Verdana"/>
              </a:rPr>
              <a:t>13</a:t>
            </a:r>
            <a:r>
              <a:rPr lang="ru-RU" sz="3200" b="1" strike="noStrike" spc="-1">
                <a:solidFill>
                  <a:srgbClr val="102D69"/>
                </a:solidFill>
                <a:latin typeface="Verdana"/>
                <a:ea typeface="Verdana"/>
              </a:rPr>
              <a:t>5</a:t>
            </a:r>
            <a:r>
              <a:rPr lang="en-US" sz="3200" b="1" strike="noStrike" spc="-1">
                <a:solidFill>
                  <a:srgbClr val="102D69"/>
                </a:solidFill>
                <a:latin typeface="Verdana"/>
                <a:ea typeface="Verdana"/>
              </a:rPr>
              <a:t>th session, </a:t>
            </a:r>
            <a:r>
              <a:rPr lang="ru-RU" sz="3200" b="1" strike="noStrike" spc="-1">
                <a:solidFill>
                  <a:srgbClr val="102D69"/>
                </a:solidFill>
                <a:latin typeface="Verdana"/>
                <a:ea typeface="Verdana"/>
              </a:rPr>
              <a:t>15</a:t>
            </a:r>
            <a:r>
              <a:rPr lang="en-US" sz="3200" b="1" strike="noStrike" spc="-1">
                <a:solidFill>
                  <a:srgbClr val="102D69"/>
                </a:solidFill>
                <a:latin typeface="Verdana"/>
                <a:ea typeface="Verdana"/>
              </a:rPr>
              <a:t>–</a:t>
            </a:r>
            <a:r>
              <a:rPr lang="ru-RU" sz="3200" b="1" strike="noStrike" spc="-1">
                <a:solidFill>
                  <a:srgbClr val="102D69"/>
                </a:solidFill>
                <a:latin typeface="Verdana"/>
                <a:ea typeface="Verdana"/>
              </a:rPr>
              <a:t>16</a:t>
            </a:r>
            <a:r>
              <a:rPr lang="en-US" sz="3200" b="1" strike="noStrike" spc="-1">
                <a:solidFill>
                  <a:srgbClr val="102D69"/>
                </a:solidFill>
                <a:latin typeface="Verdana"/>
                <a:ea typeface="Verdana"/>
              </a:rPr>
              <a:t> February 2024, hybrid mode</a:t>
            </a:r>
            <a:endParaRPr lang="ru-RU" sz="3200" b="0" strike="noStrike" spc="-1">
              <a:solidFill>
                <a:srgbClr val="000000"/>
              </a:solidFill>
              <a:latin typeface="Arial"/>
            </a:endParaRPr>
          </a:p>
        </p:txBody>
      </p:sp>
      <p:pic>
        <p:nvPicPr>
          <p:cNvPr id="177" name="Рисунок 6"/>
          <p:cNvPicPr/>
          <p:nvPr/>
        </p:nvPicPr>
        <p:blipFill>
          <a:blip r:embed="rId3"/>
          <a:stretch/>
        </p:blipFill>
        <p:spPr>
          <a:xfrm>
            <a:off x="431640" y="2100240"/>
            <a:ext cx="19240200" cy="9117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laceHolder 1"/>
          <p:cNvSpPr>
            <a:spLocks noGrp="1"/>
          </p:cNvSpPr>
          <p:nvPr>
            <p:ph type="title"/>
          </p:nvPr>
        </p:nvSpPr>
        <p:spPr>
          <a:xfrm>
            <a:off x="1174680" y="152280"/>
            <a:ext cx="17754120" cy="929880"/>
          </a:xfrm>
          <a:prstGeom prst="rect">
            <a:avLst/>
          </a:prstGeom>
          <a:noFill/>
          <a:ln w="0">
            <a:noFill/>
          </a:ln>
        </p:spPr>
        <p:txBody>
          <a:bodyPr lIns="91440" tIns="45720" rIns="91440" bIns="45720" anchor="ctr">
            <a:noAutofit/>
          </a:bodyPr>
          <a:lstStyle/>
          <a:p>
            <a:pPr indent="0" algn="ctr" defTabSz="1507680">
              <a:lnSpc>
                <a:spcPct val="90000"/>
              </a:lnSpc>
              <a:buNone/>
            </a:pPr>
            <a:r>
              <a:rPr lang="en-US" sz="3000" b="1" strike="noStrike" spc="-1">
                <a:solidFill>
                  <a:srgbClr val="102D69"/>
                </a:solidFill>
                <a:latin typeface="Verdana"/>
                <a:ea typeface="Verdana"/>
              </a:rPr>
              <a:t>PROGRAMME: 135th session of the JINR Scientific Council </a:t>
            </a:r>
            <a:r>
              <a:rPr lang="ru-RU" sz="3000" b="1" strike="noStrike" spc="-1">
                <a:solidFill>
                  <a:srgbClr val="102D69"/>
                </a:solidFill>
                <a:latin typeface="Verdana"/>
                <a:ea typeface="Verdana"/>
              </a:rPr>
              <a:t>15</a:t>
            </a:r>
            <a:r>
              <a:rPr lang="en-US" sz="3000" b="1" strike="noStrike" spc="-1">
                <a:solidFill>
                  <a:srgbClr val="102D69"/>
                </a:solidFill>
                <a:latin typeface="Verdana"/>
                <a:ea typeface="Verdana"/>
              </a:rPr>
              <a:t>–</a:t>
            </a:r>
            <a:r>
              <a:rPr lang="ru-RU" sz="3000" b="1" strike="noStrike" spc="-1">
                <a:solidFill>
                  <a:srgbClr val="102D69"/>
                </a:solidFill>
                <a:latin typeface="Verdana"/>
                <a:ea typeface="Verdana"/>
              </a:rPr>
              <a:t>16</a:t>
            </a:r>
            <a:r>
              <a:rPr lang="en-US" sz="3000" b="1" strike="noStrike" spc="-1">
                <a:solidFill>
                  <a:srgbClr val="102D69"/>
                </a:solidFill>
                <a:latin typeface="Verdana"/>
                <a:ea typeface="Verdana"/>
              </a:rPr>
              <a:t> February 2024</a:t>
            </a:r>
            <a:endParaRPr lang="en-US" sz="3000" b="0" strike="noStrike" spc="-1">
              <a:solidFill>
                <a:schemeClr val="dk1"/>
              </a:solidFill>
              <a:latin typeface="Calibri"/>
            </a:endParaRPr>
          </a:p>
        </p:txBody>
      </p:sp>
      <p:sp>
        <p:nvSpPr>
          <p:cNvPr id="179" name="Прямоугольник 6"/>
          <p:cNvSpPr/>
          <p:nvPr/>
        </p:nvSpPr>
        <p:spPr>
          <a:xfrm>
            <a:off x="907920" y="1082520"/>
            <a:ext cx="18287640" cy="9905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2400" b="1" strike="noStrike" spc="-1">
                <a:solidFill>
                  <a:srgbClr val="102D69"/>
                </a:solidFill>
                <a:latin typeface="Verdana"/>
                <a:ea typeface="Verdana"/>
              </a:rPr>
              <a:t>15 February</a:t>
            </a: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1" strike="noStrike" spc="-1">
                <a:solidFill>
                  <a:srgbClr val="000000"/>
                </a:solidFill>
                <a:latin typeface="Verdana"/>
                <a:ea typeface="Verdana"/>
              </a:rPr>
              <a:t>Report by the JINR Director</a:t>
            </a:r>
            <a:r>
              <a:rPr lang="en-US" sz="2400" b="1" i="1" strike="noStrike" spc="-1">
                <a:solidFill>
                  <a:srgbClr val="000000"/>
                </a:solidFill>
                <a:latin typeface="Verdana"/>
                <a:ea typeface="Verdana"/>
              </a:rPr>
              <a:t> (G.V. Trubnikov)</a:t>
            </a: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	- The most notable scientific </a:t>
            </a:r>
            <a:r>
              <a:rPr lang="en-US" sz="2400" b="1" strike="noStrike" spc="-1">
                <a:solidFill>
                  <a:srgbClr val="000000"/>
                </a:solidFill>
                <a:latin typeface="Verdana"/>
                <a:ea typeface="Verdana"/>
              </a:rPr>
              <a:t>results and events of 2024</a:t>
            </a: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	- The results of the implementation of the </a:t>
            </a:r>
            <a:r>
              <a:rPr lang="en-US" sz="2400" b="1" strike="noStrike" spc="-1">
                <a:solidFill>
                  <a:srgbClr val="000000"/>
                </a:solidFill>
                <a:latin typeface="Verdana"/>
                <a:ea typeface="Verdana"/>
              </a:rPr>
              <a:t>Seven-Year Plan for the Development of JINR (2017–2023)</a:t>
            </a: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Appointment of the </a:t>
            </a:r>
            <a:r>
              <a:rPr lang="en-US" sz="2400" b="1" strike="noStrike" spc="-1">
                <a:solidFill>
                  <a:srgbClr val="000000"/>
                </a:solidFill>
                <a:latin typeface="Verdana"/>
                <a:ea typeface="Verdana"/>
              </a:rPr>
              <a:t>Editing Board</a:t>
            </a:r>
            <a:r>
              <a:rPr lang="en-US" sz="2400" b="0" strike="noStrike" spc="-1">
                <a:solidFill>
                  <a:srgbClr val="000000"/>
                </a:solidFill>
                <a:latin typeface="Verdana"/>
                <a:ea typeface="Verdana"/>
              </a:rPr>
              <a:t> for drafting the Resolution of the Scientific Council </a:t>
            </a:r>
            <a:r>
              <a:rPr lang="en-US" sz="2400" b="1" i="1" strike="noStrike" spc="-1">
                <a:solidFill>
                  <a:srgbClr val="000000"/>
                </a:solidFill>
                <a:latin typeface="Verdana"/>
                <a:ea typeface="Verdana"/>
              </a:rPr>
              <a:t>(S. Kilin)</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Recommendations of </a:t>
            </a:r>
            <a:r>
              <a:rPr lang="en-US" sz="2400" b="1" strike="noStrike" spc="-1">
                <a:solidFill>
                  <a:srgbClr val="000000"/>
                </a:solidFill>
                <a:latin typeface="Verdana"/>
                <a:ea typeface="Verdana"/>
              </a:rPr>
              <a:t>the Programme Advisory Committees</a:t>
            </a:r>
            <a:r>
              <a:rPr lang="en-US" sz="2400" b="0" strike="noStrike" spc="-1">
                <a:solidFill>
                  <a:srgbClr val="000000"/>
                </a:solidFill>
                <a:latin typeface="Verdana"/>
                <a:ea typeface="Verdana"/>
              </a:rPr>
              <a:t> taken at the meetings in January 2024:</a:t>
            </a: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1" i="1" strike="noStrike" spc="-1">
                <a:solidFill>
                  <a:srgbClr val="000000"/>
                </a:solidFill>
                <a:latin typeface="Verdana"/>
                <a:ea typeface="Verdana"/>
              </a:rPr>
              <a:t>(I. Tserruya, V. Nesvizhevsky,  D. L. Nagy)</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Amendments to the </a:t>
            </a:r>
            <a:r>
              <a:rPr lang="en-US" sz="2400" b="1" strike="noStrike" spc="-1">
                <a:solidFill>
                  <a:srgbClr val="000000"/>
                </a:solidFill>
                <a:latin typeface="Verdana"/>
                <a:ea typeface="Verdana"/>
              </a:rPr>
              <a:t>Regulation for the election of Directors </a:t>
            </a:r>
            <a:r>
              <a:rPr lang="en-US" sz="2400" b="0" strike="noStrike" spc="-1">
                <a:solidFill>
                  <a:srgbClr val="000000"/>
                </a:solidFill>
                <a:latin typeface="Verdana"/>
                <a:ea typeface="Verdana"/>
              </a:rPr>
              <a:t>and for the </a:t>
            </a:r>
            <a:r>
              <a:rPr lang="en-US" sz="2400" b="1" strike="noStrike" spc="-1">
                <a:solidFill>
                  <a:srgbClr val="000000"/>
                </a:solidFill>
                <a:latin typeface="Verdana"/>
                <a:ea typeface="Verdana"/>
              </a:rPr>
              <a:t>endorsed appointment of Deputy Directors </a:t>
            </a:r>
            <a:r>
              <a:rPr lang="en-US" sz="2400" b="0" strike="noStrike" spc="-1">
                <a:solidFill>
                  <a:srgbClr val="000000"/>
                </a:solidFill>
                <a:latin typeface="Verdana"/>
                <a:ea typeface="Verdana"/>
              </a:rPr>
              <a:t>of JINR Laboratories </a:t>
            </a:r>
            <a:r>
              <a:rPr lang="en-US" sz="2400" b="1" i="1" strike="noStrike" spc="-1">
                <a:solidFill>
                  <a:srgbClr val="000000"/>
                </a:solidFill>
                <a:latin typeface="Verdana"/>
                <a:ea typeface="Verdana"/>
              </a:rPr>
              <a:t>(S. Nedelko)</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Election of </a:t>
            </a:r>
            <a:r>
              <a:rPr lang="en-US" sz="2400" b="1" strike="noStrike" spc="-1">
                <a:solidFill>
                  <a:srgbClr val="000000"/>
                </a:solidFill>
                <a:latin typeface="Verdana"/>
                <a:ea typeface="Verdana"/>
              </a:rPr>
              <a:t>Deputy Directors of DLNP and FLNP </a:t>
            </a:r>
            <a:r>
              <a:rPr lang="en-US" sz="2400" b="0" strike="noStrike" spc="-1">
                <a:solidFill>
                  <a:srgbClr val="000000"/>
                </a:solidFill>
                <a:latin typeface="Verdana"/>
                <a:ea typeface="Verdana"/>
              </a:rPr>
              <a:t>and announcement of vacancy of the position of </a:t>
            </a:r>
            <a:r>
              <a:rPr lang="en-US" sz="2400" b="1" strike="noStrike" spc="-1">
                <a:solidFill>
                  <a:srgbClr val="000000"/>
                </a:solidFill>
                <a:latin typeface="Verdana"/>
                <a:ea typeface="Verdana"/>
              </a:rPr>
              <a:t>Director of FLNR</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defTabSz="914400">
              <a:lnSpc>
                <a:spcPct val="100000"/>
              </a:lnSpc>
            </a:pPr>
            <a:r>
              <a:rPr lang="en-US" sz="2400" b="1" strike="noStrike" spc="-1">
                <a:solidFill>
                  <a:srgbClr val="102D69"/>
                </a:solidFill>
                <a:latin typeface="Verdana"/>
                <a:ea typeface="Verdana"/>
              </a:rPr>
              <a:t>16 February</a:t>
            </a: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1" strike="noStrike" spc="-1">
                <a:solidFill>
                  <a:srgbClr val="000000"/>
                </a:solidFill>
                <a:latin typeface="Verdana"/>
                <a:ea typeface="Verdana"/>
              </a:rPr>
              <a:t>Reports by young scientists </a:t>
            </a:r>
            <a:r>
              <a:rPr lang="en-US" sz="2400" b="0" strike="noStrike" spc="-1">
                <a:solidFill>
                  <a:srgbClr val="000000"/>
                </a:solidFill>
                <a:latin typeface="Verdana"/>
                <a:ea typeface="Verdana"/>
              </a:rPr>
              <a:t>as recommended by the PACs</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Proposals for awarding </a:t>
            </a:r>
            <a:r>
              <a:rPr lang="en-US" sz="2400" b="1" strike="noStrike" spc="-1">
                <a:solidFill>
                  <a:srgbClr val="000000"/>
                </a:solidFill>
                <a:latin typeface="Verdana"/>
                <a:ea typeface="Verdana"/>
              </a:rPr>
              <a:t>the title "Honorary Doctor of JINR"</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Jury’s recommendations on </a:t>
            </a:r>
            <a:r>
              <a:rPr lang="en-US" sz="2400" b="1" strike="noStrike" spc="-1">
                <a:solidFill>
                  <a:srgbClr val="000000"/>
                </a:solidFill>
                <a:latin typeface="Verdana"/>
                <a:ea typeface="Verdana"/>
              </a:rPr>
              <a:t>the</a:t>
            </a:r>
            <a:r>
              <a:rPr lang="en-US" sz="2400" b="0" strike="noStrike" spc="-1">
                <a:solidFill>
                  <a:srgbClr val="000000"/>
                </a:solidFill>
                <a:latin typeface="Verdana"/>
                <a:ea typeface="Verdana"/>
              </a:rPr>
              <a:t> </a:t>
            </a:r>
            <a:r>
              <a:rPr lang="en-US" sz="2400" b="1" strike="noStrike" spc="-1">
                <a:solidFill>
                  <a:srgbClr val="000000"/>
                </a:solidFill>
                <a:latin typeface="Verdana"/>
                <a:ea typeface="Verdana"/>
              </a:rPr>
              <a:t>award of JINR annual prizes </a:t>
            </a:r>
            <a:r>
              <a:rPr lang="en-US" sz="2400" b="0" strike="noStrike" spc="-1">
                <a:solidFill>
                  <a:srgbClr val="000000"/>
                </a:solidFill>
                <a:latin typeface="Verdana"/>
                <a:ea typeface="Verdana"/>
              </a:rPr>
              <a:t>for best papers in the fields of theoretical and experimental research, methodology and technology research, and applied technology research </a:t>
            </a:r>
            <a:r>
              <a:rPr lang="en-US" sz="2400" b="1" i="1" strike="noStrike" spc="-1">
                <a:solidFill>
                  <a:srgbClr val="000000"/>
                </a:solidFill>
                <a:latin typeface="Verdana"/>
                <a:ea typeface="Verdana"/>
              </a:rPr>
              <a:t>(L. Kostov)</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Announcement of vacancies of positions in the </a:t>
            </a:r>
            <a:r>
              <a:rPr lang="en-US" sz="2400" b="1" strike="noStrike" spc="-1">
                <a:solidFill>
                  <a:srgbClr val="000000"/>
                </a:solidFill>
                <a:latin typeface="Verdana"/>
                <a:ea typeface="Verdana"/>
              </a:rPr>
              <a:t>directorates of JINR Laboratories </a:t>
            </a:r>
            <a:r>
              <a:rPr lang="en-US" sz="2400" b="1" i="1" strike="noStrike" spc="-1">
                <a:solidFill>
                  <a:srgbClr val="000000"/>
                </a:solidFill>
                <a:latin typeface="Verdana"/>
                <a:ea typeface="Verdana"/>
              </a:rPr>
              <a:t>(G. Trubnikov)</a:t>
            </a:r>
            <a:endParaRPr lang="ru-RU" sz="2400" b="0" strike="noStrike" spc="-1">
              <a:solidFill>
                <a:srgbClr val="000000"/>
              </a:solidFill>
              <a:latin typeface="Arial"/>
            </a:endParaRPr>
          </a:p>
          <a:p>
            <a:pPr defTabSz="914400">
              <a:lnSpc>
                <a:spcPct val="100000"/>
              </a:lnSpc>
            </a:pPr>
            <a:endParaRPr lang="ru-RU" sz="2400" b="0" strike="noStrike" spc="-1">
              <a:solidFill>
                <a:srgbClr val="000000"/>
              </a:solidFill>
              <a:latin typeface="Arial"/>
            </a:endParaRPr>
          </a:p>
          <a:p>
            <a:pPr marL="216000" indent="-216000" defTabSz="914400">
              <a:lnSpc>
                <a:spcPct val="100000"/>
              </a:lnSpc>
              <a:buClr>
                <a:srgbClr val="000000"/>
              </a:buClr>
              <a:buSzPct val="45000"/>
              <a:buFont typeface="Wingdings" charset="2"/>
              <a:buChar char=""/>
            </a:pPr>
            <a:r>
              <a:rPr lang="en-US" sz="2400" b="0" strike="noStrike" spc="-1">
                <a:solidFill>
                  <a:srgbClr val="000000"/>
                </a:solidFill>
                <a:latin typeface="Verdana"/>
                <a:ea typeface="Verdana"/>
              </a:rPr>
              <a:t>General discussion. Adoption of</a:t>
            </a:r>
            <a:r>
              <a:rPr lang="en-US" sz="2400" b="1" strike="noStrike" spc="-1">
                <a:solidFill>
                  <a:srgbClr val="000000"/>
                </a:solidFill>
                <a:latin typeface="Verdana"/>
                <a:ea typeface="Verdana"/>
              </a:rPr>
              <a:t> the Resolution of the Scientific Council</a:t>
            </a:r>
            <a:endParaRPr lang="ru-RU" sz="2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1423520" y="244440"/>
            <a:ext cx="7695720" cy="1231920"/>
          </a:xfrm>
          <a:prstGeom prst="rect">
            <a:avLst/>
          </a:prstGeom>
          <a:noFill/>
          <a:ln w="0">
            <a:noFill/>
          </a:ln>
        </p:spPr>
        <p:txBody>
          <a:bodyPr lIns="91440" tIns="45720" rIns="91440" bIns="45720" anchor="ctr">
            <a:noAutofit/>
          </a:bodyPr>
          <a:lstStyle/>
          <a:p>
            <a:pPr indent="0" algn="ctr" defTabSz="1507680">
              <a:lnSpc>
                <a:spcPts val="4601"/>
              </a:lnSpc>
              <a:buNone/>
            </a:pPr>
            <a:r>
              <a:rPr lang="en-US" sz="4300" b="1" strike="noStrike" spc="-1">
                <a:solidFill>
                  <a:srgbClr val="102D69"/>
                </a:solidFill>
                <a:latin typeface="Verdana"/>
                <a:ea typeface="Verdana"/>
              </a:rPr>
              <a:t>JINR Scientific Council</a:t>
            </a:r>
            <a:r>
              <a:rPr sz="4300"/>
              <a:t/>
            </a:r>
            <a:br>
              <a:rPr sz="4300"/>
            </a:br>
            <a:r>
              <a:rPr lang="en-US" sz="4300" b="1" strike="noStrike" spc="-1">
                <a:solidFill>
                  <a:srgbClr val="102D69"/>
                </a:solidFill>
                <a:latin typeface="Verdana"/>
                <a:ea typeface="Verdana"/>
              </a:rPr>
              <a:t> </a:t>
            </a:r>
            <a:r>
              <a:rPr lang="en-US" sz="2800" b="0" strike="noStrike" spc="-1">
                <a:solidFill>
                  <a:srgbClr val="102D69"/>
                </a:solidFill>
                <a:latin typeface="Verdana"/>
                <a:ea typeface="Verdana"/>
              </a:rPr>
              <a:t>135th session, 15–16 February 2024</a:t>
            </a:r>
            <a:endParaRPr lang="en-US" sz="2800" b="0" strike="noStrike" spc="-1">
              <a:solidFill>
                <a:schemeClr val="dk1"/>
              </a:solidFill>
              <a:latin typeface="Calibri"/>
            </a:endParaRPr>
          </a:p>
        </p:txBody>
      </p:sp>
      <p:pic>
        <p:nvPicPr>
          <p:cNvPr id="181" name="Рисунок 6"/>
          <p:cNvPicPr/>
          <p:nvPr/>
        </p:nvPicPr>
        <p:blipFill>
          <a:blip r:embed="rId2"/>
          <a:stretch/>
        </p:blipFill>
        <p:spPr>
          <a:xfrm>
            <a:off x="0" y="357480"/>
            <a:ext cx="11132640" cy="5501880"/>
          </a:xfrm>
          <a:prstGeom prst="rect">
            <a:avLst/>
          </a:prstGeom>
          <a:ln w="0">
            <a:noFill/>
          </a:ln>
        </p:spPr>
      </p:pic>
      <p:pic>
        <p:nvPicPr>
          <p:cNvPr id="182" name="Picture 16"/>
          <p:cNvPicPr/>
          <p:nvPr/>
        </p:nvPicPr>
        <p:blipFill>
          <a:blip r:embed="rId3"/>
          <a:stretch/>
        </p:blipFill>
        <p:spPr>
          <a:xfrm>
            <a:off x="117720" y="6026040"/>
            <a:ext cx="3762000" cy="2508840"/>
          </a:xfrm>
          <a:prstGeom prst="rect">
            <a:avLst/>
          </a:prstGeom>
          <a:ln w="0">
            <a:noFill/>
          </a:ln>
        </p:spPr>
      </p:pic>
      <p:pic>
        <p:nvPicPr>
          <p:cNvPr id="183" name="Picture 10"/>
          <p:cNvPicPr/>
          <p:nvPr/>
        </p:nvPicPr>
        <p:blipFill>
          <a:blip r:embed="rId4"/>
          <a:stretch/>
        </p:blipFill>
        <p:spPr>
          <a:xfrm>
            <a:off x="3927600" y="7254720"/>
            <a:ext cx="3762000" cy="2508840"/>
          </a:xfrm>
          <a:prstGeom prst="rect">
            <a:avLst/>
          </a:prstGeom>
          <a:ln w="0">
            <a:noFill/>
          </a:ln>
        </p:spPr>
      </p:pic>
      <p:pic>
        <p:nvPicPr>
          <p:cNvPr id="184" name="Picture 2"/>
          <p:cNvPicPr/>
          <p:nvPr/>
        </p:nvPicPr>
        <p:blipFill>
          <a:blip r:embed="rId5"/>
          <a:stretch/>
        </p:blipFill>
        <p:spPr>
          <a:xfrm>
            <a:off x="14172120" y="6608880"/>
            <a:ext cx="5776560" cy="3852720"/>
          </a:xfrm>
          <a:prstGeom prst="rect">
            <a:avLst/>
          </a:prstGeom>
          <a:ln w="0">
            <a:noFill/>
          </a:ln>
        </p:spPr>
      </p:pic>
      <p:sp>
        <p:nvSpPr>
          <p:cNvPr id="185" name="TextBox 15"/>
          <p:cNvSpPr/>
          <p:nvPr/>
        </p:nvSpPr>
        <p:spPr>
          <a:xfrm>
            <a:off x="11423520" y="1757880"/>
            <a:ext cx="8000640" cy="293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801"/>
              </a:lnSpc>
              <a:spcAft>
                <a:spcPts val="799"/>
              </a:spcAft>
            </a:pPr>
            <a:r>
              <a:rPr lang="en-US" sz="2000" b="0" strike="noStrike" spc="-1">
                <a:solidFill>
                  <a:srgbClr val="000000"/>
                </a:solidFill>
                <a:latin typeface="Verdana"/>
                <a:ea typeface="Verdana"/>
              </a:rPr>
              <a:t>‒ </a:t>
            </a:r>
            <a:r>
              <a:rPr lang="en-GB" sz="2000" b="0" strike="noStrike" spc="-1">
                <a:solidFill>
                  <a:srgbClr val="000000"/>
                </a:solidFill>
                <a:latin typeface="Verdana"/>
                <a:ea typeface="Verdana"/>
              </a:rPr>
              <a:t>The Scientific Council took note of the comprehensive report by the JINR Director</a:t>
            </a:r>
            <a:r>
              <a:rPr lang="en-US" sz="2000" b="0" strike="noStrike" spc="-1">
                <a:solidFill>
                  <a:srgbClr val="000000"/>
                </a:solidFill>
                <a:latin typeface="Verdana"/>
                <a:ea typeface="Verdana"/>
              </a:rPr>
              <a:t>, </a:t>
            </a:r>
            <a:r>
              <a:rPr lang="en-GB" sz="2000" b="0" strike="noStrike" spc="-1">
                <a:solidFill>
                  <a:srgbClr val="000000"/>
                </a:solidFill>
                <a:latin typeface="Verdana"/>
                <a:ea typeface="Verdana"/>
              </a:rPr>
              <a:t>G. Trubnikov, covering the decisions of the latest session of the Committee of Plenipotentiaries of the Governments of the JINR Member States (9–10 November 2023), </a:t>
            </a:r>
            <a:r>
              <a:rPr lang="en-US" sz="2000" b="0" strike="noStrike" spc="-1">
                <a:solidFill>
                  <a:srgbClr val="000000"/>
                </a:solidFill>
                <a:latin typeface="Verdana"/>
                <a:ea typeface="Verdana"/>
              </a:rPr>
              <a:t>the</a:t>
            </a:r>
            <a:r>
              <a:rPr lang="en-GB" sz="2000" b="0" strike="noStrike" spc="-1">
                <a:solidFill>
                  <a:srgbClr val="000000"/>
                </a:solidFill>
                <a:latin typeface="Verdana"/>
                <a:ea typeface="Verdana"/>
              </a:rPr>
              <a:t> </a:t>
            </a:r>
            <a:r>
              <a:rPr lang="en-US" sz="2000" b="0" strike="noStrike" spc="-1">
                <a:solidFill>
                  <a:srgbClr val="000000"/>
                </a:solidFill>
                <a:latin typeface="Verdana"/>
                <a:ea typeface="Verdana"/>
              </a:rPr>
              <a:t>results of the</a:t>
            </a:r>
            <a:r>
              <a:rPr lang="en-GB" sz="2000" b="0" strike="noStrike" spc="-1">
                <a:solidFill>
                  <a:srgbClr val="000000"/>
                </a:solidFill>
                <a:latin typeface="Verdana"/>
                <a:ea typeface="Verdana"/>
              </a:rPr>
              <a:t> implementation of the Seven-</a:t>
            </a:r>
            <a:r>
              <a:rPr lang="en-US" sz="2000" b="0" strike="noStrike" spc="-1">
                <a:solidFill>
                  <a:srgbClr val="000000"/>
                </a:solidFill>
                <a:latin typeface="Verdana"/>
                <a:ea typeface="Verdana"/>
              </a:rPr>
              <a:t>Y</a:t>
            </a:r>
            <a:r>
              <a:rPr lang="en-GB" sz="2000" b="0" strike="noStrike" spc="-1">
                <a:solidFill>
                  <a:srgbClr val="000000"/>
                </a:solidFill>
                <a:latin typeface="Verdana"/>
                <a:ea typeface="Verdana"/>
              </a:rPr>
              <a:t>ear Plan for the Development of JINR (2017–2023), the progress in the realization of the projects included in the Topical Plan for 2024 as well as recent events in JINR’s international cooperation.</a:t>
            </a:r>
            <a:endParaRPr lang="ru-RU" sz="2000" b="0" strike="noStrike" spc="-1">
              <a:solidFill>
                <a:srgbClr val="000000"/>
              </a:solidFill>
              <a:latin typeface="Arial"/>
            </a:endParaRPr>
          </a:p>
        </p:txBody>
      </p:sp>
      <p:sp>
        <p:nvSpPr>
          <p:cNvPr id="186" name="TextBox 26"/>
          <p:cNvSpPr/>
          <p:nvPr/>
        </p:nvSpPr>
        <p:spPr>
          <a:xfrm>
            <a:off x="155160" y="9921960"/>
            <a:ext cx="13823640" cy="1138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just" defTabSz="914400">
              <a:lnSpc>
                <a:spcPct val="115000"/>
              </a:lnSpc>
              <a:spcAft>
                <a:spcPts val="799"/>
              </a:spcAft>
            </a:pPr>
            <a:r>
              <a:rPr lang="en-US" sz="2000" b="0" strike="noStrike" spc="-1">
                <a:solidFill>
                  <a:srgbClr val="1D71B8"/>
                </a:solidFill>
                <a:latin typeface="Verdana"/>
                <a:ea typeface="Verdana"/>
              </a:rPr>
              <a:t>‒ The Scientific Council endorsed the new edition of the Regulation for the election of Directors and for the endorsement of appointment of Deputy Directors of JINR Laboratories, proposed by the JINR Directorate, and recommended its approval at the next CP session in March 2024</a:t>
            </a:r>
            <a:r>
              <a:rPr lang="ru-RU" sz="2000" b="0" strike="noStrike" spc="-1">
                <a:solidFill>
                  <a:srgbClr val="1D71B8"/>
                </a:solidFill>
                <a:latin typeface="Verdana"/>
                <a:ea typeface="Verdana"/>
              </a:rPr>
              <a:t>.</a:t>
            </a:r>
            <a:endParaRPr lang="ru-RU" sz="2000" b="0" strike="noStrike" spc="-1">
              <a:solidFill>
                <a:srgbClr val="000000"/>
              </a:solidFill>
              <a:latin typeface="Arial"/>
            </a:endParaRPr>
          </a:p>
        </p:txBody>
      </p:sp>
      <p:sp>
        <p:nvSpPr>
          <p:cNvPr id="187" name="TextBox 21"/>
          <p:cNvSpPr/>
          <p:nvPr/>
        </p:nvSpPr>
        <p:spPr>
          <a:xfrm>
            <a:off x="7909200" y="6149160"/>
            <a:ext cx="6095520" cy="303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801"/>
              </a:lnSpc>
              <a:spcAft>
                <a:spcPts val="799"/>
              </a:spcAft>
            </a:pPr>
            <a:r>
              <a:rPr lang="en-US" sz="2000" b="0" strike="noStrike" spc="-1">
                <a:solidFill>
                  <a:srgbClr val="1D71B8"/>
                </a:solidFill>
                <a:latin typeface="Verdana"/>
                <a:ea typeface="Verdana"/>
              </a:rPr>
              <a:t>The Scientific Council appreciated the impressive results in developing JINR’s large research infrastructure, the Institute’s significant contribution to international cooperation, especially at CERN, as well as JINR’s recent achievements</a:t>
            </a:r>
            <a:r>
              <a:rPr lang="ru-RU" sz="2000" b="0" strike="noStrike" spc="-1">
                <a:solidFill>
                  <a:srgbClr val="1D71B8"/>
                </a:solidFill>
                <a:latin typeface="Verdana"/>
                <a:ea typeface="Verdana"/>
              </a:rPr>
              <a:t>.</a:t>
            </a:r>
            <a:endParaRPr lang="ru-RU" sz="2000" b="0" strike="noStrike" spc="-1">
              <a:solidFill>
                <a:srgbClr val="000000"/>
              </a:solidFill>
              <a:latin typeface="Arial"/>
            </a:endParaRPr>
          </a:p>
          <a:p>
            <a:pPr algn="just" defTabSz="914400">
              <a:lnSpc>
                <a:spcPts val="2801"/>
              </a:lnSpc>
            </a:pPr>
            <a:r>
              <a:rPr lang="en-US" sz="2000" b="0" strike="noStrike" spc="-1">
                <a:solidFill>
                  <a:srgbClr val="000000"/>
                </a:solidFill>
                <a:latin typeface="Verdana"/>
                <a:ea typeface="Verdana"/>
              </a:rPr>
              <a:t>‒</a:t>
            </a:r>
            <a:r>
              <a:rPr lang="en-US" sz="2000" b="1" strike="noStrike" spc="-1">
                <a:solidFill>
                  <a:srgbClr val="000000"/>
                </a:solidFill>
                <a:latin typeface="Verdana"/>
                <a:ea typeface="Verdana"/>
              </a:rPr>
              <a:t> </a:t>
            </a:r>
            <a:r>
              <a:rPr lang="en-GB" sz="2000" b="0" strike="noStrike" spc="-1">
                <a:solidFill>
                  <a:srgbClr val="000000"/>
                </a:solidFill>
                <a:latin typeface="Verdana"/>
                <a:ea typeface="Verdana"/>
              </a:rPr>
              <a:t>The Scientific Council took note of the recommendations made by the PACs at their meetings in January 2024</a:t>
            </a:r>
            <a:r>
              <a:rPr lang="ru-RU" sz="2000" b="0" strike="noStrike" spc="-1">
                <a:solidFill>
                  <a:srgbClr val="000000"/>
                </a:solidFill>
                <a:latin typeface="Verdana"/>
                <a:ea typeface="Verdana"/>
              </a:rPr>
              <a:t>.</a:t>
            </a:r>
            <a:endParaRPr lang="ru-RU" sz="2000" b="0" strike="noStrike" spc="-1">
              <a:solidFill>
                <a:srgbClr val="000000"/>
              </a:solidFill>
              <a:latin typeface="Arial"/>
            </a:endParaRPr>
          </a:p>
        </p:txBody>
      </p:sp>
      <p:sp>
        <p:nvSpPr>
          <p:cNvPr id="188" name="TextBox 22"/>
          <p:cNvSpPr/>
          <p:nvPr/>
        </p:nvSpPr>
        <p:spPr>
          <a:xfrm>
            <a:off x="14172120" y="5339520"/>
            <a:ext cx="5776560" cy="1141560"/>
          </a:xfrm>
          <a:prstGeom prst="rect">
            <a:avLst/>
          </a:prstGeom>
          <a:solidFill>
            <a:srgbClr val="E5E5E5"/>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15000"/>
              </a:lnSpc>
            </a:pPr>
            <a:r>
              <a:rPr lang="en-US" sz="2000" b="0" strike="noStrike" spc="-1">
                <a:solidFill>
                  <a:srgbClr val="000000"/>
                </a:solidFill>
                <a:latin typeface="Verdana"/>
                <a:ea typeface="Verdana"/>
              </a:rPr>
              <a:t>‒ SC approved the proposal of DG to award the title “Honorary Doctor of JINR” to </a:t>
            </a:r>
            <a:r>
              <a:rPr lang="en-US" sz="2000" b="1" strike="noStrike" spc="-1">
                <a:solidFill>
                  <a:srgbClr val="000000"/>
                </a:solidFill>
                <a:latin typeface="Verdana"/>
                <a:ea typeface="Verdana"/>
              </a:rPr>
              <a:t>Prof. Chavdar Stoyanov </a:t>
            </a:r>
            <a:r>
              <a:rPr lang="en-US" sz="2000" b="0" strike="noStrike" spc="-1">
                <a:solidFill>
                  <a:srgbClr val="000000"/>
                </a:solidFill>
                <a:latin typeface="Verdana"/>
                <a:ea typeface="Verdana"/>
              </a:rPr>
              <a:t>(Bulgaria)</a:t>
            </a:r>
            <a:r>
              <a:rPr lang="ru-RU" sz="2000" b="0" strike="noStrike" spc="-1">
                <a:solidFill>
                  <a:srgbClr val="000000"/>
                </a:solidFill>
                <a:latin typeface="Verdana"/>
                <a:ea typeface="Verdana"/>
              </a:rPr>
              <a:t>.</a:t>
            </a:r>
            <a:endParaRPr lang="ru-RU" sz="20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p:cNvSpPr>
          <p:nvPr>
            <p:ph/>
          </p:nvPr>
        </p:nvSpPr>
        <p:spPr>
          <a:xfrm>
            <a:off x="642600" y="1207440"/>
            <a:ext cx="11847240" cy="8894160"/>
          </a:xfrm>
          <a:prstGeom prst="rect">
            <a:avLst/>
          </a:prstGeom>
          <a:noFill/>
          <a:ln w="0">
            <a:noFill/>
          </a:ln>
        </p:spPr>
        <p:txBody>
          <a:bodyPr lIns="91440" tIns="45720" rIns="91440" bIns="45720" anchor="t">
            <a:normAutofit/>
          </a:bodyPr>
          <a:lstStyle/>
          <a:p>
            <a:pPr indent="0" algn="just" defTabSz="1507680">
              <a:lnSpc>
                <a:spcPct val="90000"/>
              </a:lnSpc>
              <a:spcBef>
                <a:spcPts val="1650"/>
              </a:spcBef>
              <a:buNone/>
              <a:tabLst>
                <a:tab pos="0" algn="l"/>
              </a:tabLst>
            </a:pPr>
            <a:r>
              <a:rPr lang="en-US" sz="2000" b="0" strike="noStrike" spc="-1">
                <a:solidFill>
                  <a:schemeClr val="dk1"/>
                </a:solidFill>
                <a:latin typeface="Verdana"/>
                <a:ea typeface="Verdana"/>
              </a:rPr>
              <a:t>― The Scientific Council appreciated with satisfaction the completion of the production and cryogenic testing of components of the collider’s magnetic system, readiness for commissioning the power supply system for the structural elements of the collider, preparations for the launch of a new cryogenic compressor station, beginning of the implementation of an educational programme to train operators involved in commissioning and operation of the NICA complex;</a:t>
            </a:r>
            <a:endParaRPr lang="en-US" sz="2000" b="0" strike="noStrike" spc="-1">
              <a:solidFill>
                <a:schemeClr val="dk1"/>
              </a:solidFill>
              <a:latin typeface="Calibri"/>
            </a:endParaRPr>
          </a:p>
          <a:p>
            <a:pPr indent="0" algn="just" defTabSz="1507680">
              <a:lnSpc>
                <a:spcPct val="90000"/>
              </a:lnSpc>
              <a:spcBef>
                <a:spcPts val="1650"/>
              </a:spcBef>
              <a:buNone/>
              <a:tabLst>
                <a:tab pos="0" algn="l"/>
              </a:tabLst>
            </a:pPr>
            <a:r>
              <a:rPr lang="en-US" sz="2000" b="0" strike="noStrike" spc="-1">
                <a:solidFill>
                  <a:schemeClr val="dk1"/>
                </a:solidFill>
                <a:latin typeface="Verdana"/>
                <a:ea typeface="Verdana"/>
              </a:rPr>
              <a:t>― progress in the reconstruction of raw experimental data recorded by the BM@N experiment, in particular, the reconstruction of statistically significant signals of Λ- and Ξ-hyperons and K</a:t>
            </a:r>
            <a:r>
              <a:rPr lang="en-US" sz="2000" b="0" strike="noStrike" spc="-1" baseline="33000">
                <a:solidFill>
                  <a:schemeClr val="dk1"/>
                </a:solidFill>
                <a:latin typeface="Verdana"/>
                <a:ea typeface="Verdana"/>
              </a:rPr>
              <a:t>0</a:t>
            </a:r>
            <a:r>
              <a:rPr lang="en-US" sz="2000" b="0" strike="noStrike" spc="-1" baseline="-8000">
                <a:solidFill>
                  <a:schemeClr val="dk1"/>
                </a:solidFill>
                <a:latin typeface="Verdana"/>
                <a:ea typeface="Verdana"/>
              </a:rPr>
              <a:t>s</a:t>
            </a:r>
            <a:r>
              <a:rPr lang="en-US" sz="2000" b="0" strike="noStrike" spc="-1">
                <a:solidFill>
                  <a:schemeClr val="dk1"/>
                </a:solidFill>
                <a:latin typeface="Verdana"/>
                <a:ea typeface="Verdana"/>
              </a:rPr>
              <a:t>-mesons for further physics analysis;</a:t>
            </a:r>
            <a:endParaRPr lang="en-US" sz="2000" b="0" strike="noStrike" spc="-1">
              <a:solidFill>
                <a:schemeClr val="dk1"/>
              </a:solidFill>
              <a:latin typeface="Calibri"/>
            </a:endParaRPr>
          </a:p>
          <a:p>
            <a:pPr indent="0" algn="just" defTabSz="1507680">
              <a:lnSpc>
                <a:spcPct val="90000"/>
              </a:lnSpc>
              <a:spcBef>
                <a:spcPts val="1650"/>
              </a:spcBef>
              <a:buNone/>
              <a:tabLst>
                <a:tab pos="0" algn="l"/>
              </a:tabLst>
            </a:pPr>
            <a:r>
              <a:rPr lang="en-US" sz="2000" b="0" strike="noStrike" spc="-1">
                <a:solidFill>
                  <a:schemeClr val="dk1"/>
                </a:solidFill>
                <a:latin typeface="Verdana"/>
                <a:ea typeface="Verdana"/>
              </a:rPr>
              <a:t>― progress in the production of all components of the MPD first-stage detector with minimal delays;</a:t>
            </a:r>
            <a:endParaRPr lang="en-US" sz="2000" b="0" strike="noStrike" spc="-1">
              <a:solidFill>
                <a:schemeClr val="dk1"/>
              </a:solidFill>
              <a:latin typeface="Calibri"/>
            </a:endParaRPr>
          </a:p>
          <a:p>
            <a:pPr indent="0" algn="just" defTabSz="1507680">
              <a:lnSpc>
                <a:spcPct val="90000"/>
              </a:lnSpc>
              <a:spcBef>
                <a:spcPts val="1650"/>
              </a:spcBef>
              <a:buNone/>
              <a:tabLst>
                <a:tab pos="0" algn="l"/>
              </a:tabLst>
            </a:pPr>
            <a:r>
              <a:rPr lang="en-US" sz="2000" b="0" strike="noStrike" spc="-1">
                <a:solidFill>
                  <a:schemeClr val="dk1"/>
                </a:solidFill>
                <a:latin typeface="Verdana"/>
                <a:ea typeface="Verdana"/>
              </a:rPr>
              <a:t>― presentation of the updated SPD Technical Design Report (TDR) at the PAC meeting in January 2024, and the start of a review process of the updated TDR by the new international Detector Advisory Committee (DAC) appointed in December 2023;</a:t>
            </a:r>
            <a:endParaRPr lang="en-US" sz="2000" b="0" strike="noStrike" spc="-1">
              <a:solidFill>
                <a:schemeClr val="dk1"/>
              </a:solidFill>
              <a:latin typeface="Calibri"/>
            </a:endParaRPr>
          </a:p>
          <a:p>
            <a:pPr indent="0" algn="just" defTabSz="1507680">
              <a:lnSpc>
                <a:spcPct val="90000"/>
              </a:lnSpc>
              <a:spcBef>
                <a:spcPts val="1650"/>
              </a:spcBef>
              <a:buNone/>
              <a:tabLst>
                <a:tab pos="0" algn="l"/>
              </a:tabLst>
            </a:pPr>
            <a:r>
              <a:rPr lang="en-US" sz="2000" b="0" strike="noStrike" spc="-1">
                <a:solidFill>
                  <a:schemeClr val="dk1"/>
                </a:solidFill>
                <a:latin typeface="Verdana"/>
                <a:ea typeface="Verdana"/>
              </a:rPr>
              <a:t>― development of the ARIADNA collaboration, whose applied research programme was launched at the NICA complex in the beginning of 2023, testing of the SOCHI station with the Ar beam, and installation of two other stations – SIMBA and ISCRA.</a:t>
            </a:r>
            <a:endParaRPr lang="en-US" sz="2000" b="0" strike="noStrike" spc="-1">
              <a:solidFill>
                <a:schemeClr val="dk1"/>
              </a:solidFill>
              <a:latin typeface="Calibri"/>
            </a:endParaRPr>
          </a:p>
        </p:txBody>
      </p:sp>
      <p:sp>
        <p:nvSpPr>
          <p:cNvPr id="190" name="TextBox 20"/>
          <p:cNvSpPr/>
          <p:nvPr/>
        </p:nvSpPr>
        <p:spPr>
          <a:xfrm>
            <a:off x="984960" y="10150920"/>
            <a:ext cx="45748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400" b="1" strike="noStrike" spc="-4">
                <a:solidFill>
                  <a:srgbClr val="000000"/>
                </a:solidFill>
                <a:latin typeface="Verdana"/>
                <a:ea typeface="Verdana"/>
              </a:rPr>
              <a:t>GPP1 Station </a:t>
            </a:r>
            <a:r>
              <a:rPr lang="ru-RU" sz="1400" b="1" strike="noStrike" spc="-4">
                <a:solidFill>
                  <a:srgbClr val="000000"/>
                </a:solidFill>
                <a:latin typeface="Verdana"/>
                <a:ea typeface="Verdana"/>
              </a:rPr>
              <a:t>(</a:t>
            </a:r>
            <a:r>
              <a:rPr lang="en-US" sz="1400" b="1" strike="noStrike" spc="-4">
                <a:solidFill>
                  <a:srgbClr val="000000"/>
                </a:solidFill>
                <a:latin typeface="Verdana"/>
                <a:ea typeface="Verdana"/>
              </a:rPr>
              <a:t>40.8 MW</a:t>
            </a:r>
            <a:r>
              <a:rPr lang="ru-RU" sz="1400" b="1" strike="noStrike" spc="-4">
                <a:solidFill>
                  <a:srgbClr val="000000"/>
                </a:solidFill>
                <a:latin typeface="Verdana"/>
                <a:ea typeface="Verdana"/>
              </a:rPr>
              <a:t>) </a:t>
            </a:r>
            <a:r>
              <a:rPr lang="en-US" sz="1400" b="1" strike="noStrike" spc="-4">
                <a:solidFill>
                  <a:srgbClr val="000000"/>
                </a:solidFill>
                <a:latin typeface="Verdana"/>
                <a:ea typeface="Verdana"/>
              </a:rPr>
              <a:t>was modernized and automated</a:t>
            </a:r>
            <a:r>
              <a:rPr lang="ru-RU" sz="1400" b="1" strike="noStrike" spc="-4">
                <a:solidFill>
                  <a:srgbClr val="000000"/>
                </a:solidFill>
                <a:latin typeface="Verdana"/>
                <a:ea typeface="Verdana"/>
              </a:rPr>
              <a:t>, </a:t>
            </a:r>
            <a:r>
              <a:rPr lang="en-US" sz="1400" b="1" strike="noStrike" spc="-4">
                <a:solidFill>
                  <a:srgbClr val="000000"/>
                </a:solidFill>
                <a:latin typeface="Verdana"/>
                <a:ea typeface="Verdana"/>
              </a:rPr>
              <a:t>now in operation</a:t>
            </a:r>
            <a:endParaRPr lang="ru-RU" sz="1400" b="0" strike="noStrike" spc="-1">
              <a:solidFill>
                <a:srgbClr val="000000"/>
              </a:solidFill>
              <a:latin typeface="Arial"/>
            </a:endParaRPr>
          </a:p>
        </p:txBody>
      </p:sp>
      <p:pic>
        <p:nvPicPr>
          <p:cNvPr id="191" name="Picture 8"/>
          <p:cNvPicPr/>
          <p:nvPr/>
        </p:nvPicPr>
        <p:blipFill>
          <a:blip r:embed="rId3"/>
          <a:stretch/>
        </p:blipFill>
        <p:spPr>
          <a:xfrm>
            <a:off x="6676560" y="7017840"/>
            <a:ext cx="5142240" cy="3126600"/>
          </a:xfrm>
          <a:prstGeom prst="rect">
            <a:avLst/>
          </a:prstGeom>
          <a:ln w="0">
            <a:noFill/>
          </a:ln>
        </p:spPr>
      </p:pic>
      <p:sp>
        <p:nvSpPr>
          <p:cNvPr id="192" name="TextBox 25"/>
          <p:cNvSpPr/>
          <p:nvPr/>
        </p:nvSpPr>
        <p:spPr>
          <a:xfrm>
            <a:off x="7580880" y="10126800"/>
            <a:ext cx="33336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400" b="1" strike="noStrike" spc="-4">
                <a:solidFill>
                  <a:srgbClr val="000000"/>
                </a:solidFill>
                <a:latin typeface="Verdana"/>
                <a:ea typeface="Verdana"/>
              </a:rPr>
              <a:t>New compressor station will be </a:t>
            </a:r>
            <a:endParaRPr lang="ru-RU" sz="1400" b="0" strike="noStrike" spc="-1">
              <a:solidFill>
                <a:srgbClr val="000000"/>
              </a:solidFill>
              <a:latin typeface="Arial"/>
            </a:endParaRPr>
          </a:p>
          <a:p>
            <a:pPr algn="ctr" defTabSz="914400">
              <a:lnSpc>
                <a:spcPct val="100000"/>
              </a:lnSpc>
              <a:tabLst>
                <a:tab pos="0" algn="l"/>
              </a:tabLst>
            </a:pPr>
            <a:r>
              <a:rPr lang="en-US" sz="1400" b="1" strike="noStrike" spc="-4">
                <a:solidFill>
                  <a:srgbClr val="000000"/>
                </a:solidFill>
                <a:latin typeface="Verdana"/>
                <a:ea typeface="Verdana"/>
              </a:rPr>
              <a:t>commissioned in summer 2024</a:t>
            </a:r>
            <a:endParaRPr lang="ru-RU" sz="1400" b="0" strike="noStrike" spc="-1">
              <a:solidFill>
                <a:srgbClr val="000000"/>
              </a:solidFill>
              <a:latin typeface="Arial"/>
            </a:endParaRPr>
          </a:p>
        </p:txBody>
      </p:sp>
      <p:pic>
        <p:nvPicPr>
          <p:cNvPr id="193" name="Рисунок 28"/>
          <p:cNvPicPr/>
          <p:nvPr/>
        </p:nvPicPr>
        <p:blipFill>
          <a:blip r:embed="rId4"/>
          <a:stretch/>
        </p:blipFill>
        <p:spPr>
          <a:xfrm>
            <a:off x="14146920" y="549360"/>
            <a:ext cx="5313960" cy="3581640"/>
          </a:xfrm>
          <a:prstGeom prst="rect">
            <a:avLst/>
          </a:prstGeom>
          <a:ln w="0">
            <a:noFill/>
          </a:ln>
        </p:spPr>
      </p:pic>
      <p:pic>
        <p:nvPicPr>
          <p:cNvPr id="194" name="Рисунок 5"/>
          <p:cNvPicPr/>
          <p:nvPr/>
        </p:nvPicPr>
        <p:blipFill>
          <a:blip r:embed="rId5"/>
          <a:stretch/>
        </p:blipFill>
        <p:spPr>
          <a:xfrm>
            <a:off x="12795120" y="4245840"/>
            <a:ext cx="5830560" cy="3279240"/>
          </a:xfrm>
          <a:prstGeom prst="rect">
            <a:avLst/>
          </a:prstGeom>
          <a:ln w="0">
            <a:noFill/>
          </a:ln>
        </p:spPr>
      </p:pic>
      <p:pic>
        <p:nvPicPr>
          <p:cNvPr id="195" name="Рисунок 7"/>
          <p:cNvPicPr/>
          <p:nvPr/>
        </p:nvPicPr>
        <p:blipFill>
          <a:blip r:embed="rId6"/>
          <a:stretch/>
        </p:blipFill>
        <p:spPr>
          <a:xfrm>
            <a:off x="496080" y="7036200"/>
            <a:ext cx="5492520" cy="3090240"/>
          </a:xfrm>
          <a:prstGeom prst="rect">
            <a:avLst/>
          </a:prstGeom>
          <a:ln w="0">
            <a:noFill/>
          </a:ln>
        </p:spPr>
      </p:pic>
      <p:sp>
        <p:nvSpPr>
          <p:cNvPr id="196" name="TextBox 29"/>
          <p:cNvSpPr/>
          <p:nvPr/>
        </p:nvSpPr>
        <p:spPr>
          <a:xfrm>
            <a:off x="6653880" y="222480"/>
            <a:ext cx="6795720" cy="85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ts val="2999"/>
              </a:lnSpc>
            </a:pPr>
            <a:r>
              <a:rPr lang="en-US" sz="3600" b="1" strike="noStrike" spc="-1">
                <a:solidFill>
                  <a:srgbClr val="102D69"/>
                </a:solidFill>
                <a:latin typeface="Verdana"/>
                <a:ea typeface="Verdana"/>
              </a:rPr>
              <a:t>JINR Scientific Council</a:t>
            </a:r>
            <a:r>
              <a:rPr sz="3600"/>
              <a:t/>
            </a:r>
            <a:br>
              <a:rPr sz="3600"/>
            </a:br>
            <a:r>
              <a:rPr lang="en-US" sz="2400" b="0" strike="noStrike" spc="-1">
                <a:solidFill>
                  <a:srgbClr val="102D69"/>
                </a:solidFill>
                <a:latin typeface="Verdana"/>
                <a:ea typeface="Verdana"/>
              </a:rPr>
              <a:t>135th session, 15–16 February 2024</a:t>
            </a:r>
            <a:endParaRPr lang="ru-RU" sz="2400" b="0" strike="noStrike" spc="-1">
              <a:solidFill>
                <a:srgbClr val="000000"/>
              </a:solidFill>
              <a:latin typeface="Arial"/>
            </a:endParaRPr>
          </a:p>
        </p:txBody>
      </p:sp>
      <p:pic>
        <p:nvPicPr>
          <p:cNvPr id="197" name="Рисунок 10"/>
          <p:cNvPicPr/>
          <p:nvPr/>
        </p:nvPicPr>
        <p:blipFill>
          <a:blip r:embed="rId7"/>
          <a:stretch/>
        </p:blipFill>
        <p:spPr>
          <a:xfrm>
            <a:off x="13951800" y="7615800"/>
            <a:ext cx="5589000" cy="3143880"/>
          </a:xfrm>
          <a:prstGeom prst="rect">
            <a:avLst/>
          </a:prstGeom>
          <a:ln w="0">
            <a:noFill/>
          </a:ln>
        </p:spPr>
      </p:pic>
      <p:sp>
        <p:nvSpPr>
          <p:cNvPr id="198" name="TextBox 30"/>
          <p:cNvSpPr/>
          <p:nvPr/>
        </p:nvSpPr>
        <p:spPr>
          <a:xfrm>
            <a:off x="12270600" y="9794160"/>
            <a:ext cx="16128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400" b="1" strike="noStrike" spc="-4">
                <a:solidFill>
                  <a:srgbClr val="000000"/>
                </a:solidFill>
                <a:latin typeface="Verdana"/>
                <a:ea typeface="Verdana"/>
              </a:rPr>
              <a:t>SOCHI station </a:t>
            </a:r>
            <a:endParaRPr lang="ru-RU"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3933720" y="384840"/>
            <a:ext cx="7695720" cy="1231920"/>
          </a:xfrm>
          <a:prstGeom prst="rect">
            <a:avLst/>
          </a:prstGeom>
          <a:noFill/>
          <a:ln w="0">
            <a:noFill/>
          </a:ln>
        </p:spPr>
        <p:txBody>
          <a:bodyPr lIns="91440" tIns="45720" rIns="91440" bIns="45720" anchor="ctr">
            <a:noAutofit/>
          </a:bodyPr>
          <a:lstStyle/>
          <a:p>
            <a:pPr indent="0" algn="ctr" defTabSz="1507680">
              <a:lnSpc>
                <a:spcPts val="4601"/>
              </a:lnSpc>
              <a:buNone/>
            </a:pPr>
            <a:r>
              <a:rPr lang="en-US" sz="4300" b="1" strike="noStrike" spc="-1">
                <a:solidFill>
                  <a:srgbClr val="102D69"/>
                </a:solidFill>
                <a:latin typeface="Verdana"/>
                <a:ea typeface="Verdana"/>
              </a:rPr>
              <a:t>JINR Scientific Council</a:t>
            </a:r>
            <a:r>
              <a:rPr sz="4300"/>
              <a:t/>
            </a:r>
            <a:br>
              <a:rPr sz="4300"/>
            </a:br>
            <a:r>
              <a:rPr lang="en-US" sz="2800" b="0" strike="noStrike" spc="-1">
                <a:solidFill>
                  <a:srgbClr val="102D69"/>
                </a:solidFill>
                <a:latin typeface="Verdana"/>
                <a:ea typeface="Verdana"/>
              </a:rPr>
              <a:t>135th session, 15–16 February 2024</a:t>
            </a:r>
            <a:endParaRPr lang="en-US" sz="2800" b="0" strike="noStrike" spc="-1">
              <a:solidFill>
                <a:schemeClr val="dk1"/>
              </a:solidFill>
              <a:latin typeface="Calibri"/>
            </a:endParaRPr>
          </a:p>
        </p:txBody>
      </p:sp>
      <p:sp>
        <p:nvSpPr>
          <p:cNvPr id="200" name="TextBox 11"/>
          <p:cNvSpPr/>
          <p:nvPr/>
        </p:nvSpPr>
        <p:spPr>
          <a:xfrm>
            <a:off x="193320" y="1821240"/>
            <a:ext cx="15268680" cy="822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801"/>
              </a:lnSpc>
              <a:spcAft>
                <a:spcPts val="799"/>
              </a:spcAft>
            </a:pPr>
            <a:r>
              <a:rPr lang="en-US" sz="2000" b="0" strike="noStrike" spc="-1">
                <a:solidFill>
                  <a:srgbClr val="000000"/>
                </a:solidFill>
                <a:latin typeface="Verdana"/>
                <a:ea typeface="Verdana"/>
              </a:rPr>
              <a:t>‒ The Scientific Council noted with satisfaction the successful participation of the Institute in the work of collaborations at CERN, as well as the high level of JINR’s activity in the fulfilment of its obligations under the programme for the second phase of upgrade of the ATLAS, CMS, and ALICE detectors;</a:t>
            </a:r>
            <a:endParaRPr lang="ru-RU" sz="2000" b="0" strike="noStrike" spc="-1">
              <a:solidFill>
                <a:srgbClr val="000000"/>
              </a:solidFill>
              <a:latin typeface="Arial"/>
            </a:endParaRPr>
          </a:p>
          <a:p>
            <a:pPr algn="just" defTabSz="914400">
              <a:lnSpc>
                <a:spcPct val="115000"/>
              </a:lnSpc>
              <a:spcAft>
                <a:spcPts val="799"/>
              </a:spcAft>
            </a:pPr>
            <a:r>
              <a:rPr lang="en-US" sz="2000" b="0" strike="noStrike" spc="-1">
                <a:solidFill>
                  <a:srgbClr val="1D71B8"/>
                </a:solidFill>
                <a:latin typeface="Verdana"/>
                <a:ea typeface="Verdana"/>
              </a:rPr>
              <a:t>― progress in developing the Baikal-GVD deep-water neutrino telescope, installation of 576 optical modules and 2 bottom cable lines in 2023, as well as manufacturing 470 optical modules for installation during the 2024 expedition;</a:t>
            </a:r>
            <a:endParaRPr lang="ru-RU" sz="2000" b="0" strike="noStrike" spc="-1">
              <a:solidFill>
                <a:srgbClr val="000000"/>
              </a:solidFill>
              <a:latin typeface="Arial"/>
            </a:endParaRPr>
          </a:p>
          <a:p>
            <a:pPr algn="just" defTabSz="914400">
              <a:lnSpc>
                <a:spcPts val="2801"/>
              </a:lnSpc>
              <a:spcAft>
                <a:spcPts val="799"/>
              </a:spcAft>
            </a:pPr>
            <a:r>
              <a:rPr lang="en-US" sz="2000" b="0" strike="noStrike" spc="-1">
                <a:solidFill>
                  <a:srgbClr val="000000"/>
                </a:solidFill>
                <a:latin typeface="Verdana"/>
                <a:ea typeface="Verdana"/>
              </a:rPr>
              <a:t>― successful continuation of experiments at the Factory of Superheavy Elements, in particular, the observation of 2 events of the new isotope </a:t>
            </a:r>
            <a:r>
              <a:rPr lang="en-US" sz="2000" b="0" strike="noStrike" spc="-1" baseline="30000">
                <a:solidFill>
                  <a:srgbClr val="000000"/>
                </a:solidFill>
                <a:latin typeface="Verdana"/>
                <a:ea typeface="Verdana"/>
              </a:rPr>
              <a:t>288</a:t>
            </a:r>
            <a:r>
              <a:rPr lang="en-US" sz="2000" b="0" strike="noStrike" spc="-1">
                <a:solidFill>
                  <a:srgbClr val="000000"/>
                </a:solidFill>
                <a:latin typeface="Verdana"/>
                <a:ea typeface="Verdana"/>
              </a:rPr>
              <a:t>Lv in the reaction </a:t>
            </a:r>
            <a:r>
              <a:rPr lang="en-US" sz="2000" b="0" strike="noStrike" spc="-1" baseline="30000">
                <a:solidFill>
                  <a:srgbClr val="000000"/>
                </a:solidFill>
                <a:latin typeface="Verdana"/>
                <a:ea typeface="Verdana"/>
              </a:rPr>
              <a:t>54</a:t>
            </a:r>
            <a:r>
              <a:rPr lang="en-US" sz="2000" b="0" strike="noStrike" spc="-1">
                <a:solidFill>
                  <a:srgbClr val="000000"/>
                </a:solidFill>
                <a:latin typeface="Verdana"/>
                <a:ea typeface="Verdana"/>
              </a:rPr>
              <a:t>Cr+</a:t>
            </a:r>
            <a:r>
              <a:rPr lang="en-US" sz="2000" b="0" strike="noStrike" spc="-1" baseline="30000">
                <a:solidFill>
                  <a:srgbClr val="000000"/>
                </a:solidFill>
                <a:latin typeface="Verdana"/>
                <a:ea typeface="Verdana"/>
              </a:rPr>
              <a:t>238</a:t>
            </a:r>
            <a:r>
              <a:rPr lang="en-US" sz="2000" b="0" strike="noStrike" spc="-1">
                <a:solidFill>
                  <a:srgbClr val="000000"/>
                </a:solidFill>
                <a:latin typeface="Verdana"/>
                <a:ea typeface="Verdana"/>
              </a:rPr>
              <a:t>U, which is also an important stage in preparation to the synthesis of the new element 120 in the </a:t>
            </a:r>
            <a:r>
              <a:rPr lang="en-US" sz="2000" b="0" strike="noStrike" spc="-1" baseline="30000">
                <a:solidFill>
                  <a:srgbClr val="000000"/>
                </a:solidFill>
                <a:latin typeface="Verdana"/>
                <a:ea typeface="Verdana"/>
              </a:rPr>
              <a:t>54</a:t>
            </a:r>
            <a:r>
              <a:rPr lang="en-US" sz="2000" b="0" strike="noStrike" spc="-1">
                <a:solidFill>
                  <a:srgbClr val="000000"/>
                </a:solidFill>
                <a:latin typeface="Verdana"/>
                <a:ea typeface="Verdana"/>
              </a:rPr>
              <a:t>Cr+</a:t>
            </a:r>
            <a:r>
              <a:rPr lang="en-US" sz="2000" b="0" strike="noStrike" spc="-1" baseline="30000">
                <a:solidFill>
                  <a:srgbClr val="000000"/>
                </a:solidFill>
                <a:latin typeface="Verdana"/>
                <a:ea typeface="Verdana"/>
              </a:rPr>
              <a:t>248</a:t>
            </a:r>
            <a:r>
              <a:rPr lang="en-US" sz="2000" b="0" strike="noStrike" spc="-1">
                <a:solidFill>
                  <a:srgbClr val="000000"/>
                </a:solidFill>
                <a:latin typeface="Verdana"/>
                <a:ea typeface="Verdana"/>
              </a:rPr>
              <a:t>Cm reaction;</a:t>
            </a:r>
            <a:endParaRPr lang="ru-RU" sz="2000" b="0" strike="noStrike" spc="-1">
              <a:solidFill>
                <a:srgbClr val="000000"/>
              </a:solidFill>
              <a:latin typeface="Arial"/>
            </a:endParaRPr>
          </a:p>
          <a:p>
            <a:pPr algn="just" defTabSz="914400">
              <a:lnSpc>
                <a:spcPct val="115000"/>
              </a:lnSpc>
              <a:spcAft>
                <a:spcPts val="799"/>
              </a:spcAft>
            </a:pPr>
            <a:r>
              <a:rPr lang="en-US" sz="2000" b="0" strike="noStrike" spc="-1">
                <a:solidFill>
                  <a:srgbClr val="1D71B8"/>
                </a:solidFill>
                <a:latin typeface="Verdana"/>
                <a:ea typeface="Verdana"/>
              </a:rPr>
              <a:t>― progress in developing the DRIBs-III accelerator complex with the modernization of the U-400M cyclotron with the first beam expected in the spring of 2024, the progress of construction work for DC-140 with commissioning expected at the end of 2024, as well as the planned implementation of the construction work in the new experimental hall of U-400R;</a:t>
            </a:r>
            <a:endParaRPr lang="ru-RU" sz="2000" b="0" strike="noStrike" spc="-1">
              <a:solidFill>
                <a:srgbClr val="000000"/>
              </a:solidFill>
              <a:latin typeface="Arial"/>
            </a:endParaRPr>
          </a:p>
          <a:p>
            <a:pPr algn="just" defTabSz="914400">
              <a:lnSpc>
                <a:spcPts val="2801"/>
              </a:lnSpc>
              <a:spcAft>
                <a:spcPts val="799"/>
              </a:spcAft>
            </a:pPr>
            <a:r>
              <a:rPr lang="en-US" sz="2000" b="0" strike="noStrike" spc="-1">
                <a:solidFill>
                  <a:srgbClr val="000000"/>
                </a:solidFill>
                <a:latin typeface="Verdana"/>
                <a:ea typeface="Verdana"/>
              </a:rPr>
              <a:t>― successful implementation of the working plan to prepare for continuing the regular operation of the IBR-2 reactor, and progress in the development of the spectrometer complex, in particular, the wide-aperture backscattering detector (BSD-A) for the high- resolution Fourier diffractometer, small-angle neutron scattering/neutron radiography detector (SANSARA), and an inelastic neutron scattering spectrometer in inverse geometry (BJN);</a:t>
            </a:r>
            <a:endParaRPr lang="ru-RU" sz="2000" b="0" strike="noStrike" spc="-1">
              <a:solidFill>
                <a:srgbClr val="000000"/>
              </a:solidFill>
              <a:latin typeface="Arial"/>
            </a:endParaRPr>
          </a:p>
          <a:p>
            <a:pPr algn="just" defTabSz="914400">
              <a:lnSpc>
                <a:spcPct val="115000"/>
              </a:lnSpc>
              <a:spcAft>
                <a:spcPts val="799"/>
              </a:spcAft>
            </a:pPr>
            <a:r>
              <a:rPr lang="en-US" sz="2000" b="0" strike="noStrike" spc="-1">
                <a:solidFill>
                  <a:srgbClr val="1D71B8"/>
                </a:solidFill>
                <a:latin typeface="Verdana"/>
                <a:ea typeface="Verdana"/>
              </a:rPr>
              <a:t>― further active development of fundamental and applied areas of research related to life sciences and condensed matter physics due to the development of the interlaboratory research programme at LRB;</a:t>
            </a:r>
            <a:endParaRPr lang="ru-RU" sz="2000" b="0" strike="noStrike" spc="-1">
              <a:solidFill>
                <a:srgbClr val="000000"/>
              </a:solidFill>
              <a:latin typeface="Arial"/>
            </a:endParaRPr>
          </a:p>
          <a:p>
            <a:pPr algn="just" defTabSz="914400">
              <a:lnSpc>
                <a:spcPts val="2801"/>
              </a:lnSpc>
              <a:spcAft>
                <a:spcPts val="799"/>
              </a:spcAft>
            </a:pPr>
            <a:r>
              <a:rPr lang="en-US" sz="2000" b="0" strike="noStrike" spc="-1">
                <a:solidFill>
                  <a:srgbClr val="000000"/>
                </a:solidFill>
                <a:latin typeface="Verdana"/>
                <a:ea typeface="Verdana"/>
              </a:rPr>
              <a:t>― successful work of BLTP and important results in particle, nuclear, condensed matter physics, and advanced mathematical physics, aimed, in particular, at theoretical support of the JINR experimental programme;</a:t>
            </a:r>
            <a:endParaRPr lang="ru-RU" sz="2000" b="0" strike="noStrike" spc="-1">
              <a:solidFill>
                <a:srgbClr val="000000"/>
              </a:solidFill>
              <a:latin typeface="Arial"/>
            </a:endParaRPr>
          </a:p>
          <a:p>
            <a:pPr algn="just" defTabSz="914400">
              <a:lnSpc>
                <a:spcPct val="115000"/>
              </a:lnSpc>
              <a:spcAft>
                <a:spcPts val="799"/>
              </a:spcAft>
            </a:pPr>
            <a:r>
              <a:rPr lang="en-US" sz="2000" b="0" strike="noStrike" spc="-1">
                <a:solidFill>
                  <a:srgbClr val="1D71B8"/>
                </a:solidFill>
                <a:latin typeface="Verdana"/>
                <a:ea typeface="Verdana"/>
              </a:rPr>
              <a:t>― successful development of the MICC JINR, including the expansion of the Govorun supercomputer, the use of the DIRAC distributed platform to support the collaborations of the NICA MPD, BM@N and SPD experiments, as well as the Baikal-GVD neutrino telescope.</a:t>
            </a:r>
            <a:endParaRPr lang="ru-RU" sz="2000" b="0" strike="noStrike" spc="-1">
              <a:solidFill>
                <a:srgbClr val="000000"/>
              </a:solidFill>
              <a:latin typeface="Arial"/>
            </a:endParaRPr>
          </a:p>
        </p:txBody>
      </p:sp>
      <p:pic>
        <p:nvPicPr>
          <p:cNvPr id="201" name="Picture 9"/>
          <p:cNvPicPr/>
          <p:nvPr/>
        </p:nvPicPr>
        <p:blipFill>
          <a:blip r:embed="rId2"/>
          <a:stretch/>
        </p:blipFill>
        <p:spPr>
          <a:xfrm>
            <a:off x="15708600" y="271440"/>
            <a:ext cx="2710080" cy="1458000"/>
          </a:xfrm>
          <a:prstGeom prst="rect">
            <a:avLst/>
          </a:prstGeom>
          <a:ln w="0">
            <a:noFill/>
          </a:ln>
        </p:spPr>
      </p:pic>
      <p:pic>
        <p:nvPicPr>
          <p:cNvPr id="202" name="Picture 2"/>
          <p:cNvPicPr/>
          <p:nvPr/>
        </p:nvPicPr>
        <p:blipFill>
          <a:blip r:embed="rId3"/>
          <a:srcRect l="4793"/>
          <a:stretch/>
        </p:blipFill>
        <p:spPr>
          <a:xfrm>
            <a:off x="15700320" y="2314080"/>
            <a:ext cx="4125240" cy="2549880"/>
          </a:xfrm>
          <a:prstGeom prst="rect">
            <a:avLst/>
          </a:prstGeom>
          <a:ln w="0">
            <a:noFill/>
          </a:ln>
        </p:spPr>
      </p:pic>
      <p:pic>
        <p:nvPicPr>
          <p:cNvPr id="203" name="Рисунок 6"/>
          <p:cNvPicPr/>
          <p:nvPr/>
        </p:nvPicPr>
        <p:blipFill>
          <a:blip r:embed="rId4"/>
          <a:stretch/>
        </p:blipFill>
        <p:spPr>
          <a:xfrm rot="16200000">
            <a:off x="16780320" y="4134960"/>
            <a:ext cx="1964880" cy="3566160"/>
          </a:xfrm>
          <a:prstGeom prst="rect">
            <a:avLst/>
          </a:prstGeom>
          <a:ln w="0">
            <a:noFill/>
          </a:ln>
        </p:spPr>
      </p:pic>
      <p:pic>
        <p:nvPicPr>
          <p:cNvPr id="204" name="Рисунок 20"/>
          <p:cNvPicPr/>
          <p:nvPr/>
        </p:nvPicPr>
        <p:blipFill>
          <a:blip r:embed="rId5"/>
          <a:stretch/>
        </p:blipFill>
        <p:spPr>
          <a:xfrm>
            <a:off x="17437680" y="6928560"/>
            <a:ext cx="2530080" cy="1964880"/>
          </a:xfrm>
          <a:prstGeom prst="rect">
            <a:avLst/>
          </a:prstGeom>
          <a:ln w="0">
            <a:noFill/>
          </a:ln>
        </p:spPr>
      </p:pic>
      <p:pic>
        <p:nvPicPr>
          <p:cNvPr id="205" name="Рисунок 3"/>
          <p:cNvPicPr/>
          <p:nvPr/>
        </p:nvPicPr>
        <p:blipFill>
          <a:blip r:embed="rId6"/>
          <a:srcRect t="20447" b="4762"/>
          <a:stretch/>
        </p:blipFill>
        <p:spPr>
          <a:xfrm>
            <a:off x="16005960" y="8964360"/>
            <a:ext cx="3819600" cy="1904760"/>
          </a:xfrm>
          <a:prstGeom prst="rect">
            <a:avLst/>
          </a:prstGeom>
          <a:ln w="0">
            <a:noFill/>
          </a:ln>
        </p:spPr>
      </p:pic>
      <p:pic>
        <p:nvPicPr>
          <p:cNvPr id="206" name="Рисунок 7"/>
          <p:cNvPicPr/>
          <p:nvPr/>
        </p:nvPicPr>
        <p:blipFill>
          <a:blip r:embed="rId7"/>
          <a:stretch/>
        </p:blipFill>
        <p:spPr>
          <a:xfrm>
            <a:off x="17713080" y="609480"/>
            <a:ext cx="2112480" cy="1584360"/>
          </a:xfrm>
          <a:prstGeom prst="rect">
            <a:avLst/>
          </a:prstGeom>
          <a:ln w="0">
            <a:noFill/>
          </a:ln>
        </p:spPr>
      </p:pic>
      <p:pic>
        <p:nvPicPr>
          <p:cNvPr id="207" name="Рисунок 23"/>
          <p:cNvPicPr/>
          <p:nvPr/>
        </p:nvPicPr>
        <p:blipFill>
          <a:blip r:embed="rId8"/>
          <a:stretch/>
        </p:blipFill>
        <p:spPr>
          <a:xfrm>
            <a:off x="15708600" y="8110800"/>
            <a:ext cx="1728720" cy="1564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10348560" y="295560"/>
            <a:ext cx="7695720" cy="1231920"/>
          </a:xfrm>
          <a:prstGeom prst="rect">
            <a:avLst/>
          </a:prstGeom>
          <a:noFill/>
          <a:ln w="0">
            <a:noFill/>
          </a:ln>
        </p:spPr>
        <p:txBody>
          <a:bodyPr lIns="91440" tIns="45720" rIns="91440" bIns="45720" anchor="ctr">
            <a:noAutofit/>
          </a:bodyPr>
          <a:lstStyle/>
          <a:p>
            <a:pPr indent="0" algn="ctr" defTabSz="1507680">
              <a:lnSpc>
                <a:spcPts val="4601"/>
              </a:lnSpc>
              <a:buNone/>
            </a:pPr>
            <a:r>
              <a:rPr lang="en-US" sz="4300" b="1" strike="noStrike" spc="-1">
                <a:solidFill>
                  <a:srgbClr val="102D69"/>
                </a:solidFill>
                <a:latin typeface="Verdana"/>
                <a:ea typeface="Verdana"/>
              </a:rPr>
              <a:t>JINR Scientific Council</a:t>
            </a:r>
            <a:r>
              <a:rPr sz="4300"/>
              <a:t/>
            </a:r>
            <a:br>
              <a:rPr sz="4300"/>
            </a:br>
            <a:r>
              <a:rPr lang="en-US" sz="2800" b="0" strike="noStrike" spc="-1">
                <a:solidFill>
                  <a:srgbClr val="102D69"/>
                </a:solidFill>
                <a:latin typeface="Verdana"/>
                <a:ea typeface="Verdana"/>
              </a:rPr>
              <a:t>135th session, 15–16 February 2024</a:t>
            </a:r>
            <a:endParaRPr lang="en-US" sz="2800" b="0" strike="noStrike" spc="-1">
              <a:solidFill>
                <a:schemeClr val="dk1"/>
              </a:solidFill>
              <a:latin typeface="Calibri"/>
            </a:endParaRPr>
          </a:p>
        </p:txBody>
      </p:sp>
      <p:sp>
        <p:nvSpPr>
          <p:cNvPr id="209" name="TextBox 15"/>
          <p:cNvSpPr/>
          <p:nvPr/>
        </p:nvSpPr>
        <p:spPr>
          <a:xfrm>
            <a:off x="9518760" y="1692360"/>
            <a:ext cx="9714960" cy="1512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801"/>
              </a:lnSpc>
              <a:spcAft>
                <a:spcPts val="799"/>
              </a:spcAft>
            </a:pPr>
            <a:r>
              <a:rPr lang="en-US" sz="2000" b="0" strike="noStrike" spc="-1">
                <a:solidFill>
                  <a:srgbClr val="000000"/>
                </a:solidFill>
                <a:latin typeface="Verdana"/>
                <a:ea typeface="Verdana"/>
              </a:rPr>
              <a:t>‒ </a:t>
            </a:r>
            <a:r>
              <a:rPr lang="en-GB" sz="2000" b="0" strike="noStrike" spc="-1">
                <a:solidFill>
                  <a:srgbClr val="000000"/>
                </a:solidFill>
                <a:latin typeface="Verdana"/>
                <a:ea typeface="Verdana"/>
              </a:rPr>
              <a:t>The Scientific Council appreciated with satisfaction the </a:t>
            </a:r>
            <a:r>
              <a:rPr lang="en-US" sz="2000" b="0" strike="noStrike" spc="-1">
                <a:solidFill>
                  <a:srgbClr val="000000"/>
                </a:solidFill>
                <a:latin typeface="Verdana"/>
                <a:ea typeface="Verdana"/>
              </a:rPr>
              <a:t>development of the ARIADNA collaboration, whose applied research programme was launched at the NICA complex in the beginning of 2023, testing of the SOCHI station with the Ar beam, and installation of two other stations – SIMBA and ISCRA.</a:t>
            </a:r>
            <a:endParaRPr lang="ru-RU" sz="2000" b="0" strike="noStrike" spc="-1">
              <a:solidFill>
                <a:srgbClr val="000000"/>
              </a:solidFill>
              <a:latin typeface="Arial"/>
            </a:endParaRPr>
          </a:p>
        </p:txBody>
      </p:sp>
      <p:sp>
        <p:nvSpPr>
          <p:cNvPr id="210" name="TextBox 21"/>
          <p:cNvSpPr/>
          <p:nvPr/>
        </p:nvSpPr>
        <p:spPr>
          <a:xfrm>
            <a:off x="9518760" y="3737520"/>
            <a:ext cx="9714960" cy="80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801"/>
              </a:lnSpc>
              <a:spcAft>
                <a:spcPts val="799"/>
              </a:spcAft>
            </a:pPr>
            <a:r>
              <a:rPr lang="en-US" sz="2000" b="0" strike="noStrike" spc="-1">
                <a:solidFill>
                  <a:srgbClr val="1D71B8"/>
                </a:solidFill>
                <a:latin typeface="Verdana"/>
                <a:ea typeface="Verdana"/>
              </a:rPr>
              <a:t>15 February members of the Scientific Council visited the Laboratory of High Energy Physics and inspected the NICA accelerator complex under construction. </a:t>
            </a:r>
            <a:endParaRPr lang="ru-RU" sz="2000" b="0" strike="noStrike" spc="-1">
              <a:solidFill>
                <a:srgbClr val="000000"/>
              </a:solidFill>
              <a:latin typeface="Arial"/>
            </a:endParaRPr>
          </a:p>
        </p:txBody>
      </p:sp>
      <p:pic>
        <p:nvPicPr>
          <p:cNvPr id="211" name="Рисунок 3"/>
          <p:cNvPicPr/>
          <p:nvPr/>
        </p:nvPicPr>
        <p:blipFill>
          <a:blip r:embed="rId2"/>
          <a:stretch/>
        </p:blipFill>
        <p:spPr>
          <a:xfrm>
            <a:off x="0" y="-14400"/>
            <a:ext cx="9056160" cy="6040440"/>
          </a:xfrm>
          <a:prstGeom prst="rect">
            <a:avLst/>
          </a:prstGeom>
          <a:ln w="0">
            <a:noFill/>
          </a:ln>
        </p:spPr>
      </p:pic>
      <p:pic>
        <p:nvPicPr>
          <p:cNvPr id="212" name="Рисунок 7"/>
          <p:cNvPicPr/>
          <p:nvPr/>
        </p:nvPicPr>
        <p:blipFill>
          <a:blip r:embed="rId3"/>
          <a:stretch/>
        </p:blipFill>
        <p:spPr>
          <a:xfrm>
            <a:off x="679320" y="5733720"/>
            <a:ext cx="6095520" cy="4065840"/>
          </a:xfrm>
          <a:prstGeom prst="rect">
            <a:avLst/>
          </a:prstGeom>
          <a:ln w="0">
            <a:noFill/>
          </a:ln>
        </p:spPr>
      </p:pic>
      <p:pic>
        <p:nvPicPr>
          <p:cNvPr id="213" name="Рисунок 9"/>
          <p:cNvPicPr/>
          <p:nvPr/>
        </p:nvPicPr>
        <p:blipFill>
          <a:blip r:embed="rId4"/>
          <a:stretch/>
        </p:blipFill>
        <p:spPr>
          <a:xfrm>
            <a:off x="12093840" y="5064840"/>
            <a:ext cx="8052120" cy="5370480"/>
          </a:xfrm>
          <a:prstGeom prst="rect">
            <a:avLst/>
          </a:prstGeom>
          <a:ln w="0">
            <a:noFill/>
          </a:ln>
        </p:spPr>
      </p:pic>
      <p:sp>
        <p:nvSpPr>
          <p:cNvPr id="214" name="TextBox 18"/>
          <p:cNvSpPr/>
          <p:nvPr/>
        </p:nvSpPr>
        <p:spPr>
          <a:xfrm>
            <a:off x="7232760" y="6405840"/>
            <a:ext cx="4425120" cy="293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801"/>
              </a:lnSpc>
              <a:spcAft>
                <a:spcPts val="799"/>
              </a:spcAft>
            </a:pPr>
            <a:r>
              <a:rPr lang="en-US" sz="2000" b="0" strike="noStrike" spc="-1">
                <a:solidFill>
                  <a:srgbClr val="1D71B8"/>
                </a:solidFill>
                <a:latin typeface="Verdana"/>
                <a:ea typeface="Verdana"/>
              </a:rPr>
              <a:t>In the presence of SC members, the grand opening of two stations for applied research at NICA was held: SIMBO (Station for Investigation of Medical Biological Objects) and ISCRA (Irradiation Station of Components of Radioelectronic Apparatus). </a:t>
            </a:r>
            <a:endParaRPr lang="ru-RU" sz="2000" b="0" strike="noStrike" spc="-1">
              <a:solidFill>
                <a:srgbClr val="000000"/>
              </a:solidFill>
              <a:latin typeface="Arial"/>
            </a:endParaRPr>
          </a:p>
        </p:txBody>
      </p:sp>
      <p:sp>
        <p:nvSpPr>
          <p:cNvPr id="215" name="TextBox 20"/>
          <p:cNvSpPr/>
          <p:nvPr/>
        </p:nvSpPr>
        <p:spPr>
          <a:xfrm>
            <a:off x="859680" y="10125720"/>
            <a:ext cx="112338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000" b="0" strike="noStrike" spc="-1">
                <a:solidFill>
                  <a:srgbClr val="000000"/>
                </a:solidFill>
                <a:latin typeface="Verdana"/>
                <a:ea typeface="Verdana"/>
              </a:rPr>
              <a:t>Together with the SOCHI station, they constitute the infrastructure for applied research at ARIADNA.</a:t>
            </a:r>
            <a:endParaRPr lang="ru-RU" sz="20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18"/>
          <p:cNvPicPr/>
          <p:nvPr/>
        </p:nvPicPr>
        <p:blipFill>
          <a:blip r:embed="rId3"/>
          <a:stretch/>
        </p:blipFill>
        <p:spPr>
          <a:xfrm>
            <a:off x="527040" y="6859440"/>
            <a:ext cx="5545440" cy="3698640"/>
          </a:xfrm>
          <a:prstGeom prst="rect">
            <a:avLst/>
          </a:prstGeom>
          <a:ln w="0">
            <a:noFill/>
          </a:ln>
        </p:spPr>
      </p:pic>
      <p:sp>
        <p:nvSpPr>
          <p:cNvPr id="217" name="TextBox 30"/>
          <p:cNvSpPr/>
          <p:nvPr/>
        </p:nvSpPr>
        <p:spPr>
          <a:xfrm>
            <a:off x="527040" y="1576800"/>
            <a:ext cx="14477760" cy="23936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just" defTabSz="914400">
              <a:lnSpc>
                <a:spcPct val="115000"/>
              </a:lnSpc>
              <a:spcAft>
                <a:spcPts val="799"/>
              </a:spcAft>
            </a:pPr>
            <a:r>
              <a:rPr lang="en-US" sz="2000" b="0" strike="noStrike" spc="-1">
                <a:solidFill>
                  <a:srgbClr val="1D71B8"/>
                </a:solidFill>
                <a:latin typeface="Verdana"/>
                <a:ea typeface="Verdana"/>
              </a:rPr>
              <a:t>‒ The Scientific Council approved the Jury’s recommendations on awarding the JINR annual prizes for best papers in the fields of theoretical and experimental research, methodology and technology research, and applied technology research.</a:t>
            </a:r>
            <a:endParaRPr lang="ru-RU" sz="2000" b="0" strike="noStrike" spc="-1">
              <a:solidFill>
                <a:srgbClr val="000000"/>
              </a:solidFill>
              <a:latin typeface="Arial"/>
            </a:endParaRPr>
          </a:p>
          <a:p>
            <a:pPr algn="just" defTabSz="914400">
              <a:lnSpc>
                <a:spcPct val="115000"/>
              </a:lnSpc>
              <a:spcAft>
                <a:spcPts val="799"/>
              </a:spcAft>
            </a:pPr>
            <a:r>
              <a:rPr lang="en-US" sz="2000" b="0" strike="noStrike" spc="-1">
                <a:solidFill>
                  <a:srgbClr val="000000"/>
                </a:solidFill>
                <a:latin typeface="Verdana"/>
                <a:ea typeface="Verdana"/>
              </a:rPr>
              <a:t>‒ </a:t>
            </a:r>
            <a:r>
              <a:rPr lang="en-GB" sz="2000" b="0" strike="noStrike" spc="-1">
                <a:solidFill>
                  <a:srgbClr val="000000"/>
                </a:solidFill>
                <a:latin typeface="Verdana"/>
                <a:ea typeface="Verdana"/>
              </a:rPr>
              <a:t>The Scientific Council endorsed the appointment of A. Guskov as Deputy Director of the Dzhelepov Laboratory of Nuclear Problems (DLNP) until the completion of the term of service of the current DLNP Director, E. </a:t>
            </a:r>
            <a:r>
              <a:rPr lang="en-US" sz="2000" b="0" strike="noStrike" spc="-1">
                <a:solidFill>
                  <a:srgbClr val="000000"/>
                </a:solidFill>
                <a:latin typeface="Verdana"/>
                <a:ea typeface="Verdana"/>
              </a:rPr>
              <a:t>Yakushev</a:t>
            </a:r>
            <a:r>
              <a:rPr lang="en-GB" sz="2000" b="0" strike="noStrike" spc="-1">
                <a:solidFill>
                  <a:srgbClr val="000000"/>
                </a:solidFill>
                <a:latin typeface="Verdana"/>
                <a:ea typeface="Verdana"/>
              </a:rPr>
              <a:t>.</a:t>
            </a:r>
            <a:endParaRPr lang="ru-RU" sz="2000" b="0" strike="noStrike" spc="-1">
              <a:solidFill>
                <a:srgbClr val="000000"/>
              </a:solidFill>
              <a:latin typeface="Arial"/>
            </a:endParaRPr>
          </a:p>
          <a:p>
            <a:pPr algn="just" defTabSz="914400">
              <a:lnSpc>
                <a:spcPct val="115000"/>
              </a:lnSpc>
              <a:spcAft>
                <a:spcPts val="799"/>
              </a:spcAft>
            </a:pPr>
            <a:r>
              <a:rPr lang="en-GB" sz="2000" b="0" strike="noStrike" spc="-1">
                <a:solidFill>
                  <a:srgbClr val="1D71B8"/>
                </a:solidFill>
                <a:latin typeface="Verdana"/>
                <a:ea typeface="Verdana"/>
              </a:rPr>
              <a:t>‒ </a:t>
            </a:r>
            <a:r>
              <a:rPr lang="en-US" sz="2000" b="0" strike="noStrike" spc="-1">
                <a:solidFill>
                  <a:srgbClr val="1D71B8"/>
                </a:solidFill>
                <a:latin typeface="Verdana"/>
                <a:ea typeface="Verdana"/>
              </a:rPr>
              <a:t>The Scientific Council endorsed the appointment of B. Mukhametuly (Khazakhstan) as Deputy Director of the Frank Laboratory of Neutron Physics until the completion of the term of service of the current FLNP Director, E. Lychagin.</a:t>
            </a:r>
            <a:endParaRPr lang="ru-RU" sz="2000" b="0" strike="noStrike" spc="-1">
              <a:solidFill>
                <a:srgbClr val="000000"/>
              </a:solidFill>
              <a:latin typeface="Arial"/>
            </a:endParaRPr>
          </a:p>
        </p:txBody>
      </p:sp>
      <p:sp>
        <p:nvSpPr>
          <p:cNvPr id="218" name="Заголовок 1"/>
          <p:cNvSpPr/>
          <p:nvPr/>
        </p:nvSpPr>
        <p:spPr>
          <a:xfrm>
            <a:off x="984240" y="93600"/>
            <a:ext cx="18133200" cy="15562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1507680">
              <a:lnSpc>
                <a:spcPts val="4601"/>
              </a:lnSpc>
            </a:pPr>
            <a:r>
              <a:rPr lang="en-US" sz="4300" b="1" strike="noStrike" spc="-1">
                <a:solidFill>
                  <a:srgbClr val="102D69"/>
                </a:solidFill>
                <a:latin typeface="Verdana"/>
                <a:ea typeface="Verdana"/>
              </a:rPr>
              <a:t>JINR Scientific Council</a:t>
            </a:r>
            <a:r>
              <a:rPr sz="4800"/>
              <a:t/>
            </a:r>
            <a:br>
              <a:rPr sz="4800"/>
            </a:br>
            <a:r>
              <a:rPr lang="en-US" sz="2800" b="0" strike="noStrike" spc="-1">
                <a:solidFill>
                  <a:srgbClr val="102D69"/>
                </a:solidFill>
                <a:latin typeface="Verdana"/>
                <a:ea typeface="Verdana"/>
              </a:rPr>
              <a:t>135th session, 15–16 February 2024</a:t>
            </a:r>
            <a:endParaRPr lang="ru-RU" sz="2800" b="0" strike="noStrike" spc="-1">
              <a:solidFill>
                <a:srgbClr val="000000"/>
              </a:solidFill>
              <a:latin typeface="Arial"/>
            </a:endParaRPr>
          </a:p>
        </p:txBody>
      </p:sp>
      <p:pic>
        <p:nvPicPr>
          <p:cNvPr id="219" name="Рисунок 3"/>
          <p:cNvPicPr/>
          <p:nvPr/>
        </p:nvPicPr>
        <p:blipFill>
          <a:blip r:embed="rId4"/>
          <a:srcRect b="12520"/>
          <a:stretch/>
        </p:blipFill>
        <p:spPr>
          <a:xfrm>
            <a:off x="13023720" y="6427080"/>
            <a:ext cx="7079760" cy="4131000"/>
          </a:xfrm>
          <a:prstGeom prst="rect">
            <a:avLst/>
          </a:prstGeom>
          <a:ln w="0">
            <a:noFill/>
          </a:ln>
        </p:spPr>
      </p:pic>
      <p:pic>
        <p:nvPicPr>
          <p:cNvPr id="220" name="Рисунок 6"/>
          <p:cNvPicPr/>
          <p:nvPr/>
        </p:nvPicPr>
        <p:blipFill>
          <a:blip r:embed="rId5"/>
          <a:stretch/>
        </p:blipFill>
        <p:spPr>
          <a:xfrm>
            <a:off x="15338520" y="1650600"/>
            <a:ext cx="4765320" cy="3178440"/>
          </a:xfrm>
          <a:prstGeom prst="rect">
            <a:avLst/>
          </a:prstGeom>
          <a:ln w="0">
            <a:noFill/>
          </a:ln>
        </p:spPr>
      </p:pic>
      <p:sp>
        <p:nvSpPr>
          <p:cNvPr id="221" name="TextBox 17"/>
          <p:cNvSpPr/>
          <p:nvPr/>
        </p:nvSpPr>
        <p:spPr>
          <a:xfrm>
            <a:off x="527040" y="5110560"/>
            <a:ext cx="19278360" cy="155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15000"/>
              </a:lnSpc>
              <a:spcAft>
                <a:spcPts val="799"/>
              </a:spcAft>
            </a:pPr>
            <a:r>
              <a:rPr lang="en-US" sz="1800" b="0" strike="noStrike" spc="-1">
                <a:solidFill>
                  <a:srgbClr val="000000"/>
                </a:solidFill>
                <a:latin typeface="Verdana"/>
                <a:ea typeface="Verdana"/>
              </a:rPr>
              <a:t>– The Scientific Council announced the vacancy of the position of Director of the Flerov Laboratory of Nuclear Reactions. The election will take place at the 137th session of the Scientific Council in February 2025.</a:t>
            </a:r>
            <a:endParaRPr lang="ru-RU" sz="1800" b="0" strike="noStrike" spc="-1">
              <a:solidFill>
                <a:srgbClr val="000000"/>
              </a:solidFill>
              <a:latin typeface="Arial"/>
            </a:endParaRPr>
          </a:p>
          <a:p>
            <a:pPr algn="just" defTabSz="914400">
              <a:lnSpc>
                <a:spcPct val="115000"/>
              </a:lnSpc>
              <a:spcAft>
                <a:spcPts val="799"/>
              </a:spcAft>
            </a:pPr>
            <a:r>
              <a:rPr lang="en-US" sz="1800" b="0" strike="noStrike" spc="-1">
                <a:solidFill>
                  <a:srgbClr val="1D71B8"/>
                </a:solidFill>
                <a:latin typeface="Verdana"/>
                <a:ea typeface="Verdana"/>
              </a:rPr>
              <a:t>‒</a:t>
            </a:r>
            <a:r>
              <a:rPr lang="ru-RU" sz="1800" b="0" strike="noStrike" spc="-1">
                <a:solidFill>
                  <a:srgbClr val="1D71B8"/>
                </a:solidFill>
                <a:latin typeface="Verdana"/>
                <a:ea typeface="Verdana"/>
              </a:rPr>
              <a:t> </a:t>
            </a:r>
            <a:r>
              <a:rPr lang="en-US" sz="1800" b="0" strike="noStrike" spc="-1">
                <a:solidFill>
                  <a:srgbClr val="1D71B8"/>
                </a:solidFill>
                <a:latin typeface="Verdana"/>
                <a:ea typeface="Verdana"/>
              </a:rPr>
              <a:t>T</a:t>
            </a:r>
            <a:r>
              <a:rPr lang="en-GB" sz="1800" b="0" strike="noStrike" spc="-1">
                <a:solidFill>
                  <a:srgbClr val="1D71B8"/>
                </a:solidFill>
                <a:latin typeface="Verdana"/>
                <a:ea typeface="Verdana"/>
              </a:rPr>
              <a:t>he Scientific Council agree</a:t>
            </a:r>
            <a:r>
              <a:rPr lang="en-US" sz="1800" b="0" strike="noStrike" spc="-1">
                <a:solidFill>
                  <a:srgbClr val="1D71B8"/>
                </a:solidFill>
                <a:latin typeface="Verdana"/>
                <a:ea typeface="Verdana"/>
              </a:rPr>
              <a:t>d</a:t>
            </a:r>
            <a:r>
              <a:rPr lang="en-GB" sz="1800" b="0" strike="noStrike" spc="-1">
                <a:solidFill>
                  <a:srgbClr val="1D71B8"/>
                </a:solidFill>
                <a:latin typeface="Verdana"/>
                <a:ea typeface="Verdana"/>
              </a:rPr>
              <a:t> on the extension of the term of office of all Deputy Directors of VBLHEP until the election of the Director of VBLHEP.</a:t>
            </a:r>
            <a:endParaRPr lang="ru-RU" sz="1800" b="0" strike="noStrike" spc="-1">
              <a:solidFill>
                <a:srgbClr val="000000"/>
              </a:solidFill>
              <a:latin typeface="Arial"/>
            </a:endParaRPr>
          </a:p>
          <a:p>
            <a:pPr algn="just" defTabSz="914400">
              <a:lnSpc>
                <a:spcPct val="115000"/>
              </a:lnSpc>
            </a:pPr>
            <a:r>
              <a:rPr lang="en-US" sz="1800" b="0" strike="noStrike" spc="-1">
                <a:solidFill>
                  <a:srgbClr val="000000"/>
                </a:solidFill>
                <a:latin typeface="Verdana"/>
                <a:ea typeface="Verdana"/>
              </a:rPr>
              <a:t>‒ The 136th session of the Scientific Council will be held on 12–13 September 2024.</a:t>
            </a:r>
            <a:endParaRPr lang="ru-RU" sz="1800" b="0" strike="noStrike" spc="-1">
              <a:solidFill>
                <a:srgbClr val="000000"/>
              </a:solidFill>
              <a:latin typeface="Arial"/>
            </a:endParaRPr>
          </a:p>
        </p:txBody>
      </p:sp>
      <p:pic>
        <p:nvPicPr>
          <p:cNvPr id="222" name="Рисунок 18"/>
          <p:cNvPicPr/>
          <p:nvPr/>
        </p:nvPicPr>
        <p:blipFill>
          <a:blip r:embed="rId6"/>
          <a:stretch/>
        </p:blipFill>
        <p:spPr>
          <a:xfrm>
            <a:off x="6778080" y="6859440"/>
            <a:ext cx="5545440" cy="3698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870120" y="542880"/>
            <a:ext cx="18363960" cy="1301400"/>
          </a:xfrm>
          <a:prstGeom prst="rect">
            <a:avLst/>
          </a:prstGeom>
          <a:noFill/>
          <a:ln w="0">
            <a:noFill/>
          </a:ln>
        </p:spPr>
        <p:txBody>
          <a:bodyPr lIns="91440" tIns="45720" rIns="91440" bIns="45720" anchor="ctr">
            <a:normAutofit fontScale="91951"/>
          </a:bodyPr>
          <a:lstStyle/>
          <a:p>
            <a:pPr indent="0" algn="ctr" defTabSz="1507680">
              <a:lnSpc>
                <a:spcPct val="90000"/>
              </a:lnSpc>
              <a:buNone/>
            </a:pPr>
            <a:r>
              <a:rPr lang="en-US" sz="4800" b="1" strike="noStrike" spc="-1">
                <a:solidFill>
                  <a:srgbClr val="102D69"/>
                </a:solidFill>
                <a:latin typeface="Verdana"/>
                <a:ea typeface="Verdana"/>
              </a:rPr>
              <a:t>On the Results of Financial Support</a:t>
            </a:r>
            <a:r>
              <a:rPr lang="ru-RU" sz="4800" b="1" strike="noStrike" spc="-1">
                <a:solidFill>
                  <a:srgbClr val="102D69"/>
                </a:solidFill>
                <a:latin typeface="Verdana"/>
                <a:ea typeface="Verdana"/>
              </a:rPr>
              <a:t> </a:t>
            </a:r>
            <a:r>
              <a:rPr lang="en-US" sz="4800" b="1" strike="noStrike" spc="-1">
                <a:solidFill>
                  <a:srgbClr val="102D69"/>
                </a:solidFill>
                <a:latin typeface="Verdana"/>
                <a:ea typeface="Verdana"/>
              </a:rPr>
              <a:t>for the Seven-Year Plan for the Development of JINR for 2017-2023</a:t>
            </a:r>
            <a:endParaRPr lang="en-US" sz="4800" b="0" strike="noStrike" spc="-1">
              <a:solidFill>
                <a:schemeClr val="dk1"/>
              </a:solidFill>
              <a:latin typeface="Calibri"/>
            </a:endParaRPr>
          </a:p>
        </p:txBody>
      </p:sp>
      <p:grpSp>
        <p:nvGrpSpPr>
          <p:cNvPr id="224" name="Группа 2"/>
          <p:cNvGrpSpPr/>
          <p:nvPr/>
        </p:nvGrpSpPr>
        <p:grpSpPr>
          <a:xfrm>
            <a:off x="2774880" y="2364120"/>
            <a:ext cx="14553720" cy="7328160"/>
            <a:chOff x="2774880" y="2364120"/>
            <a:chExt cx="14553720" cy="7328160"/>
          </a:xfrm>
        </p:grpSpPr>
        <p:sp>
          <p:nvSpPr>
            <p:cNvPr id="225" name="Прямоугольник 10"/>
            <p:cNvSpPr/>
            <p:nvPr/>
          </p:nvSpPr>
          <p:spPr>
            <a:xfrm>
              <a:off x="2774880" y="2364120"/>
              <a:ext cx="14553720" cy="13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en-US" sz="2800" b="1" strike="noStrike" spc="-1">
                  <a:solidFill>
                    <a:srgbClr val="0086CB"/>
                  </a:solidFill>
                  <a:latin typeface="Verdana"/>
                  <a:ea typeface="Verdana"/>
                </a:rPr>
                <a:t>Execution of the income part of the financial support of the Seven-Year Plan for the Development of JINR for 2017-2023</a:t>
              </a:r>
              <a:endParaRPr lang="ru-RU" sz="2800" b="0" strike="noStrike" spc="-1">
                <a:solidFill>
                  <a:srgbClr val="000000"/>
                </a:solidFill>
                <a:latin typeface="Arial"/>
              </a:endParaRPr>
            </a:p>
          </p:txBody>
        </p:sp>
        <p:graphicFrame>
          <p:nvGraphicFramePr>
            <p:cNvPr id="226" name="Group 106"/>
            <p:cNvGraphicFramePr/>
            <p:nvPr/>
          </p:nvGraphicFramePr>
          <p:xfrm>
            <a:off x="2946240" y="4040640"/>
            <a:ext cx="14210280" cy="5651640"/>
          </p:xfrm>
          <a:graphic>
            <a:graphicData uri="http://schemas.openxmlformats.org/drawingml/2006/table">
              <a:tbl>
                <a:tblPr/>
                <a:tblGrid>
                  <a:gridCol w="7508160">
                    <a:extLst>
                      <a:ext uri="{9D8B030D-6E8A-4147-A177-3AD203B41FA5}">
                        <a16:colId xmlns:a16="http://schemas.microsoft.com/office/drawing/2014/main" xmlns="" val="20000"/>
                      </a:ext>
                    </a:extLst>
                  </a:gridCol>
                  <a:gridCol w="2354400">
                    <a:extLst>
                      <a:ext uri="{9D8B030D-6E8A-4147-A177-3AD203B41FA5}">
                        <a16:colId xmlns:a16="http://schemas.microsoft.com/office/drawing/2014/main" xmlns="" val="20001"/>
                      </a:ext>
                    </a:extLst>
                  </a:gridCol>
                  <a:gridCol w="2173680">
                    <a:extLst>
                      <a:ext uri="{9D8B030D-6E8A-4147-A177-3AD203B41FA5}">
                        <a16:colId xmlns:a16="http://schemas.microsoft.com/office/drawing/2014/main" xmlns="" val="20002"/>
                      </a:ext>
                    </a:extLst>
                  </a:gridCol>
                  <a:gridCol w="2174040">
                    <a:extLst>
                      <a:ext uri="{9D8B030D-6E8A-4147-A177-3AD203B41FA5}">
                        <a16:colId xmlns:a16="http://schemas.microsoft.com/office/drawing/2014/main" xmlns="" val="20003"/>
                      </a:ext>
                    </a:extLst>
                  </a:gridCol>
                </a:tblGrid>
                <a:tr h="685800">
                  <a:tc>
                    <a:txBody>
                      <a:bodyPr/>
                      <a:lstStyle/>
                      <a:p>
                        <a:pPr defTabSz="914400">
                          <a:lnSpc>
                            <a:spcPts val="3600"/>
                          </a:lnSpc>
                          <a:tabLst>
                            <a:tab pos="0" algn="l"/>
                          </a:tabLst>
                        </a:pPr>
                        <a:r>
                          <a:rPr lang="ru-RU" sz="2800" b="1" strike="noStrike" spc="-80">
                            <a:solidFill>
                              <a:srgbClr val="000000"/>
                            </a:solidFill>
                            <a:latin typeface="Verdana"/>
                            <a:ea typeface="Verdana"/>
                          </a:rPr>
                          <a:t>М</a:t>
                        </a:r>
                        <a:r>
                          <a:rPr lang="en-US" sz="2800" b="1" strike="noStrike" spc="-80">
                            <a:solidFill>
                              <a:srgbClr val="000000"/>
                            </a:solidFill>
                            <a:latin typeface="Verdana"/>
                            <a:ea typeface="Verdana"/>
                          </a:rPr>
                          <a:t>$</a:t>
                        </a:r>
                        <a:endParaRPr lang="ru-RU" sz="2800" b="0" strike="noStrike" spc="-1">
                          <a:solidFill>
                            <a:srgbClr val="000000"/>
                          </a:solidFill>
                          <a:latin typeface="Arial"/>
                        </a:endParaRPr>
                      </a:p>
                    </a:txBody>
                    <a:tcPr>
                      <a:lnL w="6480">
                        <a:noFill/>
                        <a:prstDash val="solid"/>
                      </a:lnL>
                      <a:lnR w="6480">
                        <a:solidFill>
                          <a:srgbClr val="BFBFBF"/>
                        </a:solidFill>
                        <a:prstDash val="solid"/>
                      </a:lnR>
                      <a:lnT w="6480">
                        <a:noFill/>
                        <a:prstDash val="solid"/>
                      </a:lnT>
                      <a:lnB w="6480">
                        <a:solidFill>
                          <a:srgbClr val="BFBFBF"/>
                        </a:solidFill>
                        <a:prstDash val="solid"/>
                      </a:lnB>
                      <a:noFill/>
                    </a:tcPr>
                  </a:tc>
                  <a:tc>
                    <a:txBody>
                      <a:bodyPr/>
                      <a:lstStyle/>
                      <a:p>
                        <a:pPr algn="ctr" defTabSz="914400">
                          <a:lnSpc>
                            <a:spcPct val="100000"/>
                          </a:lnSpc>
                        </a:pPr>
                        <a:r>
                          <a:rPr lang="en-US" sz="2800" b="1" strike="noStrike" spc="-1">
                            <a:solidFill>
                              <a:schemeClr val="dk1"/>
                            </a:solidFill>
                            <a:latin typeface="Verdana"/>
                            <a:ea typeface="Verdana"/>
                          </a:rPr>
                          <a:t>Plan</a:t>
                        </a:r>
                        <a:endParaRPr lang="ru-RU" sz="2800" b="0" strike="noStrike" spc="-1">
                          <a:solidFill>
                            <a:srgbClr val="000000"/>
                          </a:solidFill>
                          <a:latin typeface="Arial"/>
                        </a:endParaRPr>
                      </a:p>
                    </a:txBody>
                    <a:tcPr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noFill/>
                    </a:tcPr>
                  </a:tc>
                  <a:tc>
                    <a:txBody>
                      <a:bodyPr/>
                      <a:lstStyle/>
                      <a:p>
                        <a:pPr algn="ctr" defTabSz="914400">
                          <a:lnSpc>
                            <a:spcPct val="100000"/>
                          </a:lnSpc>
                        </a:pPr>
                        <a:r>
                          <a:rPr lang="en-US" sz="2800" b="1" strike="noStrike" spc="-1">
                            <a:solidFill>
                              <a:schemeClr val="dk1"/>
                            </a:solidFill>
                            <a:latin typeface="Verdana"/>
                            <a:ea typeface="Verdana"/>
                          </a:rPr>
                          <a:t>Actual</a:t>
                        </a:r>
                        <a:endParaRPr lang="ru-RU" sz="2800" b="0" strike="noStrike" spc="-1">
                          <a:solidFill>
                            <a:srgbClr val="000000"/>
                          </a:solidFill>
                          <a:latin typeface="Arial"/>
                        </a:endParaRPr>
                      </a:p>
                    </a:txBody>
                    <a:tcPr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noFill/>
                    </a:tcPr>
                  </a:tc>
                  <a:tc>
                    <a:txBody>
                      <a:bodyPr/>
                      <a:lstStyle/>
                      <a:p>
                        <a:pPr algn="ctr" defTabSz="914400">
                          <a:lnSpc>
                            <a:spcPct val="100000"/>
                          </a:lnSpc>
                        </a:pPr>
                        <a:r>
                          <a:rPr lang="en-US" sz="2800" b="1" strike="noStrike" spc="-1">
                            <a:solidFill>
                              <a:schemeClr val="dk1"/>
                            </a:solidFill>
                            <a:latin typeface="Verdana"/>
                            <a:ea typeface="Verdana"/>
                          </a:rPr>
                          <a:t>Execution</a:t>
                        </a:r>
                        <a:endParaRPr lang="ru-RU" sz="2800" b="0" strike="noStrike" spc="-1">
                          <a:solidFill>
                            <a:srgbClr val="000000"/>
                          </a:solidFill>
                          <a:latin typeface="Arial"/>
                        </a:endParaRPr>
                      </a:p>
                    </a:txBody>
                    <a:tcPr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noFill/>
                    </a:tcPr>
                  </a:tc>
                  <a:extLst>
                    <a:ext uri="{0D108BD9-81ED-4DB2-BD59-A6C34878D82A}">
                      <a16:rowId xmlns:a16="http://schemas.microsoft.com/office/drawing/2014/main" xmlns="" val="10000"/>
                    </a:ext>
                  </a:extLst>
                </a:tr>
                <a:tr h="842760">
                  <a:tc>
                    <a:txBody>
                      <a:bodyPr/>
                      <a:lstStyle/>
                      <a:p>
                        <a:pPr defTabSz="914400">
                          <a:lnSpc>
                            <a:spcPct val="100000"/>
                          </a:lnSpc>
                          <a:spcBef>
                            <a:spcPts val="601"/>
                          </a:spcBef>
                          <a:tabLst>
                            <a:tab pos="0" algn="l"/>
                          </a:tabLst>
                        </a:pPr>
                        <a:r>
                          <a:rPr lang="en-US" sz="2800" b="0" strike="noStrike" spc="-1">
                            <a:solidFill>
                              <a:schemeClr val="dk1"/>
                            </a:solidFill>
                            <a:latin typeface="Verdana"/>
                            <a:ea typeface="Verdana"/>
                          </a:rPr>
                          <a:t>Contributions of the Member States</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1 444</a:t>
                        </a:r>
                        <a:r>
                          <a:rPr lang="en-US" sz="2800" b="0" strike="noStrike" spc="-1">
                            <a:solidFill>
                              <a:schemeClr val="dk1"/>
                            </a:solidFill>
                            <a:latin typeface="Verdana"/>
                            <a:ea typeface="Verdana"/>
                          </a:rPr>
                          <a:t>.</a:t>
                        </a:r>
                        <a:r>
                          <a:rPr lang="ru-RU" sz="2800" b="0" strike="noStrike" spc="-1">
                            <a:solidFill>
                              <a:schemeClr val="dk1"/>
                            </a:solidFill>
                            <a:latin typeface="Verdana"/>
                            <a:ea typeface="Verdana"/>
                          </a:rPr>
                          <a:t>0</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1 380</a:t>
                        </a:r>
                        <a:r>
                          <a:rPr lang="en-US" sz="2800" b="0" strike="noStrike" spc="-1">
                            <a:solidFill>
                              <a:schemeClr val="dk1"/>
                            </a:solidFill>
                            <a:latin typeface="Verdana"/>
                            <a:ea typeface="Verdana"/>
                          </a:rPr>
                          <a:t>.</a:t>
                        </a:r>
                        <a:r>
                          <a:rPr lang="ru-RU" sz="2800" b="0" strike="noStrike" spc="-1">
                            <a:solidFill>
                              <a:schemeClr val="dk1"/>
                            </a:solidFill>
                            <a:latin typeface="Verdana"/>
                            <a:ea typeface="Verdana"/>
                          </a:rPr>
                          <a:t>5</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rgbClr val="000000"/>
                            </a:solidFill>
                            <a:latin typeface="Verdana"/>
                            <a:ea typeface="Verdana"/>
                          </a:rPr>
                          <a:t>96%</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1"/>
                    </a:ext>
                  </a:extLst>
                </a:tr>
                <a:tr h="1214280">
                  <a:tc>
                    <a:txBody>
                      <a:bodyPr/>
                      <a:lstStyle/>
                      <a:p>
                        <a:pPr defTabSz="914400">
                          <a:lnSpc>
                            <a:spcPts val="2999"/>
                          </a:lnSpc>
                          <a:tabLst>
                            <a:tab pos="0" algn="l"/>
                          </a:tabLst>
                        </a:pPr>
                        <a:r>
                          <a:rPr lang="en-US" sz="2800" b="0" strike="noStrike" spc="-1">
                            <a:solidFill>
                              <a:schemeClr val="dk1"/>
                            </a:solidFill>
                            <a:latin typeface="Verdana"/>
                            <a:ea typeface="Verdana"/>
                          </a:rPr>
                          <a:t>Payment of contribution arrears of Member States</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91</a:t>
                        </a:r>
                        <a:r>
                          <a:rPr lang="en-US" sz="2800" b="0" strike="noStrike" spc="-1">
                            <a:solidFill>
                              <a:schemeClr val="dk1"/>
                            </a:solidFill>
                            <a:latin typeface="Verdana"/>
                            <a:ea typeface="Verdana"/>
                          </a:rPr>
                          <a:t>.</a:t>
                        </a:r>
                        <a:r>
                          <a:rPr lang="ru-RU" sz="2800" b="0" strike="noStrike" spc="-1">
                            <a:solidFill>
                              <a:schemeClr val="dk1"/>
                            </a:solidFill>
                            <a:latin typeface="Verdana"/>
                            <a:ea typeface="Verdana"/>
                          </a:rPr>
                          <a:t>7</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91</a:t>
                        </a:r>
                        <a:r>
                          <a:rPr lang="en-US" sz="2800" b="0" strike="noStrike" spc="-1">
                            <a:solidFill>
                              <a:schemeClr val="dk1"/>
                            </a:solidFill>
                            <a:latin typeface="Verdana"/>
                            <a:ea typeface="Verdana"/>
                          </a:rPr>
                          <a:t>.</a:t>
                        </a:r>
                        <a:r>
                          <a:rPr lang="ru-RU" sz="2800" b="0" strike="noStrike" spc="-1">
                            <a:solidFill>
                              <a:schemeClr val="dk1"/>
                            </a:solidFill>
                            <a:latin typeface="Verdana"/>
                            <a:ea typeface="Verdana"/>
                          </a:rPr>
                          <a:t>2</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rgbClr val="000000"/>
                            </a:solidFill>
                            <a:latin typeface="Verdana"/>
                            <a:ea typeface="Verdana"/>
                          </a:rPr>
                          <a:t>99%</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2"/>
                    </a:ext>
                  </a:extLst>
                </a:tr>
                <a:tr h="1116360">
                  <a:tc>
                    <a:txBody>
                      <a:bodyPr/>
                      <a:lstStyle/>
                      <a:p>
                        <a:pPr defTabSz="914400">
                          <a:lnSpc>
                            <a:spcPts val="2999"/>
                          </a:lnSpc>
                          <a:tabLst>
                            <a:tab pos="0" algn="l"/>
                          </a:tabLst>
                        </a:pPr>
                        <a:r>
                          <a:rPr lang="en-US" sz="2800" b="0" strike="noStrike" spc="-1">
                            <a:solidFill>
                              <a:schemeClr val="dk1"/>
                            </a:solidFill>
                            <a:latin typeface="Verdana"/>
                            <a:ea typeface="Verdana"/>
                          </a:rPr>
                          <a:t>Funds received under agreements on science and technology cooperation</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12</a:t>
                        </a:r>
                        <a:r>
                          <a:rPr lang="en-US" sz="2800" b="0" strike="noStrike" spc="-1">
                            <a:solidFill>
                              <a:schemeClr val="dk1"/>
                            </a:solidFill>
                            <a:latin typeface="Verdana"/>
                            <a:ea typeface="Verdana"/>
                          </a:rPr>
                          <a:t>.</a:t>
                        </a:r>
                        <a:r>
                          <a:rPr lang="ru-RU" sz="2800" b="0" strike="noStrike" spc="-1">
                            <a:solidFill>
                              <a:schemeClr val="dk1"/>
                            </a:solidFill>
                            <a:latin typeface="Verdana"/>
                            <a:ea typeface="Verdana"/>
                          </a:rPr>
                          <a:t>8</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tc>
                    <a:txBody>
                      <a:bodyPr/>
                      <a:lstStyle/>
                      <a:p>
                        <a:pPr algn="ctr" defTabSz="914400">
                          <a:lnSpc>
                            <a:spcPct val="100000"/>
                          </a:lnSpc>
                        </a:pPr>
                        <a:r>
                          <a:rPr lang="en-US" sz="2800" b="0" strike="noStrike" spc="-1">
                            <a:solidFill>
                              <a:srgbClr val="000000"/>
                            </a:solidFill>
                            <a:latin typeface="Verdana"/>
                            <a:ea typeface="Verdana"/>
                          </a:rPr>
                          <a:t>-</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BFBFBF"/>
                        </a:solidFill>
                        <a:prstDash val="solid"/>
                      </a:lnB>
                      <a:solidFill>
                        <a:schemeClr val="lt1"/>
                      </a:solidFill>
                    </a:tcPr>
                  </a:tc>
                  <a:extLst>
                    <a:ext uri="{0D108BD9-81ED-4DB2-BD59-A6C34878D82A}">
                      <a16:rowId xmlns:a16="http://schemas.microsoft.com/office/drawing/2014/main" xmlns="" val="10003"/>
                    </a:ext>
                  </a:extLst>
                </a:tr>
                <a:tr h="885240">
                  <a:tc>
                    <a:txBody>
                      <a:bodyPr/>
                      <a:lstStyle/>
                      <a:p>
                        <a:pPr defTabSz="914400">
                          <a:lnSpc>
                            <a:spcPct val="100000"/>
                          </a:lnSpc>
                          <a:spcBef>
                            <a:spcPts val="601"/>
                          </a:spcBef>
                          <a:tabLst>
                            <a:tab pos="0" algn="l"/>
                          </a:tabLst>
                        </a:pPr>
                        <a:r>
                          <a:rPr lang="en-US" sz="2800" b="0" strike="noStrike" spc="-1">
                            <a:solidFill>
                              <a:schemeClr val="dk1"/>
                            </a:solidFill>
                            <a:latin typeface="Verdana"/>
                            <a:ea typeface="Verdana"/>
                          </a:rPr>
                          <a:t>Other revenues</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34</a:t>
                        </a:r>
                        <a:r>
                          <a:rPr lang="en-US" sz="2800" b="0" strike="noStrike" spc="-1">
                            <a:solidFill>
                              <a:schemeClr val="dk1"/>
                            </a:solidFill>
                            <a:latin typeface="Verdana"/>
                            <a:ea typeface="Verdana"/>
                          </a:rPr>
                          <a:t>.</a:t>
                        </a:r>
                        <a:r>
                          <a:rPr lang="ru-RU" sz="2800" b="0" strike="noStrike" spc="-1">
                            <a:solidFill>
                              <a:schemeClr val="dk1"/>
                            </a:solidFill>
                            <a:latin typeface="Verdana"/>
                            <a:ea typeface="Verdana"/>
                          </a:rPr>
                          <a:t>5</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tc>
                    <a:txBody>
                      <a:bodyPr/>
                      <a:lstStyle/>
                      <a:p>
                        <a:pPr algn="ctr" defTabSz="914400">
                          <a:lnSpc>
                            <a:spcPct val="100000"/>
                          </a:lnSpc>
                        </a:pPr>
                        <a:r>
                          <a:rPr lang="ru-RU" sz="2800" b="0" strike="noStrike" spc="-1">
                            <a:solidFill>
                              <a:schemeClr val="dk1"/>
                            </a:solidFill>
                            <a:latin typeface="Verdana"/>
                            <a:ea typeface="Verdana"/>
                          </a:rPr>
                          <a:t>57</a:t>
                        </a:r>
                        <a:r>
                          <a:rPr lang="en-US" sz="2800" b="0" strike="noStrike" spc="-1">
                            <a:solidFill>
                              <a:schemeClr val="dk1"/>
                            </a:solidFill>
                            <a:latin typeface="Verdana"/>
                            <a:ea typeface="Verdana"/>
                          </a:rPr>
                          <a:t>.</a:t>
                        </a:r>
                        <a:r>
                          <a:rPr lang="ru-RU" sz="2800" b="0" strike="noStrike" spc="-1">
                            <a:solidFill>
                              <a:schemeClr val="dk1"/>
                            </a:solidFill>
                            <a:latin typeface="Verdana"/>
                            <a:ea typeface="Verdana"/>
                          </a:rPr>
                          <a:t>6</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tc>
                    <a:txBody>
                      <a:bodyPr/>
                      <a:lstStyle/>
                      <a:p>
                        <a:pPr algn="ctr" defTabSz="914400">
                          <a:lnSpc>
                            <a:spcPct val="100000"/>
                          </a:lnSpc>
                        </a:pPr>
                        <a:r>
                          <a:rPr lang="ru-RU" sz="2800" b="0" strike="noStrike" spc="-1">
                            <a:solidFill>
                              <a:srgbClr val="000000"/>
                            </a:solidFill>
                            <a:latin typeface="Verdana"/>
                            <a:ea typeface="Verdana"/>
                          </a:rPr>
                          <a:t>167%</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BFBFBF"/>
                        </a:solidFill>
                        <a:prstDash val="solid"/>
                      </a:lnT>
                      <a:lnB w="6480">
                        <a:solidFill>
                          <a:srgbClr val="000000"/>
                        </a:solidFill>
                        <a:prstDash val="solid"/>
                      </a:lnB>
                      <a:solidFill>
                        <a:schemeClr val="lt1"/>
                      </a:solidFill>
                    </a:tcPr>
                  </a:tc>
                  <a:extLst>
                    <a:ext uri="{0D108BD9-81ED-4DB2-BD59-A6C34878D82A}">
                      <a16:rowId xmlns:a16="http://schemas.microsoft.com/office/drawing/2014/main" xmlns="" val="10004"/>
                    </a:ext>
                  </a:extLst>
                </a:tr>
                <a:tr h="907200">
                  <a:tc>
                    <a:txBody>
                      <a:bodyPr/>
                      <a:lstStyle/>
                      <a:p>
                        <a:pPr defTabSz="914400">
                          <a:lnSpc>
                            <a:spcPct val="100000"/>
                          </a:lnSpc>
                          <a:tabLst>
                            <a:tab pos="0" algn="l"/>
                          </a:tabLst>
                        </a:pPr>
                        <a:r>
                          <a:rPr lang="en-US" sz="2800" b="1" strike="noStrike" spc="-1">
                            <a:solidFill>
                              <a:schemeClr val="dk1"/>
                            </a:solidFill>
                            <a:latin typeface="Verdana"/>
                            <a:ea typeface="Verdana"/>
                          </a:rPr>
                          <a:t>Total</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tc>
                    <a:txBody>
                      <a:bodyPr/>
                      <a:lstStyle/>
                      <a:p>
                        <a:pPr algn="ctr" defTabSz="914400">
                          <a:lnSpc>
                            <a:spcPct val="100000"/>
                          </a:lnSpc>
                        </a:pPr>
                        <a:r>
                          <a:rPr lang="ru-RU" sz="2800" b="1" strike="noStrike" spc="-1">
                            <a:solidFill>
                              <a:schemeClr val="dk1"/>
                            </a:solidFill>
                            <a:latin typeface="Verdana"/>
                            <a:ea typeface="Verdana"/>
                          </a:rPr>
                          <a:t>1 570</a:t>
                        </a:r>
                        <a:r>
                          <a:rPr lang="en-US" sz="2800" b="1" strike="noStrike" spc="-1">
                            <a:solidFill>
                              <a:schemeClr val="dk1"/>
                            </a:solidFill>
                            <a:latin typeface="Verdana"/>
                            <a:ea typeface="Verdana"/>
                          </a:rPr>
                          <a:t>.</a:t>
                        </a:r>
                        <a:r>
                          <a:rPr lang="ru-RU" sz="2800" b="1" strike="noStrike" spc="-1">
                            <a:solidFill>
                              <a:schemeClr val="dk1"/>
                            </a:solidFill>
                            <a:latin typeface="Verdana"/>
                            <a:ea typeface="Verdana"/>
                          </a:rPr>
                          <a:t>2</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tc>
                    <a:txBody>
                      <a:bodyPr/>
                      <a:lstStyle/>
                      <a:p>
                        <a:pPr algn="ctr" defTabSz="914400">
                          <a:lnSpc>
                            <a:spcPct val="100000"/>
                          </a:lnSpc>
                        </a:pPr>
                        <a:r>
                          <a:rPr lang="ru-RU" sz="2800" b="1" strike="noStrike" spc="-1">
                            <a:solidFill>
                              <a:schemeClr val="dk1"/>
                            </a:solidFill>
                            <a:latin typeface="Verdana"/>
                            <a:ea typeface="Verdana"/>
                          </a:rPr>
                          <a:t>1 542.1</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tc>
                    <a:txBody>
                      <a:bodyPr/>
                      <a:lstStyle/>
                      <a:p>
                        <a:pPr algn="ctr" defTabSz="914400">
                          <a:lnSpc>
                            <a:spcPct val="100000"/>
                          </a:lnSpc>
                        </a:pPr>
                        <a:r>
                          <a:rPr lang="ru-RU" sz="2800" b="1" strike="noStrike" spc="-1">
                            <a:solidFill>
                              <a:srgbClr val="000000"/>
                            </a:solidFill>
                            <a:latin typeface="Verdana"/>
                            <a:ea typeface="Verdana"/>
                          </a:rPr>
                          <a:t>98%</a:t>
                        </a:r>
                        <a:endParaRPr lang="ru-RU" sz="2800" b="0" strike="noStrike" spc="-1">
                          <a:solidFill>
                            <a:srgbClr val="000000"/>
                          </a:solidFill>
                          <a:latin typeface="Arial"/>
                        </a:endParaRPr>
                      </a:p>
                    </a:txBody>
                    <a:tcPr marL="36000" marR="36000" anchor="ctr">
                      <a:lnL w="6480">
                        <a:solidFill>
                          <a:srgbClr val="BFBFBF"/>
                        </a:solidFill>
                        <a:prstDash val="solid"/>
                      </a:lnL>
                      <a:lnR w="6480">
                        <a:solidFill>
                          <a:srgbClr val="BFBFBF"/>
                        </a:solidFill>
                        <a:prstDash val="solid"/>
                      </a:lnR>
                      <a:lnT w="6480">
                        <a:solidFill>
                          <a:srgbClr val="000000"/>
                        </a:solidFill>
                        <a:prstDash val="solid"/>
                      </a:lnT>
                      <a:lnB w="6480">
                        <a:solidFill>
                          <a:srgbClr val="BFBFBF"/>
                        </a:solidFill>
                        <a:prstDash val="solid"/>
                      </a:lnB>
                      <a:noFill/>
                    </a:tcPr>
                  </a:tc>
                  <a:extLst>
                    <a:ext uri="{0D108BD9-81ED-4DB2-BD59-A6C34878D82A}">
                      <a16:rowId xmlns:a16="http://schemas.microsoft.com/office/drawing/2014/main" xmlns="" val="10005"/>
                    </a:ext>
                  </a:extLst>
                </a:tr>
              </a:tbl>
            </a:graphicData>
          </a:graphic>
        </p:graphicFrame>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4.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5.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7.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8.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9.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0.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1.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4.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4227</TotalTime>
  <Words>2536</Words>
  <Application>Microsoft Office PowerPoint</Application>
  <PresentationFormat>Произвольный</PresentationFormat>
  <Paragraphs>189</Paragraphs>
  <Slides>17</Slides>
  <Notes>5</Notes>
  <HiddenSlides>2</HiddenSlides>
  <MMClips>0</MMClips>
  <ScaleCrop>false</ScaleCrop>
  <HeadingPairs>
    <vt:vector size="4" baseType="variant">
      <vt:variant>
        <vt:lpstr>Тема</vt:lpstr>
      </vt:variant>
      <vt:variant>
        <vt:i4>23</vt:i4>
      </vt:variant>
      <vt:variant>
        <vt:lpstr>Заголовки слайдов</vt:lpstr>
      </vt:variant>
      <vt:variant>
        <vt:i4>17</vt:i4>
      </vt:variant>
    </vt:vector>
  </HeadingPairs>
  <TitlesOfParts>
    <vt:vector size="40" baseType="lpstr">
      <vt:lpstr>Тема Office</vt:lpstr>
      <vt:lpstr>Тема Office</vt:lpstr>
      <vt:lpstr>Тема Office</vt:lpstr>
      <vt:lpstr>Тема Office</vt:lpstr>
      <vt:lpstr>Тема Office</vt:lpstr>
      <vt:lpstr>Тема Office</vt:lpstr>
      <vt:lpstr>Тема Office</vt:lpstr>
      <vt:lpstr>Тема Office</vt:lpstr>
      <vt:lpstr>Тема Office</vt:lpstr>
      <vt:lpstr>Тема Office</vt:lpstr>
      <vt:lpstr>Тема Office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Презентация PowerPoint</vt:lpstr>
      <vt:lpstr>Information on the Resolution of the JINR Scientific Council </vt:lpstr>
      <vt:lpstr>PROGRAMME: 135th session of the JINR Scientific Council 15–16 February 2024</vt:lpstr>
      <vt:lpstr>JINR Scientific Council  135th session, 15–16 February 2024</vt:lpstr>
      <vt:lpstr>Презентация PowerPoint</vt:lpstr>
      <vt:lpstr>JINR Scientific Council 135th session, 15–16 February 2024</vt:lpstr>
      <vt:lpstr>JINR Scientific Council 135th session, 15–16 February 2024</vt:lpstr>
      <vt:lpstr>Презентация PowerPoint</vt:lpstr>
      <vt:lpstr>On the Results of Financial Support for the Seven-Year Plan for the Development of JINR for 2017-2023</vt:lpstr>
      <vt:lpstr>Material costs for the main research projects of the Seven-Year Plan for the Development of JINR for 2017-2023</vt:lpstr>
      <vt:lpstr>Information on the Resolution of the session  of the JINR Committee of Plenipotentiaries </vt:lpstr>
      <vt:lpstr>Session of the JINR Committee of Plenipotentiaries 22 March 2024 </vt:lpstr>
      <vt:lpstr>Session of the JINR Committee of Plenipotentiaries 22 March 2024 </vt:lpstr>
      <vt:lpstr>Session of the JINR Committee of Plenipotentiaries 22 March 2024</vt:lpstr>
      <vt:lpstr>Session of the JINR Committee of Plenipotentiaries 22 March 2024</vt:lpstr>
      <vt:lpstr>Session of the JINR Committee of Plenipotentiaries 22 March 2024 </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admin</cp:lastModifiedBy>
  <cp:revision>273</cp:revision>
  <cp:lastPrinted>2024-06-01T21:57:13Z</cp:lastPrinted>
  <dcterms:created xsi:type="dcterms:W3CDTF">2023-10-20T06:09:18Z</dcterms:created>
  <dcterms:modified xsi:type="dcterms:W3CDTF">2024-06-09T07:37:00Z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2023-09-05T00:00:00Z</vt:filetime>
  </property>
  <property fmtid="{D5CDD505-2E9C-101B-9397-08002B2CF9AE}" pid="3" name="Creator">
    <vt:lpwstr>Adobe Illustrator 25.0 (Macintosh)</vt:lpwstr>
  </property>
  <property fmtid="{D5CDD505-2E9C-101B-9397-08002B2CF9AE}" pid="4" name="LastSaved">
    <vt:filetime>2023-09-05T00:00:00Z</vt:filetime>
  </property>
  <property fmtid="{D5CDD505-2E9C-101B-9397-08002B2CF9AE}" pid="5" name="Notes">
    <vt:i4>5</vt:i4>
  </property>
  <property fmtid="{D5CDD505-2E9C-101B-9397-08002B2CF9AE}" pid="6" name="PresentationFormat">
    <vt:lpwstr>Произвольный</vt:lpwstr>
  </property>
  <property fmtid="{D5CDD505-2E9C-101B-9397-08002B2CF9AE}" pid="7" name="Producer">
    <vt:lpwstr>Adobe PDF library 15.00</vt:lpwstr>
  </property>
  <property fmtid="{D5CDD505-2E9C-101B-9397-08002B2CF9AE}" pid="8" name="Slides">
    <vt:i4>18</vt:i4>
  </property>
</Properties>
</file>